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新宋体"/>
                <a:cs typeface="新宋体"/>
              </a:defRPr>
            </a:lvl1pPr>
          </a:lstStyle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新宋体"/>
                <a:cs typeface="新宋体"/>
              </a:defRPr>
            </a:lvl1pPr>
          </a:lstStyle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新宋体"/>
                <a:cs typeface="新宋体"/>
              </a:defRPr>
            </a:lvl1pPr>
          </a:lstStyle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新宋体"/>
                <a:cs typeface="新宋体"/>
              </a:defRPr>
            </a:lvl1pPr>
          </a:lstStyle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新宋体"/>
                <a:cs typeface="新宋体"/>
              </a:defRPr>
            </a:lvl1pPr>
          </a:lstStyle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05765"/>
            <a:ext cx="410717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新宋体"/>
                <a:cs typeface="新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765" y="1191758"/>
            <a:ext cx="8535670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93790" y="6645899"/>
            <a:ext cx="2565400" cy="151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新宋体"/>
                <a:cs typeface="新宋体"/>
              </a:defRPr>
            </a:lvl1pPr>
          </a:lstStyle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4.png"/><Relationship Id="rId11" Type="http://schemas.openxmlformats.org/officeDocument/2006/relationships/image" Target="../media/image5.jpg"/><Relationship Id="rId12" Type="http://schemas.openxmlformats.org/officeDocument/2006/relationships/image" Target="../media/image6.jpg"/><Relationship Id="rId13" Type="http://schemas.openxmlformats.org/officeDocument/2006/relationships/image" Target="../media/image7.jpg"/><Relationship Id="rId14" Type="http://schemas.openxmlformats.org/officeDocument/2006/relationships/image" Target="../media/image8.jpg"/><Relationship Id="rId15" Type="http://schemas.openxmlformats.org/officeDocument/2006/relationships/image" Target="../media/image9.jp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image" Target="../media/image140.jp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1.jpg"/><Relationship Id="rId3" Type="http://schemas.openxmlformats.org/officeDocument/2006/relationships/image" Target="../media/image14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3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png"/><Relationship Id="rId3" Type="http://schemas.openxmlformats.org/officeDocument/2006/relationships/image" Target="../media/image145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image" Target="../media/image149.png"/><Relationship Id="rId6" Type="http://schemas.openxmlformats.org/officeDocument/2006/relationships/image" Target="../media/image150.png"/><Relationship Id="rId7" Type="http://schemas.openxmlformats.org/officeDocument/2006/relationships/image" Target="../media/image151.png"/><Relationship Id="rId8" Type="http://schemas.openxmlformats.org/officeDocument/2006/relationships/image" Target="../media/image152.png"/><Relationship Id="rId9" Type="http://schemas.openxmlformats.org/officeDocument/2006/relationships/image" Target="../media/image153.png"/><Relationship Id="rId10" Type="http://schemas.openxmlformats.org/officeDocument/2006/relationships/image" Target="../media/image4.png"/><Relationship Id="rId11" Type="http://schemas.openxmlformats.org/officeDocument/2006/relationships/image" Target="../media/image5.jpg"/><Relationship Id="rId12" Type="http://schemas.openxmlformats.org/officeDocument/2006/relationships/image" Target="../media/image6.jpg"/><Relationship Id="rId13" Type="http://schemas.openxmlformats.org/officeDocument/2006/relationships/image" Target="../media/image7.jpg"/><Relationship Id="rId14" Type="http://schemas.openxmlformats.org/officeDocument/2006/relationships/image" Target="../media/image8.jpg"/><Relationship Id="rId15" Type="http://schemas.openxmlformats.org/officeDocument/2006/relationships/image" Target="../media/image9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4.png"/><Relationship Id="rId10" Type="http://schemas.openxmlformats.org/officeDocument/2006/relationships/image" Target="../media/image5.jpg"/><Relationship Id="rId11" Type="http://schemas.openxmlformats.org/officeDocument/2006/relationships/image" Target="../media/image6.jpg"/><Relationship Id="rId12" Type="http://schemas.openxmlformats.org/officeDocument/2006/relationships/image" Target="../media/image7.jpg"/><Relationship Id="rId13" Type="http://schemas.openxmlformats.org/officeDocument/2006/relationships/image" Target="../media/image8.jpg"/><Relationship Id="rId14" Type="http://schemas.openxmlformats.org/officeDocument/2006/relationships/image" Target="../media/image9.jpg"/><Relationship Id="rId15" Type="http://schemas.openxmlformats.org/officeDocument/2006/relationships/image" Target="../media/image3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0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42.png"/><Relationship Id="rId7" Type="http://schemas.openxmlformats.org/officeDocument/2006/relationships/image" Target="../media/image4.png"/><Relationship Id="rId8" Type="http://schemas.openxmlformats.org/officeDocument/2006/relationships/image" Target="../media/image5.jpg"/><Relationship Id="rId9" Type="http://schemas.openxmlformats.org/officeDocument/2006/relationships/image" Target="../media/image6.jpg"/><Relationship Id="rId10" Type="http://schemas.openxmlformats.org/officeDocument/2006/relationships/image" Target="../media/image7.jpg"/><Relationship Id="rId11" Type="http://schemas.openxmlformats.org/officeDocument/2006/relationships/image" Target="../media/image8.jpg"/><Relationship Id="rId12" Type="http://schemas.openxmlformats.org/officeDocument/2006/relationships/image" Target="../media/image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0" Type="http://schemas.openxmlformats.org/officeDocument/2006/relationships/image" Target="../media/image6.jpg"/><Relationship Id="rId11" Type="http://schemas.openxmlformats.org/officeDocument/2006/relationships/image" Target="../media/image7.jpg"/><Relationship Id="rId12" Type="http://schemas.openxmlformats.org/officeDocument/2006/relationships/image" Target="../media/image8.jpg"/><Relationship Id="rId13" Type="http://schemas.openxmlformats.org/officeDocument/2006/relationships/image" Target="../media/image9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5.png"/><Relationship Id="rId5" Type="http://schemas.openxmlformats.org/officeDocument/2006/relationships/image" Target="../media/image20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45.png"/><Relationship Id="rId4" Type="http://schemas.openxmlformats.org/officeDocument/2006/relationships/image" Target="../media/image29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45.png"/><Relationship Id="rId7" Type="http://schemas.openxmlformats.org/officeDocument/2006/relationships/image" Target="../media/image20.png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0" Type="http://schemas.openxmlformats.org/officeDocument/2006/relationships/image" Target="../media/image6.jpg"/><Relationship Id="rId11" Type="http://schemas.openxmlformats.org/officeDocument/2006/relationships/image" Target="../media/image7.jpg"/><Relationship Id="rId12" Type="http://schemas.openxmlformats.org/officeDocument/2006/relationships/image" Target="../media/image8.jpg"/><Relationship Id="rId13" Type="http://schemas.openxmlformats.org/officeDocument/2006/relationships/image" Target="../media/image9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45.png"/><Relationship Id="rId6" Type="http://schemas.openxmlformats.org/officeDocument/2006/relationships/image" Target="../media/image43.png"/><Relationship Id="rId7" Type="http://schemas.openxmlformats.org/officeDocument/2006/relationships/image" Target="../media/image54.jpg"/><Relationship Id="rId8" Type="http://schemas.openxmlformats.org/officeDocument/2006/relationships/image" Target="../media/image55.png"/><Relationship Id="rId9" Type="http://schemas.openxmlformats.org/officeDocument/2006/relationships/image" Target="../media/image4.png"/><Relationship Id="rId10" Type="http://schemas.openxmlformats.org/officeDocument/2006/relationships/image" Target="../media/image5.jpg"/><Relationship Id="rId11" Type="http://schemas.openxmlformats.org/officeDocument/2006/relationships/image" Target="../media/image6.jpg"/><Relationship Id="rId12" Type="http://schemas.openxmlformats.org/officeDocument/2006/relationships/image" Target="../media/image7.jpg"/><Relationship Id="rId13" Type="http://schemas.openxmlformats.org/officeDocument/2006/relationships/image" Target="../media/image8.jpg"/><Relationship Id="rId14" Type="http://schemas.openxmlformats.org/officeDocument/2006/relationships/image" Target="../media/image9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54.jpg"/><Relationship Id="rId7" Type="http://schemas.openxmlformats.org/officeDocument/2006/relationships/image" Target="../media/image60.png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0" Type="http://schemas.openxmlformats.org/officeDocument/2006/relationships/image" Target="../media/image6.jpg"/><Relationship Id="rId11" Type="http://schemas.openxmlformats.org/officeDocument/2006/relationships/image" Target="../media/image7.jpg"/><Relationship Id="rId12" Type="http://schemas.openxmlformats.org/officeDocument/2006/relationships/image" Target="../media/image8.jpg"/><Relationship Id="rId13" Type="http://schemas.openxmlformats.org/officeDocument/2006/relationships/image" Target="../media/image9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20.png"/><Relationship Id="rId4" Type="http://schemas.openxmlformats.org/officeDocument/2006/relationships/image" Target="../media/image59.png"/><Relationship Id="rId5" Type="http://schemas.openxmlformats.org/officeDocument/2006/relationships/image" Target="../media/image62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20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0" Type="http://schemas.openxmlformats.org/officeDocument/2006/relationships/image" Target="../media/image6.jpg"/><Relationship Id="rId11" Type="http://schemas.openxmlformats.org/officeDocument/2006/relationships/image" Target="../media/image7.jpg"/><Relationship Id="rId12" Type="http://schemas.openxmlformats.org/officeDocument/2006/relationships/image" Target="../media/image8.jpg"/><Relationship Id="rId13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59.png"/><Relationship Id="rId5" Type="http://schemas.openxmlformats.org/officeDocument/2006/relationships/image" Target="../media/image69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59.png"/><Relationship Id="rId6" Type="http://schemas.openxmlformats.org/officeDocument/2006/relationships/image" Target="../media/image73.png"/><Relationship Id="rId7" Type="http://schemas.openxmlformats.org/officeDocument/2006/relationships/image" Target="../media/image4.png"/><Relationship Id="rId8" Type="http://schemas.openxmlformats.org/officeDocument/2006/relationships/image" Target="../media/image5.jpg"/><Relationship Id="rId9" Type="http://schemas.openxmlformats.org/officeDocument/2006/relationships/image" Target="../media/image6.jpg"/><Relationship Id="rId10" Type="http://schemas.openxmlformats.org/officeDocument/2006/relationships/image" Target="../media/image7.jpg"/><Relationship Id="rId11" Type="http://schemas.openxmlformats.org/officeDocument/2006/relationships/image" Target="../media/image8.jpg"/><Relationship Id="rId12" Type="http://schemas.openxmlformats.org/officeDocument/2006/relationships/image" Target="../media/image9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3.png"/><Relationship Id="rId4" Type="http://schemas.openxmlformats.org/officeDocument/2006/relationships/image" Target="../media/image59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59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73.png"/><Relationship Id="rId4" Type="http://schemas.openxmlformats.org/officeDocument/2006/relationships/image" Target="../media/image75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59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77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6.png"/><Relationship Id="rId9" Type="http://schemas.openxmlformats.org/officeDocument/2006/relationships/image" Target="../media/image1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6.jpg"/><Relationship Id="rId9" Type="http://schemas.openxmlformats.org/officeDocument/2006/relationships/image" Target="../media/image7.jpg"/><Relationship Id="rId10" Type="http://schemas.openxmlformats.org/officeDocument/2006/relationships/image" Target="../media/image8.jpg"/><Relationship Id="rId11" Type="http://schemas.openxmlformats.org/officeDocument/2006/relationships/image" Target="../media/image9.jp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4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86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Relationship Id="rId4" Type="http://schemas.openxmlformats.org/officeDocument/2006/relationships/image" Target="../media/image87.pn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Relationship Id="rId9" Type="http://schemas.openxmlformats.org/officeDocument/2006/relationships/image" Target="../media/image10.jp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jpg"/><Relationship Id="rId3" Type="http://schemas.openxmlformats.org/officeDocument/2006/relationships/image" Target="../media/image93.jpg"/><Relationship Id="rId4" Type="http://schemas.openxmlformats.org/officeDocument/2006/relationships/image" Target="../media/image94.jpg"/><Relationship Id="rId5" Type="http://schemas.openxmlformats.org/officeDocument/2006/relationships/image" Target="../media/image95.jpg"/><Relationship Id="rId6" Type="http://schemas.openxmlformats.org/officeDocument/2006/relationships/image" Target="../media/image96.png"/><Relationship Id="rId7" Type="http://schemas.openxmlformats.org/officeDocument/2006/relationships/image" Target="../media/image4.png"/><Relationship Id="rId8" Type="http://schemas.openxmlformats.org/officeDocument/2006/relationships/image" Target="../media/image5.jpg"/><Relationship Id="rId9" Type="http://schemas.openxmlformats.org/officeDocument/2006/relationships/image" Target="../media/image6.jpg"/><Relationship Id="rId10" Type="http://schemas.openxmlformats.org/officeDocument/2006/relationships/image" Target="../media/image7.jpg"/><Relationship Id="rId11" Type="http://schemas.openxmlformats.org/officeDocument/2006/relationships/image" Target="../media/image8.jpg"/><Relationship Id="rId12" Type="http://schemas.openxmlformats.org/officeDocument/2006/relationships/image" Target="../media/image9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9.jpg"/><Relationship Id="rId3" Type="http://schemas.openxmlformats.org/officeDocument/2006/relationships/image" Target="../media/image100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jpg"/><Relationship Id="rId3" Type="http://schemas.openxmlformats.org/officeDocument/2006/relationships/image" Target="../media/image102.jpg"/><Relationship Id="rId4" Type="http://schemas.openxmlformats.org/officeDocument/2006/relationships/image" Target="../media/image103.jpg"/><Relationship Id="rId5" Type="http://schemas.openxmlformats.org/officeDocument/2006/relationships/image" Target="../media/image4.pn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4.png"/><Relationship Id="rId9" Type="http://schemas.openxmlformats.org/officeDocument/2006/relationships/image" Target="../media/image5.jpg"/><Relationship Id="rId10" Type="http://schemas.openxmlformats.org/officeDocument/2006/relationships/image" Target="../media/image6.jpg"/><Relationship Id="rId11" Type="http://schemas.openxmlformats.org/officeDocument/2006/relationships/image" Target="../media/image7.jpg"/><Relationship Id="rId12" Type="http://schemas.openxmlformats.org/officeDocument/2006/relationships/image" Target="../media/image8.jpg"/><Relationship Id="rId13" Type="http://schemas.openxmlformats.org/officeDocument/2006/relationships/image" Target="../media/image9.jp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4.png"/><Relationship Id="rId10" Type="http://schemas.openxmlformats.org/officeDocument/2006/relationships/image" Target="../media/image5.jpg"/><Relationship Id="rId11" Type="http://schemas.openxmlformats.org/officeDocument/2006/relationships/image" Target="../media/image6.jpg"/><Relationship Id="rId12" Type="http://schemas.openxmlformats.org/officeDocument/2006/relationships/image" Target="../media/image7.jpg"/><Relationship Id="rId13" Type="http://schemas.openxmlformats.org/officeDocument/2006/relationships/image" Target="../media/image8.jpg"/><Relationship Id="rId14" Type="http://schemas.openxmlformats.org/officeDocument/2006/relationships/image" Target="../media/image9.jp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7.jpg"/><Relationship Id="rId3" Type="http://schemas.openxmlformats.org/officeDocument/2006/relationships/image" Target="../media/image118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Relationship Id="rId10" Type="http://schemas.openxmlformats.org/officeDocument/2006/relationships/image" Target="../media/image119.jp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21.jp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2.jpg"/><Relationship Id="rId3" Type="http://schemas.openxmlformats.org/officeDocument/2006/relationships/image" Target="../media/image123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4.jpg"/><Relationship Id="rId3" Type="http://schemas.openxmlformats.org/officeDocument/2006/relationships/image" Target="../media/image125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6.jpg"/><Relationship Id="rId3" Type="http://schemas.openxmlformats.org/officeDocument/2006/relationships/image" Target="../media/image127.jp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jpg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jp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8.jpg"/><Relationship Id="rId9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62337" y="4757737"/>
            <a:ext cx="85725" cy="576580"/>
          </a:xfrm>
          <a:custGeom>
            <a:avLst/>
            <a:gdLst/>
            <a:ahLst/>
            <a:cxnLst/>
            <a:rect l="l" t="t" r="r" b="b"/>
            <a:pathLst>
              <a:path w="85725" h="576579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576579">
                <a:moveTo>
                  <a:pt x="57150" y="576262"/>
                </a:moveTo>
                <a:lnTo>
                  <a:pt x="28575" y="576262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576262"/>
                </a:lnTo>
                <a:close/>
              </a:path>
              <a:path w="85725" h="576579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09937" y="4757737"/>
            <a:ext cx="85725" cy="576580"/>
          </a:xfrm>
          <a:custGeom>
            <a:avLst/>
            <a:gdLst/>
            <a:ahLst/>
            <a:cxnLst/>
            <a:rect l="l" t="t" r="r" b="b"/>
            <a:pathLst>
              <a:path w="85725" h="576579">
                <a:moveTo>
                  <a:pt x="57150" y="511975"/>
                </a:moveTo>
                <a:lnTo>
                  <a:pt x="28575" y="511975"/>
                </a:lnTo>
                <a:lnTo>
                  <a:pt x="28575" y="0"/>
                </a:lnTo>
                <a:lnTo>
                  <a:pt x="57150" y="0"/>
                </a:lnTo>
                <a:lnTo>
                  <a:pt x="57150" y="511975"/>
                </a:lnTo>
                <a:close/>
              </a:path>
              <a:path w="85725" h="576579">
                <a:moveTo>
                  <a:pt x="42862" y="576262"/>
                </a:moveTo>
                <a:lnTo>
                  <a:pt x="0" y="490537"/>
                </a:lnTo>
                <a:lnTo>
                  <a:pt x="28575" y="490537"/>
                </a:lnTo>
                <a:lnTo>
                  <a:pt x="28575" y="511975"/>
                </a:lnTo>
                <a:lnTo>
                  <a:pt x="75006" y="511975"/>
                </a:lnTo>
                <a:lnTo>
                  <a:pt x="42862" y="576262"/>
                </a:lnTo>
                <a:close/>
              </a:path>
              <a:path w="85725" h="576579">
                <a:moveTo>
                  <a:pt x="75006" y="511975"/>
                </a:moveTo>
                <a:lnTo>
                  <a:pt x="57150" y="511975"/>
                </a:lnTo>
                <a:lnTo>
                  <a:pt x="57150" y="490537"/>
                </a:lnTo>
                <a:lnTo>
                  <a:pt x="85725" y="490537"/>
                </a:lnTo>
                <a:lnTo>
                  <a:pt x="75006" y="511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480059"/>
            <a:ext cx="208280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0">
                <a:latin typeface="华文行楷"/>
                <a:cs typeface="华文行楷"/>
              </a:rPr>
              <a:t>第八章</a:t>
            </a:r>
            <a:endParaRPr sz="5400">
              <a:latin typeface="华文行楷"/>
              <a:cs typeface="华文行楷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7939" y="956661"/>
            <a:ext cx="7035800" cy="5374640"/>
          </a:xfrm>
          <a:prstGeom prst="rect">
            <a:avLst/>
          </a:prstGeom>
        </p:spPr>
        <p:txBody>
          <a:bodyPr wrap="square" lIns="0" tIns="440689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3469"/>
              </a:spcBef>
            </a:pPr>
            <a:r>
              <a:rPr dirty="0" sz="4800">
                <a:solidFill>
                  <a:srgbClr val="FFFF00"/>
                </a:solidFill>
                <a:latin typeface="华文行楷"/>
                <a:cs typeface="华文行楷"/>
              </a:rPr>
              <a:t>向量代数与空间解析几何</a:t>
            </a:r>
            <a:endParaRPr sz="4800">
              <a:latin typeface="华文行楷"/>
              <a:cs typeface="华文行楷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第一部分</a:t>
            </a:r>
            <a:r>
              <a:rPr dirty="0" sz="3200" spc="-5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向量代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数</a:t>
            </a:r>
            <a:endParaRPr sz="32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第二部分</a:t>
            </a:r>
            <a:r>
              <a:rPr dirty="0" sz="3200" spc="1600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空间解析几何</a:t>
            </a:r>
            <a:r>
              <a:rPr dirty="0" sz="32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endParaRPr sz="3200">
              <a:latin typeface="新宋体"/>
              <a:cs typeface="新宋体"/>
            </a:endParaRPr>
          </a:p>
          <a:p>
            <a:pPr marL="393065">
              <a:lnSpc>
                <a:spcPct val="100000"/>
              </a:lnSpc>
              <a:spcBef>
                <a:spcPts val="10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在三维空间中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:</a:t>
            </a:r>
            <a:endParaRPr sz="2800">
              <a:latin typeface="新宋体"/>
              <a:cs typeface="新宋体"/>
            </a:endParaRPr>
          </a:p>
          <a:p>
            <a:pPr marL="1383665">
              <a:lnSpc>
                <a:spcPct val="100000"/>
              </a:lnSpc>
              <a:spcBef>
                <a:spcPts val="830"/>
              </a:spcBef>
            </a:pP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空间形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r>
              <a:rPr dirty="0" sz="2800" spc="-700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—</a:t>
            </a:r>
            <a:r>
              <a:rPr dirty="0" sz="2800" spc="6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点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,</a:t>
            </a:r>
            <a:r>
              <a:rPr dirty="0" sz="2800" spc="-70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线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,</a:t>
            </a:r>
            <a:r>
              <a:rPr dirty="0" sz="2800" spc="-70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新宋体"/>
              <a:cs typeface="新宋体"/>
            </a:endParaRPr>
          </a:p>
          <a:p>
            <a:pPr marL="1383665" marR="810895">
              <a:lnSpc>
                <a:spcPct val="124700"/>
              </a:lnSpc>
              <a:tabLst>
                <a:tab pos="3441065" algn="l"/>
              </a:tabLst>
            </a:pP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数量关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系</a:t>
            </a:r>
            <a:r>
              <a:rPr dirty="0" sz="2800" spc="-690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—	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坐标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,</a:t>
            </a:r>
            <a:r>
              <a:rPr dirty="0" sz="2800" spc="-71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方程（组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） 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基本方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法</a:t>
            </a:r>
            <a:r>
              <a:rPr dirty="0" sz="2800" spc="-705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—</a:t>
            </a:r>
            <a:r>
              <a:rPr dirty="0" sz="2800" spc="6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坐标法;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向量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法</a:t>
            </a:r>
            <a:endParaRPr sz="28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407352"/>
            <a:ext cx="1835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20750" y="642937"/>
            <a:ext cx="539750" cy="85725"/>
          </a:xfrm>
          <a:custGeom>
            <a:avLst/>
            <a:gdLst/>
            <a:ahLst/>
            <a:cxnLst/>
            <a:rect l="l" t="t" r="r" b="b"/>
            <a:pathLst>
              <a:path w="539750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300" y="28575"/>
                </a:lnTo>
                <a:lnTo>
                  <a:pt x="64300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539750" h="85725">
                <a:moveTo>
                  <a:pt x="85725" y="57150"/>
                </a:moveTo>
                <a:lnTo>
                  <a:pt x="64300" y="57150"/>
                </a:lnTo>
                <a:lnTo>
                  <a:pt x="64300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539750" h="85725">
                <a:moveTo>
                  <a:pt x="539750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539750" y="28575"/>
                </a:lnTo>
                <a:lnTo>
                  <a:pt x="539750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29034" y="1062037"/>
            <a:ext cx="157480" cy="1228090"/>
          </a:xfrm>
          <a:custGeom>
            <a:avLst/>
            <a:gdLst/>
            <a:ahLst/>
            <a:cxnLst/>
            <a:rect l="l" t="t" r="r" b="b"/>
            <a:pathLst>
              <a:path w="157479" h="1228089">
                <a:moveTo>
                  <a:pt x="24409" y="15240"/>
                </a:moveTo>
                <a:lnTo>
                  <a:pt x="20866" y="12700"/>
                </a:lnTo>
                <a:lnTo>
                  <a:pt x="21145" y="12700"/>
                </a:lnTo>
                <a:lnTo>
                  <a:pt x="17525" y="11430"/>
                </a:lnTo>
                <a:lnTo>
                  <a:pt x="17805" y="11430"/>
                </a:lnTo>
                <a:lnTo>
                  <a:pt x="14122" y="10159"/>
                </a:lnTo>
                <a:lnTo>
                  <a:pt x="10972" y="10159"/>
                </a:lnTo>
                <a:lnTo>
                  <a:pt x="7162" y="8890"/>
                </a:lnTo>
                <a:lnTo>
                  <a:pt x="0" y="8890"/>
                </a:lnTo>
                <a:lnTo>
                  <a:pt x="330" y="0"/>
                </a:lnTo>
                <a:lnTo>
                  <a:pt x="8750" y="0"/>
                </a:lnTo>
                <a:lnTo>
                  <a:pt x="12865" y="1269"/>
                </a:lnTo>
                <a:lnTo>
                  <a:pt x="16624" y="1269"/>
                </a:lnTo>
                <a:lnTo>
                  <a:pt x="20891" y="2540"/>
                </a:lnTo>
                <a:lnTo>
                  <a:pt x="24777" y="3809"/>
                </a:lnTo>
                <a:lnTo>
                  <a:pt x="28575" y="6350"/>
                </a:lnTo>
                <a:lnTo>
                  <a:pt x="32283" y="7619"/>
                </a:lnTo>
                <a:lnTo>
                  <a:pt x="35877" y="10159"/>
                </a:lnTo>
                <a:lnTo>
                  <a:pt x="39382" y="12700"/>
                </a:lnTo>
                <a:lnTo>
                  <a:pt x="41078" y="13969"/>
                </a:lnTo>
                <a:lnTo>
                  <a:pt x="24155" y="13969"/>
                </a:lnTo>
                <a:lnTo>
                  <a:pt x="24409" y="15240"/>
                </a:lnTo>
                <a:close/>
              </a:path>
              <a:path w="157479" h="1228089">
                <a:moveTo>
                  <a:pt x="14427" y="11430"/>
                </a:moveTo>
                <a:lnTo>
                  <a:pt x="10667" y="10159"/>
                </a:lnTo>
                <a:lnTo>
                  <a:pt x="14122" y="10159"/>
                </a:lnTo>
                <a:lnTo>
                  <a:pt x="14427" y="11430"/>
                </a:lnTo>
                <a:close/>
              </a:path>
              <a:path w="157479" h="1228089">
                <a:moveTo>
                  <a:pt x="52704" y="40640"/>
                </a:moveTo>
                <a:lnTo>
                  <a:pt x="50177" y="36830"/>
                </a:lnTo>
                <a:lnTo>
                  <a:pt x="47663" y="33019"/>
                </a:lnTo>
                <a:lnTo>
                  <a:pt x="47802" y="33019"/>
                </a:lnTo>
                <a:lnTo>
                  <a:pt x="45034" y="30480"/>
                </a:lnTo>
                <a:lnTo>
                  <a:pt x="45199" y="30480"/>
                </a:lnTo>
                <a:lnTo>
                  <a:pt x="42316" y="27940"/>
                </a:lnTo>
                <a:lnTo>
                  <a:pt x="42481" y="27940"/>
                </a:lnTo>
                <a:lnTo>
                  <a:pt x="39496" y="25400"/>
                </a:lnTo>
                <a:lnTo>
                  <a:pt x="39674" y="25400"/>
                </a:lnTo>
                <a:lnTo>
                  <a:pt x="36588" y="22859"/>
                </a:lnTo>
                <a:lnTo>
                  <a:pt x="36779" y="22859"/>
                </a:lnTo>
                <a:lnTo>
                  <a:pt x="33591" y="20319"/>
                </a:lnTo>
                <a:lnTo>
                  <a:pt x="33807" y="20319"/>
                </a:lnTo>
                <a:lnTo>
                  <a:pt x="30518" y="17780"/>
                </a:lnTo>
                <a:lnTo>
                  <a:pt x="30746" y="17780"/>
                </a:lnTo>
                <a:lnTo>
                  <a:pt x="27368" y="16509"/>
                </a:lnTo>
                <a:lnTo>
                  <a:pt x="27609" y="16509"/>
                </a:lnTo>
                <a:lnTo>
                  <a:pt x="24155" y="13969"/>
                </a:lnTo>
                <a:lnTo>
                  <a:pt x="41078" y="13969"/>
                </a:lnTo>
                <a:lnTo>
                  <a:pt x="55143" y="27940"/>
                </a:lnTo>
                <a:lnTo>
                  <a:pt x="57912" y="30480"/>
                </a:lnTo>
                <a:lnTo>
                  <a:pt x="60566" y="34290"/>
                </a:lnTo>
                <a:lnTo>
                  <a:pt x="63068" y="38100"/>
                </a:lnTo>
                <a:lnTo>
                  <a:pt x="63658" y="39369"/>
                </a:lnTo>
                <a:lnTo>
                  <a:pt x="52577" y="39369"/>
                </a:lnTo>
                <a:lnTo>
                  <a:pt x="52704" y="40640"/>
                </a:lnTo>
                <a:close/>
              </a:path>
              <a:path w="157479" h="1228089">
                <a:moveTo>
                  <a:pt x="62801" y="59690"/>
                </a:moveTo>
                <a:lnTo>
                  <a:pt x="60959" y="54609"/>
                </a:lnTo>
                <a:lnTo>
                  <a:pt x="59054" y="50800"/>
                </a:lnTo>
                <a:lnTo>
                  <a:pt x="57022" y="46990"/>
                </a:lnTo>
                <a:lnTo>
                  <a:pt x="54863" y="43180"/>
                </a:lnTo>
                <a:lnTo>
                  <a:pt x="52577" y="39369"/>
                </a:lnTo>
                <a:lnTo>
                  <a:pt x="63658" y="39369"/>
                </a:lnTo>
                <a:lnTo>
                  <a:pt x="65430" y="43180"/>
                </a:lnTo>
                <a:lnTo>
                  <a:pt x="67640" y="46990"/>
                </a:lnTo>
                <a:lnTo>
                  <a:pt x="69710" y="50800"/>
                </a:lnTo>
                <a:lnTo>
                  <a:pt x="71615" y="55880"/>
                </a:lnTo>
                <a:lnTo>
                  <a:pt x="72775" y="58419"/>
                </a:lnTo>
                <a:lnTo>
                  <a:pt x="62725" y="58419"/>
                </a:lnTo>
                <a:lnTo>
                  <a:pt x="62801" y="59690"/>
                </a:lnTo>
                <a:close/>
              </a:path>
              <a:path w="157479" h="1228089">
                <a:moveTo>
                  <a:pt x="70129" y="86359"/>
                </a:moveTo>
                <a:lnTo>
                  <a:pt x="69278" y="81280"/>
                </a:lnTo>
                <a:lnTo>
                  <a:pt x="68287" y="76200"/>
                </a:lnTo>
                <a:lnTo>
                  <a:pt x="67119" y="72390"/>
                </a:lnTo>
                <a:lnTo>
                  <a:pt x="65811" y="67309"/>
                </a:lnTo>
                <a:lnTo>
                  <a:pt x="64338" y="63500"/>
                </a:lnTo>
                <a:lnTo>
                  <a:pt x="62725" y="58419"/>
                </a:lnTo>
                <a:lnTo>
                  <a:pt x="72775" y="58419"/>
                </a:lnTo>
                <a:lnTo>
                  <a:pt x="73355" y="59690"/>
                </a:lnTo>
                <a:lnTo>
                  <a:pt x="74891" y="64769"/>
                </a:lnTo>
                <a:lnTo>
                  <a:pt x="76352" y="69850"/>
                </a:lnTo>
                <a:lnTo>
                  <a:pt x="77596" y="74930"/>
                </a:lnTo>
                <a:lnTo>
                  <a:pt x="78663" y="78740"/>
                </a:lnTo>
                <a:lnTo>
                  <a:pt x="79540" y="83819"/>
                </a:lnTo>
                <a:lnTo>
                  <a:pt x="79677" y="85090"/>
                </a:lnTo>
                <a:lnTo>
                  <a:pt x="70091" y="85090"/>
                </a:lnTo>
                <a:lnTo>
                  <a:pt x="70129" y="86359"/>
                </a:lnTo>
                <a:close/>
              </a:path>
              <a:path w="157479" h="1228089">
                <a:moveTo>
                  <a:pt x="128131" y="613468"/>
                </a:moveTo>
                <a:lnTo>
                  <a:pt x="124155" y="612139"/>
                </a:lnTo>
                <a:lnTo>
                  <a:pt x="120446" y="609600"/>
                </a:lnTo>
                <a:lnTo>
                  <a:pt x="116852" y="607060"/>
                </a:lnTo>
                <a:lnTo>
                  <a:pt x="113347" y="605789"/>
                </a:lnTo>
                <a:lnTo>
                  <a:pt x="109956" y="603250"/>
                </a:lnTo>
                <a:lnTo>
                  <a:pt x="106692" y="599439"/>
                </a:lnTo>
                <a:lnTo>
                  <a:pt x="103695" y="596900"/>
                </a:lnTo>
                <a:lnTo>
                  <a:pt x="100495" y="593089"/>
                </a:lnTo>
                <a:lnTo>
                  <a:pt x="97586" y="590550"/>
                </a:lnTo>
                <a:lnTo>
                  <a:pt x="94818" y="586739"/>
                </a:lnTo>
                <a:lnTo>
                  <a:pt x="83019" y="566419"/>
                </a:lnTo>
                <a:lnTo>
                  <a:pt x="81114" y="562610"/>
                </a:lnTo>
                <a:lnTo>
                  <a:pt x="79375" y="557530"/>
                </a:lnTo>
                <a:lnTo>
                  <a:pt x="77838" y="553719"/>
                </a:lnTo>
                <a:lnTo>
                  <a:pt x="76377" y="548640"/>
                </a:lnTo>
                <a:lnTo>
                  <a:pt x="71500" y="100330"/>
                </a:lnTo>
                <a:lnTo>
                  <a:pt x="71221" y="95250"/>
                </a:lnTo>
                <a:lnTo>
                  <a:pt x="70751" y="90169"/>
                </a:lnTo>
                <a:lnTo>
                  <a:pt x="70091" y="85090"/>
                </a:lnTo>
                <a:lnTo>
                  <a:pt x="79677" y="85090"/>
                </a:lnTo>
                <a:lnTo>
                  <a:pt x="80225" y="90169"/>
                </a:lnTo>
                <a:lnTo>
                  <a:pt x="80721" y="95250"/>
                </a:lnTo>
                <a:lnTo>
                  <a:pt x="81025" y="100330"/>
                </a:lnTo>
                <a:lnTo>
                  <a:pt x="81152" y="513080"/>
                </a:lnTo>
                <a:lnTo>
                  <a:pt x="81216" y="516890"/>
                </a:lnTo>
                <a:lnTo>
                  <a:pt x="81508" y="521969"/>
                </a:lnTo>
                <a:lnTo>
                  <a:pt x="81978" y="527050"/>
                </a:lnTo>
                <a:lnTo>
                  <a:pt x="82638" y="532130"/>
                </a:lnTo>
                <a:lnTo>
                  <a:pt x="83451" y="537210"/>
                </a:lnTo>
                <a:lnTo>
                  <a:pt x="84442" y="541019"/>
                </a:lnTo>
                <a:lnTo>
                  <a:pt x="85610" y="546100"/>
                </a:lnTo>
                <a:lnTo>
                  <a:pt x="86918" y="549910"/>
                </a:lnTo>
                <a:lnTo>
                  <a:pt x="88391" y="554990"/>
                </a:lnTo>
                <a:lnTo>
                  <a:pt x="90004" y="558800"/>
                </a:lnTo>
                <a:lnTo>
                  <a:pt x="91770" y="562610"/>
                </a:lnTo>
                <a:lnTo>
                  <a:pt x="93675" y="566419"/>
                </a:lnTo>
                <a:lnTo>
                  <a:pt x="95707" y="570230"/>
                </a:lnTo>
                <a:lnTo>
                  <a:pt x="97866" y="574039"/>
                </a:lnTo>
                <a:lnTo>
                  <a:pt x="100152" y="577850"/>
                </a:lnTo>
                <a:lnTo>
                  <a:pt x="102552" y="581660"/>
                </a:lnTo>
                <a:lnTo>
                  <a:pt x="105067" y="584200"/>
                </a:lnTo>
                <a:lnTo>
                  <a:pt x="104927" y="584200"/>
                </a:lnTo>
                <a:lnTo>
                  <a:pt x="107695" y="588010"/>
                </a:lnTo>
                <a:lnTo>
                  <a:pt x="108491" y="588010"/>
                </a:lnTo>
                <a:lnTo>
                  <a:pt x="110413" y="590550"/>
                </a:lnTo>
                <a:lnTo>
                  <a:pt x="110248" y="590550"/>
                </a:lnTo>
                <a:lnTo>
                  <a:pt x="113233" y="593089"/>
                </a:lnTo>
                <a:lnTo>
                  <a:pt x="113055" y="593089"/>
                </a:lnTo>
                <a:lnTo>
                  <a:pt x="116141" y="595630"/>
                </a:lnTo>
                <a:lnTo>
                  <a:pt x="115950" y="595630"/>
                </a:lnTo>
                <a:lnTo>
                  <a:pt x="119138" y="598169"/>
                </a:lnTo>
                <a:lnTo>
                  <a:pt x="118922" y="598169"/>
                </a:lnTo>
                <a:lnTo>
                  <a:pt x="122212" y="599439"/>
                </a:lnTo>
                <a:lnTo>
                  <a:pt x="121983" y="599439"/>
                </a:lnTo>
                <a:lnTo>
                  <a:pt x="125361" y="601980"/>
                </a:lnTo>
                <a:lnTo>
                  <a:pt x="125120" y="601980"/>
                </a:lnTo>
                <a:lnTo>
                  <a:pt x="128574" y="603250"/>
                </a:lnTo>
                <a:lnTo>
                  <a:pt x="128320" y="603250"/>
                </a:lnTo>
                <a:lnTo>
                  <a:pt x="131864" y="604519"/>
                </a:lnTo>
                <a:lnTo>
                  <a:pt x="131584" y="604519"/>
                </a:lnTo>
                <a:lnTo>
                  <a:pt x="135204" y="605789"/>
                </a:lnTo>
                <a:lnTo>
                  <a:pt x="134924" y="605789"/>
                </a:lnTo>
                <a:lnTo>
                  <a:pt x="138607" y="607060"/>
                </a:lnTo>
                <a:lnTo>
                  <a:pt x="138302" y="607060"/>
                </a:lnTo>
                <a:lnTo>
                  <a:pt x="142062" y="608330"/>
                </a:lnTo>
                <a:lnTo>
                  <a:pt x="148805" y="608330"/>
                </a:lnTo>
                <a:lnTo>
                  <a:pt x="152730" y="609600"/>
                </a:lnTo>
                <a:lnTo>
                  <a:pt x="140169" y="609600"/>
                </a:lnTo>
                <a:lnTo>
                  <a:pt x="136105" y="610869"/>
                </a:lnTo>
                <a:lnTo>
                  <a:pt x="131838" y="612139"/>
                </a:lnTo>
                <a:lnTo>
                  <a:pt x="128219" y="613410"/>
                </a:lnTo>
                <a:close/>
              </a:path>
              <a:path w="157479" h="1228089">
                <a:moveTo>
                  <a:pt x="108491" y="588010"/>
                </a:moveTo>
                <a:lnTo>
                  <a:pt x="107695" y="588010"/>
                </a:lnTo>
                <a:lnTo>
                  <a:pt x="107530" y="586739"/>
                </a:lnTo>
                <a:lnTo>
                  <a:pt x="108491" y="588010"/>
                </a:lnTo>
                <a:close/>
              </a:path>
              <a:path w="157479" h="1228089">
                <a:moveTo>
                  <a:pt x="152400" y="618489"/>
                </a:moveTo>
                <a:lnTo>
                  <a:pt x="143979" y="618489"/>
                </a:lnTo>
                <a:lnTo>
                  <a:pt x="139865" y="617219"/>
                </a:lnTo>
                <a:lnTo>
                  <a:pt x="136105" y="615950"/>
                </a:lnTo>
                <a:lnTo>
                  <a:pt x="131838" y="614680"/>
                </a:lnTo>
                <a:lnTo>
                  <a:pt x="128131" y="613468"/>
                </a:lnTo>
                <a:lnTo>
                  <a:pt x="131838" y="612139"/>
                </a:lnTo>
                <a:lnTo>
                  <a:pt x="136105" y="610869"/>
                </a:lnTo>
                <a:lnTo>
                  <a:pt x="140169" y="609600"/>
                </a:lnTo>
                <a:lnTo>
                  <a:pt x="152400" y="609600"/>
                </a:lnTo>
                <a:lnTo>
                  <a:pt x="152400" y="618489"/>
                </a:lnTo>
                <a:close/>
              </a:path>
              <a:path w="157479" h="1228089">
                <a:moveTo>
                  <a:pt x="154304" y="618489"/>
                </a:moveTo>
                <a:lnTo>
                  <a:pt x="152400" y="618489"/>
                </a:lnTo>
                <a:lnTo>
                  <a:pt x="152400" y="609600"/>
                </a:lnTo>
                <a:lnTo>
                  <a:pt x="155689" y="609600"/>
                </a:lnTo>
                <a:lnTo>
                  <a:pt x="156717" y="610869"/>
                </a:lnTo>
                <a:lnTo>
                  <a:pt x="157264" y="613410"/>
                </a:lnTo>
                <a:lnTo>
                  <a:pt x="157264" y="614680"/>
                </a:lnTo>
                <a:lnTo>
                  <a:pt x="156717" y="615950"/>
                </a:lnTo>
                <a:lnTo>
                  <a:pt x="155689" y="617219"/>
                </a:lnTo>
                <a:lnTo>
                  <a:pt x="154304" y="618489"/>
                </a:lnTo>
                <a:close/>
              </a:path>
              <a:path w="157479" h="1228089">
                <a:moveTo>
                  <a:pt x="56857" y="1197610"/>
                </a:moveTo>
                <a:lnTo>
                  <a:pt x="45034" y="1197610"/>
                </a:lnTo>
                <a:lnTo>
                  <a:pt x="47802" y="1193800"/>
                </a:lnTo>
                <a:lnTo>
                  <a:pt x="47663" y="1193800"/>
                </a:lnTo>
                <a:lnTo>
                  <a:pt x="50304" y="1191260"/>
                </a:lnTo>
                <a:lnTo>
                  <a:pt x="52704" y="1187450"/>
                </a:lnTo>
                <a:lnTo>
                  <a:pt x="54978" y="1183639"/>
                </a:lnTo>
                <a:lnTo>
                  <a:pt x="57124" y="1179830"/>
                </a:lnTo>
                <a:lnTo>
                  <a:pt x="59156" y="1176020"/>
                </a:lnTo>
                <a:lnTo>
                  <a:pt x="61048" y="1172210"/>
                </a:lnTo>
                <a:lnTo>
                  <a:pt x="62801" y="1168400"/>
                </a:lnTo>
                <a:lnTo>
                  <a:pt x="64401" y="1164589"/>
                </a:lnTo>
                <a:lnTo>
                  <a:pt x="65862" y="1159510"/>
                </a:lnTo>
                <a:lnTo>
                  <a:pt x="67170" y="1155700"/>
                </a:lnTo>
                <a:lnTo>
                  <a:pt x="68325" y="1150620"/>
                </a:lnTo>
                <a:lnTo>
                  <a:pt x="69303" y="1146810"/>
                </a:lnTo>
                <a:lnTo>
                  <a:pt x="70129" y="1141730"/>
                </a:lnTo>
                <a:lnTo>
                  <a:pt x="70764" y="1136650"/>
                </a:lnTo>
                <a:lnTo>
                  <a:pt x="71234" y="1131570"/>
                </a:lnTo>
                <a:lnTo>
                  <a:pt x="71513" y="1126489"/>
                </a:lnTo>
                <a:lnTo>
                  <a:pt x="71577" y="1122680"/>
                </a:lnTo>
                <a:lnTo>
                  <a:pt x="71704" y="709930"/>
                </a:lnTo>
                <a:lnTo>
                  <a:pt x="72021" y="704850"/>
                </a:lnTo>
                <a:lnTo>
                  <a:pt x="76428" y="679450"/>
                </a:lnTo>
                <a:lnTo>
                  <a:pt x="77838" y="674369"/>
                </a:lnTo>
                <a:lnTo>
                  <a:pt x="79438" y="669289"/>
                </a:lnTo>
                <a:lnTo>
                  <a:pt x="81191" y="665480"/>
                </a:lnTo>
                <a:lnTo>
                  <a:pt x="83108" y="660400"/>
                </a:lnTo>
                <a:lnTo>
                  <a:pt x="85178" y="656589"/>
                </a:lnTo>
                <a:lnTo>
                  <a:pt x="87401" y="651510"/>
                </a:lnTo>
                <a:lnTo>
                  <a:pt x="89776" y="647700"/>
                </a:lnTo>
                <a:lnTo>
                  <a:pt x="92290" y="643889"/>
                </a:lnTo>
                <a:lnTo>
                  <a:pt x="94945" y="640080"/>
                </a:lnTo>
                <a:lnTo>
                  <a:pt x="97726" y="637539"/>
                </a:lnTo>
                <a:lnTo>
                  <a:pt x="100647" y="633730"/>
                </a:lnTo>
                <a:lnTo>
                  <a:pt x="103695" y="629919"/>
                </a:lnTo>
                <a:lnTo>
                  <a:pt x="106870" y="627380"/>
                </a:lnTo>
                <a:lnTo>
                  <a:pt x="109956" y="624839"/>
                </a:lnTo>
                <a:lnTo>
                  <a:pt x="113563" y="622300"/>
                </a:lnTo>
                <a:lnTo>
                  <a:pt x="117068" y="619760"/>
                </a:lnTo>
                <a:lnTo>
                  <a:pt x="120688" y="617219"/>
                </a:lnTo>
                <a:lnTo>
                  <a:pt x="124409" y="615950"/>
                </a:lnTo>
                <a:lnTo>
                  <a:pt x="128131" y="613468"/>
                </a:lnTo>
                <a:lnTo>
                  <a:pt x="131838" y="614680"/>
                </a:lnTo>
                <a:lnTo>
                  <a:pt x="136105" y="615950"/>
                </a:lnTo>
                <a:lnTo>
                  <a:pt x="139865" y="617219"/>
                </a:lnTo>
                <a:lnTo>
                  <a:pt x="143979" y="618489"/>
                </a:lnTo>
                <a:lnTo>
                  <a:pt x="145567" y="618489"/>
                </a:lnTo>
                <a:lnTo>
                  <a:pt x="141757" y="619760"/>
                </a:lnTo>
                <a:lnTo>
                  <a:pt x="138607" y="619760"/>
                </a:lnTo>
                <a:lnTo>
                  <a:pt x="134924" y="621030"/>
                </a:lnTo>
                <a:lnTo>
                  <a:pt x="135204" y="621030"/>
                </a:lnTo>
                <a:lnTo>
                  <a:pt x="131584" y="622300"/>
                </a:lnTo>
                <a:lnTo>
                  <a:pt x="131864" y="622300"/>
                </a:lnTo>
                <a:lnTo>
                  <a:pt x="130092" y="623569"/>
                </a:lnTo>
                <a:lnTo>
                  <a:pt x="128574" y="623569"/>
                </a:lnTo>
                <a:lnTo>
                  <a:pt x="125120" y="626110"/>
                </a:lnTo>
                <a:lnTo>
                  <a:pt x="125361" y="626110"/>
                </a:lnTo>
                <a:lnTo>
                  <a:pt x="121983" y="627380"/>
                </a:lnTo>
                <a:lnTo>
                  <a:pt x="122212" y="627380"/>
                </a:lnTo>
                <a:lnTo>
                  <a:pt x="118922" y="629919"/>
                </a:lnTo>
                <a:lnTo>
                  <a:pt x="119138" y="629919"/>
                </a:lnTo>
                <a:lnTo>
                  <a:pt x="115950" y="632460"/>
                </a:lnTo>
                <a:lnTo>
                  <a:pt x="116141" y="632460"/>
                </a:lnTo>
                <a:lnTo>
                  <a:pt x="113055" y="635000"/>
                </a:lnTo>
                <a:lnTo>
                  <a:pt x="113233" y="635000"/>
                </a:lnTo>
                <a:lnTo>
                  <a:pt x="110248" y="637539"/>
                </a:lnTo>
                <a:lnTo>
                  <a:pt x="110413" y="637539"/>
                </a:lnTo>
                <a:lnTo>
                  <a:pt x="107530" y="640080"/>
                </a:lnTo>
                <a:lnTo>
                  <a:pt x="107695" y="640080"/>
                </a:lnTo>
                <a:lnTo>
                  <a:pt x="104927" y="642619"/>
                </a:lnTo>
                <a:lnTo>
                  <a:pt x="105067" y="642619"/>
                </a:lnTo>
                <a:lnTo>
                  <a:pt x="102425" y="646430"/>
                </a:lnTo>
                <a:lnTo>
                  <a:pt x="100867" y="648969"/>
                </a:lnTo>
                <a:lnTo>
                  <a:pt x="100152" y="648969"/>
                </a:lnTo>
                <a:lnTo>
                  <a:pt x="97751" y="652780"/>
                </a:lnTo>
                <a:lnTo>
                  <a:pt x="95605" y="656589"/>
                </a:lnTo>
                <a:lnTo>
                  <a:pt x="93573" y="660400"/>
                </a:lnTo>
                <a:lnTo>
                  <a:pt x="91681" y="664210"/>
                </a:lnTo>
                <a:lnTo>
                  <a:pt x="90389" y="668019"/>
                </a:lnTo>
                <a:lnTo>
                  <a:pt x="90004" y="668019"/>
                </a:lnTo>
                <a:lnTo>
                  <a:pt x="88328" y="673100"/>
                </a:lnTo>
                <a:lnTo>
                  <a:pt x="86867" y="676910"/>
                </a:lnTo>
                <a:lnTo>
                  <a:pt x="85559" y="681989"/>
                </a:lnTo>
                <a:lnTo>
                  <a:pt x="84404" y="685800"/>
                </a:lnTo>
                <a:lnTo>
                  <a:pt x="83426" y="690880"/>
                </a:lnTo>
                <a:lnTo>
                  <a:pt x="82813" y="694689"/>
                </a:lnTo>
                <a:lnTo>
                  <a:pt x="82638" y="694689"/>
                </a:lnTo>
                <a:lnTo>
                  <a:pt x="81965" y="699769"/>
                </a:lnTo>
                <a:lnTo>
                  <a:pt x="81495" y="704850"/>
                </a:lnTo>
                <a:lnTo>
                  <a:pt x="81216" y="709930"/>
                </a:lnTo>
                <a:lnTo>
                  <a:pt x="81127" y="1122680"/>
                </a:lnTo>
                <a:lnTo>
                  <a:pt x="74891" y="1163320"/>
                </a:lnTo>
                <a:lnTo>
                  <a:pt x="73291" y="1167130"/>
                </a:lnTo>
                <a:lnTo>
                  <a:pt x="71539" y="1172210"/>
                </a:lnTo>
                <a:lnTo>
                  <a:pt x="69621" y="1176020"/>
                </a:lnTo>
                <a:lnTo>
                  <a:pt x="67551" y="1181100"/>
                </a:lnTo>
                <a:lnTo>
                  <a:pt x="65328" y="1184910"/>
                </a:lnTo>
                <a:lnTo>
                  <a:pt x="62953" y="1188720"/>
                </a:lnTo>
                <a:lnTo>
                  <a:pt x="60439" y="1192530"/>
                </a:lnTo>
                <a:lnTo>
                  <a:pt x="57784" y="1196339"/>
                </a:lnTo>
                <a:lnTo>
                  <a:pt x="56857" y="1197610"/>
                </a:lnTo>
                <a:close/>
              </a:path>
              <a:path w="157479" h="1228089">
                <a:moveTo>
                  <a:pt x="138302" y="621030"/>
                </a:moveTo>
                <a:lnTo>
                  <a:pt x="138607" y="619760"/>
                </a:lnTo>
                <a:lnTo>
                  <a:pt x="142062" y="619760"/>
                </a:lnTo>
                <a:lnTo>
                  <a:pt x="138302" y="621030"/>
                </a:lnTo>
                <a:close/>
              </a:path>
              <a:path w="157479" h="1228089">
                <a:moveTo>
                  <a:pt x="128320" y="624839"/>
                </a:moveTo>
                <a:lnTo>
                  <a:pt x="128574" y="623569"/>
                </a:lnTo>
                <a:lnTo>
                  <a:pt x="130092" y="623569"/>
                </a:lnTo>
                <a:lnTo>
                  <a:pt x="128320" y="624839"/>
                </a:lnTo>
                <a:close/>
              </a:path>
              <a:path w="157479" h="1228089">
                <a:moveTo>
                  <a:pt x="100025" y="650239"/>
                </a:moveTo>
                <a:lnTo>
                  <a:pt x="100152" y="648969"/>
                </a:lnTo>
                <a:lnTo>
                  <a:pt x="100867" y="648969"/>
                </a:lnTo>
                <a:lnTo>
                  <a:pt x="100025" y="650239"/>
                </a:lnTo>
                <a:close/>
              </a:path>
              <a:path w="157479" h="1228089">
                <a:moveTo>
                  <a:pt x="89928" y="669289"/>
                </a:moveTo>
                <a:lnTo>
                  <a:pt x="90004" y="668019"/>
                </a:lnTo>
                <a:lnTo>
                  <a:pt x="90389" y="668019"/>
                </a:lnTo>
                <a:lnTo>
                  <a:pt x="89928" y="669289"/>
                </a:lnTo>
                <a:close/>
              </a:path>
              <a:path w="157479" h="1228089">
                <a:moveTo>
                  <a:pt x="82600" y="695960"/>
                </a:moveTo>
                <a:lnTo>
                  <a:pt x="82638" y="694689"/>
                </a:lnTo>
                <a:lnTo>
                  <a:pt x="82813" y="694689"/>
                </a:lnTo>
                <a:lnTo>
                  <a:pt x="82600" y="695960"/>
                </a:lnTo>
                <a:close/>
              </a:path>
              <a:path w="157479" h="1228089">
                <a:moveTo>
                  <a:pt x="8750" y="1228089"/>
                </a:moveTo>
                <a:lnTo>
                  <a:pt x="330" y="1228089"/>
                </a:lnTo>
                <a:lnTo>
                  <a:pt x="0" y="1219200"/>
                </a:lnTo>
                <a:lnTo>
                  <a:pt x="3924" y="1217930"/>
                </a:lnTo>
                <a:lnTo>
                  <a:pt x="10667" y="1217930"/>
                </a:lnTo>
                <a:lnTo>
                  <a:pt x="14427" y="1216660"/>
                </a:lnTo>
                <a:lnTo>
                  <a:pt x="14122" y="1216660"/>
                </a:lnTo>
                <a:lnTo>
                  <a:pt x="17805" y="1215389"/>
                </a:lnTo>
                <a:lnTo>
                  <a:pt x="17525" y="1215389"/>
                </a:lnTo>
                <a:lnTo>
                  <a:pt x="21145" y="1214120"/>
                </a:lnTo>
                <a:lnTo>
                  <a:pt x="20866" y="1214120"/>
                </a:lnTo>
                <a:lnTo>
                  <a:pt x="24409" y="1212850"/>
                </a:lnTo>
                <a:lnTo>
                  <a:pt x="24155" y="1212850"/>
                </a:lnTo>
                <a:lnTo>
                  <a:pt x="27609" y="1211580"/>
                </a:lnTo>
                <a:lnTo>
                  <a:pt x="27368" y="1211580"/>
                </a:lnTo>
                <a:lnTo>
                  <a:pt x="30746" y="1209039"/>
                </a:lnTo>
                <a:lnTo>
                  <a:pt x="30518" y="1209039"/>
                </a:lnTo>
                <a:lnTo>
                  <a:pt x="33807" y="1207770"/>
                </a:lnTo>
                <a:lnTo>
                  <a:pt x="33591" y="1207770"/>
                </a:lnTo>
                <a:lnTo>
                  <a:pt x="36779" y="1205230"/>
                </a:lnTo>
                <a:lnTo>
                  <a:pt x="36588" y="1205230"/>
                </a:lnTo>
                <a:lnTo>
                  <a:pt x="39674" y="1202689"/>
                </a:lnTo>
                <a:lnTo>
                  <a:pt x="39496" y="1202689"/>
                </a:lnTo>
                <a:lnTo>
                  <a:pt x="42481" y="1200150"/>
                </a:lnTo>
                <a:lnTo>
                  <a:pt x="42316" y="1200150"/>
                </a:lnTo>
                <a:lnTo>
                  <a:pt x="45199" y="1196339"/>
                </a:lnTo>
                <a:lnTo>
                  <a:pt x="45034" y="1197610"/>
                </a:lnTo>
                <a:lnTo>
                  <a:pt x="56857" y="1197610"/>
                </a:lnTo>
                <a:lnTo>
                  <a:pt x="55003" y="1200150"/>
                </a:lnTo>
                <a:lnTo>
                  <a:pt x="52082" y="1203960"/>
                </a:lnTo>
                <a:lnTo>
                  <a:pt x="49034" y="1206500"/>
                </a:lnTo>
                <a:lnTo>
                  <a:pt x="45859" y="1209039"/>
                </a:lnTo>
                <a:lnTo>
                  <a:pt x="42773" y="1212850"/>
                </a:lnTo>
                <a:lnTo>
                  <a:pt x="39166" y="1215389"/>
                </a:lnTo>
                <a:lnTo>
                  <a:pt x="35661" y="1217930"/>
                </a:lnTo>
                <a:lnTo>
                  <a:pt x="32042" y="1219200"/>
                </a:lnTo>
                <a:lnTo>
                  <a:pt x="28320" y="1221739"/>
                </a:lnTo>
                <a:lnTo>
                  <a:pt x="20612" y="1224280"/>
                </a:lnTo>
                <a:lnTo>
                  <a:pt x="12560" y="1226820"/>
                </a:lnTo>
                <a:lnTo>
                  <a:pt x="8750" y="1228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34000" y="1600200"/>
            <a:ext cx="914400" cy="152400"/>
          </a:xfrm>
          <a:custGeom>
            <a:avLst/>
            <a:gdLst/>
            <a:ahLst/>
            <a:cxnLst/>
            <a:rect l="l" t="t" r="r" b="b"/>
            <a:pathLst>
              <a:path w="914400" h="152400">
                <a:moveTo>
                  <a:pt x="685800" y="152400"/>
                </a:moveTo>
                <a:lnTo>
                  <a:pt x="685800" y="114300"/>
                </a:lnTo>
                <a:lnTo>
                  <a:pt x="0" y="114300"/>
                </a:lnTo>
                <a:lnTo>
                  <a:pt x="0" y="38100"/>
                </a:lnTo>
                <a:lnTo>
                  <a:pt x="685800" y="38100"/>
                </a:lnTo>
                <a:lnTo>
                  <a:pt x="685800" y="0"/>
                </a:lnTo>
                <a:lnTo>
                  <a:pt x="914400" y="76200"/>
                </a:lnTo>
                <a:lnTo>
                  <a:pt x="685800" y="1524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29237" y="1593596"/>
            <a:ext cx="934719" cy="165735"/>
          </a:xfrm>
          <a:custGeom>
            <a:avLst/>
            <a:gdLst/>
            <a:ahLst/>
            <a:cxnLst/>
            <a:rect l="l" t="t" r="r" b="b"/>
            <a:pathLst>
              <a:path w="934720" h="165735">
                <a:moveTo>
                  <a:pt x="685800" y="44703"/>
                </a:moveTo>
                <a:lnTo>
                  <a:pt x="685800" y="0"/>
                </a:lnTo>
                <a:lnTo>
                  <a:pt x="705613" y="6603"/>
                </a:lnTo>
                <a:lnTo>
                  <a:pt x="695325" y="6603"/>
                </a:lnTo>
                <a:lnTo>
                  <a:pt x="689051" y="11125"/>
                </a:lnTo>
                <a:lnTo>
                  <a:pt x="695325" y="13216"/>
                </a:lnTo>
                <a:lnTo>
                  <a:pt x="695325" y="39941"/>
                </a:lnTo>
                <a:lnTo>
                  <a:pt x="690562" y="39941"/>
                </a:lnTo>
                <a:lnTo>
                  <a:pt x="685800" y="44703"/>
                </a:lnTo>
                <a:close/>
              </a:path>
              <a:path w="934720" h="165735">
                <a:moveTo>
                  <a:pt x="695325" y="13216"/>
                </a:moveTo>
                <a:lnTo>
                  <a:pt x="689051" y="11125"/>
                </a:lnTo>
                <a:lnTo>
                  <a:pt x="695325" y="6603"/>
                </a:lnTo>
                <a:lnTo>
                  <a:pt x="695325" y="13216"/>
                </a:lnTo>
                <a:close/>
              </a:path>
              <a:path w="934720" h="165735">
                <a:moveTo>
                  <a:pt x="904087" y="82803"/>
                </a:moveTo>
                <a:lnTo>
                  <a:pt x="695325" y="13216"/>
                </a:lnTo>
                <a:lnTo>
                  <a:pt x="695325" y="6603"/>
                </a:lnTo>
                <a:lnTo>
                  <a:pt x="705613" y="6603"/>
                </a:lnTo>
                <a:lnTo>
                  <a:pt x="920660" y="78282"/>
                </a:lnTo>
                <a:lnTo>
                  <a:pt x="917651" y="78282"/>
                </a:lnTo>
                <a:lnTo>
                  <a:pt x="904087" y="82803"/>
                </a:lnTo>
                <a:close/>
              </a:path>
              <a:path w="934720" h="165735">
                <a:moveTo>
                  <a:pt x="685800" y="125666"/>
                </a:moveTo>
                <a:lnTo>
                  <a:pt x="0" y="125666"/>
                </a:lnTo>
                <a:lnTo>
                  <a:pt x="0" y="39941"/>
                </a:lnTo>
                <a:lnTo>
                  <a:pt x="685800" y="39941"/>
                </a:lnTo>
                <a:lnTo>
                  <a:pt x="685800" y="44703"/>
                </a:lnTo>
                <a:lnTo>
                  <a:pt x="9525" y="44703"/>
                </a:lnTo>
                <a:lnTo>
                  <a:pt x="4762" y="49466"/>
                </a:lnTo>
                <a:lnTo>
                  <a:pt x="9525" y="49466"/>
                </a:lnTo>
                <a:lnTo>
                  <a:pt x="9525" y="116141"/>
                </a:lnTo>
                <a:lnTo>
                  <a:pt x="4762" y="116141"/>
                </a:lnTo>
                <a:lnTo>
                  <a:pt x="9525" y="120903"/>
                </a:lnTo>
                <a:lnTo>
                  <a:pt x="685800" y="120903"/>
                </a:lnTo>
                <a:lnTo>
                  <a:pt x="685800" y="125666"/>
                </a:lnTo>
                <a:close/>
              </a:path>
              <a:path w="934720" h="165735">
                <a:moveTo>
                  <a:pt x="695325" y="49466"/>
                </a:moveTo>
                <a:lnTo>
                  <a:pt x="9525" y="49466"/>
                </a:lnTo>
                <a:lnTo>
                  <a:pt x="9525" y="44703"/>
                </a:lnTo>
                <a:lnTo>
                  <a:pt x="685800" y="44703"/>
                </a:lnTo>
                <a:lnTo>
                  <a:pt x="690562" y="39941"/>
                </a:lnTo>
                <a:lnTo>
                  <a:pt x="695325" y="39941"/>
                </a:lnTo>
                <a:lnTo>
                  <a:pt x="695325" y="49466"/>
                </a:lnTo>
                <a:close/>
              </a:path>
              <a:path w="934720" h="165735">
                <a:moveTo>
                  <a:pt x="9525" y="49466"/>
                </a:moveTo>
                <a:lnTo>
                  <a:pt x="4762" y="49466"/>
                </a:lnTo>
                <a:lnTo>
                  <a:pt x="9525" y="44703"/>
                </a:lnTo>
                <a:lnTo>
                  <a:pt x="9525" y="49466"/>
                </a:lnTo>
                <a:close/>
              </a:path>
              <a:path w="934720" h="165735">
                <a:moveTo>
                  <a:pt x="917651" y="87325"/>
                </a:moveTo>
                <a:lnTo>
                  <a:pt x="904087" y="82803"/>
                </a:lnTo>
                <a:lnTo>
                  <a:pt x="917651" y="78282"/>
                </a:lnTo>
                <a:lnTo>
                  <a:pt x="917651" y="87325"/>
                </a:lnTo>
                <a:close/>
              </a:path>
              <a:path w="934720" h="165735">
                <a:moveTo>
                  <a:pt x="920660" y="87325"/>
                </a:moveTo>
                <a:lnTo>
                  <a:pt x="917651" y="87325"/>
                </a:lnTo>
                <a:lnTo>
                  <a:pt x="917651" y="78282"/>
                </a:lnTo>
                <a:lnTo>
                  <a:pt x="920660" y="78282"/>
                </a:lnTo>
                <a:lnTo>
                  <a:pt x="934224" y="82803"/>
                </a:lnTo>
                <a:lnTo>
                  <a:pt x="920660" y="87325"/>
                </a:lnTo>
                <a:close/>
              </a:path>
              <a:path w="934720" h="165735">
                <a:moveTo>
                  <a:pt x="705613" y="159003"/>
                </a:moveTo>
                <a:lnTo>
                  <a:pt x="695325" y="159003"/>
                </a:lnTo>
                <a:lnTo>
                  <a:pt x="695325" y="152391"/>
                </a:lnTo>
                <a:lnTo>
                  <a:pt x="904087" y="82803"/>
                </a:lnTo>
                <a:lnTo>
                  <a:pt x="917651" y="87325"/>
                </a:lnTo>
                <a:lnTo>
                  <a:pt x="920660" y="87325"/>
                </a:lnTo>
                <a:lnTo>
                  <a:pt x="705613" y="159003"/>
                </a:lnTo>
                <a:close/>
              </a:path>
              <a:path w="934720" h="165735">
                <a:moveTo>
                  <a:pt x="9525" y="120903"/>
                </a:moveTo>
                <a:lnTo>
                  <a:pt x="4762" y="116141"/>
                </a:lnTo>
                <a:lnTo>
                  <a:pt x="9525" y="116141"/>
                </a:lnTo>
                <a:lnTo>
                  <a:pt x="9525" y="120903"/>
                </a:lnTo>
                <a:close/>
              </a:path>
              <a:path w="934720" h="165735">
                <a:moveTo>
                  <a:pt x="695325" y="125666"/>
                </a:moveTo>
                <a:lnTo>
                  <a:pt x="690562" y="125666"/>
                </a:lnTo>
                <a:lnTo>
                  <a:pt x="685800" y="120903"/>
                </a:lnTo>
                <a:lnTo>
                  <a:pt x="9525" y="120903"/>
                </a:lnTo>
                <a:lnTo>
                  <a:pt x="9525" y="116141"/>
                </a:lnTo>
                <a:lnTo>
                  <a:pt x="695325" y="116141"/>
                </a:lnTo>
                <a:lnTo>
                  <a:pt x="695325" y="125666"/>
                </a:lnTo>
                <a:close/>
              </a:path>
              <a:path w="934720" h="165735">
                <a:moveTo>
                  <a:pt x="685800" y="165607"/>
                </a:moveTo>
                <a:lnTo>
                  <a:pt x="685800" y="120903"/>
                </a:lnTo>
                <a:lnTo>
                  <a:pt x="690562" y="125666"/>
                </a:lnTo>
                <a:lnTo>
                  <a:pt x="695325" y="125666"/>
                </a:lnTo>
                <a:lnTo>
                  <a:pt x="695325" y="152391"/>
                </a:lnTo>
                <a:lnTo>
                  <a:pt x="689051" y="154482"/>
                </a:lnTo>
                <a:lnTo>
                  <a:pt x="695325" y="159003"/>
                </a:lnTo>
                <a:lnTo>
                  <a:pt x="705613" y="159003"/>
                </a:lnTo>
                <a:lnTo>
                  <a:pt x="685800" y="165607"/>
                </a:lnTo>
                <a:close/>
              </a:path>
              <a:path w="934720" h="165735">
                <a:moveTo>
                  <a:pt x="695325" y="159003"/>
                </a:moveTo>
                <a:lnTo>
                  <a:pt x="689051" y="154482"/>
                </a:lnTo>
                <a:lnTo>
                  <a:pt x="695325" y="152391"/>
                </a:lnTo>
                <a:lnTo>
                  <a:pt x="695325" y="159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0575" y="4260850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 h="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30503" y="4626140"/>
            <a:ext cx="330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50964" y="4254906"/>
            <a:ext cx="2257425" cy="864869"/>
          </a:xfrm>
          <a:custGeom>
            <a:avLst/>
            <a:gdLst/>
            <a:ahLst/>
            <a:cxnLst/>
            <a:rect l="l" t="t" r="r" b="b"/>
            <a:pathLst>
              <a:path w="2257425" h="864870">
                <a:moveTo>
                  <a:pt x="4495" y="864374"/>
                </a:moveTo>
                <a:lnTo>
                  <a:pt x="0" y="852487"/>
                </a:lnTo>
                <a:lnTo>
                  <a:pt x="2252662" y="0"/>
                </a:lnTo>
                <a:lnTo>
                  <a:pt x="2257158" y="11887"/>
                </a:lnTo>
                <a:lnTo>
                  <a:pt x="4495" y="864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37044" y="4255566"/>
            <a:ext cx="1285240" cy="863600"/>
          </a:xfrm>
          <a:custGeom>
            <a:avLst/>
            <a:gdLst/>
            <a:ahLst/>
            <a:cxnLst/>
            <a:rect l="l" t="t" r="r" b="b"/>
            <a:pathLst>
              <a:path w="1285240" h="863600">
                <a:moveTo>
                  <a:pt x="1277937" y="863053"/>
                </a:moveTo>
                <a:lnTo>
                  <a:pt x="0" y="10566"/>
                </a:lnTo>
                <a:lnTo>
                  <a:pt x="7048" y="0"/>
                </a:lnTo>
                <a:lnTo>
                  <a:pt x="1284986" y="852487"/>
                </a:lnTo>
                <a:lnTo>
                  <a:pt x="1277937" y="8630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47786" y="50833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53212" y="5113337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 h="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47700" y="4257700"/>
            <a:ext cx="498475" cy="859155"/>
          </a:xfrm>
          <a:custGeom>
            <a:avLst/>
            <a:gdLst/>
            <a:ahLst/>
            <a:cxnLst/>
            <a:rect l="l" t="t" r="r" b="b"/>
            <a:pathLst>
              <a:path w="498475" h="859154">
                <a:moveTo>
                  <a:pt x="11023" y="858786"/>
                </a:moveTo>
                <a:lnTo>
                  <a:pt x="0" y="852487"/>
                </a:lnTo>
                <a:lnTo>
                  <a:pt x="487362" y="0"/>
                </a:lnTo>
                <a:lnTo>
                  <a:pt x="498386" y="6299"/>
                </a:lnTo>
                <a:lnTo>
                  <a:pt x="11023" y="858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10244" y="4256125"/>
            <a:ext cx="504190" cy="862330"/>
          </a:xfrm>
          <a:custGeom>
            <a:avLst/>
            <a:gdLst/>
            <a:ahLst/>
            <a:cxnLst/>
            <a:rect l="l" t="t" r="r" b="b"/>
            <a:pathLst>
              <a:path w="504190" h="862329">
                <a:moveTo>
                  <a:pt x="16535" y="861936"/>
                </a:moveTo>
                <a:lnTo>
                  <a:pt x="0" y="852487"/>
                </a:lnTo>
                <a:lnTo>
                  <a:pt x="487362" y="0"/>
                </a:lnTo>
                <a:lnTo>
                  <a:pt x="503897" y="9448"/>
                </a:lnTo>
                <a:lnTo>
                  <a:pt x="16535" y="8619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606256" y="3851516"/>
            <a:ext cx="2692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28598" y="3787940"/>
            <a:ext cx="289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490" y="3760152"/>
            <a:ext cx="5016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583599" y="2676525"/>
            <a:ext cx="338455" cy="200025"/>
          </a:xfrm>
          <a:custGeom>
            <a:avLst/>
            <a:gdLst/>
            <a:ahLst/>
            <a:cxnLst/>
            <a:rect l="l" t="t" r="r" b="b"/>
            <a:pathLst>
              <a:path w="338455" h="200025">
                <a:moveTo>
                  <a:pt x="253237" y="200025"/>
                </a:moveTo>
                <a:lnTo>
                  <a:pt x="0" y="200025"/>
                </a:lnTo>
                <a:lnTo>
                  <a:pt x="85013" y="0"/>
                </a:lnTo>
                <a:lnTo>
                  <a:pt x="338251" y="0"/>
                </a:lnTo>
                <a:lnTo>
                  <a:pt x="337021" y="2895"/>
                </a:lnTo>
                <a:lnTo>
                  <a:pt x="326669" y="2895"/>
                </a:lnTo>
                <a:lnTo>
                  <a:pt x="325082" y="6629"/>
                </a:lnTo>
                <a:lnTo>
                  <a:pt x="92544" y="6629"/>
                </a:lnTo>
                <a:lnTo>
                  <a:pt x="88163" y="9525"/>
                </a:lnTo>
                <a:lnTo>
                  <a:pt x="91314" y="9525"/>
                </a:lnTo>
                <a:lnTo>
                  <a:pt x="14399" y="190500"/>
                </a:lnTo>
                <a:lnTo>
                  <a:pt x="7200" y="190500"/>
                </a:lnTo>
                <a:lnTo>
                  <a:pt x="11582" y="197129"/>
                </a:lnTo>
                <a:lnTo>
                  <a:pt x="254468" y="197129"/>
                </a:lnTo>
                <a:lnTo>
                  <a:pt x="253237" y="200025"/>
                </a:lnTo>
                <a:close/>
              </a:path>
              <a:path w="338455" h="200025">
                <a:moveTo>
                  <a:pt x="245706" y="193395"/>
                </a:moveTo>
                <a:lnTo>
                  <a:pt x="326669" y="2895"/>
                </a:lnTo>
                <a:lnTo>
                  <a:pt x="331050" y="9525"/>
                </a:lnTo>
                <a:lnTo>
                  <a:pt x="334203" y="9525"/>
                </a:lnTo>
                <a:lnTo>
                  <a:pt x="257286" y="190500"/>
                </a:lnTo>
                <a:lnTo>
                  <a:pt x="250088" y="190500"/>
                </a:lnTo>
                <a:lnTo>
                  <a:pt x="245706" y="193395"/>
                </a:lnTo>
                <a:close/>
              </a:path>
              <a:path w="338455" h="200025">
                <a:moveTo>
                  <a:pt x="334203" y="9525"/>
                </a:moveTo>
                <a:lnTo>
                  <a:pt x="331050" y="9525"/>
                </a:lnTo>
                <a:lnTo>
                  <a:pt x="326669" y="2895"/>
                </a:lnTo>
                <a:lnTo>
                  <a:pt x="337021" y="2895"/>
                </a:lnTo>
                <a:lnTo>
                  <a:pt x="334203" y="9525"/>
                </a:lnTo>
                <a:close/>
              </a:path>
              <a:path w="338455" h="200025">
                <a:moveTo>
                  <a:pt x="91314" y="9525"/>
                </a:moveTo>
                <a:lnTo>
                  <a:pt x="88163" y="9525"/>
                </a:lnTo>
                <a:lnTo>
                  <a:pt x="92544" y="6629"/>
                </a:lnTo>
                <a:lnTo>
                  <a:pt x="91314" y="9525"/>
                </a:lnTo>
                <a:close/>
              </a:path>
              <a:path w="338455" h="200025">
                <a:moveTo>
                  <a:pt x="323851" y="9525"/>
                </a:moveTo>
                <a:lnTo>
                  <a:pt x="91314" y="9525"/>
                </a:lnTo>
                <a:lnTo>
                  <a:pt x="92544" y="6629"/>
                </a:lnTo>
                <a:lnTo>
                  <a:pt x="325082" y="6629"/>
                </a:lnTo>
                <a:lnTo>
                  <a:pt x="323851" y="9525"/>
                </a:lnTo>
                <a:close/>
              </a:path>
              <a:path w="338455" h="200025">
                <a:moveTo>
                  <a:pt x="11582" y="197129"/>
                </a:moveTo>
                <a:lnTo>
                  <a:pt x="7200" y="190500"/>
                </a:lnTo>
                <a:lnTo>
                  <a:pt x="14399" y="190500"/>
                </a:lnTo>
                <a:lnTo>
                  <a:pt x="11582" y="197129"/>
                </a:lnTo>
                <a:close/>
              </a:path>
              <a:path w="338455" h="200025">
                <a:moveTo>
                  <a:pt x="254468" y="197129"/>
                </a:moveTo>
                <a:lnTo>
                  <a:pt x="11582" y="197129"/>
                </a:lnTo>
                <a:lnTo>
                  <a:pt x="14399" y="190500"/>
                </a:lnTo>
                <a:lnTo>
                  <a:pt x="246937" y="190500"/>
                </a:lnTo>
                <a:lnTo>
                  <a:pt x="245706" y="193395"/>
                </a:lnTo>
                <a:lnTo>
                  <a:pt x="256055" y="193395"/>
                </a:lnTo>
                <a:lnTo>
                  <a:pt x="254468" y="197129"/>
                </a:lnTo>
                <a:close/>
              </a:path>
              <a:path w="338455" h="200025">
                <a:moveTo>
                  <a:pt x="256055" y="193395"/>
                </a:moveTo>
                <a:lnTo>
                  <a:pt x="245706" y="193395"/>
                </a:lnTo>
                <a:lnTo>
                  <a:pt x="250088" y="190500"/>
                </a:lnTo>
                <a:lnTo>
                  <a:pt x="257286" y="190500"/>
                </a:lnTo>
                <a:lnTo>
                  <a:pt x="256055" y="193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53212" y="4252188"/>
            <a:ext cx="2252980" cy="869950"/>
          </a:xfrm>
          <a:custGeom>
            <a:avLst/>
            <a:gdLst/>
            <a:ahLst/>
            <a:cxnLst/>
            <a:rect l="l" t="t" r="r" b="b"/>
            <a:pathLst>
              <a:path w="2252979" h="869950">
                <a:moveTo>
                  <a:pt x="2180047" y="32065"/>
                </a:moveTo>
                <a:lnTo>
                  <a:pt x="2167915" y="0"/>
                </a:lnTo>
                <a:lnTo>
                  <a:pt x="2252662" y="8661"/>
                </a:lnTo>
                <a:lnTo>
                  <a:pt x="2237281" y="25323"/>
                </a:lnTo>
                <a:lnTo>
                  <a:pt x="2197861" y="25323"/>
                </a:lnTo>
                <a:lnTo>
                  <a:pt x="2180047" y="32065"/>
                </a:lnTo>
                <a:close/>
              </a:path>
              <a:path w="2252979" h="869950">
                <a:moveTo>
                  <a:pt x="2182743" y="39188"/>
                </a:moveTo>
                <a:lnTo>
                  <a:pt x="2180047" y="32065"/>
                </a:lnTo>
                <a:lnTo>
                  <a:pt x="2197861" y="25323"/>
                </a:lnTo>
                <a:lnTo>
                  <a:pt x="2200554" y="32448"/>
                </a:lnTo>
                <a:lnTo>
                  <a:pt x="2182743" y="39188"/>
                </a:lnTo>
                <a:close/>
              </a:path>
              <a:path w="2252979" h="869950">
                <a:moveTo>
                  <a:pt x="2194877" y="71259"/>
                </a:moveTo>
                <a:lnTo>
                  <a:pt x="2182743" y="39188"/>
                </a:lnTo>
                <a:lnTo>
                  <a:pt x="2200554" y="32448"/>
                </a:lnTo>
                <a:lnTo>
                  <a:pt x="2197861" y="25323"/>
                </a:lnTo>
                <a:lnTo>
                  <a:pt x="2237281" y="25323"/>
                </a:lnTo>
                <a:lnTo>
                  <a:pt x="2194877" y="71259"/>
                </a:lnTo>
                <a:close/>
              </a:path>
              <a:path w="2252979" h="869950">
                <a:moveTo>
                  <a:pt x="72614" y="837744"/>
                </a:moveTo>
                <a:lnTo>
                  <a:pt x="69919" y="830621"/>
                </a:lnTo>
                <a:lnTo>
                  <a:pt x="2180047" y="32065"/>
                </a:lnTo>
                <a:lnTo>
                  <a:pt x="2182743" y="39188"/>
                </a:lnTo>
                <a:lnTo>
                  <a:pt x="72614" y="837744"/>
                </a:lnTo>
                <a:close/>
              </a:path>
              <a:path w="2252979" h="869950">
                <a:moveTo>
                  <a:pt x="84747" y="869810"/>
                </a:moveTo>
                <a:lnTo>
                  <a:pt x="0" y="861148"/>
                </a:lnTo>
                <a:lnTo>
                  <a:pt x="57784" y="798550"/>
                </a:lnTo>
                <a:lnTo>
                  <a:pt x="69919" y="830621"/>
                </a:lnTo>
                <a:lnTo>
                  <a:pt x="52108" y="837361"/>
                </a:lnTo>
                <a:lnTo>
                  <a:pt x="54800" y="844486"/>
                </a:lnTo>
                <a:lnTo>
                  <a:pt x="75165" y="844486"/>
                </a:lnTo>
                <a:lnTo>
                  <a:pt x="84747" y="869810"/>
                </a:lnTo>
                <a:close/>
              </a:path>
              <a:path w="2252979" h="869950">
                <a:moveTo>
                  <a:pt x="54800" y="844486"/>
                </a:moveTo>
                <a:lnTo>
                  <a:pt x="52108" y="837361"/>
                </a:lnTo>
                <a:lnTo>
                  <a:pt x="69919" y="830621"/>
                </a:lnTo>
                <a:lnTo>
                  <a:pt x="72614" y="837744"/>
                </a:lnTo>
                <a:lnTo>
                  <a:pt x="54800" y="844486"/>
                </a:lnTo>
                <a:close/>
              </a:path>
              <a:path w="2252979" h="869950">
                <a:moveTo>
                  <a:pt x="75165" y="844486"/>
                </a:moveTo>
                <a:lnTo>
                  <a:pt x="54800" y="844486"/>
                </a:lnTo>
                <a:lnTo>
                  <a:pt x="72614" y="837744"/>
                </a:lnTo>
                <a:lnTo>
                  <a:pt x="75165" y="84448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40575" y="4260850"/>
            <a:ext cx="1278255" cy="852805"/>
          </a:xfrm>
          <a:custGeom>
            <a:avLst/>
            <a:gdLst/>
            <a:ahLst/>
            <a:cxnLst/>
            <a:rect l="l" t="t" r="r" b="b"/>
            <a:pathLst>
              <a:path w="1278254" h="852804">
                <a:moveTo>
                  <a:pt x="42240" y="73977"/>
                </a:moveTo>
                <a:lnTo>
                  <a:pt x="0" y="0"/>
                </a:lnTo>
                <a:lnTo>
                  <a:pt x="84531" y="10591"/>
                </a:lnTo>
                <a:lnTo>
                  <a:pt x="72549" y="28549"/>
                </a:lnTo>
                <a:lnTo>
                  <a:pt x="49656" y="28549"/>
                </a:lnTo>
                <a:lnTo>
                  <a:pt x="45427" y="34886"/>
                </a:lnTo>
                <a:lnTo>
                  <a:pt x="61270" y="45455"/>
                </a:lnTo>
                <a:lnTo>
                  <a:pt x="42240" y="73977"/>
                </a:lnTo>
                <a:close/>
              </a:path>
              <a:path w="1278254" h="852804">
                <a:moveTo>
                  <a:pt x="61270" y="45455"/>
                </a:moveTo>
                <a:lnTo>
                  <a:pt x="45427" y="34886"/>
                </a:lnTo>
                <a:lnTo>
                  <a:pt x="49656" y="28549"/>
                </a:lnTo>
                <a:lnTo>
                  <a:pt x="65498" y="39117"/>
                </a:lnTo>
                <a:lnTo>
                  <a:pt x="61270" y="45455"/>
                </a:lnTo>
                <a:close/>
              </a:path>
              <a:path w="1278254" h="852804">
                <a:moveTo>
                  <a:pt x="65498" y="39117"/>
                </a:moveTo>
                <a:lnTo>
                  <a:pt x="49656" y="28549"/>
                </a:lnTo>
                <a:lnTo>
                  <a:pt x="72549" y="28549"/>
                </a:lnTo>
                <a:lnTo>
                  <a:pt x="65498" y="39117"/>
                </a:lnTo>
                <a:close/>
              </a:path>
              <a:path w="1278254" h="852804">
                <a:moveTo>
                  <a:pt x="1212434" y="813367"/>
                </a:moveTo>
                <a:lnTo>
                  <a:pt x="61270" y="45455"/>
                </a:lnTo>
                <a:lnTo>
                  <a:pt x="65498" y="39117"/>
                </a:lnTo>
                <a:lnTo>
                  <a:pt x="1216662" y="807029"/>
                </a:lnTo>
                <a:lnTo>
                  <a:pt x="1212434" y="813367"/>
                </a:lnTo>
                <a:close/>
              </a:path>
              <a:path w="1278254" h="852804">
                <a:moveTo>
                  <a:pt x="1261631" y="823937"/>
                </a:moveTo>
                <a:lnTo>
                  <a:pt x="1228280" y="823937"/>
                </a:lnTo>
                <a:lnTo>
                  <a:pt x="1232509" y="817600"/>
                </a:lnTo>
                <a:lnTo>
                  <a:pt x="1216662" y="807029"/>
                </a:lnTo>
                <a:lnTo>
                  <a:pt x="1235684" y="778510"/>
                </a:lnTo>
                <a:lnTo>
                  <a:pt x="1261631" y="823937"/>
                </a:lnTo>
                <a:close/>
              </a:path>
              <a:path w="1278254" h="852804">
                <a:moveTo>
                  <a:pt x="1228280" y="823937"/>
                </a:moveTo>
                <a:lnTo>
                  <a:pt x="1212434" y="813367"/>
                </a:lnTo>
                <a:lnTo>
                  <a:pt x="1216662" y="807029"/>
                </a:lnTo>
                <a:lnTo>
                  <a:pt x="1232509" y="817600"/>
                </a:lnTo>
                <a:lnTo>
                  <a:pt x="1228280" y="823937"/>
                </a:lnTo>
                <a:close/>
              </a:path>
              <a:path w="1278254" h="852804">
                <a:moveTo>
                  <a:pt x="1277937" y="852487"/>
                </a:moveTo>
                <a:lnTo>
                  <a:pt x="1193406" y="841895"/>
                </a:lnTo>
                <a:lnTo>
                  <a:pt x="1212434" y="813367"/>
                </a:lnTo>
                <a:lnTo>
                  <a:pt x="1228280" y="823937"/>
                </a:lnTo>
                <a:lnTo>
                  <a:pt x="1261631" y="823937"/>
                </a:lnTo>
                <a:lnTo>
                  <a:pt x="1277937" y="8524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40804" y="4260850"/>
            <a:ext cx="500380" cy="859790"/>
          </a:xfrm>
          <a:custGeom>
            <a:avLst/>
            <a:gdLst/>
            <a:ahLst/>
            <a:cxnLst/>
            <a:rect l="l" t="t" r="r" b="b"/>
            <a:pathLst>
              <a:path w="500379" h="859789">
                <a:moveTo>
                  <a:pt x="444824" y="67332"/>
                </a:moveTo>
                <a:lnTo>
                  <a:pt x="420014" y="53149"/>
                </a:lnTo>
                <a:lnTo>
                  <a:pt x="499770" y="0"/>
                </a:lnTo>
                <a:lnTo>
                  <a:pt x="497054" y="48729"/>
                </a:lnTo>
                <a:lnTo>
                  <a:pt x="455460" y="48729"/>
                </a:lnTo>
                <a:lnTo>
                  <a:pt x="444824" y="67332"/>
                </a:lnTo>
                <a:close/>
              </a:path>
              <a:path w="500379" h="859789">
                <a:moveTo>
                  <a:pt x="469625" y="81510"/>
                </a:moveTo>
                <a:lnTo>
                  <a:pt x="444824" y="67332"/>
                </a:lnTo>
                <a:lnTo>
                  <a:pt x="455460" y="48729"/>
                </a:lnTo>
                <a:lnTo>
                  <a:pt x="480263" y="62903"/>
                </a:lnTo>
                <a:lnTo>
                  <a:pt x="469625" y="81510"/>
                </a:lnTo>
                <a:close/>
              </a:path>
              <a:path w="500379" h="859789">
                <a:moveTo>
                  <a:pt x="494436" y="95694"/>
                </a:moveTo>
                <a:lnTo>
                  <a:pt x="469625" y="81510"/>
                </a:lnTo>
                <a:lnTo>
                  <a:pt x="480263" y="62903"/>
                </a:lnTo>
                <a:lnTo>
                  <a:pt x="455460" y="48729"/>
                </a:lnTo>
                <a:lnTo>
                  <a:pt x="497054" y="48729"/>
                </a:lnTo>
                <a:lnTo>
                  <a:pt x="494436" y="95694"/>
                </a:lnTo>
                <a:close/>
              </a:path>
              <a:path w="500379" h="859789">
                <a:moveTo>
                  <a:pt x="24815" y="859574"/>
                </a:moveTo>
                <a:lnTo>
                  <a:pt x="0" y="845400"/>
                </a:lnTo>
                <a:lnTo>
                  <a:pt x="444824" y="67332"/>
                </a:lnTo>
                <a:lnTo>
                  <a:pt x="469625" y="81510"/>
                </a:lnTo>
                <a:lnTo>
                  <a:pt x="24815" y="859574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684429" y="438477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29400" y="43815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53212" y="5070475"/>
            <a:ext cx="1765300" cy="85725"/>
          </a:xfrm>
          <a:custGeom>
            <a:avLst/>
            <a:gdLst/>
            <a:ahLst/>
            <a:cxnLst/>
            <a:rect l="l" t="t" r="r" b="b"/>
            <a:pathLst>
              <a:path w="1765300" h="85725">
                <a:moveTo>
                  <a:pt x="1679575" y="85725"/>
                </a:moveTo>
                <a:lnTo>
                  <a:pt x="1679575" y="0"/>
                </a:lnTo>
                <a:lnTo>
                  <a:pt x="1736725" y="28575"/>
                </a:lnTo>
                <a:lnTo>
                  <a:pt x="1701012" y="28575"/>
                </a:lnTo>
                <a:lnTo>
                  <a:pt x="1701012" y="57150"/>
                </a:lnTo>
                <a:lnTo>
                  <a:pt x="1736725" y="57150"/>
                </a:lnTo>
                <a:lnTo>
                  <a:pt x="1679575" y="85725"/>
                </a:lnTo>
                <a:close/>
              </a:path>
              <a:path w="1765300" h="85725">
                <a:moveTo>
                  <a:pt x="167957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679575" y="28575"/>
                </a:lnTo>
                <a:lnTo>
                  <a:pt x="1679575" y="57150"/>
                </a:lnTo>
                <a:close/>
              </a:path>
              <a:path w="1765300" h="85725">
                <a:moveTo>
                  <a:pt x="1736725" y="57150"/>
                </a:moveTo>
                <a:lnTo>
                  <a:pt x="1701012" y="57150"/>
                </a:lnTo>
                <a:lnTo>
                  <a:pt x="1701012" y="28575"/>
                </a:lnTo>
                <a:lnTo>
                  <a:pt x="1736725" y="28575"/>
                </a:lnTo>
                <a:lnTo>
                  <a:pt x="1765300" y="42862"/>
                </a:lnTo>
                <a:lnTo>
                  <a:pt x="1736725" y="5715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322349" y="50707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5200" y="51435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13487" y="2552700"/>
            <a:ext cx="468630" cy="76200"/>
          </a:xfrm>
          <a:custGeom>
            <a:avLst/>
            <a:gdLst/>
            <a:ahLst/>
            <a:cxnLst/>
            <a:rect l="l" t="t" r="r" b="b"/>
            <a:pathLst>
              <a:path w="468629" h="76200">
                <a:moveTo>
                  <a:pt x="392112" y="76200"/>
                </a:moveTo>
                <a:lnTo>
                  <a:pt x="430212" y="38100"/>
                </a:lnTo>
                <a:lnTo>
                  <a:pt x="392112" y="0"/>
                </a:lnTo>
                <a:lnTo>
                  <a:pt x="455612" y="31750"/>
                </a:lnTo>
                <a:lnTo>
                  <a:pt x="439737" y="31750"/>
                </a:lnTo>
                <a:lnTo>
                  <a:pt x="439737" y="44450"/>
                </a:lnTo>
                <a:lnTo>
                  <a:pt x="455612" y="44450"/>
                </a:lnTo>
                <a:lnTo>
                  <a:pt x="392112" y="76200"/>
                </a:lnTo>
                <a:close/>
              </a:path>
              <a:path w="468629" h="76200">
                <a:moveTo>
                  <a:pt x="42386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23862" y="31750"/>
                </a:lnTo>
                <a:lnTo>
                  <a:pt x="430212" y="38100"/>
                </a:lnTo>
                <a:lnTo>
                  <a:pt x="423862" y="44450"/>
                </a:lnTo>
                <a:close/>
              </a:path>
              <a:path w="468629" h="76200">
                <a:moveTo>
                  <a:pt x="455612" y="44450"/>
                </a:moveTo>
                <a:lnTo>
                  <a:pt x="439737" y="44450"/>
                </a:lnTo>
                <a:lnTo>
                  <a:pt x="439737" y="31750"/>
                </a:lnTo>
                <a:lnTo>
                  <a:pt x="455612" y="31750"/>
                </a:lnTo>
                <a:lnTo>
                  <a:pt x="468312" y="38100"/>
                </a:lnTo>
                <a:lnTo>
                  <a:pt x="45561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86600" y="26289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08887" y="2552700"/>
            <a:ext cx="468630" cy="76200"/>
          </a:xfrm>
          <a:custGeom>
            <a:avLst/>
            <a:gdLst/>
            <a:ahLst/>
            <a:cxnLst/>
            <a:rect l="l" t="t" r="r" b="b"/>
            <a:pathLst>
              <a:path w="468629" h="76200">
                <a:moveTo>
                  <a:pt x="392112" y="76200"/>
                </a:moveTo>
                <a:lnTo>
                  <a:pt x="430212" y="38100"/>
                </a:lnTo>
                <a:lnTo>
                  <a:pt x="392112" y="0"/>
                </a:lnTo>
                <a:lnTo>
                  <a:pt x="455612" y="31750"/>
                </a:lnTo>
                <a:lnTo>
                  <a:pt x="439737" y="31750"/>
                </a:lnTo>
                <a:lnTo>
                  <a:pt x="439737" y="44450"/>
                </a:lnTo>
                <a:lnTo>
                  <a:pt x="455612" y="44450"/>
                </a:lnTo>
                <a:lnTo>
                  <a:pt x="392112" y="76200"/>
                </a:lnTo>
                <a:close/>
              </a:path>
              <a:path w="468629" h="76200">
                <a:moveTo>
                  <a:pt x="42386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23862" y="31750"/>
                </a:lnTo>
                <a:lnTo>
                  <a:pt x="430212" y="38100"/>
                </a:lnTo>
                <a:lnTo>
                  <a:pt x="423862" y="44450"/>
                </a:lnTo>
                <a:close/>
              </a:path>
              <a:path w="468629" h="76200">
                <a:moveTo>
                  <a:pt x="455612" y="44450"/>
                </a:moveTo>
                <a:lnTo>
                  <a:pt x="439737" y="44450"/>
                </a:lnTo>
                <a:lnTo>
                  <a:pt x="439737" y="31750"/>
                </a:lnTo>
                <a:lnTo>
                  <a:pt x="455612" y="31750"/>
                </a:lnTo>
                <a:lnTo>
                  <a:pt x="468312" y="38100"/>
                </a:lnTo>
                <a:lnTo>
                  <a:pt x="45561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20100" y="25527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743200" y="37719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10000" y="37719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57800" y="37719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743200" y="44577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86200" y="44577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57800" y="44577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64005" y="412750"/>
            <a:ext cx="27940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2413000" algn="l"/>
              </a:tabLst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”</a:t>
            </a:r>
            <a:r>
              <a:rPr dirty="0" sz="28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知</a:t>
            </a:r>
            <a:r>
              <a:rPr dirty="0" sz="2800" spc="-69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12896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baseline="12896" sz="4200">
              <a:latin typeface="新宋体"/>
              <a:cs typeface="新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19375" y="4191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454400" y="495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05200" y="9334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94150" y="9334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626298" y="804526"/>
            <a:ext cx="3328670" cy="107886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93570" algn="l"/>
              </a:tabLst>
            </a:pPr>
            <a:r>
              <a:rPr dirty="0" sz="2850" spc="229" b="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3000" spc="-215" b="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10" b="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50"/>
              </a:spcBef>
              <a:tabLst>
                <a:tab pos="1893570" algn="l"/>
              </a:tabLst>
            </a:pPr>
            <a:r>
              <a:rPr dirty="0" sz="2850" spc="229" b="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3000" spc="-215" b="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15" b="0">
                <a:solidFill>
                  <a:srgbClr val="FFFFFF"/>
                </a:solidFill>
                <a:latin typeface="Symbol"/>
                <a:cs typeface="Symbol"/>
              </a:rPr>
              <a:t></a:t>
            </a:r>
            <a:r>
              <a:rPr dirty="0" sz="2850" spc="-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10" b="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3968" sz="4200" spc="-7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968" sz="4200" spc="-37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968" sz="4200" spc="-4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968" sz="4200" spc="-44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b="0">
                <a:solidFill>
                  <a:srgbClr val="FFFFFF"/>
                </a:solidFill>
                <a:latin typeface="新宋体"/>
                <a:cs typeface="新宋体"/>
              </a:rPr>
              <a:t>同</a:t>
            </a:r>
            <a:r>
              <a:rPr dirty="0" baseline="3968" sz="4200" spc="-7" b="0">
                <a:solidFill>
                  <a:srgbClr val="FFFFFF"/>
                </a:solidFill>
                <a:latin typeface="新宋体"/>
                <a:cs typeface="新宋体"/>
              </a:rPr>
              <a:t>向</a:t>
            </a:r>
            <a:endParaRPr baseline="3968" sz="4200">
              <a:latin typeface="新宋体"/>
              <a:cs typeface="新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505200" y="14859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60812" y="14366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505200" y="2019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62400" y="19431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403340" y="1400492"/>
            <a:ext cx="736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FFFFFF"/>
                </a:solidFill>
                <a:latin typeface="MS UI Gothic"/>
                <a:cs typeface="MS UI Gothic"/>
              </a:rPr>
              <a:t>∥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400800" y="14859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934200" y="144462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211531" y="1787088"/>
            <a:ext cx="8616950" cy="184277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426845">
              <a:lnSpc>
                <a:spcPct val="100000"/>
              </a:lnSpc>
              <a:spcBef>
                <a:spcPts val="1135"/>
              </a:spcBef>
              <a:tabLst>
                <a:tab pos="3308350" algn="l"/>
              </a:tabLst>
            </a:pPr>
            <a:r>
              <a:rPr dirty="0" sz="2850" spc="229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3000" spc="-24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40">
                <a:solidFill>
                  <a:srgbClr val="FFFFFF"/>
                </a:solidFill>
                <a:latin typeface="Symbol"/>
                <a:cs typeface="Symbol"/>
              </a:rPr>
              <a:t>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baseline="1984" sz="4200" spc="-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84" sz="4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1984" sz="42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反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向</a:t>
            </a:r>
            <a:endParaRPr baseline="1984" sz="4200">
              <a:latin typeface="新宋体"/>
              <a:cs typeface="新宋体"/>
            </a:endParaRPr>
          </a:p>
          <a:p>
            <a:pPr marL="419100">
              <a:lnSpc>
                <a:spcPct val="100000"/>
              </a:lnSpc>
              <a:spcBef>
                <a:spcPts val="994"/>
              </a:spcBef>
              <a:tabLst>
                <a:tab pos="2703830" algn="l"/>
                <a:tab pos="6085205" algn="l"/>
              </a:tabLst>
            </a:pPr>
            <a:r>
              <a:rPr dirty="0" baseline="-1984" sz="42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baseline="-1984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1.</a:t>
            </a:r>
            <a:r>
              <a:rPr dirty="0" baseline="-1984" sz="420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baseline="-1984" sz="4200" spc="-104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984" sz="4200" spc="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为	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ABCD</a:t>
            </a:r>
            <a:r>
              <a:rPr dirty="0" sz="280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对角线的交点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-779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dirty="0" baseline="-7797" sz="4275" spc="4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7797" sz="4275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7797" sz="4275" spc="-5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7797" sz="4275" spc="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97" i="1">
                <a:solidFill>
                  <a:srgbClr val="FFFFFF"/>
                </a:solidFill>
                <a:latin typeface="Times New Roman"/>
                <a:cs typeface="Times New Roman"/>
              </a:rPr>
              <a:t>AD</a:t>
            </a:r>
            <a:r>
              <a:rPr dirty="0" baseline="-2923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2923" sz="4275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923" sz="4275" spc="-60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2923" sz="4275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830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试</a:t>
            </a:r>
            <a:r>
              <a:rPr dirty="0" sz="2850" spc="26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8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表示</a:t>
            </a:r>
            <a:r>
              <a:rPr dirty="0" sz="2850" spc="-78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MB</a:t>
            </a:r>
            <a:r>
              <a:rPr dirty="0" sz="2850" spc="-3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MC</a:t>
            </a:r>
            <a:r>
              <a:rPr dirty="0" sz="2850" spc="-2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MD</a:t>
            </a:r>
            <a:r>
              <a:rPr dirty="0" sz="2850" spc="-4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43200" y="31623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441700" y="31623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03700" y="31623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53000" y="31623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949325" y="32385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19250" y="3162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600200" y="38481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133600" y="37719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1595831" y="3527610"/>
            <a:ext cx="4184015" cy="1398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30">
              <a:lnSpc>
                <a:spcPct val="158000"/>
              </a:lnSpc>
              <a:spcBef>
                <a:spcPts val="95"/>
              </a:spcBef>
              <a:tabLst>
                <a:tab pos="1700530" algn="l"/>
                <a:tab pos="2919730" algn="l"/>
              </a:tabLst>
            </a:pP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1949" sz="4275" spc="-5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-1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AC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MC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MA  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49" sz="4275" spc="-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1949" sz="4275" spc="-2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49" sz="4275" spc="3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949" sz="4275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BD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MD</a:t>
            </a:r>
            <a:r>
              <a:rPr dirty="0" sz="2850" spc="2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598612" y="446722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093912" y="45339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219200" y="51435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667000" y="52197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200400" y="518001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660806" y="5172037"/>
            <a:ext cx="6177280" cy="5772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ts val="2695"/>
              </a:lnSpc>
              <a:spcBef>
                <a:spcPts val="125"/>
              </a:spcBef>
              <a:tabLst>
                <a:tab pos="525780" algn="l"/>
                <a:tab pos="3288665" algn="l"/>
                <a:tab pos="5890260" algn="l"/>
              </a:tabLst>
            </a:pP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dirty="0" sz="2850" spc="-1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490" sz="2925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baseline="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MB</a:t>
            </a:r>
            <a:r>
              <a:rPr dirty="0" baseline="1949" sz="4275" spc="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-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-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31339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1339" sz="2925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-6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1949" sz="4275" spc="-2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1949" sz="4275" spc="-4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baseline="25341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baseline="25341" sz="4275">
              <a:latin typeface="Times New Roman"/>
              <a:cs typeface="Times New Roman"/>
            </a:endParaRPr>
          </a:p>
          <a:p>
            <a:pPr algn="ctr" marL="99060">
              <a:lnSpc>
                <a:spcPts val="1614"/>
              </a:lnSpc>
              <a:tabLst>
                <a:tab pos="2879725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2849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2849" sz="292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62400" y="51435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10200" y="518001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943600" y="52197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1143000" y="57531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38400" y="5829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932112" y="578802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066812" y="5781637"/>
            <a:ext cx="5144770" cy="5772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ts val="2695"/>
              </a:lnSpc>
              <a:spcBef>
                <a:spcPts val="125"/>
              </a:spcBef>
              <a:tabLst>
                <a:tab pos="2894330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MC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490" sz="2925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MD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490" sz="2925" spc="-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algn="ctr" marR="125095">
              <a:lnSpc>
                <a:spcPts val="1614"/>
              </a:lnSpc>
              <a:tabLst>
                <a:tab pos="2836545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	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975100" y="57531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72087" y="578802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765800" y="5829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22963" y="1879917"/>
            <a:ext cx="1543659" cy="1273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520065"/>
            <a:ext cx="45154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一、空间曲线的一般方</a:t>
            </a:r>
            <a:r>
              <a:rPr dirty="0" spc="-10"/>
              <a:t>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5640" y="1155064"/>
            <a:ext cx="8051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空间曲线可视为两曲面的交线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9920" sz="4200">
                <a:solidFill>
                  <a:srgbClr val="FFFFFF"/>
                </a:solidFill>
                <a:latin typeface="新宋体"/>
                <a:cs typeface="新宋体"/>
              </a:rPr>
              <a:t>其一般方程为方程</a:t>
            </a:r>
            <a:r>
              <a:rPr dirty="0" baseline="9920" sz="4200" spc="-7">
                <a:solidFill>
                  <a:srgbClr val="FFFFFF"/>
                </a:solidFill>
                <a:latin typeface="新宋体"/>
                <a:cs typeface="新宋体"/>
              </a:rPr>
              <a:t>组</a:t>
            </a:r>
            <a:endParaRPr baseline="9920" sz="42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1924" y="2261323"/>
            <a:ext cx="21824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31189" sz="4275" spc="127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1924" y="1745437"/>
            <a:ext cx="21850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6822" sz="4275" spc="104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50" spc="-3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2300" y="1921497"/>
            <a:ext cx="4057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95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37426" y="1874291"/>
            <a:ext cx="1719643" cy="1228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16686" y="2220201"/>
            <a:ext cx="175006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600" spc="-3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600" spc="7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600" spc="7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6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3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600" spc="3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60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6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600" spc="6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6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6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7140" y="2247391"/>
            <a:ext cx="22142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971675" algn="l"/>
              </a:tabLst>
            </a:pPr>
            <a:r>
              <a:rPr dirty="0" sz="2600" spc="85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600" spc="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600" spc="8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600" spc="8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600" spc="3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600" spc="3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600" spc="6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600" spc="6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60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6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baseline="-10721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endParaRPr baseline="-10721" sz="427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23786" y="1845297"/>
            <a:ext cx="3784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15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2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2188635"/>
            <a:ext cx="1984375" cy="117221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algn="ctr" marL="59055">
              <a:lnSpc>
                <a:spcPct val="100000"/>
              </a:lnSpc>
              <a:spcBef>
                <a:spcPts val="1250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例如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组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4500" y="4097273"/>
            <a:ext cx="18510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37037" sz="4275" spc="104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4500" y="3581412"/>
            <a:ext cx="18903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4873" sz="4275" spc="202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sz="2850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20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5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4111682"/>
            <a:ext cx="4352290" cy="100012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318895">
              <a:lnSpc>
                <a:spcPct val="100000"/>
              </a:lnSpc>
              <a:spcBef>
                <a:spcPts val="56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表示圆柱面与平面的交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78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31279" y="5826683"/>
            <a:ext cx="1096086" cy="2441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26301" y="5821921"/>
            <a:ext cx="1106170" cy="252729"/>
          </a:xfrm>
          <a:custGeom>
            <a:avLst/>
            <a:gdLst/>
            <a:ahLst/>
            <a:cxnLst/>
            <a:rect l="l" t="t" r="r" b="b"/>
            <a:pathLst>
              <a:path w="1106170" h="252729">
                <a:moveTo>
                  <a:pt x="636485" y="1270"/>
                </a:moveTo>
                <a:lnTo>
                  <a:pt x="469188" y="1270"/>
                </a:lnTo>
                <a:lnTo>
                  <a:pt x="496671" y="0"/>
                </a:lnTo>
                <a:lnTo>
                  <a:pt x="608990" y="0"/>
                </a:lnTo>
                <a:lnTo>
                  <a:pt x="636485" y="1270"/>
                </a:lnTo>
                <a:close/>
              </a:path>
              <a:path w="1106170" h="252729">
                <a:moveTo>
                  <a:pt x="16827" y="107950"/>
                </a:moveTo>
                <a:lnTo>
                  <a:pt x="5029" y="107950"/>
                </a:lnTo>
                <a:lnTo>
                  <a:pt x="6946" y="105410"/>
                </a:lnTo>
                <a:lnTo>
                  <a:pt x="9398" y="101600"/>
                </a:lnTo>
                <a:lnTo>
                  <a:pt x="12395" y="97789"/>
                </a:lnTo>
                <a:lnTo>
                  <a:pt x="15494" y="95250"/>
                </a:lnTo>
                <a:lnTo>
                  <a:pt x="18897" y="91439"/>
                </a:lnTo>
                <a:lnTo>
                  <a:pt x="22606" y="88900"/>
                </a:lnTo>
                <a:lnTo>
                  <a:pt x="26619" y="86360"/>
                </a:lnTo>
                <a:lnTo>
                  <a:pt x="30924" y="82550"/>
                </a:lnTo>
                <a:lnTo>
                  <a:pt x="35521" y="80010"/>
                </a:lnTo>
                <a:lnTo>
                  <a:pt x="40411" y="77470"/>
                </a:lnTo>
                <a:lnTo>
                  <a:pt x="45643" y="74929"/>
                </a:lnTo>
                <a:lnTo>
                  <a:pt x="56819" y="68579"/>
                </a:lnTo>
                <a:lnTo>
                  <a:pt x="96862" y="53339"/>
                </a:lnTo>
                <a:lnTo>
                  <a:pt x="128663" y="44450"/>
                </a:lnTo>
                <a:lnTo>
                  <a:pt x="145986" y="39370"/>
                </a:lnTo>
                <a:lnTo>
                  <a:pt x="203339" y="27939"/>
                </a:lnTo>
                <a:lnTo>
                  <a:pt x="267931" y="16510"/>
                </a:lnTo>
                <a:lnTo>
                  <a:pt x="364007" y="6350"/>
                </a:lnTo>
                <a:lnTo>
                  <a:pt x="415607" y="3810"/>
                </a:lnTo>
                <a:lnTo>
                  <a:pt x="442137" y="1270"/>
                </a:lnTo>
                <a:lnTo>
                  <a:pt x="663536" y="1270"/>
                </a:lnTo>
                <a:lnTo>
                  <a:pt x="690168" y="3810"/>
                </a:lnTo>
                <a:lnTo>
                  <a:pt x="741768" y="6350"/>
                </a:lnTo>
                <a:lnTo>
                  <a:pt x="766660" y="8889"/>
                </a:lnTo>
                <a:lnTo>
                  <a:pt x="524725" y="8889"/>
                </a:lnTo>
                <a:lnTo>
                  <a:pt x="496887" y="10160"/>
                </a:lnTo>
                <a:lnTo>
                  <a:pt x="469569" y="10160"/>
                </a:lnTo>
                <a:lnTo>
                  <a:pt x="442569" y="11429"/>
                </a:lnTo>
                <a:lnTo>
                  <a:pt x="416102" y="12700"/>
                </a:lnTo>
                <a:lnTo>
                  <a:pt x="390143" y="13970"/>
                </a:lnTo>
                <a:lnTo>
                  <a:pt x="364731" y="16510"/>
                </a:lnTo>
                <a:lnTo>
                  <a:pt x="339890" y="19050"/>
                </a:lnTo>
                <a:lnTo>
                  <a:pt x="315671" y="20320"/>
                </a:lnTo>
                <a:lnTo>
                  <a:pt x="292100" y="24129"/>
                </a:lnTo>
                <a:lnTo>
                  <a:pt x="269201" y="26670"/>
                </a:lnTo>
                <a:lnTo>
                  <a:pt x="247027" y="29210"/>
                </a:lnTo>
                <a:lnTo>
                  <a:pt x="225615" y="33020"/>
                </a:lnTo>
                <a:lnTo>
                  <a:pt x="204978" y="36829"/>
                </a:lnTo>
                <a:lnTo>
                  <a:pt x="185165" y="40639"/>
                </a:lnTo>
                <a:lnTo>
                  <a:pt x="166217" y="44450"/>
                </a:lnTo>
                <a:lnTo>
                  <a:pt x="148158" y="48260"/>
                </a:lnTo>
                <a:lnTo>
                  <a:pt x="131025" y="53339"/>
                </a:lnTo>
                <a:lnTo>
                  <a:pt x="114871" y="57150"/>
                </a:lnTo>
                <a:lnTo>
                  <a:pt x="99707" y="62229"/>
                </a:lnTo>
                <a:lnTo>
                  <a:pt x="99847" y="62229"/>
                </a:lnTo>
                <a:lnTo>
                  <a:pt x="85585" y="67310"/>
                </a:lnTo>
                <a:lnTo>
                  <a:pt x="85750" y="67310"/>
                </a:lnTo>
                <a:lnTo>
                  <a:pt x="72542" y="72389"/>
                </a:lnTo>
                <a:lnTo>
                  <a:pt x="72720" y="72389"/>
                </a:lnTo>
                <a:lnTo>
                  <a:pt x="60617" y="77470"/>
                </a:lnTo>
                <a:lnTo>
                  <a:pt x="60820" y="77470"/>
                </a:lnTo>
                <a:lnTo>
                  <a:pt x="49847" y="82550"/>
                </a:lnTo>
                <a:lnTo>
                  <a:pt x="50025" y="82550"/>
                </a:lnTo>
                <a:lnTo>
                  <a:pt x="44970" y="85089"/>
                </a:lnTo>
                <a:lnTo>
                  <a:pt x="45097" y="85089"/>
                </a:lnTo>
                <a:lnTo>
                  <a:pt x="41922" y="87629"/>
                </a:lnTo>
                <a:lnTo>
                  <a:pt x="40474" y="87629"/>
                </a:lnTo>
                <a:lnTo>
                  <a:pt x="36004" y="91439"/>
                </a:lnTo>
                <a:lnTo>
                  <a:pt x="36156" y="91439"/>
                </a:lnTo>
                <a:lnTo>
                  <a:pt x="32004" y="93979"/>
                </a:lnTo>
                <a:lnTo>
                  <a:pt x="32156" y="93979"/>
                </a:lnTo>
                <a:lnTo>
                  <a:pt x="28308" y="96520"/>
                </a:lnTo>
                <a:lnTo>
                  <a:pt x="28486" y="96520"/>
                </a:lnTo>
                <a:lnTo>
                  <a:pt x="24942" y="99060"/>
                </a:lnTo>
                <a:lnTo>
                  <a:pt x="25133" y="99060"/>
                </a:lnTo>
                <a:lnTo>
                  <a:pt x="21907" y="101600"/>
                </a:lnTo>
                <a:lnTo>
                  <a:pt x="22098" y="101600"/>
                </a:lnTo>
                <a:lnTo>
                  <a:pt x="20167" y="104139"/>
                </a:lnTo>
                <a:lnTo>
                  <a:pt x="19405" y="104139"/>
                </a:lnTo>
                <a:lnTo>
                  <a:pt x="16827" y="107950"/>
                </a:lnTo>
                <a:close/>
              </a:path>
              <a:path w="1106170" h="252729">
                <a:moveTo>
                  <a:pt x="1065390" y="88900"/>
                </a:moveTo>
                <a:lnTo>
                  <a:pt x="1060627" y="85089"/>
                </a:lnTo>
                <a:lnTo>
                  <a:pt x="1055700" y="82550"/>
                </a:lnTo>
                <a:lnTo>
                  <a:pt x="1055878" y="82550"/>
                </a:lnTo>
                <a:lnTo>
                  <a:pt x="1044892" y="77470"/>
                </a:lnTo>
                <a:lnTo>
                  <a:pt x="1045108" y="77470"/>
                </a:lnTo>
                <a:lnTo>
                  <a:pt x="1032992" y="72389"/>
                </a:lnTo>
                <a:lnTo>
                  <a:pt x="1033170" y="72389"/>
                </a:lnTo>
                <a:lnTo>
                  <a:pt x="1019975" y="67310"/>
                </a:lnTo>
                <a:lnTo>
                  <a:pt x="1020127" y="67310"/>
                </a:lnTo>
                <a:lnTo>
                  <a:pt x="1005878" y="62229"/>
                </a:lnTo>
                <a:lnTo>
                  <a:pt x="1006017" y="62229"/>
                </a:lnTo>
                <a:lnTo>
                  <a:pt x="990727" y="57150"/>
                </a:lnTo>
                <a:lnTo>
                  <a:pt x="974585" y="53339"/>
                </a:lnTo>
                <a:lnTo>
                  <a:pt x="957465" y="48260"/>
                </a:lnTo>
                <a:lnTo>
                  <a:pt x="939418" y="44450"/>
                </a:lnTo>
                <a:lnTo>
                  <a:pt x="920470" y="40639"/>
                </a:lnTo>
                <a:lnTo>
                  <a:pt x="900671" y="36829"/>
                </a:lnTo>
                <a:lnTo>
                  <a:pt x="880033" y="33020"/>
                </a:lnTo>
                <a:lnTo>
                  <a:pt x="858621" y="29210"/>
                </a:lnTo>
                <a:lnTo>
                  <a:pt x="836447" y="26670"/>
                </a:lnTo>
                <a:lnTo>
                  <a:pt x="813562" y="24129"/>
                </a:lnTo>
                <a:lnTo>
                  <a:pt x="789990" y="20320"/>
                </a:lnTo>
                <a:lnTo>
                  <a:pt x="765771" y="19050"/>
                </a:lnTo>
                <a:lnTo>
                  <a:pt x="740930" y="16510"/>
                </a:lnTo>
                <a:lnTo>
                  <a:pt x="715517" y="13970"/>
                </a:lnTo>
                <a:lnTo>
                  <a:pt x="689559" y="12700"/>
                </a:lnTo>
                <a:lnTo>
                  <a:pt x="663092" y="11429"/>
                </a:lnTo>
                <a:lnTo>
                  <a:pt x="636155" y="10160"/>
                </a:lnTo>
                <a:lnTo>
                  <a:pt x="608825" y="10160"/>
                </a:lnTo>
                <a:lnTo>
                  <a:pt x="580986" y="8889"/>
                </a:lnTo>
                <a:lnTo>
                  <a:pt x="766660" y="8889"/>
                </a:lnTo>
                <a:lnTo>
                  <a:pt x="837730" y="16510"/>
                </a:lnTo>
                <a:lnTo>
                  <a:pt x="902474" y="27939"/>
                </a:lnTo>
                <a:lnTo>
                  <a:pt x="941578" y="35560"/>
                </a:lnTo>
                <a:lnTo>
                  <a:pt x="977176" y="44450"/>
                </a:lnTo>
                <a:lnTo>
                  <a:pt x="993571" y="48260"/>
                </a:lnTo>
                <a:lnTo>
                  <a:pt x="1036789" y="63500"/>
                </a:lnTo>
                <a:lnTo>
                  <a:pt x="1060259" y="74929"/>
                </a:lnTo>
                <a:lnTo>
                  <a:pt x="1065441" y="77470"/>
                </a:lnTo>
                <a:lnTo>
                  <a:pt x="1070343" y="80010"/>
                </a:lnTo>
                <a:lnTo>
                  <a:pt x="1074953" y="82550"/>
                </a:lnTo>
                <a:lnTo>
                  <a:pt x="1079271" y="86360"/>
                </a:lnTo>
                <a:lnTo>
                  <a:pt x="1081278" y="87629"/>
                </a:lnTo>
                <a:lnTo>
                  <a:pt x="1065250" y="87629"/>
                </a:lnTo>
                <a:lnTo>
                  <a:pt x="1065390" y="88900"/>
                </a:lnTo>
                <a:close/>
              </a:path>
              <a:path w="1106170" h="252729">
                <a:moveTo>
                  <a:pt x="40335" y="88900"/>
                </a:moveTo>
                <a:lnTo>
                  <a:pt x="40474" y="87629"/>
                </a:lnTo>
                <a:lnTo>
                  <a:pt x="41922" y="87629"/>
                </a:lnTo>
                <a:lnTo>
                  <a:pt x="40335" y="88900"/>
                </a:lnTo>
                <a:close/>
              </a:path>
              <a:path w="1106170" h="252729">
                <a:moveTo>
                  <a:pt x="1086523" y="105410"/>
                </a:moveTo>
                <a:lnTo>
                  <a:pt x="1083614" y="101600"/>
                </a:lnTo>
                <a:lnTo>
                  <a:pt x="1083817" y="101600"/>
                </a:lnTo>
                <a:lnTo>
                  <a:pt x="1080592" y="99060"/>
                </a:lnTo>
                <a:lnTo>
                  <a:pt x="1080769" y="99060"/>
                </a:lnTo>
                <a:lnTo>
                  <a:pt x="1077239" y="96520"/>
                </a:lnTo>
                <a:lnTo>
                  <a:pt x="1077417" y="96520"/>
                </a:lnTo>
                <a:lnTo>
                  <a:pt x="1073556" y="93979"/>
                </a:lnTo>
                <a:lnTo>
                  <a:pt x="1073721" y="93979"/>
                </a:lnTo>
                <a:lnTo>
                  <a:pt x="1069568" y="91439"/>
                </a:lnTo>
                <a:lnTo>
                  <a:pt x="1069708" y="91439"/>
                </a:lnTo>
                <a:lnTo>
                  <a:pt x="1065250" y="87629"/>
                </a:lnTo>
                <a:lnTo>
                  <a:pt x="1081278" y="87629"/>
                </a:lnTo>
                <a:lnTo>
                  <a:pt x="1083284" y="88900"/>
                </a:lnTo>
                <a:lnTo>
                  <a:pt x="1086827" y="91439"/>
                </a:lnTo>
                <a:lnTo>
                  <a:pt x="1090422" y="95250"/>
                </a:lnTo>
                <a:lnTo>
                  <a:pt x="1093533" y="99060"/>
                </a:lnTo>
                <a:lnTo>
                  <a:pt x="1096314" y="101600"/>
                </a:lnTo>
                <a:lnTo>
                  <a:pt x="1097957" y="104139"/>
                </a:lnTo>
                <a:lnTo>
                  <a:pt x="1086307" y="104139"/>
                </a:lnTo>
                <a:lnTo>
                  <a:pt x="1086523" y="105410"/>
                </a:lnTo>
                <a:close/>
              </a:path>
              <a:path w="1106170" h="252729">
                <a:moveTo>
                  <a:pt x="19202" y="105410"/>
                </a:moveTo>
                <a:lnTo>
                  <a:pt x="19405" y="104139"/>
                </a:lnTo>
                <a:lnTo>
                  <a:pt x="20167" y="104139"/>
                </a:lnTo>
                <a:lnTo>
                  <a:pt x="19202" y="105410"/>
                </a:lnTo>
                <a:close/>
              </a:path>
              <a:path w="1106170" h="252729">
                <a:moveTo>
                  <a:pt x="1103884" y="115570"/>
                </a:moveTo>
                <a:lnTo>
                  <a:pt x="1093990" y="115570"/>
                </a:lnTo>
                <a:lnTo>
                  <a:pt x="1092415" y="113029"/>
                </a:lnTo>
                <a:lnTo>
                  <a:pt x="1092619" y="113029"/>
                </a:lnTo>
                <a:lnTo>
                  <a:pt x="1090714" y="110489"/>
                </a:lnTo>
                <a:lnTo>
                  <a:pt x="1090917" y="110489"/>
                </a:lnTo>
                <a:lnTo>
                  <a:pt x="1088682" y="107950"/>
                </a:lnTo>
                <a:lnTo>
                  <a:pt x="1088885" y="107950"/>
                </a:lnTo>
                <a:lnTo>
                  <a:pt x="1086307" y="104139"/>
                </a:lnTo>
                <a:lnTo>
                  <a:pt x="1097957" y="104139"/>
                </a:lnTo>
                <a:lnTo>
                  <a:pt x="1098778" y="105410"/>
                </a:lnTo>
                <a:lnTo>
                  <a:pt x="1100899" y="107950"/>
                </a:lnTo>
                <a:lnTo>
                  <a:pt x="1102652" y="111760"/>
                </a:lnTo>
                <a:lnTo>
                  <a:pt x="1103884" y="115570"/>
                </a:lnTo>
                <a:close/>
              </a:path>
              <a:path w="1106170" h="252729">
                <a:moveTo>
                  <a:pt x="11722" y="115570"/>
                </a:moveTo>
                <a:lnTo>
                  <a:pt x="1841" y="115570"/>
                </a:lnTo>
                <a:lnTo>
                  <a:pt x="3073" y="111760"/>
                </a:lnTo>
                <a:lnTo>
                  <a:pt x="3251" y="111760"/>
                </a:lnTo>
                <a:lnTo>
                  <a:pt x="4825" y="107950"/>
                </a:lnTo>
                <a:lnTo>
                  <a:pt x="17043" y="107950"/>
                </a:lnTo>
                <a:lnTo>
                  <a:pt x="14795" y="110489"/>
                </a:lnTo>
                <a:lnTo>
                  <a:pt x="15011" y="110489"/>
                </a:lnTo>
                <a:lnTo>
                  <a:pt x="13093" y="113029"/>
                </a:lnTo>
                <a:lnTo>
                  <a:pt x="13296" y="113029"/>
                </a:lnTo>
                <a:lnTo>
                  <a:pt x="11722" y="115570"/>
                </a:lnTo>
                <a:close/>
              </a:path>
              <a:path w="1106170" h="252729">
                <a:moveTo>
                  <a:pt x="9601" y="129539"/>
                </a:moveTo>
                <a:lnTo>
                  <a:pt x="88" y="129539"/>
                </a:lnTo>
                <a:lnTo>
                  <a:pt x="0" y="124460"/>
                </a:lnTo>
                <a:lnTo>
                  <a:pt x="88" y="123189"/>
                </a:lnTo>
                <a:lnTo>
                  <a:pt x="139" y="121920"/>
                </a:lnTo>
                <a:lnTo>
                  <a:pt x="685" y="119379"/>
                </a:lnTo>
                <a:lnTo>
                  <a:pt x="800" y="118110"/>
                </a:lnTo>
                <a:lnTo>
                  <a:pt x="1676" y="115570"/>
                </a:lnTo>
                <a:lnTo>
                  <a:pt x="11912" y="115570"/>
                </a:lnTo>
                <a:lnTo>
                  <a:pt x="10680" y="118110"/>
                </a:lnTo>
                <a:lnTo>
                  <a:pt x="10845" y="118110"/>
                </a:lnTo>
                <a:lnTo>
                  <a:pt x="9956" y="120650"/>
                </a:lnTo>
                <a:lnTo>
                  <a:pt x="9715" y="123189"/>
                </a:lnTo>
                <a:lnTo>
                  <a:pt x="9474" y="125729"/>
                </a:lnTo>
                <a:lnTo>
                  <a:pt x="9601" y="129539"/>
                </a:lnTo>
                <a:close/>
              </a:path>
              <a:path w="1106170" h="252729">
                <a:moveTo>
                  <a:pt x="1105725" y="124460"/>
                </a:moveTo>
                <a:lnTo>
                  <a:pt x="1096187" y="124460"/>
                </a:lnTo>
                <a:lnTo>
                  <a:pt x="1096124" y="123189"/>
                </a:lnTo>
                <a:lnTo>
                  <a:pt x="1095654" y="120650"/>
                </a:lnTo>
                <a:lnTo>
                  <a:pt x="1094879" y="118110"/>
                </a:lnTo>
                <a:lnTo>
                  <a:pt x="1095044" y="118110"/>
                </a:lnTo>
                <a:lnTo>
                  <a:pt x="1093812" y="115570"/>
                </a:lnTo>
                <a:lnTo>
                  <a:pt x="1104036" y="115570"/>
                </a:lnTo>
                <a:lnTo>
                  <a:pt x="1104925" y="118110"/>
                </a:lnTo>
                <a:lnTo>
                  <a:pt x="1105039" y="119379"/>
                </a:lnTo>
                <a:lnTo>
                  <a:pt x="1105573" y="121920"/>
                </a:lnTo>
                <a:lnTo>
                  <a:pt x="1105725" y="124460"/>
                </a:lnTo>
                <a:close/>
              </a:path>
              <a:path w="1106170" h="252729">
                <a:moveTo>
                  <a:pt x="9537" y="124460"/>
                </a:moveTo>
                <a:lnTo>
                  <a:pt x="9601" y="123189"/>
                </a:lnTo>
                <a:lnTo>
                  <a:pt x="9537" y="124460"/>
                </a:lnTo>
                <a:close/>
              </a:path>
              <a:path w="1106170" h="252729">
                <a:moveTo>
                  <a:pt x="1096181" y="124414"/>
                </a:moveTo>
                <a:lnTo>
                  <a:pt x="1096010" y="123189"/>
                </a:lnTo>
                <a:lnTo>
                  <a:pt x="1096181" y="124414"/>
                </a:lnTo>
                <a:close/>
              </a:path>
              <a:path w="1106170" h="252729">
                <a:moveTo>
                  <a:pt x="1105814" y="127000"/>
                </a:moveTo>
                <a:lnTo>
                  <a:pt x="1096302" y="127000"/>
                </a:lnTo>
                <a:lnTo>
                  <a:pt x="1096302" y="125729"/>
                </a:lnTo>
                <a:lnTo>
                  <a:pt x="1096181" y="124414"/>
                </a:lnTo>
                <a:lnTo>
                  <a:pt x="1105725" y="124460"/>
                </a:lnTo>
                <a:lnTo>
                  <a:pt x="1105814" y="127000"/>
                </a:lnTo>
                <a:close/>
              </a:path>
              <a:path w="1106170" h="252729">
                <a:moveTo>
                  <a:pt x="9442" y="126364"/>
                </a:moveTo>
                <a:lnTo>
                  <a:pt x="9410" y="125729"/>
                </a:lnTo>
                <a:lnTo>
                  <a:pt x="9442" y="126364"/>
                </a:lnTo>
                <a:close/>
              </a:path>
              <a:path w="1106170" h="252729">
                <a:moveTo>
                  <a:pt x="1096272" y="126364"/>
                </a:moveTo>
                <a:lnTo>
                  <a:pt x="1096242" y="125729"/>
                </a:lnTo>
                <a:lnTo>
                  <a:pt x="1096272" y="126364"/>
                </a:lnTo>
                <a:close/>
              </a:path>
              <a:path w="1106170" h="252729">
                <a:moveTo>
                  <a:pt x="9474" y="127000"/>
                </a:moveTo>
                <a:lnTo>
                  <a:pt x="9442" y="126364"/>
                </a:lnTo>
                <a:lnTo>
                  <a:pt x="9474" y="127000"/>
                </a:lnTo>
                <a:close/>
              </a:path>
              <a:path w="1106170" h="252729">
                <a:moveTo>
                  <a:pt x="1105636" y="129539"/>
                </a:moveTo>
                <a:lnTo>
                  <a:pt x="1096124" y="129539"/>
                </a:lnTo>
                <a:lnTo>
                  <a:pt x="1096272" y="126364"/>
                </a:lnTo>
                <a:lnTo>
                  <a:pt x="1096302" y="127000"/>
                </a:lnTo>
                <a:lnTo>
                  <a:pt x="1105814" y="127000"/>
                </a:lnTo>
                <a:lnTo>
                  <a:pt x="1105636" y="129539"/>
                </a:lnTo>
                <a:close/>
              </a:path>
              <a:path w="1106170" h="252729">
                <a:moveTo>
                  <a:pt x="11912" y="137160"/>
                </a:moveTo>
                <a:lnTo>
                  <a:pt x="1676" y="137160"/>
                </a:lnTo>
                <a:lnTo>
                  <a:pt x="800" y="133350"/>
                </a:lnTo>
                <a:lnTo>
                  <a:pt x="139" y="129539"/>
                </a:lnTo>
                <a:lnTo>
                  <a:pt x="9601" y="129539"/>
                </a:lnTo>
                <a:lnTo>
                  <a:pt x="9537" y="128270"/>
                </a:lnTo>
                <a:lnTo>
                  <a:pt x="10071" y="132079"/>
                </a:lnTo>
                <a:lnTo>
                  <a:pt x="10253" y="132079"/>
                </a:lnTo>
                <a:lnTo>
                  <a:pt x="10845" y="134620"/>
                </a:lnTo>
                <a:lnTo>
                  <a:pt x="11091" y="134620"/>
                </a:lnTo>
                <a:lnTo>
                  <a:pt x="11912" y="137160"/>
                </a:lnTo>
                <a:close/>
              </a:path>
              <a:path w="1106170" h="252729">
                <a:moveTo>
                  <a:pt x="1096181" y="128315"/>
                </a:moveTo>
                <a:close/>
              </a:path>
              <a:path w="1106170" h="252729">
                <a:moveTo>
                  <a:pt x="1105217" y="132079"/>
                </a:moveTo>
                <a:lnTo>
                  <a:pt x="1095654" y="132079"/>
                </a:lnTo>
                <a:lnTo>
                  <a:pt x="1096181" y="128315"/>
                </a:lnTo>
                <a:lnTo>
                  <a:pt x="1096124" y="129539"/>
                </a:lnTo>
                <a:lnTo>
                  <a:pt x="1105573" y="129539"/>
                </a:lnTo>
                <a:lnTo>
                  <a:pt x="1105217" y="132079"/>
                </a:lnTo>
                <a:close/>
              </a:path>
              <a:path w="1106170" h="252729">
                <a:moveTo>
                  <a:pt x="10253" y="132079"/>
                </a:moveTo>
                <a:lnTo>
                  <a:pt x="10071" y="132079"/>
                </a:lnTo>
                <a:lnTo>
                  <a:pt x="9956" y="130810"/>
                </a:lnTo>
                <a:lnTo>
                  <a:pt x="10253" y="132079"/>
                </a:lnTo>
                <a:close/>
              </a:path>
              <a:path w="1106170" h="252729">
                <a:moveTo>
                  <a:pt x="1104629" y="134620"/>
                </a:moveTo>
                <a:lnTo>
                  <a:pt x="1094879" y="134620"/>
                </a:lnTo>
                <a:lnTo>
                  <a:pt x="1095768" y="130810"/>
                </a:lnTo>
                <a:lnTo>
                  <a:pt x="1095654" y="132079"/>
                </a:lnTo>
                <a:lnTo>
                  <a:pt x="1105217" y="132079"/>
                </a:lnTo>
                <a:lnTo>
                  <a:pt x="1105039" y="133350"/>
                </a:lnTo>
                <a:lnTo>
                  <a:pt x="1104629" y="134620"/>
                </a:lnTo>
                <a:close/>
              </a:path>
              <a:path w="1106170" h="252729">
                <a:moveTo>
                  <a:pt x="11091" y="134620"/>
                </a:moveTo>
                <a:lnTo>
                  <a:pt x="10845" y="134620"/>
                </a:lnTo>
                <a:lnTo>
                  <a:pt x="10680" y="133350"/>
                </a:lnTo>
                <a:lnTo>
                  <a:pt x="11091" y="134620"/>
                </a:lnTo>
                <a:close/>
              </a:path>
              <a:path w="1106170" h="252729">
                <a:moveTo>
                  <a:pt x="1104036" y="137160"/>
                </a:moveTo>
                <a:lnTo>
                  <a:pt x="1093812" y="137160"/>
                </a:lnTo>
                <a:lnTo>
                  <a:pt x="1095044" y="133350"/>
                </a:lnTo>
                <a:lnTo>
                  <a:pt x="1094879" y="134620"/>
                </a:lnTo>
                <a:lnTo>
                  <a:pt x="1104629" y="134620"/>
                </a:lnTo>
                <a:lnTo>
                  <a:pt x="1104036" y="137160"/>
                </a:lnTo>
                <a:close/>
              </a:path>
              <a:path w="1106170" h="252729">
                <a:moveTo>
                  <a:pt x="609041" y="252729"/>
                </a:moveTo>
                <a:lnTo>
                  <a:pt x="496735" y="252729"/>
                </a:lnTo>
                <a:lnTo>
                  <a:pt x="389547" y="247650"/>
                </a:lnTo>
                <a:lnTo>
                  <a:pt x="364007" y="245110"/>
                </a:lnTo>
                <a:lnTo>
                  <a:pt x="339064" y="243839"/>
                </a:lnTo>
                <a:lnTo>
                  <a:pt x="291020" y="238760"/>
                </a:lnTo>
                <a:lnTo>
                  <a:pt x="267995" y="234950"/>
                </a:lnTo>
                <a:lnTo>
                  <a:pt x="245617" y="232410"/>
                </a:lnTo>
                <a:lnTo>
                  <a:pt x="183273" y="220979"/>
                </a:lnTo>
                <a:lnTo>
                  <a:pt x="145884" y="213360"/>
                </a:lnTo>
                <a:lnTo>
                  <a:pt x="112140" y="203200"/>
                </a:lnTo>
                <a:lnTo>
                  <a:pt x="96723" y="199389"/>
                </a:lnTo>
                <a:lnTo>
                  <a:pt x="82308" y="194310"/>
                </a:lnTo>
                <a:lnTo>
                  <a:pt x="68922" y="189229"/>
                </a:lnTo>
                <a:lnTo>
                  <a:pt x="56616" y="182879"/>
                </a:lnTo>
                <a:lnTo>
                  <a:pt x="45466" y="177800"/>
                </a:lnTo>
                <a:lnTo>
                  <a:pt x="40284" y="175260"/>
                </a:lnTo>
                <a:lnTo>
                  <a:pt x="35382" y="172720"/>
                </a:lnTo>
                <a:lnTo>
                  <a:pt x="30772" y="168910"/>
                </a:lnTo>
                <a:lnTo>
                  <a:pt x="26454" y="166370"/>
                </a:lnTo>
                <a:lnTo>
                  <a:pt x="22428" y="163829"/>
                </a:lnTo>
                <a:lnTo>
                  <a:pt x="18707" y="160020"/>
                </a:lnTo>
                <a:lnTo>
                  <a:pt x="15290" y="157479"/>
                </a:lnTo>
                <a:lnTo>
                  <a:pt x="12192" y="153670"/>
                </a:lnTo>
                <a:lnTo>
                  <a:pt x="9398" y="151129"/>
                </a:lnTo>
                <a:lnTo>
                  <a:pt x="6946" y="147320"/>
                </a:lnTo>
                <a:lnTo>
                  <a:pt x="5029" y="144779"/>
                </a:lnTo>
                <a:lnTo>
                  <a:pt x="4825" y="143510"/>
                </a:lnTo>
                <a:lnTo>
                  <a:pt x="3251" y="140970"/>
                </a:lnTo>
                <a:lnTo>
                  <a:pt x="3073" y="140970"/>
                </a:lnTo>
                <a:lnTo>
                  <a:pt x="1841" y="137160"/>
                </a:lnTo>
                <a:lnTo>
                  <a:pt x="11912" y="137160"/>
                </a:lnTo>
                <a:lnTo>
                  <a:pt x="11722" y="135889"/>
                </a:lnTo>
                <a:lnTo>
                  <a:pt x="13296" y="139700"/>
                </a:lnTo>
                <a:lnTo>
                  <a:pt x="13093" y="139700"/>
                </a:lnTo>
                <a:lnTo>
                  <a:pt x="15011" y="142239"/>
                </a:lnTo>
                <a:lnTo>
                  <a:pt x="14795" y="142239"/>
                </a:lnTo>
                <a:lnTo>
                  <a:pt x="17043" y="144779"/>
                </a:lnTo>
                <a:lnTo>
                  <a:pt x="16827" y="144779"/>
                </a:lnTo>
                <a:lnTo>
                  <a:pt x="19405" y="147320"/>
                </a:lnTo>
                <a:lnTo>
                  <a:pt x="19202" y="147320"/>
                </a:lnTo>
                <a:lnTo>
                  <a:pt x="22098" y="149860"/>
                </a:lnTo>
                <a:lnTo>
                  <a:pt x="21907" y="149860"/>
                </a:lnTo>
                <a:lnTo>
                  <a:pt x="25133" y="153670"/>
                </a:lnTo>
                <a:lnTo>
                  <a:pt x="26123" y="153670"/>
                </a:lnTo>
                <a:lnTo>
                  <a:pt x="28486" y="156210"/>
                </a:lnTo>
                <a:lnTo>
                  <a:pt x="28308" y="156210"/>
                </a:lnTo>
                <a:lnTo>
                  <a:pt x="32156" y="158750"/>
                </a:lnTo>
                <a:lnTo>
                  <a:pt x="32004" y="158750"/>
                </a:lnTo>
                <a:lnTo>
                  <a:pt x="36156" y="161289"/>
                </a:lnTo>
                <a:lnTo>
                  <a:pt x="36004" y="161289"/>
                </a:lnTo>
                <a:lnTo>
                  <a:pt x="40474" y="163829"/>
                </a:lnTo>
                <a:lnTo>
                  <a:pt x="40335" y="163829"/>
                </a:lnTo>
                <a:lnTo>
                  <a:pt x="45097" y="166370"/>
                </a:lnTo>
                <a:lnTo>
                  <a:pt x="44970" y="166370"/>
                </a:lnTo>
                <a:lnTo>
                  <a:pt x="50025" y="168910"/>
                </a:lnTo>
                <a:lnTo>
                  <a:pt x="49847" y="168910"/>
                </a:lnTo>
                <a:lnTo>
                  <a:pt x="60820" y="175260"/>
                </a:lnTo>
                <a:lnTo>
                  <a:pt x="60617" y="175260"/>
                </a:lnTo>
                <a:lnTo>
                  <a:pt x="72720" y="180339"/>
                </a:lnTo>
                <a:lnTo>
                  <a:pt x="72542" y="180339"/>
                </a:lnTo>
                <a:lnTo>
                  <a:pt x="85750" y="185420"/>
                </a:lnTo>
                <a:lnTo>
                  <a:pt x="85585" y="185420"/>
                </a:lnTo>
                <a:lnTo>
                  <a:pt x="99847" y="190500"/>
                </a:lnTo>
                <a:lnTo>
                  <a:pt x="99707" y="190500"/>
                </a:lnTo>
                <a:lnTo>
                  <a:pt x="114998" y="194310"/>
                </a:lnTo>
                <a:lnTo>
                  <a:pt x="131140" y="199389"/>
                </a:lnTo>
                <a:lnTo>
                  <a:pt x="148259" y="203200"/>
                </a:lnTo>
                <a:lnTo>
                  <a:pt x="166306" y="208279"/>
                </a:lnTo>
                <a:lnTo>
                  <a:pt x="185254" y="212089"/>
                </a:lnTo>
                <a:lnTo>
                  <a:pt x="205054" y="215900"/>
                </a:lnTo>
                <a:lnTo>
                  <a:pt x="225691" y="219710"/>
                </a:lnTo>
                <a:lnTo>
                  <a:pt x="247103" y="222250"/>
                </a:lnTo>
                <a:lnTo>
                  <a:pt x="269278" y="226060"/>
                </a:lnTo>
                <a:lnTo>
                  <a:pt x="292163" y="228600"/>
                </a:lnTo>
                <a:lnTo>
                  <a:pt x="315734" y="231139"/>
                </a:lnTo>
                <a:lnTo>
                  <a:pt x="339953" y="233679"/>
                </a:lnTo>
                <a:lnTo>
                  <a:pt x="364782" y="236220"/>
                </a:lnTo>
                <a:lnTo>
                  <a:pt x="390194" y="237489"/>
                </a:lnTo>
                <a:lnTo>
                  <a:pt x="416153" y="240029"/>
                </a:lnTo>
                <a:lnTo>
                  <a:pt x="442620" y="241300"/>
                </a:lnTo>
                <a:lnTo>
                  <a:pt x="469569" y="242570"/>
                </a:lnTo>
                <a:lnTo>
                  <a:pt x="496887" y="242570"/>
                </a:lnTo>
                <a:lnTo>
                  <a:pt x="524725" y="243839"/>
                </a:lnTo>
                <a:lnTo>
                  <a:pt x="766724" y="243839"/>
                </a:lnTo>
                <a:lnTo>
                  <a:pt x="741768" y="245110"/>
                </a:lnTo>
                <a:lnTo>
                  <a:pt x="716241" y="247650"/>
                </a:lnTo>
                <a:lnTo>
                  <a:pt x="609041" y="252729"/>
                </a:lnTo>
                <a:close/>
              </a:path>
              <a:path w="1106170" h="252729">
                <a:moveTo>
                  <a:pt x="1093330" y="153670"/>
                </a:moveTo>
                <a:lnTo>
                  <a:pt x="1080592" y="153670"/>
                </a:lnTo>
                <a:lnTo>
                  <a:pt x="1083817" y="149860"/>
                </a:lnTo>
                <a:lnTo>
                  <a:pt x="1083614" y="149860"/>
                </a:lnTo>
                <a:lnTo>
                  <a:pt x="1086523" y="147320"/>
                </a:lnTo>
                <a:lnTo>
                  <a:pt x="1086307" y="147320"/>
                </a:lnTo>
                <a:lnTo>
                  <a:pt x="1088885" y="144779"/>
                </a:lnTo>
                <a:lnTo>
                  <a:pt x="1088682" y="144779"/>
                </a:lnTo>
                <a:lnTo>
                  <a:pt x="1090917" y="142239"/>
                </a:lnTo>
                <a:lnTo>
                  <a:pt x="1090714" y="142239"/>
                </a:lnTo>
                <a:lnTo>
                  <a:pt x="1092619" y="139700"/>
                </a:lnTo>
                <a:lnTo>
                  <a:pt x="1092415" y="139700"/>
                </a:lnTo>
                <a:lnTo>
                  <a:pt x="1093990" y="135889"/>
                </a:lnTo>
                <a:lnTo>
                  <a:pt x="1093812" y="137160"/>
                </a:lnTo>
                <a:lnTo>
                  <a:pt x="1103884" y="137160"/>
                </a:lnTo>
                <a:lnTo>
                  <a:pt x="1102652" y="140970"/>
                </a:lnTo>
                <a:lnTo>
                  <a:pt x="1100899" y="143510"/>
                </a:lnTo>
                <a:lnTo>
                  <a:pt x="1098778" y="147320"/>
                </a:lnTo>
                <a:lnTo>
                  <a:pt x="1096111" y="151129"/>
                </a:lnTo>
                <a:lnTo>
                  <a:pt x="1093330" y="153670"/>
                </a:lnTo>
                <a:close/>
              </a:path>
              <a:path w="1106170" h="252729">
                <a:moveTo>
                  <a:pt x="26123" y="153670"/>
                </a:moveTo>
                <a:lnTo>
                  <a:pt x="25133" y="153670"/>
                </a:lnTo>
                <a:lnTo>
                  <a:pt x="24942" y="152400"/>
                </a:lnTo>
                <a:lnTo>
                  <a:pt x="26123" y="153670"/>
                </a:lnTo>
                <a:close/>
              </a:path>
              <a:path w="1106170" h="252729">
                <a:moveTo>
                  <a:pt x="766724" y="243839"/>
                </a:moveTo>
                <a:lnTo>
                  <a:pt x="580986" y="243839"/>
                </a:lnTo>
                <a:lnTo>
                  <a:pt x="608825" y="242570"/>
                </a:lnTo>
                <a:lnTo>
                  <a:pt x="636155" y="242570"/>
                </a:lnTo>
                <a:lnTo>
                  <a:pt x="663155" y="241300"/>
                </a:lnTo>
                <a:lnTo>
                  <a:pt x="689622" y="240029"/>
                </a:lnTo>
                <a:lnTo>
                  <a:pt x="715581" y="237489"/>
                </a:lnTo>
                <a:lnTo>
                  <a:pt x="740994" y="236220"/>
                </a:lnTo>
                <a:lnTo>
                  <a:pt x="765822" y="233679"/>
                </a:lnTo>
                <a:lnTo>
                  <a:pt x="790054" y="231139"/>
                </a:lnTo>
                <a:lnTo>
                  <a:pt x="813625" y="228600"/>
                </a:lnTo>
                <a:lnTo>
                  <a:pt x="836523" y="226060"/>
                </a:lnTo>
                <a:lnTo>
                  <a:pt x="858697" y="222250"/>
                </a:lnTo>
                <a:lnTo>
                  <a:pt x="880110" y="219710"/>
                </a:lnTo>
                <a:lnTo>
                  <a:pt x="900747" y="215900"/>
                </a:lnTo>
                <a:lnTo>
                  <a:pt x="920559" y="212089"/>
                </a:lnTo>
                <a:lnTo>
                  <a:pt x="939507" y="208279"/>
                </a:lnTo>
                <a:lnTo>
                  <a:pt x="957567" y="203200"/>
                </a:lnTo>
                <a:lnTo>
                  <a:pt x="974686" y="199389"/>
                </a:lnTo>
                <a:lnTo>
                  <a:pt x="990854" y="194310"/>
                </a:lnTo>
                <a:lnTo>
                  <a:pt x="1006017" y="190500"/>
                </a:lnTo>
                <a:lnTo>
                  <a:pt x="1005878" y="190500"/>
                </a:lnTo>
                <a:lnTo>
                  <a:pt x="1020127" y="185420"/>
                </a:lnTo>
                <a:lnTo>
                  <a:pt x="1019975" y="185420"/>
                </a:lnTo>
                <a:lnTo>
                  <a:pt x="1033170" y="180339"/>
                </a:lnTo>
                <a:lnTo>
                  <a:pt x="1032992" y="180339"/>
                </a:lnTo>
                <a:lnTo>
                  <a:pt x="1045108" y="175260"/>
                </a:lnTo>
                <a:lnTo>
                  <a:pt x="1044892" y="175260"/>
                </a:lnTo>
                <a:lnTo>
                  <a:pt x="1055878" y="168910"/>
                </a:lnTo>
                <a:lnTo>
                  <a:pt x="1055700" y="168910"/>
                </a:lnTo>
                <a:lnTo>
                  <a:pt x="1060754" y="166370"/>
                </a:lnTo>
                <a:lnTo>
                  <a:pt x="1065390" y="163829"/>
                </a:lnTo>
                <a:lnTo>
                  <a:pt x="1065250" y="163829"/>
                </a:lnTo>
                <a:lnTo>
                  <a:pt x="1069708" y="161289"/>
                </a:lnTo>
                <a:lnTo>
                  <a:pt x="1069568" y="161289"/>
                </a:lnTo>
                <a:lnTo>
                  <a:pt x="1073721" y="158750"/>
                </a:lnTo>
                <a:lnTo>
                  <a:pt x="1073556" y="158750"/>
                </a:lnTo>
                <a:lnTo>
                  <a:pt x="1077417" y="156210"/>
                </a:lnTo>
                <a:lnTo>
                  <a:pt x="1077239" y="156210"/>
                </a:lnTo>
                <a:lnTo>
                  <a:pt x="1080769" y="152400"/>
                </a:lnTo>
                <a:lnTo>
                  <a:pt x="1080592" y="153670"/>
                </a:lnTo>
                <a:lnTo>
                  <a:pt x="1093330" y="153670"/>
                </a:lnTo>
                <a:lnTo>
                  <a:pt x="1090231" y="157479"/>
                </a:lnTo>
                <a:lnTo>
                  <a:pt x="1086827" y="160020"/>
                </a:lnTo>
                <a:lnTo>
                  <a:pt x="1083119" y="163829"/>
                </a:lnTo>
                <a:lnTo>
                  <a:pt x="1079106" y="166370"/>
                </a:lnTo>
                <a:lnTo>
                  <a:pt x="1074801" y="168910"/>
                </a:lnTo>
                <a:lnTo>
                  <a:pt x="1070203" y="172720"/>
                </a:lnTo>
                <a:lnTo>
                  <a:pt x="1065314" y="175260"/>
                </a:lnTo>
                <a:lnTo>
                  <a:pt x="1060081" y="177800"/>
                </a:lnTo>
                <a:lnTo>
                  <a:pt x="1048905" y="182879"/>
                </a:lnTo>
                <a:lnTo>
                  <a:pt x="1036612" y="189229"/>
                </a:lnTo>
                <a:lnTo>
                  <a:pt x="1023264" y="194310"/>
                </a:lnTo>
                <a:lnTo>
                  <a:pt x="1008862" y="199389"/>
                </a:lnTo>
                <a:lnTo>
                  <a:pt x="993444" y="203200"/>
                </a:lnTo>
                <a:lnTo>
                  <a:pt x="977061" y="208279"/>
                </a:lnTo>
                <a:lnTo>
                  <a:pt x="922362" y="220979"/>
                </a:lnTo>
                <a:lnTo>
                  <a:pt x="881595" y="228600"/>
                </a:lnTo>
                <a:lnTo>
                  <a:pt x="837793" y="234950"/>
                </a:lnTo>
                <a:lnTo>
                  <a:pt x="814768" y="238760"/>
                </a:lnTo>
                <a:lnTo>
                  <a:pt x="766724" y="24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0962" y="4545164"/>
            <a:ext cx="1096403" cy="1403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26200" y="4540402"/>
            <a:ext cx="1106170" cy="1413510"/>
          </a:xfrm>
          <a:custGeom>
            <a:avLst/>
            <a:gdLst/>
            <a:ahLst/>
            <a:cxnLst/>
            <a:rect l="l" t="t" r="r" b="b"/>
            <a:pathLst>
              <a:path w="1106170" h="1413510">
                <a:moveTo>
                  <a:pt x="1101166" y="1413090"/>
                </a:moveTo>
                <a:lnTo>
                  <a:pt x="4762" y="1413090"/>
                </a:lnTo>
                <a:lnTo>
                  <a:pt x="3289" y="1412862"/>
                </a:lnTo>
                <a:lnTo>
                  <a:pt x="1968" y="1412189"/>
                </a:lnTo>
                <a:lnTo>
                  <a:pt x="914" y="1411135"/>
                </a:lnTo>
                <a:lnTo>
                  <a:pt x="228" y="1409801"/>
                </a:lnTo>
                <a:lnTo>
                  <a:pt x="0" y="1408328"/>
                </a:lnTo>
                <a:lnTo>
                  <a:pt x="0" y="4762"/>
                </a:lnTo>
                <a:lnTo>
                  <a:pt x="4762" y="0"/>
                </a:lnTo>
                <a:lnTo>
                  <a:pt x="1101166" y="0"/>
                </a:lnTo>
                <a:lnTo>
                  <a:pt x="1105928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1403565"/>
                </a:lnTo>
                <a:lnTo>
                  <a:pt x="4762" y="1403565"/>
                </a:lnTo>
                <a:lnTo>
                  <a:pt x="9525" y="1408328"/>
                </a:lnTo>
                <a:lnTo>
                  <a:pt x="1105928" y="1408328"/>
                </a:lnTo>
                <a:lnTo>
                  <a:pt x="1105687" y="1409801"/>
                </a:lnTo>
                <a:lnTo>
                  <a:pt x="1105014" y="1411135"/>
                </a:lnTo>
                <a:lnTo>
                  <a:pt x="1103960" y="1412189"/>
                </a:lnTo>
                <a:lnTo>
                  <a:pt x="1102639" y="1412862"/>
                </a:lnTo>
                <a:lnTo>
                  <a:pt x="1101166" y="1413090"/>
                </a:lnTo>
                <a:close/>
              </a:path>
              <a:path w="1106170" h="141351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106170" h="1413510">
                <a:moveTo>
                  <a:pt x="1096403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096403" y="4762"/>
                </a:lnTo>
                <a:lnTo>
                  <a:pt x="1096403" y="9524"/>
                </a:lnTo>
                <a:close/>
              </a:path>
              <a:path w="1106170" h="1413510">
                <a:moveTo>
                  <a:pt x="1096403" y="1408328"/>
                </a:moveTo>
                <a:lnTo>
                  <a:pt x="1096403" y="4762"/>
                </a:lnTo>
                <a:lnTo>
                  <a:pt x="1101166" y="9524"/>
                </a:lnTo>
                <a:lnTo>
                  <a:pt x="1105928" y="9524"/>
                </a:lnTo>
                <a:lnTo>
                  <a:pt x="1105928" y="1403565"/>
                </a:lnTo>
                <a:lnTo>
                  <a:pt x="1101166" y="1403565"/>
                </a:lnTo>
                <a:lnTo>
                  <a:pt x="1096403" y="1408328"/>
                </a:lnTo>
                <a:close/>
              </a:path>
              <a:path w="1106170" h="1413510">
                <a:moveTo>
                  <a:pt x="1105928" y="9524"/>
                </a:moveTo>
                <a:lnTo>
                  <a:pt x="1101166" y="9524"/>
                </a:lnTo>
                <a:lnTo>
                  <a:pt x="1096403" y="4762"/>
                </a:lnTo>
                <a:lnTo>
                  <a:pt x="1105928" y="4762"/>
                </a:lnTo>
                <a:lnTo>
                  <a:pt x="1105928" y="9524"/>
                </a:lnTo>
                <a:close/>
              </a:path>
              <a:path w="1106170" h="1413510">
                <a:moveTo>
                  <a:pt x="9525" y="1408328"/>
                </a:moveTo>
                <a:lnTo>
                  <a:pt x="4762" y="1403565"/>
                </a:lnTo>
                <a:lnTo>
                  <a:pt x="9525" y="1403565"/>
                </a:lnTo>
                <a:lnTo>
                  <a:pt x="9525" y="1408328"/>
                </a:lnTo>
                <a:close/>
              </a:path>
              <a:path w="1106170" h="1413510">
                <a:moveTo>
                  <a:pt x="1096403" y="1408328"/>
                </a:moveTo>
                <a:lnTo>
                  <a:pt x="9525" y="1408328"/>
                </a:lnTo>
                <a:lnTo>
                  <a:pt x="9525" y="1403565"/>
                </a:lnTo>
                <a:lnTo>
                  <a:pt x="1096403" y="1403565"/>
                </a:lnTo>
                <a:lnTo>
                  <a:pt x="1096403" y="1408328"/>
                </a:lnTo>
                <a:close/>
              </a:path>
              <a:path w="1106170" h="1413510">
                <a:moveTo>
                  <a:pt x="1105928" y="1408328"/>
                </a:moveTo>
                <a:lnTo>
                  <a:pt x="1096403" y="1408328"/>
                </a:lnTo>
                <a:lnTo>
                  <a:pt x="1101166" y="1403565"/>
                </a:lnTo>
                <a:lnTo>
                  <a:pt x="1105928" y="1403565"/>
                </a:lnTo>
                <a:lnTo>
                  <a:pt x="1105928" y="1408328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30962" y="4545164"/>
            <a:ext cx="0" cy="1403985"/>
          </a:xfrm>
          <a:custGeom>
            <a:avLst/>
            <a:gdLst/>
            <a:ahLst/>
            <a:cxnLst/>
            <a:rect l="l" t="t" r="r" b="b"/>
            <a:pathLst>
              <a:path w="0" h="1403985">
                <a:moveTo>
                  <a:pt x="0" y="0"/>
                </a:moveTo>
                <a:lnTo>
                  <a:pt x="0" y="140356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27366" y="4545164"/>
            <a:ext cx="0" cy="1403985"/>
          </a:xfrm>
          <a:custGeom>
            <a:avLst/>
            <a:gdLst/>
            <a:ahLst/>
            <a:cxnLst/>
            <a:rect l="l" t="t" r="r" b="b"/>
            <a:pathLst>
              <a:path w="0" h="1403985">
                <a:moveTo>
                  <a:pt x="0" y="0"/>
                </a:moveTo>
                <a:lnTo>
                  <a:pt x="0" y="140356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31279" y="4423118"/>
            <a:ext cx="1096645" cy="183515"/>
          </a:xfrm>
          <a:custGeom>
            <a:avLst/>
            <a:gdLst/>
            <a:ahLst/>
            <a:cxnLst/>
            <a:rect l="l" t="t" r="r" b="b"/>
            <a:pathLst>
              <a:path w="1096645" h="183514">
                <a:moveTo>
                  <a:pt x="547877" y="183070"/>
                </a:moveTo>
                <a:lnTo>
                  <a:pt x="473492" y="182234"/>
                </a:lnTo>
                <a:lnTo>
                  <a:pt x="402149" y="179798"/>
                </a:lnTo>
                <a:lnTo>
                  <a:pt x="334502" y="175868"/>
                </a:lnTo>
                <a:lnTo>
                  <a:pt x="271207" y="170552"/>
                </a:lnTo>
                <a:lnTo>
                  <a:pt x="212917" y="163956"/>
                </a:lnTo>
                <a:lnTo>
                  <a:pt x="160286" y="156189"/>
                </a:lnTo>
                <a:lnTo>
                  <a:pt x="113970" y="147357"/>
                </a:lnTo>
                <a:lnTo>
                  <a:pt x="74622" y="137566"/>
                </a:lnTo>
                <a:lnTo>
                  <a:pt x="19448" y="115541"/>
                </a:lnTo>
                <a:lnTo>
                  <a:pt x="0" y="90970"/>
                </a:lnTo>
                <a:lnTo>
                  <a:pt x="4931" y="78679"/>
                </a:lnTo>
                <a:lnTo>
                  <a:pt x="42897" y="55667"/>
                </a:lnTo>
                <a:lnTo>
                  <a:pt x="113970" y="35489"/>
                </a:lnTo>
                <a:lnTo>
                  <a:pt x="160286" y="26739"/>
                </a:lnTo>
                <a:lnTo>
                  <a:pt x="212917" y="19031"/>
                </a:lnTo>
                <a:lnTo>
                  <a:pt x="271207" y="12476"/>
                </a:lnTo>
                <a:lnTo>
                  <a:pt x="334502" y="7184"/>
                </a:lnTo>
                <a:lnTo>
                  <a:pt x="402149" y="3267"/>
                </a:lnTo>
                <a:lnTo>
                  <a:pt x="473492" y="835"/>
                </a:lnTo>
                <a:lnTo>
                  <a:pt x="547877" y="0"/>
                </a:lnTo>
                <a:lnTo>
                  <a:pt x="622266" y="835"/>
                </a:lnTo>
                <a:lnTo>
                  <a:pt x="693613" y="3269"/>
                </a:lnTo>
                <a:lnTo>
                  <a:pt x="761265" y="7193"/>
                </a:lnTo>
                <a:lnTo>
                  <a:pt x="824569" y="12497"/>
                </a:lnTo>
                <a:lnTo>
                  <a:pt x="882872" y="19072"/>
                </a:lnTo>
                <a:lnTo>
                  <a:pt x="935520" y="26809"/>
                </a:lnTo>
                <a:lnTo>
                  <a:pt x="981860" y="35600"/>
                </a:lnTo>
                <a:lnTo>
                  <a:pt x="1021239" y="45334"/>
                </a:lnTo>
                <a:lnTo>
                  <a:pt x="1076503" y="67198"/>
                </a:lnTo>
                <a:lnTo>
                  <a:pt x="1096086" y="91528"/>
                </a:lnTo>
                <a:lnTo>
                  <a:pt x="1091081" y="103950"/>
                </a:lnTo>
                <a:lnTo>
                  <a:pt x="1053005" y="127161"/>
                </a:lnTo>
                <a:lnTo>
                  <a:pt x="981860" y="147467"/>
                </a:lnTo>
                <a:lnTo>
                  <a:pt x="935520" y="156259"/>
                </a:lnTo>
                <a:lnTo>
                  <a:pt x="882872" y="163997"/>
                </a:lnTo>
                <a:lnTo>
                  <a:pt x="824569" y="170572"/>
                </a:lnTo>
                <a:lnTo>
                  <a:pt x="761265" y="175876"/>
                </a:lnTo>
                <a:lnTo>
                  <a:pt x="693613" y="179800"/>
                </a:lnTo>
                <a:lnTo>
                  <a:pt x="622266" y="182234"/>
                </a:lnTo>
                <a:lnTo>
                  <a:pt x="547877" y="18307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26301" y="4418355"/>
            <a:ext cx="1106170" cy="191770"/>
          </a:xfrm>
          <a:custGeom>
            <a:avLst/>
            <a:gdLst/>
            <a:ahLst/>
            <a:cxnLst/>
            <a:rect l="l" t="t" r="r" b="b"/>
            <a:pathLst>
              <a:path w="1106170" h="191770">
                <a:moveTo>
                  <a:pt x="21386" y="78739"/>
                </a:moveTo>
                <a:lnTo>
                  <a:pt x="7594" y="78739"/>
                </a:lnTo>
                <a:lnTo>
                  <a:pt x="9842" y="76200"/>
                </a:lnTo>
                <a:lnTo>
                  <a:pt x="27203" y="64770"/>
                </a:lnTo>
                <a:lnTo>
                  <a:pt x="36068" y="59689"/>
                </a:lnTo>
                <a:lnTo>
                  <a:pt x="46088" y="55879"/>
                </a:lnTo>
                <a:lnTo>
                  <a:pt x="57238" y="52070"/>
                </a:lnTo>
                <a:lnTo>
                  <a:pt x="69494" y="46989"/>
                </a:lnTo>
                <a:lnTo>
                  <a:pt x="82829" y="43179"/>
                </a:lnTo>
                <a:lnTo>
                  <a:pt x="97193" y="39370"/>
                </a:lnTo>
                <a:lnTo>
                  <a:pt x="112572" y="36829"/>
                </a:lnTo>
                <a:lnTo>
                  <a:pt x="128943" y="33020"/>
                </a:lnTo>
                <a:lnTo>
                  <a:pt x="146253" y="29210"/>
                </a:lnTo>
                <a:lnTo>
                  <a:pt x="164401" y="26670"/>
                </a:lnTo>
                <a:lnTo>
                  <a:pt x="183578" y="22860"/>
                </a:lnTo>
                <a:lnTo>
                  <a:pt x="203530" y="20320"/>
                </a:lnTo>
                <a:lnTo>
                  <a:pt x="291096" y="10160"/>
                </a:lnTo>
                <a:lnTo>
                  <a:pt x="314782" y="8889"/>
                </a:lnTo>
                <a:lnTo>
                  <a:pt x="339115" y="6350"/>
                </a:lnTo>
                <a:lnTo>
                  <a:pt x="469239" y="0"/>
                </a:lnTo>
                <a:lnTo>
                  <a:pt x="636447" y="0"/>
                </a:lnTo>
                <a:lnTo>
                  <a:pt x="766559" y="6350"/>
                </a:lnTo>
                <a:lnTo>
                  <a:pt x="790892" y="8889"/>
                </a:lnTo>
                <a:lnTo>
                  <a:pt x="496912" y="8889"/>
                </a:lnTo>
                <a:lnTo>
                  <a:pt x="469480" y="10160"/>
                </a:lnTo>
                <a:lnTo>
                  <a:pt x="442556" y="10160"/>
                </a:lnTo>
                <a:lnTo>
                  <a:pt x="416039" y="11429"/>
                </a:lnTo>
                <a:lnTo>
                  <a:pt x="390067" y="12700"/>
                </a:lnTo>
                <a:lnTo>
                  <a:pt x="364642" y="13970"/>
                </a:lnTo>
                <a:lnTo>
                  <a:pt x="339788" y="16510"/>
                </a:lnTo>
                <a:lnTo>
                  <a:pt x="315556" y="17779"/>
                </a:lnTo>
                <a:lnTo>
                  <a:pt x="291960" y="20320"/>
                </a:lnTo>
                <a:lnTo>
                  <a:pt x="269049" y="21589"/>
                </a:lnTo>
                <a:lnTo>
                  <a:pt x="246862" y="24129"/>
                </a:lnTo>
                <a:lnTo>
                  <a:pt x="225425" y="26670"/>
                </a:lnTo>
                <a:lnTo>
                  <a:pt x="204774" y="29210"/>
                </a:lnTo>
                <a:lnTo>
                  <a:pt x="184950" y="33020"/>
                </a:lnTo>
                <a:lnTo>
                  <a:pt x="165976" y="35560"/>
                </a:lnTo>
                <a:lnTo>
                  <a:pt x="147891" y="39370"/>
                </a:lnTo>
                <a:lnTo>
                  <a:pt x="130746" y="41910"/>
                </a:lnTo>
                <a:lnTo>
                  <a:pt x="114554" y="45720"/>
                </a:lnTo>
                <a:lnTo>
                  <a:pt x="99377" y="49529"/>
                </a:lnTo>
                <a:lnTo>
                  <a:pt x="85229" y="53339"/>
                </a:lnTo>
                <a:lnTo>
                  <a:pt x="72148" y="57150"/>
                </a:lnTo>
                <a:lnTo>
                  <a:pt x="72301" y="57150"/>
                </a:lnTo>
                <a:lnTo>
                  <a:pt x="60198" y="60960"/>
                </a:lnTo>
                <a:lnTo>
                  <a:pt x="60375" y="60960"/>
                </a:lnTo>
                <a:lnTo>
                  <a:pt x="49390" y="64770"/>
                </a:lnTo>
                <a:lnTo>
                  <a:pt x="49593" y="64770"/>
                </a:lnTo>
                <a:lnTo>
                  <a:pt x="39789" y="68579"/>
                </a:lnTo>
                <a:lnTo>
                  <a:pt x="40030" y="68579"/>
                </a:lnTo>
                <a:lnTo>
                  <a:pt x="31419" y="72389"/>
                </a:lnTo>
                <a:lnTo>
                  <a:pt x="31635" y="72389"/>
                </a:lnTo>
                <a:lnTo>
                  <a:pt x="27787" y="74929"/>
                </a:lnTo>
                <a:lnTo>
                  <a:pt x="27952" y="74929"/>
                </a:lnTo>
                <a:lnTo>
                  <a:pt x="26187" y="76200"/>
                </a:lnTo>
                <a:lnTo>
                  <a:pt x="24612" y="76200"/>
                </a:lnTo>
                <a:lnTo>
                  <a:pt x="21386" y="78739"/>
                </a:lnTo>
                <a:close/>
              </a:path>
              <a:path w="1106170" h="191770">
                <a:moveTo>
                  <a:pt x="1081303" y="77470"/>
                </a:moveTo>
                <a:lnTo>
                  <a:pt x="1077760" y="74929"/>
                </a:lnTo>
                <a:lnTo>
                  <a:pt x="1077937" y="74929"/>
                </a:lnTo>
                <a:lnTo>
                  <a:pt x="1074077" y="72389"/>
                </a:lnTo>
                <a:lnTo>
                  <a:pt x="1074305" y="72389"/>
                </a:lnTo>
                <a:lnTo>
                  <a:pt x="1065682" y="68579"/>
                </a:lnTo>
                <a:lnTo>
                  <a:pt x="1065936" y="68579"/>
                </a:lnTo>
                <a:lnTo>
                  <a:pt x="1056119" y="64770"/>
                </a:lnTo>
                <a:lnTo>
                  <a:pt x="1056335" y="64770"/>
                </a:lnTo>
                <a:lnTo>
                  <a:pt x="1045349" y="60960"/>
                </a:lnTo>
                <a:lnTo>
                  <a:pt x="1045527" y="60960"/>
                </a:lnTo>
                <a:lnTo>
                  <a:pt x="1033424" y="57150"/>
                </a:lnTo>
                <a:lnTo>
                  <a:pt x="1033564" y="57150"/>
                </a:lnTo>
                <a:lnTo>
                  <a:pt x="1020368" y="53339"/>
                </a:lnTo>
                <a:lnTo>
                  <a:pt x="1006233" y="49529"/>
                </a:lnTo>
                <a:lnTo>
                  <a:pt x="991069" y="45720"/>
                </a:lnTo>
                <a:lnTo>
                  <a:pt x="974890" y="41910"/>
                </a:lnTo>
                <a:lnTo>
                  <a:pt x="957745" y="39370"/>
                </a:lnTo>
                <a:lnTo>
                  <a:pt x="939673" y="35560"/>
                </a:lnTo>
                <a:lnTo>
                  <a:pt x="920711" y="33020"/>
                </a:lnTo>
                <a:lnTo>
                  <a:pt x="900887" y="29210"/>
                </a:lnTo>
                <a:lnTo>
                  <a:pt x="880237" y="26670"/>
                </a:lnTo>
                <a:lnTo>
                  <a:pt x="858799" y="24129"/>
                </a:lnTo>
                <a:lnTo>
                  <a:pt x="836612" y="21589"/>
                </a:lnTo>
                <a:lnTo>
                  <a:pt x="813714" y="20320"/>
                </a:lnTo>
                <a:lnTo>
                  <a:pt x="790117" y="17779"/>
                </a:lnTo>
                <a:lnTo>
                  <a:pt x="765886" y="16510"/>
                </a:lnTo>
                <a:lnTo>
                  <a:pt x="741032" y="13970"/>
                </a:lnTo>
                <a:lnTo>
                  <a:pt x="715606" y="12700"/>
                </a:lnTo>
                <a:lnTo>
                  <a:pt x="689635" y="11429"/>
                </a:lnTo>
                <a:lnTo>
                  <a:pt x="663155" y="10160"/>
                </a:lnTo>
                <a:lnTo>
                  <a:pt x="636244" y="10160"/>
                </a:lnTo>
                <a:lnTo>
                  <a:pt x="608812" y="8889"/>
                </a:lnTo>
                <a:lnTo>
                  <a:pt x="790892" y="8889"/>
                </a:lnTo>
                <a:lnTo>
                  <a:pt x="814565" y="10160"/>
                </a:lnTo>
                <a:lnTo>
                  <a:pt x="902246" y="20320"/>
                </a:lnTo>
                <a:lnTo>
                  <a:pt x="922210" y="22860"/>
                </a:lnTo>
                <a:lnTo>
                  <a:pt x="941247" y="26670"/>
                </a:lnTo>
                <a:lnTo>
                  <a:pt x="959548" y="29210"/>
                </a:lnTo>
                <a:lnTo>
                  <a:pt x="976871" y="33020"/>
                </a:lnTo>
                <a:lnTo>
                  <a:pt x="993241" y="36829"/>
                </a:lnTo>
                <a:lnTo>
                  <a:pt x="1008634" y="39370"/>
                </a:lnTo>
                <a:lnTo>
                  <a:pt x="1023023" y="43179"/>
                </a:lnTo>
                <a:lnTo>
                  <a:pt x="1036370" y="46989"/>
                </a:lnTo>
                <a:lnTo>
                  <a:pt x="1048651" y="52070"/>
                </a:lnTo>
                <a:lnTo>
                  <a:pt x="1059840" y="55879"/>
                </a:lnTo>
                <a:lnTo>
                  <a:pt x="1069898" y="59689"/>
                </a:lnTo>
                <a:lnTo>
                  <a:pt x="1078750" y="64770"/>
                </a:lnTo>
                <a:lnTo>
                  <a:pt x="1082763" y="66039"/>
                </a:lnTo>
                <a:lnTo>
                  <a:pt x="1086307" y="68579"/>
                </a:lnTo>
                <a:lnTo>
                  <a:pt x="1089926" y="71120"/>
                </a:lnTo>
                <a:lnTo>
                  <a:pt x="1093050" y="73660"/>
                </a:lnTo>
                <a:lnTo>
                  <a:pt x="1095883" y="76200"/>
                </a:lnTo>
                <a:lnTo>
                  <a:pt x="1081112" y="76200"/>
                </a:lnTo>
                <a:lnTo>
                  <a:pt x="1081303" y="77470"/>
                </a:lnTo>
                <a:close/>
              </a:path>
              <a:path w="1106170" h="191770">
                <a:moveTo>
                  <a:pt x="24422" y="77470"/>
                </a:moveTo>
                <a:lnTo>
                  <a:pt x="24612" y="76200"/>
                </a:lnTo>
                <a:lnTo>
                  <a:pt x="26187" y="76200"/>
                </a:lnTo>
                <a:lnTo>
                  <a:pt x="24422" y="77470"/>
                </a:lnTo>
                <a:close/>
              </a:path>
              <a:path w="1106170" h="191770">
                <a:moveTo>
                  <a:pt x="1098130" y="78739"/>
                </a:moveTo>
                <a:lnTo>
                  <a:pt x="1084338" y="78739"/>
                </a:lnTo>
                <a:lnTo>
                  <a:pt x="1081112" y="76200"/>
                </a:lnTo>
                <a:lnTo>
                  <a:pt x="1095883" y="76200"/>
                </a:lnTo>
                <a:lnTo>
                  <a:pt x="1098130" y="78739"/>
                </a:lnTo>
                <a:close/>
              </a:path>
              <a:path w="1106170" h="191770">
                <a:moveTo>
                  <a:pt x="18694" y="81279"/>
                </a:moveTo>
                <a:lnTo>
                  <a:pt x="5410" y="81279"/>
                </a:lnTo>
                <a:lnTo>
                  <a:pt x="7327" y="78739"/>
                </a:lnTo>
                <a:lnTo>
                  <a:pt x="21602" y="78739"/>
                </a:lnTo>
                <a:lnTo>
                  <a:pt x="18694" y="81279"/>
                </a:lnTo>
                <a:close/>
              </a:path>
              <a:path w="1106170" h="191770">
                <a:moveTo>
                  <a:pt x="1100302" y="81279"/>
                </a:moveTo>
                <a:lnTo>
                  <a:pt x="1087018" y="81279"/>
                </a:lnTo>
                <a:lnTo>
                  <a:pt x="1084122" y="78739"/>
                </a:lnTo>
                <a:lnTo>
                  <a:pt x="1098397" y="78739"/>
                </a:lnTo>
                <a:lnTo>
                  <a:pt x="1100302" y="81279"/>
                </a:lnTo>
                <a:close/>
              </a:path>
              <a:path w="1106170" h="191770">
                <a:moveTo>
                  <a:pt x="12712" y="87629"/>
                </a:moveTo>
                <a:lnTo>
                  <a:pt x="12992" y="86360"/>
                </a:lnTo>
                <a:lnTo>
                  <a:pt x="2057" y="86360"/>
                </a:lnTo>
                <a:lnTo>
                  <a:pt x="3289" y="83820"/>
                </a:lnTo>
                <a:lnTo>
                  <a:pt x="3556" y="83820"/>
                </a:lnTo>
                <a:lnTo>
                  <a:pt x="5130" y="81279"/>
                </a:lnTo>
                <a:lnTo>
                  <a:pt x="18923" y="81279"/>
                </a:lnTo>
                <a:lnTo>
                  <a:pt x="16357" y="82550"/>
                </a:lnTo>
                <a:lnTo>
                  <a:pt x="16598" y="82550"/>
                </a:lnTo>
                <a:lnTo>
                  <a:pt x="14363" y="85089"/>
                </a:lnTo>
                <a:lnTo>
                  <a:pt x="14630" y="85089"/>
                </a:lnTo>
                <a:lnTo>
                  <a:pt x="12712" y="87629"/>
                </a:lnTo>
                <a:close/>
              </a:path>
              <a:path w="1106170" h="191770">
                <a:moveTo>
                  <a:pt x="1093000" y="87629"/>
                </a:moveTo>
                <a:lnTo>
                  <a:pt x="1091095" y="85089"/>
                </a:lnTo>
                <a:lnTo>
                  <a:pt x="1091361" y="85089"/>
                </a:lnTo>
                <a:lnTo>
                  <a:pt x="1089113" y="82550"/>
                </a:lnTo>
                <a:lnTo>
                  <a:pt x="1089367" y="82550"/>
                </a:lnTo>
                <a:lnTo>
                  <a:pt x="1086789" y="81279"/>
                </a:lnTo>
                <a:lnTo>
                  <a:pt x="1100582" y="81279"/>
                </a:lnTo>
                <a:lnTo>
                  <a:pt x="1102156" y="83820"/>
                </a:lnTo>
                <a:lnTo>
                  <a:pt x="1102436" y="83820"/>
                </a:lnTo>
                <a:lnTo>
                  <a:pt x="1103668" y="86360"/>
                </a:lnTo>
                <a:lnTo>
                  <a:pt x="1092720" y="86360"/>
                </a:lnTo>
                <a:lnTo>
                  <a:pt x="1093000" y="87629"/>
                </a:lnTo>
                <a:close/>
              </a:path>
              <a:path w="1106170" h="191770">
                <a:moveTo>
                  <a:pt x="10718" y="101600"/>
                </a:moveTo>
                <a:lnTo>
                  <a:pt x="736" y="101600"/>
                </a:lnTo>
                <a:lnTo>
                  <a:pt x="190" y="99060"/>
                </a:lnTo>
                <a:lnTo>
                  <a:pt x="88" y="97789"/>
                </a:lnTo>
                <a:lnTo>
                  <a:pt x="0" y="93979"/>
                </a:lnTo>
                <a:lnTo>
                  <a:pt x="88" y="92710"/>
                </a:lnTo>
                <a:lnTo>
                  <a:pt x="736" y="90170"/>
                </a:lnTo>
                <a:lnTo>
                  <a:pt x="927" y="88900"/>
                </a:lnTo>
                <a:lnTo>
                  <a:pt x="1803" y="86360"/>
                </a:lnTo>
                <a:lnTo>
                  <a:pt x="12992" y="86360"/>
                </a:lnTo>
                <a:lnTo>
                  <a:pt x="11417" y="88900"/>
                </a:lnTo>
                <a:lnTo>
                  <a:pt x="11696" y="88900"/>
                </a:lnTo>
                <a:lnTo>
                  <a:pt x="11080" y="90170"/>
                </a:lnTo>
                <a:lnTo>
                  <a:pt x="10718" y="90170"/>
                </a:lnTo>
                <a:lnTo>
                  <a:pt x="10274" y="91439"/>
                </a:lnTo>
                <a:lnTo>
                  <a:pt x="10020" y="91439"/>
                </a:lnTo>
                <a:lnTo>
                  <a:pt x="9486" y="93979"/>
                </a:lnTo>
                <a:lnTo>
                  <a:pt x="9499" y="95250"/>
                </a:lnTo>
                <a:lnTo>
                  <a:pt x="9588" y="97789"/>
                </a:lnTo>
                <a:lnTo>
                  <a:pt x="9753" y="97789"/>
                </a:lnTo>
                <a:lnTo>
                  <a:pt x="10020" y="99060"/>
                </a:lnTo>
                <a:lnTo>
                  <a:pt x="9829" y="99060"/>
                </a:lnTo>
                <a:lnTo>
                  <a:pt x="10718" y="101600"/>
                </a:lnTo>
                <a:close/>
              </a:path>
              <a:path w="1106170" h="191770">
                <a:moveTo>
                  <a:pt x="1095260" y="91439"/>
                </a:moveTo>
                <a:lnTo>
                  <a:pt x="1094028" y="88900"/>
                </a:lnTo>
                <a:lnTo>
                  <a:pt x="1094295" y="88900"/>
                </a:lnTo>
                <a:lnTo>
                  <a:pt x="1092720" y="86360"/>
                </a:lnTo>
                <a:lnTo>
                  <a:pt x="1103909" y="86360"/>
                </a:lnTo>
                <a:lnTo>
                  <a:pt x="1104798" y="88900"/>
                </a:lnTo>
                <a:lnTo>
                  <a:pt x="1104988" y="90170"/>
                </a:lnTo>
                <a:lnTo>
                  <a:pt x="1095006" y="90170"/>
                </a:lnTo>
                <a:lnTo>
                  <a:pt x="1095260" y="91439"/>
                </a:lnTo>
                <a:close/>
              </a:path>
              <a:path w="1106170" h="191770">
                <a:moveTo>
                  <a:pt x="10464" y="91439"/>
                </a:moveTo>
                <a:lnTo>
                  <a:pt x="10718" y="90170"/>
                </a:lnTo>
                <a:lnTo>
                  <a:pt x="11080" y="90170"/>
                </a:lnTo>
                <a:lnTo>
                  <a:pt x="10464" y="91439"/>
                </a:lnTo>
                <a:close/>
              </a:path>
              <a:path w="1106170" h="191770">
                <a:moveTo>
                  <a:pt x="1095895" y="92710"/>
                </a:moveTo>
                <a:lnTo>
                  <a:pt x="1095006" y="90170"/>
                </a:lnTo>
                <a:lnTo>
                  <a:pt x="1104988" y="90170"/>
                </a:lnTo>
                <a:lnTo>
                  <a:pt x="1105255" y="91439"/>
                </a:lnTo>
                <a:lnTo>
                  <a:pt x="1095705" y="91439"/>
                </a:lnTo>
                <a:lnTo>
                  <a:pt x="1095895" y="92710"/>
                </a:lnTo>
                <a:close/>
              </a:path>
              <a:path w="1106170" h="191770">
                <a:moveTo>
                  <a:pt x="9829" y="92710"/>
                </a:moveTo>
                <a:lnTo>
                  <a:pt x="10020" y="91439"/>
                </a:lnTo>
                <a:lnTo>
                  <a:pt x="10274" y="91439"/>
                </a:lnTo>
                <a:lnTo>
                  <a:pt x="9829" y="92710"/>
                </a:lnTo>
                <a:close/>
              </a:path>
              <a:path w="1106170" h="191770">
                <a:moveTo>
                  <a:pt x="1105623" y="97789"/>
                </a:moveTo>
                <a:lnTo>
                  <a:pt x="1096137" y="97789"/>
                </a:lnTo>
                <a:lnTo>
                  <a:pt x="1096314" y="95250"/>
                </a:lnTo>
                <a:lnTo>
                  <a:pt x="1096137" y="93979"/>
                </a:lnTo>
                <a:lnTo>
                  <a:pt x="1095705" y="91439"/>
                </a:lnTo>
                <a:lnTo>
                  <a:pt x="1105255" y="91439"/>
                </a:lnTo>
                <a:lnTo>
                  <a:pt x="1105522" y="92710"/>
                </a:lnTo>
                <a:lnTo>
                  <a:pt x="1105719" y="93979"/>
                </a:lnTo>
                <a:lnTo>
                  <a:pt x="1105800" y="96610"/>
                </a:lnTo>
                <a:lnTo>
                  <a:pt x="1105623" y="97789"/>
                </a:lnTo>
                <a:close/>
              </a:path>
              <a:path w="1106170" h="191770">
                <a:moveTo>
                  <a:pt x="9455" y="95885"/>
                </a:moveTo>
                <a:lnTo>
                  <a:pt x="9410" y="95250"/>
                </a:lnTo>
                <a:lnTo>
                  <a:pt x="9455" y="95885"/>
                </a:lnTo>
                <a:close/>
              </a:path>
              <a:path w="1106170" h="191770">
                <a:moveTo>
                  <a:pt x="1096270" y="95885"/>
                </a:moveTo>
                <a:lnTo>
                  <a:pt x="1096225" y="95250"/>
                </a:lnTo>
                <a:lnTo>
                  <a:pt x="1096270" y="95885"/>
                </a:lnTo>
                <a:close/>
              </a:path>
              <a:path w="1106170" h="191770">
                <a:moveTo>
                  <a:pt x="9499" y="96520"/>
                </a:moveTo>
                <a:lnTo>
                  <a:pt x="9455" y="95885"/>
                </a:lnTo>
                <a:lnTo>
                  <a:pt x="9499" y="96520"/>
                </a:lnTo>
                <a:close/>
              </a:path>
              <a:path w="1106170" h="191770">
                <a:moveTo>
                  <a:pt x="1096314" y="96520"/>
                </a:moveTo>
                <a:lnTo>
                  <a:pt x="1096270" y="95885"/>
                </a:lnTo>
                <a:lnTo>
                  <a:pt x="1096314" y="96520"/>
                </a:lnTo>
                <a:close/>
              </a:path>
              <a:path w="1106170" h="191770">
                <a:moveTo>
                  <a:pt x="1096219" y="96610"/>
                </a:moveTo>
                <a:close/>
              </a:path>
              <a:path w="1106170" h="191770">
                <a:moveTo>
                  <a:pt x="9753" y="97789"/>
                </a:moveTo>
                <a:lnTo>
                  <a:pt x="9588" y="97789"/>
                </a:lnTo>
                <a:lnTo>
                  <a:pt x="9505" y="96610"/>
                </a:lnTo>
                <a:lnTo>
                  <a:pt x="9753" y="97789"/>
                </a:lnTo>
                <a:close/>
              </a:path>
              <a:path w="1106170" h="191770">
                <a:moveTo>
                  <a:pt x="1104988" y="101600"/>
                </a:moveTo>
                <a:lnTo>
                  <a:pt x="1095006" y="101600"/>
                </a:lnTo>
                <a:lnTo>
                  <a:pt x="1095895" y="99060"/>
                </a:lnTo>
                <a:lnTo>
                  <a:pt x="1095705" y="99060"/>
                </a:lnTo>
                <a:lnTo>
                  <a:pt x="1096219" y="96610"/>
                </a:lnTo>
                <a:lnTo>
                  <a:pt x="1096137" y="97789"/>
                </a:lnTo>
                <a:lnTo>
                  <a:pt x="1105623" y="97789"/>
                </a:lnTo>
                <a:lnTo>
                  <a:pt x="1105522" y="99060"/>
                </a:lnTo>
                <a:lnTo>
                  <a:pt x="1104988" y="101600"/>
                </a:lnTo>
                <a:close/>
              </a:path>
              <a:path w="1106170" h="191770">
                <a:moveTo>
                  <a:pt x="18923" y="110489"/>
                </a:moveTo>
                <a:lnTo>
                  <a:pt x="5130" y="110489"/>
                </a:lnTo>
                <a:lnTo>
                  <a:pt x="3556" y="107950"/>
                </a:lnTo>
                <a:lnTo>
                  <a:pt x="3289" y="106679"/>
                </a:lnTo>
                <a:lnTo>
                  <a:pt x="2057" y="105410"/>
                </a:lnTo>
                <a:lnTo>
                  <a:pt x="1803" y="104139"/>
                </a:lnTo>
                <a:lnTo>
                  <a:pt x="927" y="101600"/>
                </a:lnTo>
                <a:lnTo>
                  <a:pt x="10718" y="101600"/>
                </a:lnTo>
                <a:lnTo>
                  <a:pt x="10464" y="100329"/>
                </a:lnTo>
                <a:lnTo>
                  <a:pt x="11696" y="102870"/>
                </a:lnTo>
                <a:lnTo>
                  <a:pt x="11417" y="102870"/>
                </a:lnTo>
                <a:lnTo>
                  <a:pt x="12992" y="104139"/>
                </a:lnTo>
                <a:lnTo>
                  <a:pt x="12712" y="104139"/>
                </a:lnTo>
                <a:lnTo>
                  <a:pt x="14630" y="106679"/>
                </a:lnTo>
                <a:lnTo>
                  <a:pt x="14363" y="106679"/>
                </a:lnTo>
                <a:lnTo>
                  <a:pt x="16598" y="107950"/>
                </a:lnTo>
                <a:lnTo>
                  <a:pt x="16357" y="107950"/>
                </a:lnTo>
                <a:lnTo>
                  <a:pt x="18923" y="110489"/>
                </a:lnTo>
                <a:close/>
              </a:path>
              <a:path w="1106170" h="191770">
                <a:moveTo>
                  <a:pt x="1100582" y="110489"/>
                </a:moveTo>
                <a:lnTo>
                  <a:pt x="1086789" y="110489"/>
                </a:lnTo>
                <a:lnTo>
                  <a:pt x="1089367" y="107950"/>
                </a:lnTo>
                <a:lnTo>
                  <a:pt x="1089113" y="107950"/>
                </a:lnTo>
                <a:lnTo>
                  <a:pt x="1091361" y="106679"/>
                </a:lnTo>
                <a:lnTo>
                  <a:pt x="1091095" y="106679"/>
                </a:lnTo>
                <a:lnTo>
                  <a:pt x="1093000" y="104139"/>
                </a:lnTo>
                <a:lnTo>
                  <a:pt x="1092720" y="104139"/>
                </a:lnTo>
                <a:lnTo>
                  <a:pt x="1094295" y="102870"/>
                </a:lnTo>
                <a:lnTo>
                  <a:pt x="1094028" y="102870"/>
                </a:lnTo>
                <a:lnTo>
                  <a:pt x="1095260" y="100329"/>
                </a:lnTo>
                <a:lnTo>
                  <a:pt x="1095006" y="101600"/>
                </a:lnTo>
                <a:lnTo>
                  <a:pt x="1104798" y="101600"/>
                </a:lnTo>
                <a:lnTo>
                  <a:pt x="1103909" y="104139"/>
                </a:lnTo>
                <a:lnTo>
                  <a:pt x="1103668" y="105410"/>
                </a:lnTo>
                <a:lnTo>
                  <a:pt x="1102436" y="106679"/>
                </a:lnTo>
                <a:lnTo>
                  <a:pt x="1102156" y="107950"/>
                </a:lnTo>
                <a:lnTo>
                  <a:pt x="1100582" y="110489"/>
                </a:lnTo>
                <a:close/>
              </a:path>
              <a:path w="1106170" h="191770">
                <a:moveTo>
                  <a:pt x="21602" y="113029"/>
                </a:moveTo>
                <a:lnTo>
                  <a:pt x="7327" y="113029"/>
                </a:lnTo>
                <a:lnTo>
                  <a:pt x="5410" y="110489"/>
                </a:lnTo>
                <a:lnTo>
                  <a:pt x="18694" y="110489"/>
                </a:lnTo>
                <a:lnTo>
                  <a:pt x="21602" y="113029"/>
                </a:lnTo>
                <a:close/>
              </a:path>
              <a:path w="1106170" h="191770">
                <a:moveTo>
                  <a:pt x="1098397" y="113029"/>
                </a:moveTo>
                <a:lnTo>
                  <a:pt x="1084122" y="113029"/>
                </a:lnTo>
                <a:lnTo>
                  <a:pt x="1087018" y="110489"/>
                </a:lnTo>
                <a:lnTo>
                  <a:pt x="1100302" y="110489"/>
                </a:lnTo>
                <a:lnTo>
                  <a:pt x="1098397" y="113029"/>
                </a:lnTo>
                <a:close/>
              </a:path>
              <a:path w="1106170" h="191770">
                <a:moveTo>
                  <a:pt x="663486" y="190500"/>
                </a:moveTo>
                <a:lnTo>
                  <a:pt x="442201" y="190500"/>
                </a:lnTo>
                <a:lnTo>
                  <a:pt x="364096" y="186689"/>
                </a:lnTo>
                <a:lnTo>
                  <a:pt x="339166" y="184150"/>
                </a:lnTo>
                <a:lnTo>
                  <a:pt x="314833" y="182879"/>
                </a:lnTo>
                <a:lnTo>
                  <a:pt x="291096" y="180339"/>
                </a:lnTo>
                <a:lnTo>
                  <a:pt x="268147" y="179070"/>
                </a:lnTo>
                <a:lnTo>
                  <a:pt x="203479" y="171450"/>
                </a:lnTo>
                <a:lnTo>
                  <a:pt x="183514" y="167639"/>
                </a:lnTo>
                <a:lnTo>
                  <a:pt x="164401" y="165100"/>
                </a:lnTo>
                <a:lnTo>
                  <a:pt x="146177" y="161289"/>
                </a:lnTo>
                <a:lnTo>
                  <a:pt x="97078" y="151129"/>
                </a:lnTo>
                <a:lnTo>
                  <a:pt x="57073" y="139700"/>
                </a:lnTo>
                <a:lnTo>
                  <a:pt x="35813" y="130810"/>
                </a:lnTo>
                <a:lnTo>
                  <a:pt x="26974" y="127000"/>
                </a:lnTo>
                <a:lnTo>
                  <a:pt x="22961" y="124460"/>
                </a:lnTo>
                <a:lnTo>
                  <a:pt x="19227" y="121920"/>
                </a:lnTo>
                <a:lnTo>
                  <a:pt x="15798" y="120650"/>
                </a:lnTo>
                <a:lnTo>
                  <a:pt x="12674" y="118110"/>
                </a:lnTo>
                <a:lnTo>
                  <a:pt x="10096" y="115570"/>
                </a:lnTo>
                <a:lnTo>
                  <a:pt x="7594" y="113029"/>
                </a:lnTo>
                <a:lnTo>
                  <a:pt x="21386" y="113029"/>
                </a:lnTo>
                <a:lnTo>
                  <a:pt x="24612" y="114300"/>
                </a:lnTo>
                <a:lnTo>
                  <a:pt x="24422" y="114300"/>
                </a:lnTo>
                <a:lnTo>
                  <a:pt x="27952" y="116839"/>
                </a:lnTo>
                <a:lnTo>
                  <a:pt x="27787" y="116839"/>
                </a:lnTo>
                <a:lnTo>
                  <a:pt x="31635" y="118110"/>
                </a:lnTo>
                <a:lnTo>
                  <a:pt x="31419" y="118110"/>
                </a:lnTo>
                <a:lnTo>
                  <a:pt x="40030" y="123189"/>
                </a:lnTo>
                <a:lnTo>
                  <a:pt x="39789" y="123189"/>
                </a:lnTo>
                <a:lnTo>
                  <a:pt x="49593" y="127000"/>
                </a:lnTo>
                <a:lnTo>
                  <a:pt x="49390" y="127000"/>
                </a:lnTo>
                <a:lnTo>
                  <a:pt x="60375" y="130810"/>
                </a:lnTo>
                <a:lnTo>
                  <a:pt x="60198" y="130810"/>
                </a:lnTo>
                <a:lnTo>
                  <a:pt x="72301" y="134620"/>
                </a:lnTo>
                <a:lnTo>
                  <a:pt x="72148" y="134620"/>
                </a:lnTo>
                <a:lnTo>
                  <a:pt x="85356" y="138429"/>
                </a:lnTo>
                <a:lnTo>
                  <a:pt x="99479" y="142239"/>
                </a:lnTo>
                <a:lnTo>
                  <a:pt x="114655" y="146050"/>
                </a:lnTo>
                <a:lnTo>
                  <a:pt x="130835" y="149860"/>
                </a:lnTo>
                <a:lnTo>
                  <a:pt x="136491" y="149860"/>
                </a:lnTo>
                <a:lnTo>
                  <a:pt x="147980" y="152400"/>
                </a:lnTo>
                <a:lnTo>
                  <a:pt x="166052" y="156210"/>
                </a:lnTo>
                <a:lnTo>
                  <a:pt x="185013" y="158750"/>
                </a:lnTo>
                <a:lnTo>
                  <a:pt x="204838" y="161289"/>
                </a:lnTo>
                <a:lnTo>
                  <a:pt x="225488" y="163829"/>
                </a:lnTo>
                <a:lnTo>
                  <a:pt x="246913" y="166370"/>
                </a:lnTo>
                <a:lnTo>
                  <a:pt x="269113" y="168910"/>
                </a:lnTo>
                <a:lnTo>
                  <a:pt x="292011" y="171450"/>
                </a:lnTo>
                <a:lnTo>
                  <a:pt x="315594" y="173989"/>
                </a:lnTo>
                <a:lnTo>
                  <a:pt x="339839" y="175260"/>
                </a:lnTo>
                <a:lnTo>
                  <a:pt x="364680" y="176529"/>
                </a:lnTo>
                <a:lnTo>
                  <a:pt x="390105" y="177800"/>
                </a:lnTo>
                <a:lnTo>
                  <a:pt x="416077" y="179070"/>
                </a:lnTo>
                <a:lnTo>
                  <a:pt x="442556" y="180339"/>
                </a:lnTo>
                <a:lnTo>
                  <a:pt x="469518" y="181610"/>
                </a:lnTo>
                <a:lnTo>
                  <a:pt x="496874" y="181610"/>
                </a:lnTo>
                <a:lnTo>
                  <a:pt x="524713" y="182879"/>
                </a:lnTo>
                <a:lnTo>
                  <a:pt x="790930" y="182879"/>
                </a:lnTo>
                <a:lnTo>
                  <a:pt x="766597" y="184150"/>
                </a:lnTo>
                <a:lnTo>
                  <a:pt x="741667" y="186689"/>
                </a:lnTo>
                <a:lnTo>
                  <a:pt x="663486" y="190500"/>
                </a:lnTo>
                <a:close/>
              </a:path>
              <a:path w="1106170" h="191770">
                <a:moveTo>
                  <a:pt x="1013311" y="149860"/>
                </a:moveTo>
                <a:lnTo>
                  <a:pt x="974890" y="149860"/>
                </a:lnTo>
                <a:lnTo>
                  <a:pt x="991158" y="146050"/>
                </a:lnTo>
                <a:lnTo>
                  <a:pt x="1006348" y="142239"/>
                </a:lnTo>
                <a:lnTo>
                  <a:pt x="1020495" y="138429"/>
                </a:lnTo>
                <a:lnTo>
                  <a:pt x="1033564" y="134620"/>
                </a:lnTo>
                <a:lnTo>
                  <a:pt x="1033424" y="134620"/>
                </a:lnTo>
                <a:lnTo>
                  <a:pt x="1045527" y="130810"/>
                </a:lnTo>
                <a:lnTo>
                  <a:pt x="1045349" y="130810"/>
                </a:lnTo>
                <a:lnTo>
                  <a:pt x="1056335" y="127000"/>
                </a:lnTo>
                <a:lnTo>
                  <a:pt x="1056119" y="127000"/>
                </a:lnTo>
                <a:lnTo>
                  <a:pt x="1065936" y="123189"/>
                </a:lnTo>
                <a:lnTo>
                  <a:pt x="1065682" y="123189"/>
                </a:lnTo>
                <a:lnTo>
                  <a:pt x="1074305" y="118110"/>
                </a:lnTo>
                <a:lnTo>
                  <a:pt x="1074077" y="118110"/>
                </a:lnTo>
                <a:lnTo>
                  <a:pt x="1077937" y="116839"/>
                </a:lnTo>
                <a:lnTo>
                  <a:pt x="1077760" y="116839"/>
                </a:lnTo>
                <a:lnTo>
                  <a:pt x="1081303" y="114300"/>
                </a:lnTo>
                <a:lnTo>
                  <a:pt x="1081112" y="114300"/>
                </a:lnTo>
                <a:lnTo>
                  <a:pt x="1084338" y="113029"/>
                </a:lnTo>
                <a:lnTo>
                  <a:pt x="1098130" y="113029"/>
                </a:lnTo>
                <a:lnTo>
                  <a:pt x="1082598" y="124460"/>
                </a:lnTo>
                <a:lnTo>
                  <a:pt x="1078522" y="127000"/>
                </a:lnTo>
                <a:lnTo>
                  <a:pt x="1036218" y="143510"/>
                </a:lnTo>
                <a:lnTo>
                  <a:pt x="1022896" y="147320"/>
                </a:lnTo>
                <a:lnTo>
                  <a:pt x="1013311" y="149860"/>
                </a:lnTo>
                <a:close/>
              </a:path>
              <a:path w="1106170" h="191770">
                <a:moveTo>
                  <a:pt x="136491" y="149860"/>
                </a:moveTo>
                <a:lnTo>
                  <a:pt x="130835" y="149860"/>
                </a:lnTo>
                <a:lnTo>
                  <a:pt x="130746" y="148589"/>
                </a:lnTo>
                <a:lnTo>
                  <a:pt x="136491" y="149860"/>
                </a:lnTo>
                <a:close/>
              </a:path>
              <a:path w="1106170" h="191770">
                <a:moveTo>
                  <a:pt x="790930" y="182879"/>
                </a:moveTo>
                <a:lnTo>
                  <a:pt x="581012" y="182879"/>
                </a:lnTo>
                <a:lnTo>
                  <a:pt x="608850" y="181610"/>
                </a:lnTo>
                <a:lnTo>
                  <a:pt x="636206" y="181610"/>
                </a:lnTo>
                <a:lnTo>
                  <a:pt x="663206" y="180339"/>
                </a:lnTo>
                <a:lnTo>
                  <a:pt x="689686" y="179070"/>
                </a:lnTo>
                <a:lnTo>
                  <a:pt x="715657" y="177800"/>
                </a:lnTo>
                <a:lnTo>
                  <a:pt x="741083" y="176529"/>
                </a:lnTo>
                <a:lnTo>
                  <a:pt x="765937" y="175260"/>
                </a:lnTo>
                <a:lnTo>
                  <a:pt x="790168" y="173989"/>
                </a:lnTo>
                <a:lnTo>
                  <a:pt x="813765" y="171450"/>
                </a:lnTo>
                <a:lnTo>
                  <a:pt x="836663" y="168910"/>
                </a:lnTo>
                <a:lnTo>
                  <a:pt x="858862" y="166370"/>
                </a:lnTo>
                <a:lnTo>
                  <a:pt x="880300" y="163829"/>
                </a:lnTo>
                <a:lnTo>
                  <a:pt x="900950" y="161289"/>
                </a:lnTo>
                <a:lnTo>
                  <a:pt x="920775" y="158750"/>
                </a:lnTo>
                <a:lnTo>
                  <a:pt x="939749" y="156210"/>
                </a:lnTo>
                <a:lnTo>
                  <a:pt x="957821" y="152400"/>
                </a:lnTo>
                <a:lnTo>
                  <a:pt x="974979" y="148589"/>
                </a:lnTo>
                <a:lnTo>
                  <a:pt x="974890" y="149860"/>
                </a:lnTo>
                <a:lnTo>
                  <a:pt x="1013311" y="149860"/>
                </a:lnTo>
                <a:lnTo>
                  <a:pt x="1008519" y="151129"/>
                </a:lnTo>
                <a:lnTo>
                  <a:pt x="993139" y="154939"/>
                </a:lnTo>
                <a:lnTo>
                  <a:pt x="976782" y="158750"/>
                </a:lnTo>
                <a:lnTo>
                  <a:pt x="959472" y="161289"/>
                </a:lnTo>
                <a:lnTo>
                  <a:pt x="941247" y="165100"/>
                </a:lnTo>
                <a:lnTo>
                  <a:pt x="922134" y="167639"/>
                </a:lnTo>
                <a:lnTo>
                  <a:pt x="902182" y="171450"/>
                </a:lnTo>
                <a:lnTo>
                  <a:pt x="837628" y="179070"/>
                </a:lnTo>
                <a:lnTo>
                  <a:pt x="814565" y="180339"/>
                </a:lnTo>
                <a:lnTo>
                  <a:pt x="790930" y="182879"/>
                </a:lnTo>
                <a:close/>
              </a:path>
              <a:path w="1106170" h="191770">
                <a:moveTo>
                  <a:pt x="609015" y="191770"/>
                </a:moveTo>
                <a:lnTo>
                  <a:pt x="496747" y="191770"/>
                </a:lnTo>
                <a:lnTo>
                  <a:pt x="469277" y="190500"/>
                </a:lnTo>
                <a:lnTo>
                  <a:pt x="636485" y="190500"/>
                </a:lnTo>
                <a:lnTo>
                  <a:pt x="609015" y="191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79157" y="59439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45832" y="59439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12507" y="59439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179182" y="59439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45857" y="59439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12532" y="59439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379207" y="59439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45882" y="5943968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07568" y="5945378"/>
            <a:ext cx="174967" cy="1752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41057" y="3568763"/>
            <a:ext cx="76200" cy="976630"/>
          </a:xfrm>
          <a:custGeom>
            <a:avLst/>
            <a:gdLst/>
            <a:ahLst/>
            <a:cxnLst/>
            <a:rect l="l" t="t" r="r" b="b"/>
            <a:pathLst>
              <a:path w="76200" h="976629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976629">
                <a:moveTo>
                  <a:pt x="42862" y="976401"/>
                </a:moveTo>
                <a:lnTo>
                  <a:pt x="33337" y="976401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976401"/>
                </a:lnTo>
                <a:close/>
              </a:path>
              <a:path w="76200" h="976629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79157" y="4310430"/>
            <a:ext cx="0" cy="1638300"/>
          </a:xfrm>
          <a:custGeom>
            <a:avLst/>
            <a:gdLst/>
            <a:ahLst/>
            <a:cxnLst/>
            <a:rect l="l" t="t" r="r" b="b"/>
            <a:pathLst>
              <a:path w="0" h="1638300">
                <a:moveTo>
                  <a:pt x="0" y="0"/>
                </a:moveTo>
                <a:lnTo>
                  <a:pt x="0" y="163830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66456" y="5910630"/>
            <a:ext cx="487680" cy="76200"/>
          </a:xfrm>
          <a:custGeom>
            <a:avLst/>
            <a:gdLst/>
            <a:ahLst/>
            <a:cxnLst/>
            <a:rect l="l" t="t" r="r" b="b"/>
            <a:pathLst>
              <a:path w="487679" h="76200">
                <a:moveTo>
                  <a:pt x="411086" y="76200"/>
                </a:moveTo>
                <a:lnTo>
                  <a:pt x="411086" y="0"/>
                </a:lnTo>
                <a:lnTo>
                  <a:pt x="477761" y="33337"/>
                </a:lnTo>
                <a:lnTo>
                  <a:pt x="430136" y="33337"/>
                </a:lnTo>
                <a:lnTo>
                  <a:pt x="430136" y="42862"/>
                </a:lnTo>
                <a:lnTo>
                  <a:pt x="477761" y="42862"/>
                </a:lnTo>
                <a:lnTo>
                  <a:pt x="411086" y="76200"/>
                </a:lnTo>
                <a:close/>
              </a:path>
              <a:path w="487679" h="76200">
                <a:moveTo>
                  <a:pt x="411086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11086" y="33337"/>
                </a:lnTo>
                <a:lnTo>
                  <a:pt x="411086" y="42862"/>
                </a:lnTo>
                <a:close/>
              </a:path>
              <a:path w="487679" h="76200">
                <a:moveTo>
                  <a:pt x="477761" y="42862"/>
                </a:moveTo>
                <a:lnTo>
                  <a:pt x="430136" y="42862"/>
                </a:lnTo>
                <a:lnTo>
                  <a:pt x="430136" y="33337"/>
                </a:lnTo>
                <a:lnTo>
                  <a:pt x="477761" y="33337"/>
                </a:lnTo>
                <a:lnTo>
                  <a:pt x="487286" y="38100"/>
                </a:lnTo>
                <a:lnTo>
                  <a:pt x="477761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613690" y="6067425"/>
            <a:ext cx="247027" cy="2474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713511" y="6153238"/>
            <a:ext cx="14033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75805" y="3406406"/>
            <a:ext cx="126364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35509" y="5801588"/>
            <a:ext cx="1075690" cy="119380"/>
          </a:xfrm>
          <a:custGeom>
            <a:avLst/>
            <a:gdLst/>
            <a:ahLst/>
            <a:cxnLst/>
            <a:rect l="l" t="t" r="r" b="b"/>
            <a:pathLst>
              <a:path w="1075690" h="119379">
                <a:moveTo>
                  <a:pt x="8674" y="118872"/>
                </a:moveTo>
                <a:lnTo>
                  <a:pt x="0" y="114935"/>
                </a:lnTo>
                <a:lnTo>
                  <a:pt x="1333" y="111988"/>
                </a:lnTo>
                <a:lnTo>
                  <a:pt x="1849" y="111033"/>
                </a:lnTo>
                <a:lnTo>
                  <a:pt x="27101" y="85369"/>
                </a:lnTo>
                <a:lnTo>
                  <a:pt x="32524" y="93205"/>
                </a:lnTo>
                <a:lnTo>
                  <a:pt x="29654" y="95186"/>
                </a:lnTo>
                <a:lnTo>
                  <a:pt x="26159" y="97828"/>
                </a:lnTo>
                <a:lnTo>
                  <a:pt x="22933" y="100482"/>
                </a:lnTo>
                <a:lnTo>
                  <a:pt x="20003" y="103136"/>
                </a:lnTo>
                <a:lnTo>
                  <a:pt x="17373" y="105778"/>
                </a:lnTo>
                <a:lnTo>
                  <a:pt x="15251" y="108191"/>
                </a:lnTo>
                <a:lnTo>
                  <a:pt x="13220" y="110794"/>
                </a:lnTo>
                <a:lnTo>
                  <a:pt x="11476" y="113372"/>
                </a:lnTo>
                <a:lnTo>
                  <a:pt x="10023" y="115925"/>
                </a:lnTo>
                <a:lnTo>
                  <a:pt x="8674" y="118872"/>
                </a:lnTo>
                <a:close/>
              </a:path>
              <a:path w="1075690" h="119379">
                <a:moveTo>
                  <a:pt x="29671" y="95186"/>
                </a:moveTo>
                <a:lnTo>
                  <a:pt x="29806" y="95084"/>
                </a:lnTo>
                <a:lnTo>
                  <a:pt x="29671" y="95186"/>
                </a:lnTo>
                <a:close/>
              </a:path>
              <a:path w="1075690" h="119379">
                <a:moveTo>
                  <a:pt x="26269" y="97738"/>
                </a:moveTo>
                <a:close/>
              </a:path>
              <a:path w="1075690" h="119379">
                <a:moveTo>
                  <a:pt x="26159" y="97828"/>
                </a:moveTo>
                <a:close/>
              </a:path>
              <a:path w="1075690" h="119379">
                <a:moveTo>
                  <a:pt x="23024" y="100399"/>
                </a:moveTo>
                <a:close/>
              </a:path>
              <a:path w="1075690" h="119379">
                <a:moveTo>
                  <a:pt x="22933" y="100482"/>
                </a:moveTo>
                <a:close/>
              </a:path>
              <a:path w="1075690" h="119379">
                <a:moveTo>
                  <a:pt x="20010" y="103129"/>
                </a:moveTo>
                <a:lnTo>
                  <a:pt x="20180" y="102958"/>
                </a:lnTo>
                <a:lnTo>
                  <a:pt x="20010" y="103129"/>
                </a:lnTo>
                <a:close/>
              </a:path>
              <a:path w="1075690" h="119379">
                <a:moveTo>
                  <a:pt x="20003" y="103136"/>
                </a:moveTo>
                <a:close/>
              </a:path>
              <a:path w="1075690" h="119379">
                <a:moveTo>
                  <a:pt x="17394" y="105778"/>
                </a:moveTo>
                <a:lnTo>
                  <a:pt x="17564" y="105587"/>
                </a:lnTo>
                <a:lnTo>
                  <a:pt x="17394" y="105778"/>
                </a:lnTo>
                <a:close/>
              </a:path>
              <a:path w="1075690" h="119379">
                <a:moveTo>
                  <a:pt x="15070" y="108394"/>
                </a:moveTo>
                <a:lnTo>
                  <a:pt x="15227" y="108191"/>
                </a:lnTo>
                <a:lnTo>
                  <a:pt x="15070" y="108394"/>
                </a:lnTo>
                <a:close/>
              </a:path>
              <a:path w="1075690" h="119379">
                <a:moveTo>
                  <a:pt x="15041" y="108432"/>
                </a:moveTo>
                <a:close/>
              </a:path>
              <a:path w="1075690" h="119379">
                <a:moveTo>
                  <a:pt x="13036" y="111033"/>
                </a:moveTo>
                <a:lnTo>
                  <a:pt x="13195" y="110794"/>
                </a:lnTo>
                <a:lnTo>
                  <a:pt x="13036" y="111033"/>
                </a:lnTo>
                <a:close/>
              </a:path>
              <a:path w="1075690" h="119379">
                <a:moveTo>
                  <a:pt x="13009" y="111074"/>
                </a:moveTo>
                <a:close/>
              </a:path>
              <a:path w="1075690" h="119379">
                <a:moveTo>
                  <a:pt x="11343" y="113572"/>
                </a:moveTo>
                <a:lnTo>
                  <a:pt x="11455" y="113372"/>
                </a:lnTo>
                <a:lnTo>
                  <a:pt x="11343" y="113572"/>
                </a:lnTo>
                <a:close/>
              </a:path>
              <a:path w="1075690" h="119379">
                <a:moveTo>
                  <a:pt x="11277" y="113690"/>
                </a:moveTo>
                <a:close/>
              </a:path>
              <a:path w="1075690" h="119379">
                <a:moveTo>
                  <a:pt x="9940" y="116073"/>
                </a:moveTo>
                <a:lnTo>
                  <a:pt x="10007" y="115925"/>
                </a:lnTo>
                <a:lnTo>
                  <a:pt x="9940" y="116073"/>
                </a:lnTo>
                <a:close/>
              </a:path>
              <a:path w="1075690" h="119379">
                <a:moveTo>
                  <a:pt x="9840" y="116293"/>
                </a:moveTo>
                <a:lnTo>
                  <a:pt x="9940" y="116073"/>
                </a:lnTo>
                <a:lnTo>
                  <a:pt x="9840" y="116293"/>
                </a:lnTo>
                <a:close/>
              </a:path>
              <a:path w="1075690" h="119379">
                <a:moveTo>
                  <a:pt x="56768" y="79667"/>
                </a:moveTo>
                <a:lnTo>
                  <a:pt x="88493" y="56603"/>
                </a:lnTo>
                <a:lnTo>
                  <a:pt x="91592" y="65608"/>
                </a:lnTo>
                <a:lnTo>
                  <a:pt x="86029" y="67525"/>
                </a:lnTo>
                <a:lnTo>
                  <a:pt x="73469" y="72313"/>
                </a:lnTo>
                <a:lnTo>
                  <a:pt x="62096" y="77139"/>
                </a:lnTo>
                <a:lnTo>
                  <a:pt x="56768" y="79667"/>
                </a:lnTo>
                <a:close/>
              </a:path>
              <a:path w="1075690" h="119379">
                <a:moveTo>
                  <a:pt x="86048" y="67525"/>
                </a:moveTo>
                <a:lnTo>
                  <a:pt x="86182" y="67475"/>
                </a:lnTo>
                <a:lnTo>
                  <a:pt x="86048" y="67525"/>
                </a:lnTo>
                <a:close/>
              </a:path>
              <a:path w="1075690" h="119379">
                <a:moveTo>
                  <a:pt x="73619" y="72256"/>
                </a:moveTo>
                <a:close/>
              </a:path>
              <a:path w="1075690" h="119379">
                <a:moveTo>
                  <a:pt x="73484" y="72313"/>
                </a:moveTo>
                <a:lnTo>
                  <a:pt x="73619" y="72256"/>
                </a:lnTo>
                <a:lnTo>
                  <a:pt x="73484" y="72313"/>
                </a:lnTo>
                <a:close/>
              </a:path>
              <a:path w="1075690" h="119379">
                <a:moveTo>
                  <a:pt x="61887" y="77228"/>
                </a:moveTo>
                <a:lnTo>
                  <a:pt x="62064" y="77139"/>
                </a:lnTo>
                <a:lnTo>
                  <a:pt x="61887" y="77228"/>
                </a:lnTo>
                <a:close/>
              </a:path>
              <a:path w="1075690" h="119379">
                <a:moveTo>
                  <a:pt x="118579" y="57061"/>
                </a:moveTo>
                <a:lnTo>
                  <a:pt x="115976" y="47891"/>
                </a:lnTo>
                <a:lnTo>
                  <a:pt x="126936" y="44780"/>
                </a:lnTo>
                <a:lnTo>
                  <a:pt x="143319" y="40538"/>
                </a:lnTo>
                <a:lnTo>
                  <a:pt x="153035" y="38226"/>
                </a:lnTo>
                <a:lnTo>
                  <a:pt x="155232" y="47498"/>
                </a:lnTo>
                <a:lnTo>
                  <a:pt x="145569" y="49796"/>
                </a:lnTo>
                <a:lnTo>
                  <a:pt x="129336" y="54000"/>
                </a:lnTo>
                <a:lnTo>
                  <a:pt x="118579" y="57061"/>
                </a:lnTo>
                <a:close/>
              </a:path>
              <a:path w="1075690" h="119379">
                <a:moveTo>
                  <a:pt x="145569" y="49796"/>
                </a:moveTo>
                <a:close/>
              </a:path>
              <a:path w="1075690" h="119379">
                <a:moveTo>
                  <a:pt x="129336" y="54000"/>
                </a:moveTo>
                <a:close/>
              </a:path>
              <a:path w="1075690" h="119379">
                <a:moveTo>
                  <a:pt x="182968" y="41401"/>
                </a:moveTo>
                <a:lnTo>
                  <a:pt x="181114" y="32054"/>
                </a:lnTo>
                <a:lnTo>
                  <a:pt x="197256" y="28867"/>
                </a:lnTo>
                <a:lnTo>
                  <a:pt x="216738" y="25349"/>
                </a:lnTo>
                <a:lnTo>
                  <a:pt x="218719" y="25031"/>
                </a:lnTo>
                <a:lnTo>
                  <a:pt x="220256" y="34429"/>
                </a:lnTo>
                <a:lnTo>
                  <a:pt x="218280" y="34759"/>
                </a:lnTo>
                <a:lnTo>
                  <a:pt x="198957" y="38239"/>
                </a:lnTo>
                <a:lnTo>
                  <a:pt x="182968" y="41401"/>
                </a:lnTo>
                <a:close/>
              </a:path>
              <a:path w="1075690" h="119379">
                <a:moveTo>
                  <a:pt x="218280" y="34759"/>
                </a:moveTo>
                <a:close/>
              </a:path>
              <a:path w="1075690" h="119379">
                <a:moveTo>
                  <a:pt x="198957" y="38239"/>
                </a:moveTo>
                <a:close/>
              </a:path>
              <a:path w="1075690" h="119379">
                <a:moveTo>
                  <a:pt x="248412" y="29959"/>
                </a:moveTo>
                <a:lnTo>
                  <a:pt x="247014" y="20535"/>
                </a:lnTo>
                <a:lnTo>
                  <a:pt x="257759" y="18935"/>
                </a:lnTo>
                <a:lnTo>
                  <a:pt x="279260" y="16040"/>
                </a:lnTo>
                <a:lnTo>
                  <a:pt x="284886" y="15354"/>
                </a:lnTo>
                <a:lnTo>
                  <a:pt x="286029" y="24815"/>
                </a:lnTo>
                <a:lnTo>
                  <a:pt x="280372" y="25501"/>
                </a:lnTo>
                <a:lnTo>
                  <a:pt x="259029" y="28371"/>
                </a:lnTo>
                <a:lnTo>
                  <a:pt x="248412" y="29959"/>
                </a:lnTo>
                <a:close/>
              </a:path>
              <a:path w="1075690" h="119379">
                <a:moveTo>
                  <a:pt x="280403" y="25501"/>
                </a:moveTo>
                <a:close/>
              </a:path>
              <a:path w="1075690" h="119379">
                <a:moveTo>
                  <a:pt x="314350" y="21539"/>
                </a:moveTo>
                <a:lnTo>
                  <a:pt x="313334" y="12064"/>
                </a:lnTo>
                <a:lnTo>
                  <a:pt x="324065" y="10909"/>
                </a:lnTo>
                <a:lnTo>
                  <a:pt x="347319" y="8686"/>
                </a:lnTo>
                <a:lnTo>
                  <a:pt x="351370" y="8356"/>
                </a:lnTo>
                <a:lnTo>
                  <a:pt x="352158" y="17843"/>
                </a:lnTo>
                <a:lnTo>
                  <a:pt x="348269" y="18173"/>
                </a:lnTo>
                <a:lnTo>
                  <a:pt x="324913" y="20396"/>
                </a:lnTo>
                <a:lnTo>
                  <a:pt x="314350" y="21539"/>
                </a:lnTo>
                <a:close/>
              </a:path>
              <a:path w="1075690" h="119379">
                <a:moveTo>
                  <a:pt x="348119" y="18186"/>
                </a:moveTo>
                <a:lnTo>
                  <a:pt x="348269" y="18173"/>
                </a:lnTo>
                <a:lnTo>
                  <a:pt x="348119" y="18186"/>
                </a:lnTo>
                <a:close/>
              </a:path>
              <a:path w="1075690" h="119379">
                <a:moveTo>
                  <a:pt x="324967" y="20396"/>
                </a:moveTo>
                <a:lnTo>
                  <a:pt x="325100" y="20383"/>
                </a:lnTo>
                <a:lnTo>
                  <a:pt x="324967" y="20396"/>
                </a:lnTo>
                <a:close/>
              </a:path>
              <a:path w="1075690" h="119379">
                <a:moveTo>
                  <a:pt x="380580" y="15570"/>
                </a:moveTo>
                <a:lnTo>
                  <a:pt x="379907" y="6070"/>
                </a:lnTo>
                <a:lnTo>
                  <a:pt x="395338" y="4965"/>
                </a:lnTo>
                <a:lnTo>
                  <a:pt x="417982" y="3606"/>
                </a:lnTo>
                <a:lnTo>
                  <a:pt x="418553" y="13106"/>
                </a:lnTo>
                <a:lnTo>
                  <a:pt x="395973" y="14465"/>
                </a:lnTo>
                <a:lnTo>
                  <a:pt x="380580" y="15570"/>
                </a:lnTo>
                <a:close/>
              </a:path>
              <a:path w="1075690" h="119379">
                <a:moveTo>
                  <a:pt x="446989" y="11709"/>
                </a:moveTo>
                <a:lnTo>
                  <a:pt x="446620" y="2184"/>
                </a:lnTo>
                <a:lnTo>
                  <a:pt x="470928" y="1270"/>
                </a:lnTo>
                <a:lnTo>
                  <a:pt x="484759" y="888"/>
                </a:lnTo>
                <a:lnTo>
                  <a:pt x="485013" y="10413"/>
                </a:lnTo>
                <a:lnTo>
                  <a:pt x="471246" y="10782"/>
                </a:lnTo>
                <a:lnTo>
                  <a:pt x="446989" y="11709"/>
                </a:lnTo>
                <a:close/>
              </a:path>
              <a:path w="1075690" h="119379">
                <a:moveTo>
                  <a:pt x="513524" y="9817"/>
                </a:moveTo>
                <a:lnTo>
                  <a:pt x="513372" y="292"/>
                </a:lnTo>
                <a:lnTo>
                  <a:pt x="523303" y="139"/>
                </a:lnTo>
                <a:lnTo>
                  <a:pt x="549998" y="0"/>
                </a:lnTo>
                <a:lnTo>
                  <a:pt x="551573" y="0"/>
                </a:lnTo>
                <a:lnTo>
                  <a:pt x="551522" y="9525"/>
                </a:lnTo>
                <a:lnTo>
                  <a:pt x="523405" y="9664"/>
                </a:lnTo>
                <a:lnTo>
                  <a:pt x="513524" y="9817"/>
                </a:lnTo>
                <a:close/>
              </a:path>
              <a:path w="1075690" h="119379">
                <a:moveTo>
                  <a:pt x="618096" y="10490"/>
                </a:moveTo>
                <a:lnTo>
                  <a:pt x="600341" y="10033"/>
                </a:lnTo>
                <a:lnTo>
                  <a:pt x="580047" y="9715"/>
                </a:lnTo>
                <a:lnTo>
                  <a:pt x="580199" y="203"/>
                </a:lnTo>
                <a:lnTo>
                  <a:pt x="600532" y="508"/>
                </a:lnTo>
                <a:lnTo>
                  <a:pt x="618337" y="965"/>
                </a:lnTo>
                <a:lnTo>
                  <a:pt x="618096" y="10490"/>
                </a:lnTo>
                <a:close/>
              </a:path>
              <a:path w="1075690" h="119379">
                <a:moveTo>
                  <a:pt x="684555" y="13296"/>
                </a:moveTo>
                <a:lnTo>
                  <a:pt x="673366" y="12661"/>
                </a:lnTo>
                <a:lnTo>
                  <a:pt x="649389" y="11544"/>
                </a:lnTo>
                <a:lnTo>
                  <a:pt x="646607" y="11442"/>
                </a:lnTo>
                <a:lnTo>
                  <a:pt x="646950" y="1930"/>
                </a:lnTo>
                <a:lnTo>
                  <a:pt x="649782" y="2032"/>
                </a:lnTo>
                <a:lnTo>
                  <a:pt x="673862" y="3149"/>
                </a:lnTo>
                <a:lnTo>
                  <a:pt x="685101" y="3797"/>
                </a:lnTo>
                <a:lnTo>
                  <a:pt x="684555" y="13296"/>
                </a:lnTo>
                <a:close/>
              </a:path>
              <a:path w="1075690" h="119379">
                <a:moveTo>
                  <a:pt x="720166" y="15595"/>
                </a:moveTo>
                <a:lnTo>
                  <a:pt x="713016" y="15100"/>
                </a:lnTo>
                <a:lnTo>
                  <a:pt x="713663" y="5600"/>
                </a:lnTo>
                <a:lnTo>
                  <a:pt x="720864" y="6096"/>
                </a:lnTo>
                <a:lnTo>
                  <a:pt x="743635" y="7899"/>
                </a:lnTo>
                <a:lnTo>
                  <a:pt x="751751" y="8636"/>
                </a:lnTo>
                <a:lnTo>
                  <a:pt x="751127" y="15582"/>
                </a:lnTo>
                <a:lnTo>
                  <a:pt x="720115" y="15582"/>
                </a:lnTo>
                <a:close/>
              </a:path>
              <a:path w="1075690" h="119379">
                <a:moveTo>
                  <a:pt x="750900" y="18110"/>
                </a:moveTo>
                <a:lnTo>
                  <a:pt x="742822" y="17386"/>
                </a:lnTo>
                <a:lnTo>
                  <a:pt x="720115" y="15582"/>
                </a:lnTo>
                <a:lnTo>
                  <a:pt x="751127" y="15582"/>
                </a:lnTo>
                <a:lnTo>
                  <a:pt x="750900" y="18110"/>
                </a:lnTo>
                <a:close/>
              </a:path>
              <a:path w="1075690" h="119379">
                <a:moveTo>
                  <a:pt x="817016" y="25196"/>
                </a:moveTo>
                <a:lnTo>
                  <a:pt x="808024" y="24053"/>
                </a:lnTo>
                <a:lnTo>
                  <a:pt x="786803" y="21628"/>
                </a:lnTo>
                <a:lnTo>
                  <a:pt x="779284" y="20853"/>
                </a:lnTo>
                <a:lnTo>
                  <a:pt x="780249" y="11379"/>
                </a:lnTo>
                <a:lnTo>
                  <a:pt x="787831" y="12153"/>
                </a:lnTo>
                <a:lnTo>
                  <a:pt x="809218" y="14605"/>
                </a:lnTo>
                <a:lnTo>
                  <a:pt x="818222" y="15748"/>
                </a:lnTo>
                <a:lnTo>
                  <a:pt x="817016" y="25196"/>
                </a:lnTo>
                <a:close/>
              </a:path>
              <a:path w="1075690" h="119379">
                <a:moveTo>
                  <a:pt x="882764" y="34950"/>
                </a:moveTo>
                <a:lnTo>
                  <a:pt x="868286" y="32499"/>
                </a:lnTo>
                <a:lnTo>
                  <a:pt x="848791" y="29489"/>
                </a:lnTo>
                <a:lnTo>
                  <a:pt x="845273" y="29006"/>
                </a:lnTo>
                <a:lnTo>
                  <a:pt x="846594" y="19570"/>
                </a:lnTo>
                <a:lnTo>
                  <a:pt x="850239" y="20078"/>
                </a:lnTo>
                <a:lnTo>
                  <a:pt x="869797" y="23101"/>
                </a:lnTo>
                <a:lnTo>
                  <a:pt x="884351" y="25552"/>
                </a:lnTo>
                <a:lnTo>
                  <a:pt x="882764" y="34950"/>
                </a:lnTo>
                <a:close/>
              </a:path>
              <a:path w="1075690" h="119379">
                <a:moveTo>
                  <a:pt x="947775" y="48183"/>
                </a:moveTo>
                <a:lnTo>
                  <a:pt x="939749" y="46266"/>
                </a:lnTo>
                <a:lnTo>
                  <a:pt x="922909" y="42570"/>
                </a:lnTo>
                <a:lnTo>
                  <a:pt x="910716" y="40119"/>
                </a:lnTo>
                <a:lnTo>
                  <a:pt x="912596" y="30784"/>
                </a:lnTo>
                <a:lnTo>
                  <a:pt x="924953" y="33274"/>
                </a:lnTo>
                <a:lnTo>
                  <a:pt x="941959" y="37007"/>
                </a:lnTo>
                <a:lnTo>
                  <a:pt x="949998" y="38925"/>
                </a:lnTo>
                <a:lnTo>
                  <a:pt x="947775" y="48183"/>
                </a:lnTo>
                <a:close/>
              </a:path>
              <a:path w="1075690" h="119379">
                <a:moveTo>
                  <a:pt x="1012733" y="62572"/>
                </a:moveTo>
                <a:lnTo>
                  <a:pt x="999667" y="62572"/>
                </a:lnTo>
                <a:lnTo>
                  <a:pt x="985786" y="58254"/>
                </a:lnTo>
                <a:lnTo>
                  <a:pt x="975245" y="55270"/>
                </a:lnTo>
                <a:lnTo>
                  <a:pt x="977861" y="46100"/>
                </a:lnTo>
                <a:lnTo>
                  <a:pt x="988606" y="49161"/>
                </a:lnTo>
                <a:lnTo>
                  <a:pt x="1002626" y="53517"/>
                </a:lnTo>
                <a:lnTo>
                  <a:pt x="1014450" y="57556"/>
                </a:lnTo>
                <a:lnTo>
                  <a:pt x="1012733" y="62572"/>
                </a:lnTo>
                <a:close/>
              </a:path>
              <a:path w="1075690" h="119379">
                <a:moveTo>
                  <a:pt x="1011364" y="66573"/>
                </a:moveTo>
                <a:lnTo>
                  <a:pt x="999635" y="62562"/>
                </a:lnTo>
                <a:lnTo>
                  <a:pt x="1012733" y="62572"/>
                </a:lnTo>
                <a:lnTo>
                  <a:pt x="1011364" y="66573"/>
                </a:lnTo>
                <a:close/>
              </a:path>
              <a:path w="1075690" h="119379">
                <a:moveTo>
                  <a:pt x="1065999" y="80937"/>
                </a:moveTo>
                <a:lnTo>
                  <a:pt x="1046162" y="80937"/>
                </a:lnTo>
                <a:lnTo>
                  <a:pt x="1037463" y="76911"/>
                </a:lnTo>
                <a:lnTo>
                  <a:pt x="1041463" y="68275"/>
                </a:lnTo>
                <a:lnTo>
                  <a:pt x="1050366" y="72389"/>
                </a:lnTo>
                <a:lnTo>
                  <a:pt x="1060119" y="77470"/>
                </a:lnTo>
                <a:lnTo>
                  <a:pt x="1065999" y="80937"/>
                </a:lnTo>
                <a:close/>
              </a:path>
              <a:path w="1075690" h="119379">
                <a:moveTo>
                  <a:pt x="1073533" y="85801"/>
                </a:moveTo>
                <a:lnTo>
                  <a:pt x="1055493" y="85798"/>
                </a:lnTo>
                <a:lnTo>
                  <a:pt x="1055281" y="85674"/>
                </a:lnTo>
                <a:lnTo>
                  <a:pt x="1045984" y="80854"/>
                </a:lnTo>
                <a:lnTo>
                  <a:pt x="1046162" y="80937"/>
                </a:lnTo>
                <a:lnTo>
                  <a:pt x="1065999" y="80937"/>
                </a:lnTo>
                <a:lnTo>
                  <a:pt x="1068692" y="82524"/>
                </a:lnTo>
                <a:lnTo>
                  <a:pt x="1073533" y="85801"/>
                </a:lnTo>
                <a:close/>
              </a:path>
              <a:path w="1075690" h="119379">
                <a:moveTo>
                  <a:pt x="1055492" y="85798"/>
                </a:moveTo>
                <a:lnTo>
                  <a:pt x="1055252" y="85674"/>
                </a:lnTo>
                <a:lnTo>
                  <a:pt x="1055492" y="85798"/>
                </a:lnTo>
                <a:close/>
              </a:path>
              <a:path w="1075690" h="119379">
                <a:moveTo>
                  <a:pt x="1072930" y="90728"/>
                </a:moveTo>
                <a:lnTo>
                  <a:pt x="1063853" y="90728"/>
                </a:lnTo>
                <a:lnTo>
                  <a:pt x="1063599" y="90563"/>
                </a:lnTo>
                <a:lnTo>
                  <a:pt x="1055492" y="85798"/>
                </a:lnTo>
                <a:lnTo>
                  <a:pt x="1073533" y="85801"/>
                </a:lnTo>
                <a:lnTo>
                  <a:pt x="1075410" y="87071"/>
                </a:lnTo>
                <a:lnTo>
                  <a:pt x="1072930" y="90728"/>
                </a:lnTo>
                <a:close/>
              </a:path>
              <a:path w="1075690" h="119379">
                <a:moveTo>
                  <a:pt x="1063769" y="90679"/>
                </a:moveTo>
                <a:lnTo>
                  <a:pt x="1063573" y="90563"/>
                </a:lnTo>
                <a:lnTo>
                  <a:pt x="1063769" y="90679"/>
                </a:lnTo>
                <a:close/>
              </a:path>
              <a:path w="1075690" h="119379">
                <a:moveTo>
                  <a:pt x="1070063" y="94957"/>
                </a:moveTo>
                <a:lnTo>
                  <a:pt x="1063769" y="90679"/>
                </a:lnTo>
                <a:lnTo>
                  <a:pt x="1072930" y="90728"/>
                </a:lnTo>
                <a:lnTo>
                  <a:pt x="1070063" y="949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99591" y="5910173"/>
            <a:ext cx="46355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5280" algn="l"/>
              </a:tabLst>
            </a:pP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00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35725" y="5699366"/>
            <a:ext cx="53911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53695">
              <a:lnSpc>
                <a:spcPct val="100000"/>
              </a:lnSpc>
              <a:spcBef>
                <a:spcPts val="120"/>
              </a:spcBef>
            </a:pPr>
            <a:r>
              <a:rPr dirty="0" sz="20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08592" y="3898125"/>
            <a:ext cx="1132977" cy="12139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607198" y="4032148"/>
            <a:ext cx="2819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65455" y="4233227"/>
            <a:ext cx="17907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634050" y="3837317"/>
            <a:ext cx="2628887" cy="13522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07835" y="2083307"/>
            <a:ext cx="1007363" cy="803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967" y="2607652"/>
            <a:ext cx="1038440" cy="504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2718" y="1823466"/>
            <a:ext cx="1015352" cy="5003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065" y="440055"/>
            <a:ext cx="198437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又如</a:t>
            </a:r>
            <a:r>
              <a:rPr dirty="0" sz="2800" spc="-5" b="0">
                <a:latin typeface="新宋体"/>
                <a:cs typeface="新宋体"/>
              </a:rPr>
              <a:t>,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方程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组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037" y="2281237"/>
            <a:ext cx="5343525" cy="538480"/>
          </a:xfrm>
          <a:custGeom>
            <a:avLst/>
            <a:gdLst/>
            <a:ahLst/>
            <a:cxnLst/>
            <a:rect l="l" t="t" r="r" b="b"/>
            <a:pathLst>
              <a:path w="5343525" h="538480">
                <a:moveTo>
                  <a:pt x="5343525" y="538162"/>
                </a:moveTo>
                <a:lnTo>
                  <a:pt x="0" y="538162"/>
                </a:lnTo>
                <a:lnTo>
                  <a:pt x="0" y="0"/>
                </a:lnTo>
                <a:lnTo>
                  <a:pt x="5343525" y="0"/>
                </a:lnTo>
                <a:lnTo>
                  <a:pt x="5343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8637"/>
                </a:lnTo>
                <a:lnTo>
                  <a:pt x="4762" y="528637"/>
                </a:lnTo>
                <a:lnTo>
                  <a:pt x="9525" y="533400"/>
                </a:lnTo>
                <a:lnTo>
                  <a:pt x="5343525" y="533400"/>
                </a:lnTo>
                <a:lnTo>
                  <a:pt x="5343525" y="538162"/>
                </a:lnTo>
                <a:close/>
              </a:path>
              <a:path w="5343525" h="53848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343525" h="538480">
                <a:moveTo>
                  <a:pt x="5334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5334000" y="4762"/>
                </a:lnTo>
                <a:lnTo>
                  <a:pt x="5334000" y="9525"/>
                </a:lnTo>
                <a:close/>
              </a:path>
              <a:path w="5343525" h="538480">
                <a:moveTo>
                  <a:pt x="5334000" y="533400"/>
                </a:moveTo>
                <a:lnTo>
                  <a:pt x="5334000" y="4762"/>
                </a:lnTo>
                <a:lnTo>
                  <a:pt x="5338762" y="9525"/>
                </a:lnTo>
                <a:lnTo>
                  <a:pt x="5343525" y="9525"/>
                </a:lnTo>
                <a:lnTo>
                  <a:pt x="5343525" y="528637"/>
                </a:lnTo>
                <a:lnTo>
                  <a:pt x="5338762" y="528637"/>
                </a:lnTo>
                <a:lnTo>
                  <a:pt x="5334000" y="533400"/>
                </a:lnTo>
                <a:close/>
              </a:path>
              <a:path w="5343525" h="538480">
                <a:moveTo>
                  <a:pt x="5343525" y="9525"/>
                </a:moveTo>
                <a:lnTo>
                  <a:pt x="5338762" y="9525"/>
                </a:lnTo>
                <a:lnTo>
                  <a:pt x="5334000" y="4762"/>
                </a:lnTo>
                <a:lnTo>
                  <a:pt x="5343525" y="4762"/>
                </a:lnTo>
                <a:lnTo>
                  <a:pt x="5343525" y="9525"/>
                </a:lnTo>
                <a:close/>
              </a:path>
              <a:path w="5343525" h="538480">
                <a:moveTo>
                  <a:pt x="9525" y="533400"/>
                </a:moveTo>
                <a:lnTo>
                  <a:pt x="4762" y="528637"/>
                </a:lnTo>
                <a:lnTo>
                  <a:pt x="9525" y="528637"/>
                </a:lnTo>
                <a:lnTo>
                  <a:pt x="9525" y="533400"/>
                </a:lnTo>
                <a:close/>
              </a:path>
              <a:path w="5343525" h="538480">
                <a:moveTo>
                  <a:pt x="5334000" y="533400"/>
                </a:moveTo>
                <a:lnTo>
                  <a:pt x="9525" y="533400"/>
                </a:lnTo>
                <a:lnTo>
                  <a:pt x="9525" y="528637"/>
                </a:lnTo>
                <a:lnTo>
                  <a:pt x="5334000" y="528637"/>
                </a:lnTo>
                <a:lnTo>
                  <a:pt x="5334000" y="533400"/>
                </a:lnTo>
                <a:close/>
              </a:path>
              <a:path w="5343525" h="538480">
                <a:moveTo>
                  <a:pt x="5343525" y="533400"/>
                </a:moveTo>
                <a:lnTo>
                  <a:pt x="5334000" y="533400"/>
                </a:lnTo>
                <a:lnTo>
                  <a:pt x="5338762" y="528637"/>
                </a:lnTo>
                <a:lnTo>
                  <a:pt x="5343525" y="528637"/>
                </a:lnTo>
                <a:lnTo>
                  <a:pt x="5343525" y="53340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3540" y="2298064"/>
            <a:ext cx="49745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表示上半球面与圆柱面的交线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228" y="1407909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40">
                <a:moveTo>
                  <a:pt x="0" y="27406"/>
                </a:moveTo>
                <a:lnTo>
                  <a:pt x="5198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57209" y="1411097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80">
                <a:moveTo>
                  <a:pt x="0" y="0"/>
                </a:moveTo>
                <a:lnTo>
                  <a:pt x="76581" y="1826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36965" y="1108494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266"/>
                </a:moveTo>
                <a:lnTo>
                  <a:pt x="8569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22665" y="1108494"/>
            <a:ext cx="1860550" cy="0"/>
          </a:xfrm>
          <a:custGeom>
            <a:avLst/>
            <a:gdLst/>
            <a:ahLst/>
            <a:cxnLst/>
            <a:rect l="l" t="t" r="r" b="b"/>
            <a:pathLst>
              <a:path w="1860550" h="0">
                <a:moveTo>
                  <a:pt x="0" y="0"/>
                </a:moveTo>
                <a:lnTo>
                  <a:pt x="18605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50137" y="1388046"/>
            <a:ext cx="206375" cy="7975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02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ts val="3020"/>
              </a:lnSpc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0658" y="1586128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679" y="1586128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87411" y="165093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2037" y="1045750"/>
            <a:ext cx="2882900" cy="106934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780"/>
              </a:spcBef>
              <a:tabLst>
                <a:tab pos="982980" algn="l"/>
              </a:tabLst>
            </a:pPr>
            <a:r>
              <a:rPr dirty="0" baseline="11695" sz="4275" spc="13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5230" sz="3075" spc="19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  <a:p>
            <a:pPr algn="r" marL="310515" marR="122555" indent="-310515">
              <a:lnSpc>
                <a:spcPct val="100000"/>
              </a:lnSpc>
              <a:spcBef>
                <a:spcPts val="690"/>
              </a:spcBef>
              <a:buFont typeface="Symbol"/>
              <a:buChar char=""/>
              <a:tabLst>
                <a:tab pos="310515" algn="l"/>
                <a:tab pos="74358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40209" y="2615844"/>
            <a:ext cx="2748280" cy="500380"/>
          </a:xfrm>
          <a:custGeom>
            <a:avLst/>
            <a:gdLst/>
            <a:ahLst/>
            <a:cxnLst/>
            <a:rect l="l" t="t" r="r" b="b"/>
            <a:pathLst>
              <a:path w="2748279" h="500380">
                <a:moveTo>
                  <a:pt x="299008" y="307340"/>
                </a:moveTo>
                <a:lnTo>
                  <a:pt x="274942" y="307340"/>
                </a:lnTo>
                <a:lnTo>
                  <a:pt x="255435" y="297180"/>
                </a:lnTo>
                <a:lnTo>
                  <a:pt x="236562" y="288290"/>
                </a:lnTo>
                <a:lnTo>
                  <a:pt x="218312" y="278130"/>
                </a:lnTo>
                <a:lnTo>
                  <a:pt x="200723" y="269240"/>
                </a:lnTo>
                <a:lnTo>
                  <a:pt x="183794" y="259080"/>
                </a:lnTo>
                <a:lnTo>
                  <a:pt x="167525" y="248920"/>
                </a:lnTo>
                <a:lnTo>
                  <a:pt x="151942" y="238760"/>
                </a:lnTo>
                <a:lnTo>
                  <a:pt x="137045" y="227330"/>
                </a:lnTo>
                <a:lnTo>
                  <a:pt x="122847" y="217170"/>
                </a:lnTo>
                <a:lnTo>
                  <a:pt x="109359" y="205740"/>
                </a:lnTo>
                <a:lnTo>
                  <a:pt x="96596" y="195580"/>
                </a:lnTo>
                <a:lnTo>
                  <a:pt x="84556" y="184150"/>
                </a:lnTo>
                <a:lnTo>
                  <a:pt x="73278" y="172720"/>
                </a:lnTo>
                <a:lnTo>
                  <a:pt x="62750" y="161290"/>
                </a:lnTo>
                <a:lnTo>
                  <a:pt x="53022" y="149860"/>
                </a:lnTo>
                <a:lnTo>
                  <a:pt x="48425" y="144780"/>
                </a:lnTo>
                <a:lnTo>
                  <a:pt x="44043" y="138430"/>
                </a:lnTo>
                <a:lnTo>
                  <a:pt x="39839" y="133350"/>
                </a:lnTo>
                <a:lnTo>
                  <a:pt x="35852" y="127000"/>
                </a:lnTo>
                <a:lnTo>
                  <a:pt x="32054" y="120650"/>
                </a:lnTo>
                <a:lnTo>
                  <a:pt x="28460" y="115570"/>
                </a:lnTo>
                <a:lnTo>
                  <a:pt x="25082" y="109220"/>
                </a:lnTo>
                <a:lnTo>
                  <a:pt x="21894" y="102870"/>
                </a:lnTo>
                <a:lnTo>
                  <a:pt x="18922" y="96520"/>
                </a:lnTo>
                <a:lnTo>
                  <a:pt x="16167" y="91440"/>
                </a:lnTo>
                <a:lnTo>
                  <a:pt x="5562" y="59690"/>
                </a:lnTo>
                <a:lnTo>
                  <a:pt x="4089" y="54610"/>
                </a:lnTo>
                <a:lnTo>
                  <a:pt x="0" y="16510"/>
                </a:lnTo>
                <a:lnTo>
                  <a:pt x="215" y="7620"/>
                </a:lnTo>
                <a:lnTo>
                  <a:pt x="838" y="0"/>
                </a:lnTo>
                <a:lnTo>
                  <a:pt x="10337" y="0"/>
                </a:lnTo>
                <a:lnTo>
                  <a:pt x="9804" y="7620"/>
                </a:lnTo>
                <a:lnTo>
                  <a:pt x="9699" y="8890"/>
                </a:lnTo>
                <a:lnTo>
                  <a:pt x="9639" y="22860"/>
                </a:lnTo>
                <a:lnTo>
                  <a:pt x="9969" y="27940"/>
                </a:lnTo>
                <a:lnTo>
                  <a:pt x="10515" y="34290"/>
                </a:lnTo>
                <a:lnTo>
                  <a:pt x="11277" y="40640"/>
                </a:lnTo>
                <a:lnTo>
                  <a:pt x="12242" y="45720"/>
                </a:lnTo>
                <a:lnTo>
                  <a:pt x="13436" y="52070"/>
                </a:lnTo>
                <a:lnTo>
                  <a:pt x="14833" y="58420"/>
                </a:lnTo>
                <a:lnTo>
                  <a:pt x="16433" y="63500"/>
                </a:lnTo>
                <a:lnTo>
                  <a:pt x="18249" y="69850"/>
                </a:lnTo>
                <a:lnTo>
                  <a:pt x="20281" y="76200"/>
                </a:lnTo>
                <a:lnTo>
                  <a:pt x="22504" y="81280"/>
                </a:lnTo>
                <a:lnTo>
                  <a:pt x="24942" y="87630"/>
                </a:lnTo>
                <a:lnTo>
                  <a:pt x="27597" y="92710"/>
                </a:lnTo>
                <a:lnTo>
                  <a:pt x="30441" y="99060"/>
                </a:lnTo>
                <a:lnTo>
                  <a:pt x="33489" y="104140"/>
                </a:lnTo>
                <a:lnTo>
                  <a:pt x="36753" y="110490"/>
                </a:lnTo>
                <a:lnTo>
                  <a:pt x="40208" y="115570"/>
                </a:lnTo>
                <a:lnTo>
                  <a:pt x="43865" y="121920"/>
                </a:lnTo>
                <a:lnTo>
                  <a:pt x="47726" y="127000"/>
                </a:lnTo>
                <a:lnTo>
                  <a:pt x="51777" y="133350"/>
                </a:lnTo>
                <a:lnTo>
                  <a:pt x="56032" y="138430"/>
                </a:lnTo>
                <a:lnTo>
                  <a:pt x="60477" y="144780"/>
                </a:lnTo>
                <a:lnTo>
                  <a:pt x="70002" y="156210"/>
                </a:lnTo>
                <a:lnTo>
                  <a:pt x="71016" y="156210"/>
                </a:lnTo>
                <a:lnTo>
                  <a:pt x="80251" y="166370"/>
                </a:lnTo>
                <a:lnTo>
                  <a:pt x="91274" y="177800"/>
                </a:lnTo>
                <a:lnTo>
                  <a:pt x="91135" y="177800"/>
                </a:lnTo>
                <a:lnTo>
                  <a:pt x="103035" y="187960"/>
                </a:lnTo>
                <a:lnTo>
                  <a:pt x="102908" y="187960"/>
                </a:lnTo>
                <a:lnTo>
                  <a:pt x="115544" y="199390"/>
                </a:lnTo>
                <a:lnTo>
                  <a:pt x="128790" y="209550"/>
                </a:lnTo>
                <a:lnTo>
                  <a:pt x="142747" y="219710"/>
                </a:lnTo>
                <a:lnTo>
                  <a:pt x="157416" y="229870"/>
                </a:lnTo>
                <a:lnTo>
                  <a:pt x="172783" y="240030"/>
                </a:lnTo>
                <a:lnTo>
                  <a:pt x="188836" y="250190"/>
                </a:lnTo>
                <a:lnTo>
                  <a:pt x="205574" y="260350"/>
                </a:lnTo>
                <a:lnTo>
                  <a:pt x="222973" y="270510"/>
                </a:lnTo>
                <a:lnTo>
                  <a:pt x="241020" y="279400"/>
                </a:lnTo>
                <a:lnTo>
                  <a:pt x="259714" y="289560"/>
                </a:lnTo>
                <a:lnTo>
                  <a:pt x="279057" y="298450"/>
                </a:lnTo>
                <a:lnTo>
                  <a:pt x="299008" y="307340"/>
                </a:lnTo>
                <a:close/>
              </a:path>
              <a:path w="2748279" h="500380">
                <a:moveTo>
                  <a:pt x="9715" y="8890"/>
                </a:moveTo>
                <a:lnTo>
                  <a:pt x="9728" y="7620"/>
                </a:lnTo>
                <a:lnTo>
                  <a:pt x="9715" y="8890"/>
                </a:lnTo>
                <a:close/>
              </a:path>
              <a:path w="2748279" h="500380">
                <a:moveTo>
                  <a:pt x="2737764" y="81280"/>
                </a:moveTo>
                <a:lnTo>
                  <a:pt x="2727782" y="81280"/>
                </a:lnTo>
                <a:lnTo>
                  <a:pt x="2729979" y="74930"/>
                </a:lnTo>
                <a:lnTo>
                  <a:pt x="2731922" y="69850"/>
                </a:lnTo>
                <a:lnTo>
                  <a:pt x="2733662" y="63500"/>
                </a:lnTo>
                <a:lnTo>
                  <a:pt x="2735211" y="58420"/>
                </a:lnTo>
                <a:lnTo>
                  <a:pt x="2736557" y="52070"/>
                </a:lnTo>
                <a:lnTo>
                  <a:pt x="2737713" y="46990"/>
                </a:lnTo>
                <a:lnTo>
                  <a:pt x="2738666" y="40640"/>
                </a:lnTo>
                <a:lnTo>
                  <a:pt x="2748064" y="41910"/>
                </a:lnTo>
                <a:lnTo>
                  <a:pt x="2747048" y="48260"/>
                </a:lnTo>
                <a:lnTo>
                  <a:pt x="2745828" y="54610"/>
                </a:lnTo>
                <a:lnTo>
                  <a:pt x="2744406" y="60960"/>
                </a:lnTo>
                <a:lnTo>
                  <a:pt x="2742768" y="66040"/>
                </a:lnTo>
                <a:lnTo>
                  <a:pt x="2740926" y="72390"/>
                </a:lnTo>
                <a:lnTo>
                  <a:pt x="2738882" y="78740"/>
                </a:lnTo>
                <a:lnTo>
                  <a:pt x="2737764" y="81280"/>
                </a:lnTo>
                <a:close/>
              </a:path>
              <a:path w="2748279" h="500380">
                <a:moveTo>
                  <a:pt x="2702893" y="142240"/>
                </a:moveTo>
                <a:lnTo>
                  <a:pt x="2691650" y="142240"/>
                </a:lnTo>
                <a:lnTo>
                  <a:pt x="2700032" y="130810"/>
                </a:lnTo>
                <a:lnTo>
                  <a:pt x="2703855" y="125730"/>
                </a:lnTo>
                <a:lnTo>
                  <a:pt x="2707513" y="119380"/>
                </a:lnTo>
                <a:lnTo>
                  <a:pt x="2710992" y="114300"/>
                </a:lnTo>
                <a:lnTo>
                  <a:pt x="2714269" y="109220"/>
                </a:lnTo>
                <a:lnTo>
                  <a:pt x="2717368" y="102870"/>
                </a:lnTo>
                <a:lnTo>
                  <a:pt x="2720276" y="97790"/>
                </a:lnTo>
                <a:lnTo>
                  <a:pt x="2722994" y="91440"/>
                </a:lnTo>
                <a:lnTo>
                  <a:pt x="2725508" y="86360"/>
                </a:lnTo>
                <a:lnTo>
                  <a:pt x="2727845" y="80010"/>
                </a:lnTo>
                <a:lnTo>
                  <a:pt x="2727782" y="81280"/>
                </a:lnTo>
                <a:lnTo>
                  <a:pt x="2737764" y="81280"/>
                </a:lnTo>
                <a:lnTo>
                  <a:pt x="2736646" y="83820"/>
                </a:lnTo>
                <a:lnTo>
                  <a:pt x="2734195" y="90170"/>
                </a:lnTo>
                <a:lnTo>
                  <a:pt x="2731554" y="96520"/>
                </a:lnTo>
                <a:lnTo>
                  <a:pt x="2728721" y="101600"/>
                </a:lnTo>
                <a:lnTo>
                  <a:pt x="2725686" y="107950"/>
                </a:lnTo>
                <a:lnTo>
                  <a:pt x="2722460" y="113030"/>
                </a:lnTo>
                <a:lnTo>
                  <a:pt x="2719044" y="119380"/>
                </a:lnTo>
                <a:lnTo>
                  <a:pt x="2715437" y="124460"/>
                </a:lnTo>
                <a:lnTo>
                  <a:pt x="2711640" y="130810"/>
                </a:lnTo>
                <a:lnTo>
                  <a:pt x="2707627" y="135890"/>
                </a:lnTo>
                <a:lnTo>
                  <a:pt x="2702893" y="142240"/>
                </a:lnTo>
                <a:close/>
              </a:path>
              <a:path w="2748279" h="500380">
                <a:moveTo>
                  <a:pt x="2685410" y="163830"/>
                </a:moveTo>
                <a:lnTo>
                  <a:pt x="2672943" y="163830"/>
                </a:lnTo>
                <a:lnTo>
                  <a:pt x="2682786" y="152400"/>
                </a:lnTo>
                <a:lnTo>
                  <a:pt x="2691777" y="140970"/>
                </a:lnTo>
                <a:lnTo>
                  <a:pt x="2691650" y="142240"/>
                </a:lnTo>
                <a:lnTo>
                  <a:pt x="2702893" y="142240"/>
                </a:lnTo>
                <a:lnTo>
                  <a:pt x="2699105" y="147320"/>
                </a:lnTo>
                <a:lnTo>
                  <a:pt x="2689847" y="158750"/>
                </a:lnTo>
                <a:lnTo>
                  <a:pt x="2685410" y="163830"/>
                </a:lnTo>
                <a:close/>
              </a:path>
              <a:path w="2748279" h="500380">
                <a:moveTo>
                  <a:pt x="71016" y="156210"/>
                </a:moveTo>
                <a:lnTo>
                  <a:pt x="70002" y="156210"/>
                </a:lnTo>
                <a:lnTo>
                  <a:pt x="69862" y="154940"/>
                </a:lnTo>
                <a:lnTo>
                  <a:pt x="71016" y="156210"/>
                </a:lnTo>
                <a:close/>
              </a:path>
              <a:path w="2748279" h="500380">
                <a:moveTo>
                  <a:pt x="1642935" y="490220"/>
                </a:moveTo>
                <a:lnTo>
                  <a:pt x="1443177" y="490220"/>
                </a:lnTo>
                <a:lnTo>
                  <a:pt x="1476997" y="488950"/>
                </a:lnTo>
                <a:lnTo>
                  <a:pt x="1510538" y="487680"/>
                </a:lnTo>
                <a:lnTo>
                  <a:pt x="1543850" y="486410"/>
                </a:lnTo>
                <a:lnTo>
                  <a:pt x="1576920" y="485140"/>
                </a:lnTo>
                <a:lnTo>
                  <a:pt x="1609737" y="483870"/>
                </a:lnTo>
                <a:lnTo>
                  <a:pt x="1642275" y="481330"/>
                </a:lnTo>
                <a:lnTo>
                  <a:pt x="1674545" y="478790"/>
                </a:lnTo>
                <a:lnTo>
                  <a:pt x="1706537" y="476250"/>
                </a:lnTo>
                <a:lnTo>
                  <a:pt x="1738223" y="473710"/>
                </a:lnTo>
                <a:lnTo>
                  <a:pt x="1769605" y="469900"/>
                </a:lnTo>
                <a:lnTo>
                  <a:pt x="1800682" y="466090"/>
                </a:lnTo>
                <a:lnTo>
                  <a:pt x="1831428" y="463550"/>
                </a:lnTo>
                <a:lnTo>
                  <a:pt x="1861845" y="459740"/>
                </a:lnTo>
                <a:lnTo>
                  <a:pt x="1891918" y="454660"/>
                </a:lnTo>
                <a:lnTo>
                  <a:pt x="1921637" y="450850"/>
                </a:lnTo>
                <a:lnTo>
                  <a:pt x="1950986" y="445770"/>
                </a:lnTo>
                <a:lnTo>
                  <a:pt x="1979980" y="440690"/>
                </a:lnTo>
                <a:lnTo>
                  <a:pt x="2008568" y="435610"/>
                </a:lnTo>
                <a:lnTo>
                  <a:pt x="2036775" y="430530"/>
                </a:lnTo>
                <a:lnTo>
                  <a:pt x="2064588" y="425450"/>
                </a:lnTo>
                <a:lnTo>
                  <a:pt x="2091982" y="419100"/>
                </a:lnTo>
                <a:lnTo>
                  <a:pt x="2118944" y="414020"/>
                </a:lnTo>
                <a:lnTo>
                  <a:pt x="2145487" y="407670"/>
                </a:lnTo>
                <a:lnTo>
                  <a:pt x="2171585" y="401320"/>
                </a:lnTo>
                <a:lnTo>
                  <a:pt x="2197226" y="394970"/>
                </a:lnTo>
                <a:lnTo>
                  <a:pt x="2222411" y="387350"/>
                </a:lnTo>
                <a:lnTo>
                  <a:pt x="2247125" y="381000"/>
                </a:lnTo>
                <a:lnTo>
                  <a:pt x="2271344" y="373380"/>
                </a:lnTo>
                <a:lnTo>
                  <a:pt x="2295093" y="365760"/>
                </a:lnTo>
                <a:lnTo>
                  <a:pt x="2318334" y="358140"/>
                </a:lnTo>
                <a:lnTo>
                  <a:pt x="2341054" y="350520"/>
                </a:lnTo>
                <a:lnTo>
                  <a:pt x="2363266" y="342900"/>
                </a:lnTo>
                <a:lnTo>
                  <a:pt x="2384933" y="335280"/>
                </a:lnTo>
                <a:lnTo>
                  <a:pt x="2406078" y="326390"/>
                </a:lnTo>
                <a:lnTo>
                  <a:pt x="2426665" y="317500"/>
                </a:lnTo>
                <a:lnTo>
                  <a:pt x="2446680" y="309880"/>
                </a:lnTo>
                <a:lnTo>
                  <a:pt x="2466136" y="300990"/>
                </a:lnTo>
                <a:lnTo>
                  <a:pt x="2485009" y="292100"/>
                </a:lnTo>
                <a:lnTo>
                  <a:pt x="2503296" y="283210"/>
                </a:lnTo>
                <a:lnTo>
                  <a:pt x="2520988" y="273050"/>
                </a:lnTo>
                <a:lnTo>
                  <a:pt x="2538056" y="264160"/>
                </a:lnTo>
                <a:lnTo>
                  <a:pt x="2554516" y="254000"/>
                </a:lnTo>
                <a:lnTo>
                  <a:pt x="2570340" y="245110"/>
                </a:lnTo>
                <a:lnTo>
                  <a:pt x="2585516" y="234950"/>
                </a:lnTo>
                <a:lnTo>
                  <a:pt x="2600058" y="224790"/>
                </a:lnTo>
                <a:lnTo>
                  <a:pt x="2613926" y="214630"/>
                </a:lnTo>
                <a:lnTo>
                  <a:pt x="2627134" y="204470"/>
                </a:lnTo>
                <a:lnTo>
                  <a:pt x="2639669" y="194310"/>
                </a:lnTo>
                <a:lnTo>
                  <a:pt x="2651506" y="184150"/>
                </a:lnTo>
                <a:lnTo>
                  <a:pt x="2651378" y="184150"/>
                </a:lnTo>
                <a:lnTo>
                  <a:pt x="2662643" y="173990"/>
                </a:lnTo>
                <a:lnTo>
                  <a:pt x="2673070" y="162560"/>
                </a:lnTo>
                <a:lnTo>
                  <a:pt x="2672943" y="163830"/>
                </a:lnTo>
                <a:lnTo>
                  <a:pt x="2685410" y="163830"/>
                </a:lnTo>
                <a:lnTo>
                  <a:pt x="2679865" y="170180"/>
                </a:lnTo>
                <a:lnTo>
                  <a:pt x="2669184" y="180340"/>
                </a:lnTo>
                <a:lnTo>
                  <a:pt x="2657792" y="191770"/>
                </a:lnTo>
                <a:lnTo>
                  <a:pt x="2645714" y="201930"/>
                </a:lnTo>
                <a:lnTo>
                  <a:pt x="2605430" y="232410"/>
                </a:lnTo>
                <a:lnTo>
                  <a:pt x="2559278" y="262890"/>
                </a:lnTo>
                <a:lnTo>
                  <a:pt x="2542641" y="271780"/>
                </a:lnTo>
                <a:lnTo>
                  <a:pt x="2525394" y="281940"/>
                </a:lnTo>
                <a:lnTo>
                  <a:pt x="2507538" y="290830"/>
                </a:lnTo>
                <a:lnTo>
                  <a:pt x="2489085" y="299720"/>
                </a:lnTo>
                <a:lnTo>
                  <a:pt x="2470048" y="309880"/>
                </a:lnTo>
                <a:lnTo>
                  <a:pt x="2450439" y="318770"/>
                </a:lnTo>
                <a:lnTo>
                  <a:pt x="2430271" y="326390"/>
                </a:lnTo>
                <a:lnTo>
                  <a:pt x="2409545" y="335280"/>
                </a:lnTo>
                <a:lnTo>
                  <a:pt x="2344127" y="359410"/>
                </a:lnTo>
                <a:lnTo>
                  <a:pt x="2297912" y="374650"/>
                </a:lnTo>
                <a:lnTo>
                  <a:pt x="2249716" y="389890"/>
                </a:lnTo>
                <a:lnTo>
                  <a:pt x="2224887" y="396240"/>
                </a:lnTo>
                <a:lnTo>
                  <a:pt x="2199589" y="403860"/>
                </a:lnTo>
                <a:lnTo>
                  <a:pt x="2093937" y="429260"/>
                </a:lnTo>
                <a:lnTo>
                  <a:pt x="2066442" y="434340"/>
                </a:lnTo>
                <a:lnTo>
                  <a:pt x="2038540" y="440690"/>
                </a:lnTo>
                <a:lnTo>
                  <a:pt x="1952472" y="455930"/>
                </a:lnTo>
                <a:lnTo>
                  <a:pt x="1923021" y="459740"/>
                </a:lnTo>
                <a:lnTo>
                  <a:pt x="1893214" y="464820"/>
                </a:lnTo>
                <a:lnTo>
                  <a:pt x="1770557" y="480060"/>
                </a:lnTo>
                <a:lnTo>
                  <a:pt x="1642935" y="490220"/>
                </a:lnTo>
                <a:close/>
              </a:path>
              <a:path w="2748279" h="500380">
                <a:moveTo>
                  <a:pt x="1510868" y="497840"/>
                </a:moveTo>
                <a:lnTo>
                  <a:pt x="1234770" y="497840"/>
                </a:lnTo>
                <a:lnTo>
                  <a:pt x="1200315" y="495300"/>
                </a:lnTo>
                <a:lnTo>
                  <a:pt x="1132154" y="492760"/>
                </a:lnTo>
                <a:lnTo>
                  <a:pt x="1032167" y="485140"/>
                </a:lnTo>
                <a:lnTo>
                  <a:pt x="999451" y="481330"/>
                </a:lnTo>
                <a:lnTo>
                  <a:pt x="967066" y="478790"/>
                </a:lnTo>
                <a:lnTo>
                  <a:pt x="903312" y="471170"/>
                </a:lnTo>
                <a:lnTo>
                  <a:pt x="871969" y="466090"/>
                </a:lnTo>
                <a:lnTo>
                  <a:pt x="840993" y="462280"/>
                </a:lnTo>
                <a:lnTo>
                  <a:pt x="692010" y="436880"/>
                </a:lnTo>
                <a:lnTo>
                  <a:pt x="553948" y="405130"/>
                </a:lnTo>
                <a:lnTo>
                  <a:pt x="452234" y="374650"/>
                </a:lnTo>
                <a:lnTo>
                  <a:pt x="404507" y="359410"/>
                </a:lnTo>
                <a:lnTo>
                  <a:pt x="381469" y="350520"/>
                </a:lnTo>
                <a:lnTo>
                  <a:pt x="358990" y="342900"/>
                </a:lnTo>
                <a:lnTo>
                  <a:pt x="337096" y="334010"/>
                </a:lnTo>
                <a:lnTo>
                  <a:pt x="315772" y="325120"/>
                </a:lnTo>
                <a:lnTo>
                  <a:pt x="295059" y="316230"/>
                </a:lnTo>
                <a:lnTo>
                  <a:pt x="275018" y="307340"/>
                </a:lnTo>
                <a:lnTo>
                  <a:pt x="298919" y="307340"/>
                </a:lnTo>
                <a:lnTo>
                  <a:pt x="319570" y="316230"/>
                </a:lnTo>
                <a:lnTo>
                  <a:pt x="340728" y="325120"/>
                </a:lnTo>
                <a:lnTo>
                  <a:pt x="362483" y="334010"/>
                </a:lnTo>
                <a:lnTo>
                  <a:pt x="384822" y="341630"/>
                </a:lnTo>
                <a:lnTo>
                  <a:pt x="407720" y="350520"/>
                </a:lnTo>
                <a:lnTo>
                  <a:pt x="431177" y="358140"/>
                </a:lnTo>
                <a:lnTo>
                  <a:pt x="455167" y="365760"/>
                </a:lnTo>
                <a:lnTo>
                  <a:pt x="479704" y="373380"/>
                </a:lnTo>
                <a:lnTo>
                  <a:pt x="504774" y="381000"/>
                </a:lnTo>
                <a:lnTo>
                  <a:pt x="530339" y="388620"/>
                </a:lnTo>
                <a:lnTo>
                  <a:pt x="556412" y="394970"/>
                </a:lnTo>
                <a:lnTo>
                  <a:pt x="582980" y="402590"/>
                </a:lnTo>
                <a:lnTo>
                  <a:pt x="610031" y="408940"/>
                </a:lnTo>
                <a:lnTo>
                  <a:pt x="637539" y="415290"/>
                </a:lnTo>
                <a:lnTo>
                  <a:pt x="665518" y="421640"/>
                </a:lnTo>
                <a:lnTo>
                  <a:pt x="693940" y="426720"/>
                </a:lnTo>
                <a:lnTo>
                  <a:pt x="722795" y="433070"/>
                </a:lnTo>
                <a:lnTo>
                  <a:pt x="752081" y="438150"/>
                </a:lnTo>
                <a:lnTo>
                  <a:pt x="781786" y="443230"/>
                </a:lnTo>
                <a:lnTo>
                  <a:pt x="811885" y="448310"/>
                </a:lnTo>
                <a:lnTo>
                  <a:pt x="842378" y="452120"/>
                </a:lnTo>
                <a:lnTo>
                  <a:pt x="873264" y="457200"/>
                </a:lnTo>
                <a:lnTo>
                  <a:pt x="904519" y="461010"/>
                </a:lnTo>
                <a:lnTo>
                  <a:pt x="936129" y="464820"/>
                </a:lnTo>
                <a:lnTo>
                  <a:pt x="968095" y="468630"/>
                </a:lnTo>
                <a:lnTo>
                  <a:pt x="1000391" y="472440"/>
                </a:lnTo>
                <a:lnTo>
                  <a:pt x="1033030" y="474980"/>
                </a:lnTo>
                <a:lnTo>
                  <a:pt x="1065974" y="477520"/>
                </a:lnTo>
                <a:lnTo>
                  <a:pt x="1099235" y="480060"/>
                </a:lnTo>
                <a:lnTo>
                  <a:pt x="1132789" y="482600"/>
                </a:lnTo>
                <a:lnTo>
                  <a:pt x="1166621" y="485140"/>
                </a:lnTo>
                <a:lnTo>
                  <a:pt x="1200734" y="486410"/>
                </a:lnTo>
                <a:lnTo>
                  <a:pt x="1235113" y="487680"/>
                </a:lnTo>
                <a:lnTo>
                  <a:pt x="1269745" y="488950"/>
                </a:lnTo>
                <a:lnTo>
                  <a:pt x="1304607" y="490220"/>
                </a:lnTo>
                <a:lnTo>
                  <a:pt x="1642935" y="490220"/>
                </a:lnTo>
                <a:lnTo>
                  <a:pt x="1610309" y="492760"/>
                </a:lnTo>
                <a:lnTo>
                  <a:pt x="1577416" y="494030"/>
                </a:lnTo>
                <a:lnTo>
                  <a:pt x="1544269" y="496570"/>
                </a:lnTo>
                <a:lnTo>
                  <a:pt x="1510868" y="497840"/>
                </a:lnTo>
                <a:close/>
              </a:path>
              <a:path w="2748279" h="500380">
                <a:moveTo>
                  <a:pt x="1443380" y="499110"/>
                </a:moveTo>
                <a:lnTo>
                  <a:pt x="1304442" y="499110"/>
                </a:lnTo>
                <a:lnTo>
                  <a:pt x="1269491" y="497840"/>
                </a:lnTo>
                <a:lnTo>
                  <a:pt x="1477238" y="497840"/>
                </a:lnTo>
                <a:lnTo>
                  <a:pt x="1443380" y="499110"/>
                </a:lnTo>
                <a:close/>
              </a:path>
              <a:path w="2748279" h="500380">
                <a:moveTo>
                  <a:pt x="1375041" y="500380"/>
                </a:moveTo>
                <a:lnTo>
                  <a:pt x="1339634" y="499110"/>
                </a:lnTo>
                <a:lnTo>
                  <a:pt x="1409318" y="499110"/>
                </a:lnTo>
                <a:lnTo>
                  <a:pt x="1375041" y="5003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39244" y="2130463"/>
            <a:ext cx="2747645" cy="500380"/>
          </a:xfrm>
          <a:custGeom>
            <a:avLst/>
            <a:gdLst/>
            <a:ahLst/>
            <a:cxnLst/>
            <a:rect l="l" t="t" r="r" b="b"/>
            <a:pathLst>
              <a:path w="2747645" h="500380">
                <a:moveTo>
                  <a:pt x="2739580" y="424764"/>
                </a:moveTo>
                <a:lnTo>
                  <a:pt x="2729509" y="424764"/>
                </a:lnTo>
                <a:lnTo>
                  <a:pt x="2728899" y="423138"/>
                </a:lnTo>
                <a:lnTo>
                  <a:pt x="2737802" y="419773"/>
                </a:lnTo>
                <a:lnTo>
                  <a:pt x="2738424" y="421398"/>
                </a:lnTo>
                <a:lnTo>
                  <a:pt x="2739580" y="424764"/>
                </a:lnTo>
                <a:close/>
              </a:path>
              <a:path w="2747645" h="500380">
                <a:moveTo>
                  <a:pt x="2741421" y="430441"/>
                </a:moveTo>
                <a:lnTo>
                  <a:pt x="2731452" y="430441"/>
                </a:lnTo>
                <a:lnTo>
                  <a:pt x="2729475" y="424673"/>
                </a:lnTo>
                <a:lnTo>
                  <a:pt x="2739580" y="424764"/>
                </a:lnTo>
                <a:lnTo>
                  <a:pt x="2740469" y="427355"/>
                </a:lnTo>
                <a:lnTo>
                  <a:pt x="2741421" y="430441"/>
                </a:lnTo>
                <a:close/>
              </a:path>
              <a:path w="2747645" h="500380">
                <a:moveTo>
                  <a:pt x="2743070" y="436130"/>
                </a:moveTo>
                <a:lnTo>
                  <a:pt x="2733205" y="436130"/>
                </a:lnTo>
                <a:lnTo>
                  <a:pt x="2731414" y="430330"/>
                </a:lnTo>
                <a:lnTo>
                  <a:pt x="2741421" y="430441"/>
                </a:lnTo>
                <a:lnTo>
                  <a:pt x="2742311" y="433324"/>
                </a:lnTo>
                <a:lnTo>
                  <a:pt x="2743070" y="436130"/>
                </a:lnTo>
                <a:close/>
              </a:path>
              <a:path w="2747645" h="500380">
                <a:moveTo>
                  <a:pt x="2744531" y="441833"/>
                </a:moveTo>
                <a:lnTo>
                  <a:pt x="2734741" y="441833"/>
                </a:lnTo>
                <a:lnTo>
                  <a:pt x="2733154" y="435978"/>
                </a:lnTo>
                <a:lnTo>
                  <a:pt x="2733205" y="436130"/>
                </a:lnTo>
                <a:lnTo>
                  <a:pt x="2743070" y="436130"/>
                </a:lnTo>
                <a:lnTo>
                  <a:pt x="2743936" y="439331"/>
                </a:lnTo>
                <a:lnTo>
                  <a:pt x="2744531" y="441833"/>
                </a:lnTo>
                <a:close/>
              </a:path>
              <a:path w="2747645" h="500380">
                <a:moveTo>
                  <a:pt x="2745812" y="447548"/>
                </a:moveTo>
                <a:lnTo>
                  <a:pt x="2736100" y="447548"/>
                </a:lnTo>
                <a:lnTo>
                  <a:pt x="2734726" y="441778"/>
                </a:lnTo>
                <a:lnTo>
                  <a:pt x="2744531" y="441833"/>
                </a:lnTo>
                <a:lnTo>
                  <a:pt x="2745371" y="445363"/>
                </a:lnTo>
                <a:lnTo>
                  <a:pt x="2745812" y="447548"/>
                </a:lnTo>
                <a:close/>
              </a:path>
              <a:path w="2747645" h="500380">
                <a:moveTo>
                  <a:pt x="2746905" y="453288"/>
                </a:moveTo>
                <a:lnTo>
                  <a:pt x="2737256" y="453288"/>
                </a:lnTo>
                <a:lnTo>
                  <a:pt x="2736062" y="447395"/>
                </a:lnTo>
                <a:lnTo>
                  <a:pt x="2736100" y="447548"/>
                </a:lnTo>
                <a:lnTo>
                  <a:pt x="2745812" y="447548"/>
                </a:lnTo>
                <a:lnTo>
                  <a:pt x="2746590" y="451408"/>
                </a:lnTo>
                <a:lnTo>
                  <a:pt x="2746905" y="453288"/>
                </a:lnTo>
                <a:close/>
              </a:path>
              <a:path w="2747645" h="500380">
                <a:moveTo>
                  <a:pt x="2738208" y="459041"/>
                </a:moveTo>
                <a:lnTo>
                  <a:pt x="2737218" y="453136"/>
                </a:lnTo>
                <a:lnTo>
                  <a:pt x="2737256" y="453288"/>
                </a:lnTo>
                <a:lnTo>
                  <a:pt x="2746905" y="453288"/>
                </a:lnTo>
                <a:lnTo>
                  <a:pt x="2747606" y="457479"/>
                </a:lnTo>
                <a:lnTo>
                  <a:pt x="2738208" y="459041"/>
                </a:lnTo>
                <a:close/>
              </a:path>
              <a:path w="2747645" h="500380">
                <a:moveTo>
                  <a:pt x="2711208" y="369087"/>
                </a:moveTo>
                <a:lnTo>
                  <a:pt x="2699575" y="369087"/>
                </a:lnTo>
                <a:lnTo>
                  <a:pt x="2697378" y="366191"/>
                </a:lnTo>
                <a:lnTo>
                  <a:pt x="2704972" y="360438"/>
                </a:lnTo>
                <a:lnTo>
                  <a:pt x="2707170" y="363334"/>
                </a:lnTo>
                <a:lnTo>
                  <a:pt x="2711208" y="369087"/>
                </a:lnTo>
                <a:close/>
              </a:path>
              <a:path w="2747645" h="500380">
                <a:moveTo>
                  <a:pt x="2714828" y="374523"/>
                </a:moveTo>
                <a:lnTo>
                  <a:pt x="2703385" y="374523"/>
                </a:lnTo>
                <a:lnTo>
                  <a:pt x="2699527" y="369024"/>
                </a:lnTo>
                <a:lnTo>
                  <a:pt x="2711208" y="369087"/>
                </a:lnTo>
                <a:lnTo>
                  <a:pt x="2714828" y="374523"/>
                </a:lnTo>
                <a:close/>
              </a:path>
              <a:path w="2747645" h="500380">
                <a:moveTo>
                  <a:pt x="2718300" y="380034"/>
                </a:moveTo>
                <a:lnTo>
                  <a:pt x="2707055" y="380034"/>
                </a:lnTo>
                <a:lnTo>
                  <a:pt x="2703321" y="374434"/>
                </a:lnTo>
                <a:lnTo>
                  <a:pt x="2714828" y="374523"/>
                </a:lnTo>
                <a:lnTo>
                  <a:pt x="2718300" y="380034"/>
                </a:lnTo>
                <a:close/>
              </a:path>
              <a:path w="2747645" h="500380">
                <a:moveTo>
                  <a:pt x="2721596" y="385559"/>
                </a:moveTo>
                <a:lnTo>
                  <a:pt x="2710522" y="385559"/>
                </a:lnTo>
                <a:lnTo>
                  <a:pt x="2706979" y="379933"/>
                </a:lnTo>
                <a:lnTo>
                  <a:pt x="2718300" y="380034"/>
                </a:lnTo>
                <a:lnTo>
                  <a:pt x="2721596" y="385559"/>
                </a:lnTo>
                <a:close/>
              </a:path>
              <a:path w="2747645" h="500380">
                <a:moveTo>
                  <a:pt x="2719231" y="396671"/>
                </a:moveTo>
                <a:lnTo>
                  <a:pt x="2716911" y="396671"/>
                </a:lnTo>
                <a:lnTo>
                  <a:pt x="2713748" y="390994"/>
                </a:lnTo>
                <a:lnTo>
                  <a:pt x="2710467" y="385471"/>
                </a:lnTo>
                <a:lnTo>
                  <a:pt x="2721596" y="385559"/>
                </a:lnTo>
                <a:lnTo>
                  <a:pt x="2722003" y="386245"/>
                </a:lnTo>
                <a:lnTo>
                  <a:pt x="2725229" y="392036"/>
                </a:lnTo>
                <a:lnTo>
                  <a:pt x="2725851" y="393217"/>
                </a:lnTo>
                <a:lnTo>
                  <a:pt x="2719231" y="396671"/>
                </a:lnTo>
                <a:close/>
              </a:path>
              <a:path w="2747645" h="500380">
                <a:moveTo>
                  <a:pt x="2717406" y="397624"/>
                </a:moveTo>
                <a:lnTo>
                  <a:pt x="2716850" y="396562"/>
                </a:lnTo>
                <a:lnTo>
                  <a:pt x="2719231" y="396671"/>
                </a:lnTo>
                <a:lnTo>
                  <a:pt x="2717406" y="397624"/>
                </a:lnTo>
                <a:close/>
              </a:path>
              <a:path w="2747645" h="500380">
                <a:moveTo>
                  <a:pt x="2675522" y="326021"/>
                </a:moveTo>
                <a:lnTo>
                  <a:pt x="2662186" y="326021"/>
                </a:lnTo>
                <a:lnTo>
                  <a:pt x="2653144" y="317500"/>
                </a:lnTo>
                <a:lnTo>
                  <a:pt x="2659684" y="310578"/>
                </a:lnTo>
                <a:lnTo>
                  <a:pt x="2668714" y="319100"/>
                </a:lnTo>
                <a:lnTo>
                  <a:pt x="2675522" y="326021"/>
                </a:lnTo>
                <a:close/>
              </a:path>
              <a:path w="2747645" h="500380">
                <a:moveTo>
                  <a:pt x="2685461" y="336638"/>
                </a:moveTo>
                <a:lnTo>
                  <a:pt x="2672613" y="336638"/>
                </a:lnTo>
                <a:lnTo>
                  <a:pt x="2662156" y="325993"/>
                </a:lnTo>
                <a:lnTo>
                  <a:pt x="2675522" y="326021"/>
                </a:lnTo>
                <a:lnTo>
                  <a:pt x="2679407" y="329971"/>
                </a:lnTo>
                <a:lnTo>
                  <a:pt x="2685461" y="336638"/>
                </a:lnTo>
                <a:close/>
              </a:path>
              <a:path w="2747645" h="500380">
                <a:moveTo>
                  <a:pt x="2679611" y="344373"/>
                </a:moveTo>
                <a:lnTo>
                  <a:pt x="2672486" y="336511"/>
                </a:lnTo>
                <a:lnTo>
                  <a:pt x="2685461" y="336638"/>
                </a:lnTo>
                <a:lnTo>
                  <a:pt x="2686672" y="337972"/>
                </a:lnTo>
                <a:lnTo>
                  <a:pt x="2679611" y="344373"/>
                </a:lnTo>
                <a:close/>
              </a:path>
              <a:path w="2747645" h="500380">
                <a:moveTo>
                  <a:pt x="2629077" y="284632"/>
                </a:moveTo>
                <a:lnTo>
                  <a:pt x="2613469" y="284632"/>
                </a:lnTo>
                <a:lnTo>
                  <a:pt x="2601721" y="276123"/>
                </a:lnTo>
                <a:lnTo>
                  <a:pt x="2607310" y="268414"/>
                </a:lnTo>
                <a:lnTo>
                  <a:pt x="2619057" y="276923"/>
                </a:lnTo>
                <a:lnTo>
                  <a:pt x="2629077" y="284632"/>
                </a:lnTo>
                <a:close/>
              </a:path>
              <a:path w="2747645" h="500380">
                <a:moveTo>
                  <a:pt x="2635255" y="294805"/>
                </a:moveTo>
                <a:lnTo>
                  <a:pt x="2626677" y="294805"/>
                </a:lnTo>
                <a:lnTo>
                  <a:pt x="2613355" y="284556"/>
                </a:lnTo>
                <a:lnTo>
                  <a:pt x="2629077" y="284632"/>
                </a:lnTo>
                <a:lnTo>
                  <a:pt x="2632494" y="287261"/>
                </a:lnTo>
                <a:lnTo>
                  <a:pt x="2637840" y="291655"/>
                </a:lnTo>
                <a:lnTo>
                  <a:pt x="2635255" y="294805"/>
                </a:lnTo>
                <a:close/>
              </a:path>
              <a:path w="2747645" h="500380">
                <a:moveTo>
                  <a:pt x="2631795" y="299021"/>
                </a:moveTo>
                <a:lnTo>
                  <a:pt x="2626581" y="294731"/>
                </a:lnTo>
                <a:lnTo>
                  <a:pt x="2635255" y="294805"/>
                </a:lnTo>
                <a:lnTo>
                  <a:pt x="2631795" y="299021"/>
                </a:lnTo>
                <a:close/>
              </a:path>
              <a:path w="2747645" h="500380">
                <a:moveTo>
                  <a:pt x="2578252" y="260273"/>
                </a:moveTo>
                <a:lnTo>
                  <a:pt x="2569781" y="254800"/>
                </a:lnTo>
                <a:lnTo>
                  <a:pt x="2553957" y="245148"/>
                </a:lnTo>
                <a:lnTo>
                  <a:pt x="2545956" y="240525"/>
                </a:lnTo>
                <a:lnTo>
                  <a:pt x="2550718" y="232270"/>
                </a:lnTo>
                <a:lnTo>
                  <a:pt x="2558821" y="236956"/>
                </a:lnTo>
                <a:lnTo>
                  <a:pt x="2574836" y="246735"/>
                </a:lnTo>
                <a:lnTo>
                  <a:pt x="2583421" y="252272"/>
                </a:lnTo>
                <a:lnTo>
                  <a:pt x="2578252" y="260273"/>
                </a:lnTo>
                <a:close/>
              </a:path>
              <a:path w="2747645" h="500380">
                <a:moveTo>
                  <a:pt x="2523416" y="217081"/>
                </a:moveTo>
                <a:lnTo>
                  <a:pt x="2502839" y="217081"/>
                </a:lnTo>
                <a:lnTo>
                  <a:pt x="2487345" y="209397"/>
                </a:lnTo>
                <a:lnTo>
                  <a:pt x="2491587" y="200863"/>
                </a:lnTo>
                <a:lnTo>
                  <a:pt x="2507068" y="208546"/>
                </a:lnTo>
                <a:lnTo>
                  <a:pt x="2523416" y="217081"/>
                </a:lnTo>
                <a:close/>
              </a:path>
              <a:path w="2747645" h="500380">
                <a:moveTo>
                  <a:pt x="2521102" y="226631"/>
                </a:moveTo>
                <a:lnTo>
                  <a:pt x="2520429" y="226263"/>
                </a:lnTo>
                <a:lnTo>
                  <a:pt x="2502750" y="217043"/>
                </a:lnTo>
                <a:lnTo>
                  <a:pt x="2523416" y="217081"/>
                </a:lnTo>
                <a:lnTo>
                  <a:pt x="2525687" y="218287"/>
                </a:lnTo>
                <a:lnTo>
                  <a:pt x="2521102" y="226631"/>
                </a:lnTo>
                <a:close/>
              </a:path>
              <a:path w="2747645" h="500380">
                <a:moveTo>
                  <a:pt x="2464804" y="190309"/>
                </a:moveTo>
                <a:lnTo>
                  <a:pt x="2446223" y="190309"/>
                </a:lnTo>
                <a:lnTo>
                  <a:pt x="2426855" y="181991"/>
                </a:lnTo>
                <a:lnTo>
                  <a:pt x="2430627" y="173240"/>
                </a:lnTo>
                <a:lnTo>
                  <a:pt x="2449982" y="181559"/>
                </a:lnTo>
                <a:lnTo>
                  <a:pt x="2465578" y="188595"/>
                </a:lnTo>
                <a:lnTo>
                  <a:pt x="2464804" y="190309"/>
                </a:lnTo>
                <a:close/>
              </a:path>
              <a:path w="2747645" h="500380">
                <a:moveTo>
                  <a:pt x="2461666" y="197269"/>
                </a:moveTo>
                <a:lnTo>
                  <a:pt x="2446146" y="190284"/>
                </a:lnTo>
                <a:lnTo>
                  <a:pt x="2464804" y="190309"/>
                </a:lnTo>
                <a:lnTo>
                  <a:pt x="2461666" y="197269"/>
                </a:lnTo>
                <a:close/>
              </a:path>
              <a:path w="2747645" h="500380">
                <a:moveTo>
                  <a:pt x="2400541" y="171284"/>
                </a:moveTo>
                <a:lnTo>
                  <a:pt x="2384412" y="164973"/>
                </a:lnTo>
                <a:lnTo>
                  <a:pt x="2365006" y="157734"/>
                </a:lnTo>
                <a:lnTo>
                  <a:pt x="2368346" y="148805"/>
                </a:lnTo>
                <a:lnTo>
                  <a:pt x="2387803" y="156083"/>
                </a:lnTo>
                <a:lnTo>
                  <a:pt x="2404008" y="162420"/>
                </a:lnTo>
                <a:lnTo>
                  <a:pt x="2400541" y="171284"/>
                </a:lnTo>
                <a:close/>
              </a:path>
              <a:path w="2747645" h="500380">
                <a:moveTo>
                  <a:pt x="2338222" y="148183"/>
                </a:moveTo>
                <a:lnTo>
                  <a:pt x="2317800" y="141224"/>
                </a:lnTo>
                <a:lnTo>
                  <a:pt x="2302154" y="136144"/>
                </a:lnTo>
                <a:lnTo>
                  <a:pt x="2305100" y="127076"/>
                </a:lnTo>
                <a:lnTo>
                  <a:pt x="2320810" y="132194"/>
                </a:lnTo>
                <a:lnTo>
                  <a:pt x="2341295" y="139166"/>
                </a:lnTo>
                <a:lnTo>
                  <a:pt x="2338222" y="148183"/>
                </a:lnTo>
                <a:close/>
              </a:path>
              <a:path w="2747645" h="500380">
                <a:moveTo>
                  <a:pt x="2274951" y="127584"/>
                </a:moveTo>
                <a:lnTo>
                  <a:pt x="2270823" y="126301"/>
                </a:lnTo>
                <a:lnTo>
                  <a:pt x="2246604" y="119126"/>
                </a:lnTo>
                <a:lnTo>
                  <a:pt x="2238527" y="116852"/>
                </a:lnTo>
                <a:lnTo>
                  <a:pt x="2241118" y="107683"/>
                </a:lnTo>
                <a:lnTo>
                  <a:pt x="2249246" y="109982"/>
                </a:lnTo>
                <a:lnTo>
                  <a:pt x="2273592" y="117195"/>
                </a:lnTo>
                <a:lnTo>
                  <a:pt x="2277783" y="118491"/>
                </a:lnTo>
                <a:lnTo>
                  <a:pt x="2274951" y="127584"/>
                </a:lnTo>
                <a:close/>
              </a:path>
              <a:path w="2747645" h="500380">
                <a:moveTo>
                  <a:pt x="2212081" y="105371"/>
                </a:moveTo>
                <a:lnTo>
                  <a:pt x="2196707" y="105359"/>
                </a:lnTo>
                <a:lnTo>
                  <a:pt x="2174240" y="99593"/>
                </a:lnTo>
                <a:lnTo>
                  <a:pt x="2176614" y="90373"/>
                </a:lnTo>
                <a:lnTo>
                  <a:pt x="2199132" y="96151"/>
                </a:lnTo>
                <a:lnTo>
                  <a:pt x="2213521" y="100025"/>
                </a:lnTo>
                <a:lnTo>
                  <a:pt x="2212081" y="105371"/>
                </a:lnTo>
                <a:close/>
              </a:path>
              <a:path w="2747645" h="500380">
                <a:moveTo>
                  <a:pt x="2211044" y="109220"/>
                </a:moveTo>
                <a:lnTo>
                  <a:pt x="2196706" y="105359"/>
                </a:lnTo>
                <a:lnTo>
                  <a:pt x="2212081" y="105371"/>
                </a:lnTo>
                <a:lnTo>
                  <a:pt x="2211044" y="109220"/>
                </a:lnTo>
                <a:close/>
              </a:path>
              <a:path w="2747645" h="500380">
                <a:moveTo>
                  <a:pt x="2146554" y="92786"/>
                </a:moveTo>
                <a:lnTo>
                  <a:pt x="2144966" y="92405"/>
                </a:lnTo>
                <a:lnTo>
                  <a:pt x="2118436" y="86233"/>
                </a:lnTo>
                <a:lnTo>
                  <a:pt x="2109520" y="84264"/>
                </a:lnTo>
                <a:lnTo>
                  <a:pt x="2111578" y="74955"/>
                </a:lnTo>
                <a:lnTo>
                  <a:pt x="2120544" y="76936"/>
                </a:lnTo>
                <a:lnTo>
                  <a:pt x="2148814" y="83527"/>
                </a:lnTo>
                <a:lnTo>
                  <a:pt x="2146554" y="92786"/>
                </a:lnTo>
                <a:close/>
              </a:path>
              <a:path w="2747645" h="500380">
                <a:moveTo>
                  <a:pt x="2081644" y="78206"/>
                </a:moveTo>
                <a:lnTo>
                  <a:pt x="2064080" y="74523"/>
                </a:lnTo>
                <a:lnTo>
                  <a:pt x="2044369" y="70612"/>
                </a:lnTo>
                <a:lnTo>
                  <a:pt x="2046223" y="61264"/>
                </a:lnTo>
                <a:lnTo>
                  <a:pt x="2065985" y="65189"/>
                </a:lnTo>
                <a:lnTo>
                  <a:pt x="2083600" y="68884"/>
                </a:lnTo>
                <a:lnTo>
                  <a:pt x="2081644" y="78206"/>
                </a:lnTo>
                <a:close/>
              </a:path>
              <a:path w="2747645" h="500380">
                <a:moveTo>
                  <a:pt x="2016353" y="65252"/>
                </a:moveTo>
                <a:lnTo>
                  <a:pt x="2008060" y="63690"/>
                </a:lnTo>
                <a:lnTo>
                  <a:pt x="1978952" y="58521"/>
                </a:lnTo>
                <a:lnTo>
                  <a:pt x="1980514" y="49136"/>
                </a:lnTo>
                <a:lnTo>
                  <a:pt x="2009774" y="54317"/>
                </a:lnTo>
                <a:lnTo>
                  <a:pt x="2018106" y="55892"/>
                </a:lnTo>
                <a:lnTo>
                  <a:pt x="2016353" y="65252"/>
                </a:lnTo>
                <a:close/>
              </a:path>
              <a:path w="2747645" h="500380">
                <a:moveTo>
                  <a:pt x="1950758" y="53809"/>
                </a:moveTo>
                <a:lnTo>
                  <a:pt x="1921129" y="49149"/>
                </a:lnTo>
                <a:lnTo>
                  <a:pt x="1913204" y="47980"/>
                </a:lnTo>
                <a:lnTo>
                  <a:pt x="1914601" y="38557"/>
                </a:lnTo>
                <a:lnTo>
                  <a:pt x="1922564" y="39725"/>
                </a:lnTo>
                <a:lnTo>
                  <a:pt x="1952332" y="44411"/>
                </a:lnTo>
                <a:lnTo>
                  <a:pt x="1950758" y="53809"/>
                </a:lnTo>
                <a:close/>
              </a:path>
              <a:path w="2747645" h="500380">
                <a:moveTo>
                  <a:pt x="1884972" y="43878"/>
                </a:moveTo>
                <a:lnTo>
                  <a:pt x="1861337" y="40614"/>
                </a:lnTo>
                <a:lnTo>
                  <a:pt x="1847253" y="38811"/>
                </a:lnTo>
                <a:lnTo>
                  <a:pt x="1848472" y="29362"/>
                </a:lnTo>
                <a:lnTo>
                  <a:pt x="1862645" y="31178"/>
                </a:lnTo>
                <a:lnTo>
                  <a:pt x="1886267" y="34442"/>
                </a:lnTo>
                <a:lnTo>
                  <a:pt x="1884972" y="43878"/>
                </a:lnTo>
                <a:close/>
              </a:path>
              <a:path w="2747645" h="500380">
                <a:moveTo>
                  <a:pt x="1818944" y="35293"/>
                </a:moveTo>
                <a:lnTo>
                  <a:pt x="1800174" y="33058"/>
                </a:lnTo>
                <a:lnTo>
                  <a:pt x="1781136" y="30975"/>
                </a:lnTo>
                <a:lnTo>
                  <a:pt x="1782165" y="21501"/>
                </a:lnTo>
                <a:lnTo>
                  <a:pt x="1820062" y="25831"/>
                </a:lnTo>
                <a:lnTo>
                  <a:pt x="1818944" y="35293"/>
                </a:lnTo>
                <a:close/>
              </a:path>
              <a:path w="2747645" h="500380">
                <a:moveTo>
                  <a:pt x="1752752" y="28016"/>
                </a:moveTo>
                <a:lnTo>
                  <a:pt x="1737715" y="26504"/>
                </a:lnTo>
                <a:lnTo>
                  <a:pt x="1714868" y="24409"/>
                </a:lnTo>
                <a:lnTo>
                  <a:pt x="1715731" y="14935"/>
                </a:lnTo>
                <a:lnTo>
                  <a:pt x="1738630" y="17018"/>
                </a:lnTo>
                <a:lnTo>
                  <a:pt x="1753704" y="18542"/>
                </a:lnTo>
                <a:lnTo>
                  <a:pt x="1752752" y="28016"/>
                </a:lnTo>
                <a:close/>
              </a:path>
              <a:path w="2747645" h="500380">
                <a:moveTo>
                  <a:pt x="1686445" y="21996"/>
                </a:moveTo>
                <a:lnTo>
                  <a:pt x="1674037" y="20967"/>
                </a:lnTo>
                <a:lnTo>
                  <a:pt x="1648498" y="19088"/>
                </a:lnTo>
                <a:lnTo>
                  <a:pt x="1649196" y="9588"/>
                </a:lnTo>
                <a:lnTo>
                  <a:pt x="1687220" y="12496"/>
                </a:lnTo>
                <a:lnTo>
                  <a:pt x="1686445" y="21996"/>
                </a:lnTo>
                <a:close/>
              </a:path>
              <a:path w="2747645" h="500380">
                <a:moveTo>
                  <a:pt x="1609267" y="16497"/>
                </a:moveTo>
                <a:lnTo>
                  <a:pt x="1582026" y="14960"/>
                </a:lnTo>
                <a:lnTo>
                  <a:pt x="1582559" y="5461"/>
                </a:lnTo>
                <a:lnTo>
                  <a:pt x="1620634" y="7683"/>
                </a:lnTo>
                <a:lnTo>
                  <a:pt x="1620069" y="16484"/>
                </a:lnTo>
                <a:lnTo>
                  <a:pt x="1609229" y="16484"/>
                </a:lnTo>
                <a:close/>
              </a:path>
              <a:path w="2747645" h="500380">
                <a:moveTo>
                  <a:pt x="1620024" y="17183"/>
                </a:moveTo>
                <a:lnTo>
                  <a:pt x="1609229" y="16484"/>
                </a:lnTo>
                <a:lnTo>
                  <a:pt x="1620069" y="16484"/>
                </a:lnTo>
                <a:lnTo>
                  <a:pt x="1620024" y="17183"/>
                </a:lnTo>
                <a:close/>
              </a:path>
              <a:path w="2747645" h="500380">
                <a:moveTo>
                  <a:pt x="1553527" y="13563"/>
                </a:moveTo>
                <a:lnTo>
                  <a:pt x="1543354" y="13093"/>
                </a:lnTo>
                <a:lnTo>
                  <a:pt x="1515503" y="12014"/>
                </a:lnTo>
                <a:lnTo>
                  <a:pt x="1515871" y="2489"/>
                </a:lnTo>
                <a:lnTo>
                  <a:pt x="1553984" y="4051"/>
                </a:lnTo>
                <a:lnTo>
                  <a:pt x="1553527" y="13563"/>
                </a:lnTo>
                <a:close/>
              </a:path>
              <a:path w="2747645" h="500380">
                <a:moveTo>
                  <a:pt x="1486979" y="11112"/>
                </a:moveTo>
                <a:lnTo>
                  <a:pt x="1476489" y="10795"/>
                </a:lnTo>
                <a:lnTo>
                  <a:pt x="1448930" y="10198"/>
                </a:lnTo>
                <a:lnTo>
                  <a:pt x="1449146" y="685"/>
                </a:lnTo>
                <a:lnTo>
                  <a:pt x="1487271" y="1587"/>
                </a:lnTo>
                <a:lnTo>
                  <a:pt x="1486979" y="11112"/>
                </a:lnTo>
                <a:close/>
              </a:path>
              <a:path w="2747645" h="500380">
                <a:moveTo>
                  <a:pt x="1420406" y="9779"/>
                </a:moveTo>
                <a:lnTo>
                  <a:pt x="1408734" y="9639"/>
                </a:lnTo>
                <a:lnTo>
                  <a:pt x="1382344" y="9525"/>
                </a:lnTo>
                <a:lnTo>
                  <a:pt x="1382382" y="0"/>
                </a:lnTo>
                <a:lnTo>
                  <a:pt x="1420533" y="254"/>
                </a:lnTo>
                <a:lnTo>
                  <a:pt x="1420406" y="9779"/>
                </a:lnTo>
                <a:close/>
              </a:path>
              <a:path w="2747645" h="500380">
                <a:moveTo>
                  <a:pt x="1315758" y="9956"/>
                </a:moveTo>
                <a:lnTo>
                  <a:pt x="1315631" y="431"/>
                </a:lnTo>
                <a:lnTo>
                  <a:pt x="1353769" y="50"/>
                </a:lnTo>
                <a:lnTo>
                  <a:pt x="1353819" y="9575"/>
                </a:lnTo>
                <a:lnTo>
                  <a:pt x="1339214" y="9639"/>
                </a:lnTo>
                <a:lnTo>
                  <a:pt x="1315758" y="9956"/>
                </a:lnTo>
                <a:close/>
              </a:path>
              <a:path w="2747645" h="500380">
                <a:moveTo>
                  <a:pt x="1249184" y="11506"/>
                </a:moveTo>
                <a:lnTo>
                  <a:pt x="1248892" y="1981"/>
                </a:lnTo>
                <a:lnTo>
                  <a:pt x="1287017" y="965"/>
                </a:lnTo>
                <a:lnTo>
                  <a:pt x="1287233" y="10477"/>
                </a:lnTo>
                <a:lnTo>
                  <a:pt x="1269238" y="10883"/>
                </a:lnTo>
                <a:lnTo>
                  <a:pt x="1249184" y="11506"/>
                </a:lnTo>
                <a:close/>
              </a:path>
              <a:path w="2747645" h="500380">
                <a:moveTo>
                  <a:pt x="1182649" y="14185"/>
                </a:moveTo>
                <a:lnTo>
                  <a:pt x="1182192" y="4673"/>
                </a:lnTo>
                <a:lnTo>
                  <a:pt x="1220292" y="2997"/>
                </a:lnTo>
                <a:lnTo>
                  <a:pt x="1220673" y="12509"/>
                </a:lnTo>
                <a:lnTo>
                  <a:pt x="1200540" y="13322"/>
                </a:lnTo>
                <a:lnTo>
                  <a:pt x="1200277" y="13322"/>
                </a:lnTo>
                <a:lnTo>
                  <a:pt x="1182649" y="14185"/>
                </a:lnTo>
                <a:close/>
              </a:path>
              <a:path w="2747645" h="500380">
                <a:moveTo>
                  <a:pt x="1200226" y="13335"/>
                </a:moveTo>
                <a:lnTo>
                  <a:pt x="1200540" y="13322"/>
                </a:lnTo>
                <a:lnTo>
                  <a:pt x="1200226" y="13335"/>
                </a:lnTo>
                <a:close/>
              </a:path>
              <a:path w="2747645" h="500380">
                <a:moveTo>
                  <a:pt x="1116177" y="18034"/>
                </a:moveTo>
                <a:lnTo>
                  <a:pt x="1115542" y="8534"/>
                </a:lnTo>
                <a:lnTo>
                  <a:pt x="1153604" y="6184"/>
                </a:lnTo>
                <a:lnTo>
                  <a:pt x="1154163" y="15684"/>
                </a:lnTo>
                <a:lnTo>
                  <a:pt x="1132281" y="16954"/>
                </a:lnTo>
                <a:lnTo>
                  <a:pt x="1116177" y="18034"/>
                </a:lnTo>
                <a:close/>
              </a:path>
              <a:path w="2747645" h="500380">
                <a:moveTo>
                  <a:pt x="1049782" y="23063"/>
                </a:moveTo>
                <a:lnTo>
                  <a:pt x="1048969" y="13576"/>
                </a:lnTo>
                <a:lnTo>
                  <a:pt x="1086992" y="10541"/>
                </a:lnTo>
                <a:lnTo>
                  <a:pt x="1087716" y="20040"/>
                </a:lnTo>
                <a:lnTo>
                  <a:pt x="1065466" y="21729"/>
                </a:lnTo>
                <a:lnTo>
                  <a:pt x="1049782" y="23063"/>
                </a:lnTo>
                <a:close/>
              </a:path>
              <a:path w="2747645" h="500380">
                <a:moveTo>
                  <a:pt x="983488" y="29324"/>
                </a:moveTo>
                <a:lnTo>
                  <a:pt x="982510" y="19850"/>
                </a:lnTo>
                <a:lnTo>
                  <a:pt x="1020470" y="16116"/>
                </a:lnTo>
                <a:lnTo>
                  <a:pt x="1021359" y="25590"/>
                </a:lnTo>
                <a:lnTo>
                  <a:pt x="999883" y="27622"/>
                </a:lnTo>
                <a:lnTo>
                  <a:pt x="983488" y="29324"/>
                </a:lnTo>
                <a:close/>
              </a:path>
              <a:path w="2747645" h="500380">
                <a:moveTo>
                  <a:pt x="917333" y="36855"/>
                </a:moveTo>
                <a:lnTo>
                  <a:pt x="916165" y="27406"/>
                </a:lnTo>
                <a:lnTo>
                  <a:pt x="954049" y="22936"/>
                </a:lnTo>
                <a:lnTo>
                  <a:pt x="955128" y="32397"/>
                </a:lnTo>
                <a:lnTo>
                  <a:pt x="935621" y="34607"/>
                </a:lnTo>
                <a:lnTo>
                  <a:pt x="917333" y="36855"/>
                </a:lnTo>
                <a:close/>
              </a:path>
              <a:path w="2747645" h="500380">
                <a:moveTo>
                  <a:pt x="851344" y="45707"/>
                </a:moveTo>
                <a:lnTo>
                  <a:pt x="849998" y="36283"/>
                </a:lnTo>
                <a:lnTo>
                  <a:pt x="871499" y="33210"/>
                </a:lnTo>
                <a:lnTo>
                  <a:pt x="887780" y="31051"/>
                </a:lnTo>
                <a:lnTo>
                  <a:pt x="889038" y="40487"/>
                </a:lnTo>
                <a:lnTo>
                  <a:pt x="872756" y="42646"/>
                </a:lnTo>
                <a:lnTo>
                  <a:pt x="851344" y="45707"/>
                </a:lnTo>
                <a:close/>
              </a:path>
              <a:path w="2747645" h="500380">
                <a:moveTo>
                  <a:pt x="785558" y="55930"/>
                </a:moveTo>
                <a:lnTo>
                  <a:pt x="784021" y="46532"/>
                </a:lnTo>
                <a:lnTo>
                  <a:pt x="809891" y="42316"/>
                </a:lnTo>
                <a:lnTo>
                  <a:pt x="821689" y="40513"/>
                </a:lnTo>
                <a:lnTo>
                  <a:pt x="823125" y="49923"/>
                </a:lnTo>
                <a:lnTo>
                  <a:pt x="811377" y="51714"/>
                </a:lnTo>
                <a:lnTo>
                  <a:pt x="785558" y="55930"/>
                </a:lnTo>
                <a:close/>
              </a:path>
              <a:path w="2747645" h="500380">
                <a:moveTo>
                  <a:pt x="720064" y="67614"/>
                </a:moveTo>
                <a:lnTo>
                  <a:pt x="718235" y="58267"/>
                </a:lnTo>
                <a:lnTo>
                  <a:pt x="749896" y="52412"/>
                </a:lnTo>
                <a:lnTo>
                  <a:pt x="755815" y="51384"/>
                </a:lnTo>
                <a:lnTo>
                  <a:pt x="757440" y="60769"/>
                </a:lnTo>
                <a:lnTo>
                  <a:pt x="751555" y="61785"/>
                </a:lnTo>
                <a:lnTo>
                  <a:pt x="722272" y="67183"/>
                </a:lnTo>
                <a:lnTo>
                  <a:pt x="720064" y="67614"/>
                </a:lnTo>
                <a:close/>
              </a:path>
              <a:path w="2747645" h="500380">
                <a:moveTo>
                  <a:pt x="751573" y="61785"/>
                </a:moveTo>
                <a:close/>
              </a:path>
              <a:path w="2747645" h="500380">
                <a:moveTo>
                  <a:pt x="722287" y="67183"/>
                </a:moveTo>
                <a:close/>
              </a:path>
              <a:path w="2747645" h="500380">
                <a:moveTo>
                  <a:pt x="654837" y="80911"/>
                </a:moveTo>
                <a:lnTo>
                  <a:pt x="652805" y="71602"/>
                </a:lnTo>
                <a:lnTo>
                  <a:pt x="663028" y="69380"/>
                </a:lnTo>
                <a:lnTo>
                  <a:pt x="690143" y="63779"/>
                </a:lnTo>
                <a:lnTo>
                  <a:pt x="692073" y="73101"/>
                </a:lnTo>
                <a:lnTo>
                  <a:pt x="665002" y="78689"/>
                </a:lnTo>
                <a:lnTo>
                  <a:pt x="654837" y="80911"/>
                </a:lnTo>
                <a:close/>
              </a:path>
              <a:path w="2747645" h="500380">
                <a:moveTo>
                  <a:pt x="665010" y="78689"/>
                </a:moveTo>
                <a:close/>
              </a:path>
              <a:path w="2747645" h="500380">
                <a:moveTo>
                  <a:pt x="589965" y="95859"/>
                </a:moveTo>
                <a:lnTo>
                  <a:pt x="587730" y="86601"/>
                </a:lnTo>
                <a:lnTo>
                  <a:pt x="607326" y="81851"/>
                </a:lnTo>
                <a:lnTo>
                  <a:pt x="624852" y="77812"/>
                </a:lnTo>
                <a:lnTo>
                  <a:pt x="626999" y="87096"/>
                </a:lnTo>
                <a:lnTo>
                  <a:pt x="609509" y="91122"/>
                </a:lnTo>
                <a:lnTo>
                  <a:pt x="589965" y="95859"/>
                </a:lnTo>
                <a:close/>
              </a:path>
              <a:path w="2747645" h="500380">
                <a:moveTo>
                  <a:pt x="609511" y="91122"/>
                </a:moveTo>
                <a:close/>
              </a:path>
              <a:path w="2747645" h="500380">
                <a:moveTo>
                  <a:pt x="525614" y="112610"/>
                </a:moveTo>
                <a:lnTo>
                  <a:pt x="523036" y="103441"/>
                </a:lnTo>
                <a:lnTo>
                  <a:pt x="527303" y="102235"/>
                </a:lnTo>
                <a:lnTo>
                  <a:pt x="553491" y="95224"/>
                </a:lnTo>
                <a:lnTo>
                  <a:pt x="559955" y="93573"/>
                </a:lnTo>
                <a:lnTo>
                  <a:pt x="562317" y="102806"/>
                </a:lnTo>
                <a:lnTo>
                  <a:pt x="555907" y="104444"/>
                </a:lnTo>
                <a:lnTo>
                  <a:pt x="529792" y="111429"/>
                </a:lnTo>
                <a:lnTo>
                  <a:pt x="525614" y="112610"/>
                </a:lnTo>
                <a:close/>
              </a:path>
              <a:path w="2747645" h="500380">
                <a:moveTo>
                  <a:pt x="555907" y="104444"/>
                </a:moveTo>
                <a:close/>
              </a:path>
              <a:path w="2747645" h="500380">
                <a:moveTo>
                  <a:pt x="529818" y="111429"/>
                </a:moveTo>
                <a:close/>
              </a:path>
              <a:path w="2747645" h="500380">
                <a:moveTo>
                  <a:pt x="461784" y="131419"/>
                </a:moveTo>
                <a:lnTo>
                  <a:pt x="458965" y="122326"/>
                </a:lnTo>
                <a:lnTo>
                  <a:pt x="476427" y="116903"/>
                </a:lnTo>
                <a:lnTo>
                  <a:pt x="495490" y="111277"/>
                </a:lnTo>
                <a:lnTo>
                  <a:pt x="498195" y="120408"/>
                </a:lnTo>
                <a:lnTo>
                  <a:pt x="479206" y="126022"/>
                </a:lnTo>
                <a:lnTo>
                  <a:pt x="461784" y="131419"/>
                </a:lnTo>
                <a:close/>
              </a:path>
              <a:path w="2747645" h="500380">
                <a:moveTo>
                  <a:pt x="479206" y="126022"/>
                </a:moveTo>
                <a:close/>
              </a:path>
              <a:path w="2747645" h="500380">
                <a:moveTo>
                  <a:pt x="398741" y="152463"/>
                </a:moveTo>
                <a:lnTo>
                  <a:pt x="395528" y="143497"/>
                </a:lnTo>
                <a:lnTo>
                  <a:pt x="404050" y="140449"/>
                </a:lnTo>
                <a:lnTo>
                  <a:pt x="427634" y="132397"/>
                </a:lnTo>
                <a:lnTo>
                  <a:pt x="431698" y="131076"/>
                </a:lnTo>
                <a:lnTo>
                  <a:pt x="434644" y="140144"/>
                </a:lnTo>
                <a:lnTo>
                  <a:pt x="430633" y="141439"/>
                </a:lnTo>
                <a:lnTo>
                  <a:pt x="407179" y="149440"/>
                </a:lnTo>
                <a:lnTo>
                  <a:pt x="398741" y="152463"/>
                </a:lnTo>
                <a:close/>
              </a:path>
              <a:path w="2747645" h="500380">
                <a:moveTo>
                  <a:pt x="430644" y="141439"/>
                </a:moveTo>
                <a:close/>
              </a:path>
              <a:path w="2747645" h="500380">
                <a:moveTo>
                  <a:pt x="407187" y="149440"/>
                </a:moveTo>
                <a:close/>
              </a:path>
              <a:path w="2747645" h="500380">
                <a:moveTo>
                  <a:pt x="336626" y="176060"/>
                </a:moveTo>
                <a:lnTo>
                  <a:pt x="332993" y="167259"/>
                </a:lnTo>
                <a:lnTo>
                  <a:pt x="336638" y="165747"/>
                </a:lnTo>
                <a:lnTo>
                  <a:pt x="358533" y="157124"/>
                </a:lnTo>
                <a:lnTo>
                  <a:pt x="368630" y="153339"/>
                </a:lnTo>
                <a:lnTo>
                  <a:pt x="371970" y="162255"/>
                </a:lnTo>
                <a:lnTo>
                  <a:pt x="361961" y="166014"/>
                </a:lnTo>
                <a:lnTo>
                  <a:pt x="340179" y="174586"/>
                </a:lnTo>
                <a:lnTo>
                  <a:pt x="336626" y="176060"/>
                </a:lnTo>
                <a:close/>
              </a:path>
              <a:path w="2747645" h="500380">
                <a:moveTo>
                  <a:pt x="361961" y="166014"/>
                </a:moveTo>
                <a:close/>
              </a:path>
              <a:path w="2747645" h="500380">
                <a:moveTo>
                  <a:pt x="340194" y="174586"/>
                </a:moveTo>
                <a:close/>
              </a:path>
              <a:path w="2747645" h="500380">
                <a:moveTo>
                  <a:pt x="275780" y="202653"/>
                </a:moveTo>
                <a:lnTo>
                  <a:pt x="271665" y="194056"/>
                </a:lnTo>
                <a:lnTo>
                  <a:pt x="274472" y="192722"/>
                </a:lnTo>
                <a:lnTo>
                  <a:pt x="294589" y="183553"/>
                </a:lnTo>
                <a:lnTo>
                  <a:pt x="306577" y="178346"/>
                </a:lnTo>
                <a:lnTo>
                  <a:pt x="310362" y="187083"/>
                </a:lnTo>
                <a:lnTo>
                  <a:pt x="298455" y="192252"/>
                </a:lnTo>
                <a:lnTo>
                  <a:pt x="278507" y="201345"/>
                </a:lnTo>
                <a:lnTo>
                  <a:pt x="275780" y="202653"/>
                </a:lnTo>
                <a:close/>
              </a:path>
              <a:path w="2747645" h="500380">
                <a:moveTo>
                  <a:pt x="298462" y="192252"/>
                </a:moveTo>
                <a:close/>
              </a:path>
              <a:path w="2747645" h="500380">
                <a:moveTo>
                  <a:pt x="278511" y="201345"/>
                </a:moveTo>
                <a:close/>
              </a:path>
              <a:path w="2747645" h="500380">
                <a:moveTo>
                  <a:pt x="216687" y="232829"/>
                </a:moveTo>
                <a:lnTo>
                  <a:pt x="212026" y="224510"/>
                </a:lnTo>
                <a:lnTo>
                  <a:pt x="217855" y="221259"/>
                </a:lnTo>
                <a:lnTo>
                  <a:pt x="236092" y="211569"/>
                </a:lnTo>
                <a:lnTo>
                  <a:pt x="245897" y="206629"/>
                </a:lnTo>
                <a:lnTo>
                  <a:pt x="250189" y="215138"/>
                </a:lnTo>
                <a:lnTo>
                  <a:pt x="240491" y="220027"/>
                </a:lnTo>
                <a:lnTo>
                  <a:pt x="222413" y="229616"/>
                </a:lnTo>
                <a:lnTo>
                  <a:pt x="216687" y="232829"/>
                </a:lnTo>
                <a:close/>
              </a:path>
              <a:path w="2747645" h="500380">
                <a:moveTo>
                  <a:pt x="240491" y="220027"/>
                </a:moveTo>
                <a:close/>
              </a:path>
              <a:path w="2747645" h="500380">
                <a:moveTo>
                  <a:pt x="222415" y="229616"/>
                </a:moveTo>
                <a:close/>
              </a:path>
              <a:path w="2747645" h="500380">
                <a:moveTo>
                  <a:pt x="160070" y="267335"/>
                </a:moveTo>
                <a:lnTo>
                  <a:pt x="154812" y="259384"/>
                </a:lnTo>
                <a:lnTo>
                  <a:pt x="167068" y="251282"/>
                </a:lnTo>
                <a:lnTo>
                  <a:pt x="183324" y="241109"/>
                </a:lnTo>
                <a:lnTo>
                  <a:pt x="187172" y="238836"/>
                </a:lnTo>
                <a:lnTo>
                  <a:pt x="192024" y="247040"/>
                </a:lnTo>
                <a:lnTo>
                  <a:pt x="188277" y="249250"/>
                </a:lnTo>
                <a:lnTo>
                  <a:pt x="172230" y="259283"/>
                </a:lnTo>
                <a:lnTo>
                  <a:pt x="160070" y="267335"/>
                </a:lnTo>
                <a:close/>
              </a:path>
              <a:path w="2747645" h="500380">
                <a:moveTo>
                  <a:pt x="188277" y="249250"/>
                </a:moveTo>
                <a:close/>
              </a:path>
              <a:path w="2747645" h="500380">
                <a:moveTo>
                  <a:pt x="172230" y="259283"/>
                </a:moveTo>
                <a:close/>
              </a:path>
              <a:path w="2747645" h="500380">
                <a:moveTo>
                  <a:pt x="107441" y="307238"/>
                </a:moveTo>
                <a:lnTo>
                  <a:pt x="101257" y="299999"/>
                </a:lnTo>
                <a:lnTo>
                  <a:pt x="108889" y="293471"/>
                </a:lnTo>
                <a:lnTo>
                  <a:pt x="122377" y="282702"/>
                </a:lnTo>
                <a:lnTo>
                  <a:pt x="131267" y="276047"/>
                </a:lnTo>
                <a:lnTo>
                  <a:pt x="136969" y="283679"/>
                </a:lnTo>
                <a:lnTo>
                  <a:pt x="128209" y="290233"/>
                </a:lnTo>
                <a:lnTo>
                  <a:pt x="114968" y="300812"/>
                </a:lnTo>
                <a:lnTo>
                  <a:pt x="107441" y="307238"/>
                </a:lnTo>
                <a:close/>
              </a:path>
              <a:path w="2747645" h="500380">
                <a:moveTo>
                  <a:pt x="128253" y="290198"/>
                </a:moveTo>
                <a:close/>
              </a:path>
              <a:path w="2747645" h="500380">
                <a:moveTo>
                  <a:pt x="128209" y="290233"/>
                </a:moveTo>
                <a:close/>
              </a:path>
              <a:path w="2747645" h="500380">
                <a:moveTo>
                  <a:pt x="115083" y="300713"/>
                </a:moveTo>
                <a:close/>
              </a:path>
              <a:path w="2747645" h="500380">
                <a:moveTo>
                  <a:pt x="114968" y="300812"/>
                </a:moveTo>
                <a:close/>
              </a:path>
              <a:path w="2747645" h="500380">
                <a:moveTo>
                  <a:pt x="61125" y="354037"/>
                </a:moveTo>
                <a:lnTo>
                  <a:pt x="53873" y="347853"/>
                </a:lnTo>
                <a:lnTo>
                  <a:pt x="62280" y="337985"/>
                </a:lnTo>
                <a:lnTo>
                  <a:pt x="72809" y="326644"/>
                </a:lnTo>
                <a:lnTo>
                  <a:pt x="79959" y="319557"/>
                </a:lnTo>
                <a:lnTo>
                  <a:pt x="86664" y="326326"/>
                </a:lnTo>
                <a:lnTo>
                  <a:pt x="79664" y="333273"/>
                </a:lnTo>
                <a:lnTo>
                  <a:pt x="69547" y="344157"/>
                </a:lnTo>
                <a:lnTo>
                  <a:pt x="61125" y="354037"/>
                </a:lnTo>
                <a:close/>
              </a:path>
              <a:path w="2747645" h="500380">
                <a:moveTo>
                  <a:pt x="79779" y="333149"/>
                </a:moveTo>
                <a:close/>
              </a:path>
              <a:path w="2747645" h="500380">
                <a:moveTo>
                  <a:pt x="79664" y="333273"/>
                </a:moveTo>
                <a:close/>
              </a:path>
              <a:path w="2747645" h="500380">
                <a:moveTo>
                  <a:pt x="69405" y="344309"/>
                </a:moveTo>
                <a:lnTo>
                  <a:pt x="69532" y="344157"/>
                </a:lnTo>
                <a:lnTo>
                  <a:pt x="69405" y="344309"/>
                </a:lnTo>
                <a:close/>
              </a:path>
              <a:path w="2747645" h="500380">
                <a:moveTo>
                  <a:pt x="26047" y="408952"/>
                </a:moveTo>
                <a:lnTo>
                  <a:pt x="17373" y="405003"/>
                </a:lnTo>
                <a:lnTo>
                  <a:pt x="18465" y="402615"/>
                </a:lnTo>
                <a:lnTo>
                  <a:pt x="21437" y="396582"/>
                </a:lnTo>
                <a:lnTo>
                  <a:pt x="36461" y="371144"/>
                </a:lnTo>
                <a:lnTo>
                  <a:pt x="44348" y="376504"/>
                </a:lnTo>
                <a:lnTo>
                  <a:pt x="43343" y="377990"/>
                </a:lnTo>
                <a:lnTo>
                  <a:pt x="39681" y="383692"/>
                </a:lnTo>
                <a:lnTo>
                  <a:pt x="36219" y="389407"/>
                </a:lnTo>
                <a:lnTo>
                  <a:pt x="32972" y="395147"/>
                </a:lnTo>
                <a:lnTo>
                  <a:pt x="29921" y="400913"/>
                </a:lnTo>
                <a:lnTo>
                  <a:pt x="27069" y="406692"/>
                </a:lnTo>
                <a:lnTo>
                  <a:pt x="26047" y="408952"/>
                </a:lnTo>
                <a:close/>
              </a:path>
              <a:path w="2747645" h="500380">
                <a:moveTo>
                  <a:pt x="43343" y="377990"/>
                </a:moveTo>
                <a:close/>
              </a:path>
              <a:path w="2747645" h="500380">
                <a:moveTo>
                  <a:pt x="39681" y="383692"/>
                </a:moveTo>
                <a:close/>
              </a:path>
              <a:path w="2747645" h="500380">
                <a:moveTo>
                  <a:pt x="36220" y="389407"/>
                </a:moveTo>
                <a:close/>
              </a:path>
              <a:path w="2747645" h="500380">
                <a:moveTo>
                  <a:pt x="33015" y="395066"/>
                </a:moveTo>
                <a:close/>
              </a:path>
              <a:path w="2747645" h="500380">
                <a:moveTo>
                  <a:pt x="32972" y="395147"/>
                </a:moveTo>
                <a:close/>
              </a:path>
              <a:path w="2747645" h="500380">
                <a:moveTo>
                  <a:pt x="29931" y="400893"/>
                </a:moveTo>
                <a:close/>
              </a:path>
              <a:path w="2747645" h="500380">
                <a:moveTo>
                  <a:pt x="29921" y="400913"/>
                </a:moveTo>
                <a:close/>
              </a:path>
              <a:path w="2747645" h="500380">
                <a:moveTo>
                  <a:pt x="27069" y="406692"/>
                </a:moveTo>
                <a:lnTo>
                  <a:pt x="27127" y="406565"/>
                </a:lnTo>
                <a:lnTo>
                  <a:pt x="27069" y="406692"/>
                </a:lnTo>
                <a:close/>
              </a:path>
              <a:path w="2747645" h="500380">
                <a:moveTo>
                  <a:pt x="9510" y="471335"/>
                </a:moveTo>
                <a:lnTo>
                  <a:pt x="0" y="470827"/>
                </a:lnTo>
                <a:lnTo>
                  <a:pt x="571" y="464489"/>
                </a:lnTo>
                <a:lnTo>
                  <a:pt x="1358" y="458190"/>
                </a:lnTo>
                <a:lnTo>
                  <a:pt x="7073" y="432282"/>
                </a:lnTo>
                <a:lnTo>
                  <a:pt x="16179" y="435089"/>
                </a:lnTo>
                <a:lnTo>
                  <a:pt x="15934" y="435876"/>
                </a:lnTo>
                <a:lnTo>
                  <a:pt x="14327" y="441769"/>
                </a:lnTo>
                <a:lnTo>
                  <a:pt x="12979" y="447522"/>
                </a:lnTo>
                <a:lnTo>
                  <a:pt x="11758" y="453605"/>
                </a:lnTo>
                <a:lnTo>
                  <a:pt x="10821" y="459384"/>
                </a:lnTo>
                <a:lnTo>
                  <a:pt x="10042" y="465518"/>
                </a:lnTo>
                <a:lnTo>
                  <a:pt x="9510" y="471335"/>
                </a:lnTo>
                <a:close/>
              </a:path>
              <a:path w="2747645" h="500380">
                <a:moveTo>
                  <a:pt x="15934" y="435876"/>
                </a:moveTo>
                <a:lnTo>
                  <a:pt x="15976" y="435724"/>
                </a:lnTo>
                <a:lnTo>
                  <a:pt x="15934" y="435876"/>
                </a:lnTo>
                <a:close/>
              </a:path>
              <a:path w="2747645" h="500380">
                <a:moveTo>
                  <a:pt x="14342" y="441707"/>
                </a:moveTo>
                <a:close/>
              </a:path>
              <a:path w="2747645" h="500380">
                <a:moveTo>
                  <a:pt x="14327" y="441769"/>
                </a:moveTo>
                <a:close/>
              </a:path>
              <a:path w="2747645" h="500380">
                <a:moveTo>
                  <a:pt x="12941" y="447687"/>
                </a:moveTo>
                <a:lnTo>
                  <a:pt x="12966" y="447522"/>
                </a:lnTo>
                <a:lnTo>
                  <a:pt x="12941" y="447687"/>
                </a:lnTo>
                <a:close/>
              </a:path>
              <a:path w="2747645" h="500380">
                <a:moveTo>
                  <a:pt x="11760" y="453605"/>
                </a:moveTo>
                <a:lnTo>
                  <a:pt x="11785" y="453440"/>
                </a:lnTo>
                <a:lnTo>
                  <a:pt x="11760" y="453605"/>
                </a:lnTo>
                <a:close/>
              </a:path>
              <a:path w="2747645" h="500380">
                <a:moveTo>
                  <a:pt x="10795" y="459549"/>
                </a:moveTo>
                <a:lnTo>
                  <a:pt x="10807" y="459384"/>
                </a:lnTo>
                <a:lnTo>
                  <a:pt x="10795" y="459549"/>
                </a:lnTo>
                <a:close/>
              </a:path>
              <a:path w="2747645" h="500380">
                <a:moveTo>
                  <a:pt x="10042" y="465518"/>
                </a:moveTo>
                <a:lnTo>
                  <a:pt x="10058" y="465340"/>
                </a:lnTo>
                <a:lnTo>
                  <a:pt x="10042" y="465518"/>
                </a:lnTo>
                <a:close/>
              </a:path>
              <a:path w="2747645" h="500380">
                <a:moveTo>
                  <a:pt x="9499" y="471487"/>
                </a:moveTo>
                <a:lnTo>
                  <a:pt x="9512" y="471322"/>
                </a:lnTo>
                <a:lnTo>
                  <a:pt x="9499" y="471487"/>
                </a:lnTo>
                <a:close/>
              </a:path>
              <a:path w="2747645" h="500380">
                <a:moveTo>
                  <a:pt x="380" y="500380"/>
                </a:moveTo>
                <a:lnTo>
                  <a:pt x="355" y="499986"/>
                </a:lnTo>
                <a:lnTo>
                  <a:pt x="9855" y="499262"/>
                </a:lnTo>
                <a:lnTo>
                  <a:pt x="9880" y="499656"/>
                </a:lnTo>
                <a:lnTo>
                  <a:pt x="380" y="5003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530850" y="1111250"/>
            <a:ext cx="2768600" cy="1549400"/>
          </a:xfrm>
          <a:custGeom>
            <a:avLst/>
            <a:gdLst/>
            <a:ahLst/>
            <a:cxnLst/>
            <a:rect l="l" t="t" r="r" b="b"/>
            <a:pathLst>
              <a:path w="2768600" h="1549400">
                <a:moveTo>
                  <a:pt x="1578140" y="12700"/>
                </a:moveTo>
                <a:lnTo>
                  <a:pt x="1191742" y="12700"/>
                </a:lnTo>
                <a:lnTo>
                  <a:pt x="1208951" y="0"/>
                </a:lnTo>
                <a:lnTo>
                  <a:pt x="1560829" y="0"/>
                </a:lnTo>
                <a:lnTo>
                  <a:pt x="1578140" y="12700"/>
                </a:lnTo>
                <a:close/>
              </a:path>
              <a:path w="2768600" h="1549400">
                <a:moveTo>
                  <a:pt x="1646656" y="25400"/>
                </a:moveTo>
                <a:lnTo>
                  <a:pt x="1123607" y="25400"/>
                </a:lnTo>
                <a:lnTo>
                  <a:pt x="1140536" y="12700"/>
                </a:lnTo>
                <a:lnTo>
                  <a:pt x="1629638" y="12700"/>
                </a:lnTo>
                <a:lnTo>
                  <a:pt x="1646656" y="25400"/>
                </a:lnTo>
                <a:close/>
              </a:path>
              <a:path w="2768600" h="1549400">
                <a:moveTo>
                  <a:pt x="1229563" y="38100"/>
                </a:moveTo>
                <a:lnTo>
                  <a:pt x="1073277" y="38100"/>
                </a:lnTo>
                <a:lnTo>
                  <a:pt x="1089977" y="25400"/>
                </a:lnTo>
                <a:lnTo>
                  <a:pt x="1246708" y="25400"/>
                </a:lnTo>
                <a:lnTo>
                  <a:pt x="1229563" y="38100"/>
                </a:lnTo>
                <a:close/>
              </a:path>
              <a:path w="2768600" h="1549400">
                <a:moveTo>
                  <a:pt x="1697278" y="38100"/>
                </a:moveTo>
                <a:lnTo>
                  <a:pt x="1539900" y="38100"/>
                </a:lnTo>
                <a:lnTo>
                  <a:pt x="1522653" y="25400"/>
                </a:lnTo>
                <a:lnTo>
                  <a:pt x="1680476" y="25400"/>
                </a:lnTo>
                <a:lnTo>
                  <a:pt x="1697278" y="38100"/>
                </a:lnTo>
                <a:close/>
              </a:path>
              <a:path w="2768600" h="1549400">
                <a:moveTo>
                  <a:pt x="1145819" y="50800"/>
                </a:moveTo>
                <a:lnTo>
                  <a:pt x="1023620" y="50800"/>
                </a:lnTo>
                <a:lnTo>
                  <a:pt x="1040091" y="38100"/>
                </a:lnTo>
                <a:lnTo>
                  <a:pt x="1162634" y="38100"/>
                </a:lnTo>
                <a:lnTo>
                  <a:pt x="1145819" y="50800"/>
                </a:lnTo>
                <a:close/>
              </a:path>
              <a:path w="2768600" h="1549400">
                <a:moveTo>
                  <a:pt x="1747202" y="50800"/>
                </a:moveTo>
                <a:lnTo>
                  <a:pt x="1624126" y="50800"/>
                </a:lnTo>
                <a:lnTo>
                  <a:pt x="1607223" y="38100"/>
                </a:lnTo>
                <a:lnTo>
                  <a:pt x="1730641" y="38100"/>
                </a:lnTo>
                <a:lnTo>
                  <a:pt x="1747202" y="50800"/>
                </a:lnTo>
                <a:close/>
              </a:path>
              <a:path w="2768600" h="1549400">
                <a:moveTo>
                  <a:pt x="1080071" y="63500"/>
                </a:moveTo>
                <a:lnTo>
                  <a:pt x="974699" y="63500"/>
                </a:lnTo>
                <a:lnTo>
                  <a:pt x="990917" y="50800"/>
                </a:lnTo>
                <a:lnTo>
                  <a:pt x="1096594" y="50800"/>
                </a:lnTo>
                <a:lnTo>
                  <a:pt x="1080071" y="63500"/>
                </a:lnTo>
                <a:close/>
              </a:path>
              <a:path w="2768600" h="1549400">
                <a:moveTo>
                  <a:pt x="1796389" y="63500"/>
                </a:moveTo>
                <a:lnTo>
                  <a:pt x="1690243" y="63500"/>
                </a:lnTo>
                <a:lnTo>
                  <a:pt x="1673631" y="50800"/>
                </a:lnTo>
                <a:lnTo>
                  <a:pt x="1780070" y="50800"/>
                </a:lnTo>
                <a:lnTo>
                  <a:pt x="1796389" y="63500"/>
                </a:lnTo>
                <a:close/>
              </a:path>
              <a:path w="2768600" h="1549400">
                <a:moveTo>
                  <a:pt x="1031544" y="76200"/>
                </a:moveTo>
                <a:lnTo>
                  <a:pt x="942505" y="76200"/>
                </a:lnTo>
                <a:lnTo>
                  <a:pt x="958557" y="63500"/>
                </a:lnTo>
                <a:lnTo>
                  <a:pt x="1047826" y="63500"/>
                </a:lnTo>
                <a:lnTo>
                  <a:pt x="1031544" y="76200"/>
                </a:lnTo>
                <a:close/>
              </a:path>
              <a:path w="2768600" h="1549400">
                <a:moveTo>
                  <a:pt x="1828749" y="76200"/>
                </a:moveTo>
                <a:lnTo>
                  <a:pt x="1739049" y="76200"/>
                </a:lnTo>
                <a:lnTo>
                  <a:pt x="1722666" y="63500"/>
                </a:lnTo>
                <a:lnTo>
                  <a:pt x="1812429" y="63500"/>
                </a:lnTo>
                <a:lnTo>
                  <a:pt x="1828749" y="76200"/>
                </a:lnTo>
                <a:close/>
              </a:path>
              <a:path w="2768600" h="1549400">
                <a:moveTo>
                  <a:pt x="999578" y="88900"/>
                </a:moveTo>
                <a:lnTo>
                  <a:pt x="910653" y="88900"/>
                </a:lnTo>
                <a:lnTo>
                  <a:pt x="926541" y="76200"/>
                </a:lnTo>
                <a:lnTo>
                  <a:pt x="1015707" y="76200"/>
                </a:lnTo>
                <a:lnTo>
                  <a:pt x="999578" y="88900"/>
                </a:lnTo>
                <a:close/>
              </a:path>
              <a:path w="2768600" h="1549400">
                <a:moveTo>
                  <a:pt x="1860753" y="88900"/>
                </a:moveTo>
                <a:lnTo>
                  <a:pt x="1771192" y="88900"/>
                </a:lnTo>
                <a:lnTo>
                  <a:pt x="1754974" y="76200"/>
                </a:lnTo>
                <a:lnTo>
                  <a:pt x="1844789" y="76200"/>
                </a:lnTo>
                <a:lnTo>
                  <a:pt x="1860753" y="88900"/>
                </a:lnTo>
                <a:close/>
              </a:path>
              <a:path w="2768600" h="1549400">
                <a:moveTo>
                  <a:pt x="952233" y="101600"/>
                </a:moveTo>
                <a:lnTo>
                  <a:pt x="879170" y="101600"/>
                </a:lnTo>
                <a:lnTo>
                  <a:pt x="894867" y="88900"/>
                </a:lnTo>
                <a:lnTo>
                  <a:pt x="968108" y="88900"/>
                </a:lnTo>
                <a:lnTo>
                  <a:pt x="952233" y="101600"/>
                </a:lnTo>
                <a:close/>
              </a:path>
              <a:path w="2768600" h="1549400">
                <a:moveTo>
                  <a:pt x="1892388" y="101600"/>
                </a:moveTo>
                <a:lnTo>
                  <a:pt x="1818779" y="101600"/>
                </a:lnTo>
                <a:lnTo>
                  <a:pt x="1802815" y="88900"/>
                </a:lnTo>
                <a:lnTo>
                  <a:pt x="1876615" y="88900"/>
                </a:lnTo>
                <a:lnTo>
                  <a:pt x="1892388" y="101600"/>
                </a:lnTo>
                <a:close/>
              </a:path>
              <a:path w="2768600" h="1549400">
                <a:moveTo>
                  <a:pt x="921105" y="114300"/>
                </a:moveTo>
                <a:lnTo>
                  <a:pt x="848067" y="114300"/>
                </a:lnTo>
                <a:lnTo>
                  <a:pt x="863574" y="101600"/>
                </a:lnTo>
                <a:lnTo>
                  <a:pt x="936802" y="101600"/>
                </a:lnTo>
                <a:lnTo>
                  <a:pt x="921105" y="114300"/>
                </a:lnTo>
                <a:close/>
              </a:path>
              <a:path w="2768600" h="1549400">
                <a:moveTo>
                  <a:pt x="1939137" y="127000"/>
                </a:moveTo>
                <a:lnTo>
                  <a:pt x="1881022" y="127000"/>
                </a:lnTo>
                <a:lnTo>
                  <a:pt x="1865414" y="114300"/>
                </a:lnTo>
                <a:lnTo>
                  <a:pt x="1850072" y="114300"/>
                </a:lnTo>
                <a:lnTo>
                  <a:pt x="1834299" y="101600"/>
                </a:lnTo>
                <a:lnTo>
                  <a:pt x="1908073" y="101600"/>
                </a:lnTo>
                <a:lnTo>
                  <a:pt x="1939137" y="127000"/>
                </a:lnTo>
                <a:close/>
              </a:path>
              <a:path w="2768600" h="1549400">
                <a:moveTo>
                  <a:pt x="859891" y="139700"/>
                </a:moveTo>
                <a:lnTo>
                  <a:pt x="802119" y="139700"/>
                </a:lnTo>
                <a:lnTo>
                  <a:pt x="832650" y="114300"/>
                </a:lnTo>
                <a:lnTo>
                  <a:pt x="905840" y="114300"/>
                </a:lnTo>
                <a:lnTo>
                  <a:pt x="890308" y="127000"/>
                </a:lnTo>
                <a:lnTo>
                  <a:pt x="875220" y="127000"/>
                </a:lnTo>
                <a:lnTo>
                  <a:pt x="859891" y="139700"/>
                </a:lnTo>
                <a:close/>
              </a:path>
              <a:path w="2768600" h="1549400">
                <a:moveTo>
                  <a:pt x="1969820" y="139700"/>
                </a:moveTo>
                <a:lnTo>
                  <a:pt x="1911603" y="139700"/>
                </a:lnTo>
                <a:lnTo>
                  <a:pt x="1896186" y="127000"/>
                </a:lnTo>
                <a:lnTo>
                  <a:pt x="1954529" y="127000"/>
                </a:lnTo>
                <a:lnTo>
                  <a:pt x="1969820" y="139700"/>
                </a:lnTo>
                <a:close/>
              </a:path>
              <a:path w="2768600" h="1549400">
                <a:moveTo>
                  <a:pt x="829830" y="152400"/>
                </a:moveTo>
                <a:lnTo>
                  <a:pt x="771982" y="152400"/>
                </a:lnTo>
                <a:lnTo>
                  <a:pt x="787006" y="139700"/>
                </a:lnTo>
                <a:lnTo>
                  <a:pt x="844981" y="139700"/>
                </a:lnTo>
                <a:lnTo>
                  <a:pt x="829830" y="152400"/>
                </a:lnTo>
                <a:close/>
              </a:path>
              <a:path w="2768600" h="1549400">
                <a:moveTo>
                  <a:pt x="2015070" y="165100"/>
                </a:moveTo>
                <a:lnTo>
                  <a:pt x="1956765" y="165100"/>
                </a:lnTo>
                <a:lnTo>
                  <a:pt x="1941639" y="152400"/>
                </a:lnTo>
                <a:lnTo>
                  <a:pt x="1926742" y="152400"/>
                </a:lnTo>
                <a:lnTo>
                  <a:pt x="1911426" y="139700"/>
                </a:lnTo>
                <a:lnTo>
                  <a:pt x="1984997" y="139700"/>
                </a:lnTo>
                <a:lnTo>
                  <a:pt x="2015070" y="165100"/>
                </a:lnTo>
                <a:close/>
              </a:path>
              <a:path w="2768600" h="1549400">
                <a:moveTo>
                  <a:pt x="756373" y="190500"/>
                </a:moveTo>
                <a:lnTo>
                  <a:pt x="712952" y="190500"/>
                </a:lnTo>
                <a:lnTo>
                  <a:pt x="757072" y="152400"/>
                </a:lnTo>
                <a:lnTo>
                  <a:pt x="829995" y="152400"/>
                </a:lnTo>
                <a:lnTo>
                  <a:pt x="814946" y="165100"/>
                </a:lnTo>
                <a:lnTo>
                  <a:pt x="800315" y="165100"/>
                </a:lnTo>
                <a:lnTo>
                  <a:pt x="785456" y="177800"/>
                </a:lnTo>
                <a:lnTo>
                  <a:pt x="771029" y="177800"/>
                </a:lnTo>
                <a:lnTo>
                  <a:pt x="756373" y="190500"/>
                </a:lnTo>
                <a:close/>
              </a:path>
              <a:path w="2768600" h="1549400">
                <a:moveTo>
                  <a:pt x="2059368" y="190500"/>
                </a:moveTo>
                <a:lnTo>
                  <a:pt x="2001037" y="190500"/>
                </a:lnTo>
                <a:lnTo>
                  <a:pt x="1986216" y="177800"/>
                </a:lnTo>
                <a:lnTo>
                  <a:pt x="1986381" y="177800"/>
                </a:lnTo>
                <a:lnTo>
                  <a:pt x="1971459" y="165100"/>
                </a:lnTo>
                <a:lnTo>
                  <a:pt x="2029942" y="165100"/>
                </a:lnTo>
                <a:lnTo>
                  <a:pt x="2059368" y="190500"/>
                </a:lnTo>
                <a:close/>
              </a:path>
              <a:path w="2768600" h="1549400">
                <a:moveTo>
                  <a:pt x="713511" y="215900"/>
                </a:moveTo>
                <a:lnTo>
                  <a:pt x="669810" y="215900"/>
                </a:lnTo>
                <a:lnTo>
                  <a:pt x="698461" y="190500"/>
                </a:lnTo>
                <a:lnTo>
                  <a:pt x="756526" y="190500"/>
                </a:lnTo>
                <a:lnTo>
                  <a:pt x="741984" y="203200"/>
                </a:lnTo>
                <a:lnTo>
                  <a:pt x="727849" y="203200"/>
                </a:lnTo>
                <a:lnTo>
                  <a:pt x="713511" y="215900"/>
                </a:lnTo>
                <a:close/>
              </a:path>
              <a:path w="2768600" h="1549400">
                <a:moveTo>
                  <a:pt x="2116899" y="228600"/>
                </a:moveTo>
                <a:lnTo>
                  <a:pt x="2072779" y="228600"/>
                </a:lnTo>
                <a:lnTo>
                  <a:pt x="2058492" y="215900"/>
                </a:lnTo>
                <a:lnTo>
                  <a:pt x="2044407" y="215900"/>
                </a:lnTo>
                <a:lnTo>
                  <a:pt x="2029891" y="203200"/>
                </a:lnTo>
                <a:lnTo>
                  <a:pt x="2030056" y="203200"/>
                </a:lnTo>
                <a:lnTo>
                  <a:pt x="2015439" y="190500"/>
                </a:lnTo>
                <a:lnTo>
                  <a:pt x="2073922" y="190500"/>
                </a:lnTo>
                <a:lnTo>
                  <a:pt x="2102688" y="215900"/>
                </a:lnTo>
                <a:lnTo>
                  <a:pt x="2116899" y="228600"/>
                </a:lnTo>
                <a:close/>
              </a:path>
              <a:path w="2768600" h="1549400">
                <a:moveTo>
                  <a:pt x="644194" y="266700"/>
                </a:moveTo>
                <a:lnTo>
                  <a:pt x="600151" y="266700"/>
                </a:lnTo>
                <a:lnTo>
                  <a:pt x="627659" y="241300"/>
                </a:lnTo>
                <a:lnTo>
                  <a:pt x="655650" y="215900"/>
                </a:lnTo>
                <a:lnTo>
                  <a:pt x="713663" y="215900"/>
                </a:lnTo>
                <a:lnTo>
                  <a:pt x="699427" y="228600"/>
                </a:lnTo>
                <a:lnTo>
                  <a:pt x="699579" y="228600"/>
                </a:lnTo>
                <a:lnTo>
                  <a:pt x="685457" y="241300"/>
                </a:lnTo>
                <a:lnTo>
                  <a:pt x="671741" y="241300"/>
                </a:lnTo>
                <a:lnTo>
                  <a:pt x="657847" y="254000"/>
                </a:lnTo>
                <a:lnTo>
                  <a:pt x="657987" y="254000"/>
                </a:lnTo>
                <a:lnTo>
                  <a:pt x="644194" y="266700"/>
                </a:lnTo>
                <a:close/>
              </a:path>
              <a:path w="2768600" h="1549400">
                <a:moveTo>
                  <a:pt x="2186228" y="279400"/>
                </a:moveTo>
                <a:lnTo>
                  <a:pt x="2141816" y="279400"/>
                </a:lnTo>
                <a:lnTo>
                  <a:pt x="2128088" y="266700"/>
                </a:lnTo>
                <a:lnTo>
                  <a:pt x="2128227" y="266700"/>
                </a:lnTo>
                <a:lnTo>
                  <a:pt x="2114384" y="254000"/>
                </a:lnTo>
                <a:lnTo>
                  <a:pt x="2114537" y="254000"/>
                </a:lnTo>
                <a:lnTo>
                  <a:pt x="2100579" y="241300"/>
                </a:lnTo>
                <a:lnTo>
                  <a:pt x="2086813" y="241300"/>
                </a:lnTo>
                <a:lnTo>
                  <a:pt x="2072627" y="228600"/>
                </a:lnTo>
                <a:lnTo>
                  <a:pt x="2131009" y="228600"/>
                </a:lnTo>
                <a:lnTo>
                  <a:pt x="2158860" y="254000"/>
                </a:lnTo>
                <a:lnTo>
                  <a:pt x="2186228" y="279400"/>
                </a:lnTo>
                <a:close/>
              </a:path>
              <a:path w="2768600" h="1549400">
                <a:moveTo>
                  <a:pt x="551916" y="342900"/>
                </a:moveTo>
                <a:lnTo>
                  <a:pt x="507619" y="342900"/>
                </a:lnTo>
                <a:lnTo>
                  <a:pt x="533438" y="317500"/>
                </a:lnTo>
                <a:lnTo>
                  <a:pt x="559752" y="292100"/>
                </a:lnTo>
                <a:lnTo>
                  <a:pt x="586562" y="266700"/>
                </a:lnTo>
                <a:lnTo>
                  <a:pt x="644347" y="266700"/>
                </a:lnTo>
                <a:lnTo>
                  <a:pt x="630669" y="279400"/>
                </a:lnTo>
                <a:lnTo>
                  <a:pt x="617385" y="279400"/>
                </a:lnTo>
                <a:lnTo>
                  <a:pt x="603948" y="292100"/>
                </a:lnTo>
                <a:lnTo>
                  <a:pt x="604088" y="292100"/>
                </a:lnTo>
                <a:lnTo>
                  <a:pt x="590765" y="304800"/>
                </a:lnTo>
                <a:lnTo>
                  <a:pt x="577697" y="317500"/>
                </a:lnTo>
                <a:lnTo>
                  <a:pt x="564743" y="330200"/>
                </a:lnTo>
                <a:lnTo>
                  <a:pt x="551916" y="342900"/>
                </a:lnTo>
                <a:close/>
              </a:path>
              <a:path w="2768600" h="1549400">
                <a:moveTo>
                  <a:pt x="2692996" y="1130300"/>
                </a:moveTo>
                <a:lnTo>
                  <a:pt x="2688488" y="1104900"/>
                </a:lnTo>
                <a:lnTo>
                  <a:pt x="2683814" y="1092200"/>
                </a:lnTo>
                <a:lnTo>
                  <a:pt x="2678950" y="1066800"/>
                </a:lnTo>
                <a:lnTo>
                  <a:pt x="2673896" y="1054100"/>
                </a:lnTo>
                <a:lnTo>
                  <a:pt x="2668651" y="1041400"/>
                </a:lnTo>
                <a:lnTo>
                  <a:pt x="2663215" y="1016000"/>
                </a:lnTo>
                <a:lnTo>
                  <a:pt x="2657589" y="1003300"/>
                </a:lnTo>
                <a:lnTo>
                  <a:pt x="2651785" y="990600"/>
                </a:lnTo>
                <a:lnTo>
                  <a:pt x="2645803" y="965200"/>
                </a:lnTo>
                <a:lnTo>
                  <a:pt x="2639631" y="952500"/>
                </a:lnTo>
                <a:lnTo>
                  <a:pt x="2633281" y="939800"/>
                </a:lnTo>
                <a:lnTo>
                  <a:pt x="2626753" y="914400"/>
                </a:lnTo>
                <a:lnTo>
                  <a:pt x="2620035" y="901700"/>
                </a:lnTo>
                <a:lnTo>
                  <a:pt x="2613152" y="889000"/>
                </a:lnTo>
                <a:lnTo>
                  <a:pt x="2606090" y="863600"/>
                </a:lnTo>
                <a:lnTo>
                  <a:pt x="2598851" y="850900"/>
                </a:lnTo>
                <a:lnTo>
                  <a:pt x="2591434" y="838200"/>
                </a:lnTo>
                <a:lnTo>
                  <a:pt x="2583853" y="812800"/>
                </a:lnTo>
                <a:lnTo>
                  <a:pt x="2576106" y="800100"/>
                </a:lnTo>
                <a:lnTo>
                  <a:pt x="2568181" y="787400"/>
                </a:lnTo>
                <a:lnTo>
                  <a:pt x="2560091" y="774700"/>
                </a:lnTo>
                <a:lnTo>
                  <a:pt x="2551836" y="762000"/>
                </a:lnTo>
                <a:lnTo>
                  <a:pt x="2543416" y="736600"/>
                </a:lnTo>
                <a:lnTo>
                  <a:pt x="2534831" y="723900"/>
                </a:lnTo>
                <a:lnTo>
                  <a:pt x="2526080" y="711200"/>
                </a:lnTo>
                <a:lnTo>
                  <a:pt x="2517178" y="698500"/>
                </a:lnTo>
                <a:lnTo>
                  <a:pt x="2508110" y="685800"/>
                </a:lnTo>
                <a:lnTo>
                  <a:pt x="2498877" y="660400"/>
                </a:lnTo>
                <a:lnTo>
                  <a:pt x="2489492" y="647700"/>
                </a:lnTo>
                <a:lnTo>
                  <a:pt x="2479954" y="635000"/>
                </a:lnTo>
                <a:lnTo>
                  <a:pt x="2470264" y="622300"/>
                </a:lnTo>
                <a:lnTo>
                  <a:pt x="2460421" y="609600"/>
                </a:lnTo>
                <a:lnTo>
                  <a:pt x="2450414" y="596900"/>
                </a:lnTo>
                <a:lnTo>
                  <a:pt x="2440266" y="584200"/>
                </a:lnTo>
                <a:lnTo>
                  <a:pt x="2429979" y="558800"/>
                </a:lnTo>
                <a:lnTo>
                  <a:pt x="2419527" y="546100"/>
                </a:lnTo>
                <a:lnTo>
                  <a:pt x="2408935" y="533400"/>
                </a:lnTo>
                <a:lnTo>
                  <a:pt x="2398204" y="520700"/>
                </a:lnTo>
                <a:lnTo>
                  <a:pt x="2387320" y="508000"/>
                </a:lnTo>
                <a:lnTo>
                  <a:pt x="2376297" y="495300"/>
                </a:lnTo>
                <a:lnTo>
                  <a:pt x="2365146" y="482600"/>
                </a:lnTo>
                <a:lnTo>
                  <a:pt x="2353843" y="469900"/>
                </a:lnTo>
                <a:lnTo>
                  <a:pt x="2342400" y="457200"/>
                </a:lnTo>
                <a:lnTo>
                  <a:pt x="2330818" y="444500"/>
                </a:lnTo>
                <a:lnTo>
                  <a:pt x="2319108" y="431800"/>
                </a:lnTo>
                <a:lnTo>
                  <a:pt x="2307259" y="419100"/>
                </a:lnTo>
                <a:lnTo>
                  <a:pt x="2295283" y="406400"/>
                </a:lnTo>
                <a:lnTo>
                  <a:pt x="2283167" y="393700"/>
                </a:lnTo>
                <a:lnTo>
                  <a:pt x="2270937" y="381000"/>
                </a:lnTo>
                <a:lnTo>
                  <a:pt x="2258568" y="368300"/>
                </a:lnTo>
                <a:lnTo>
                  <a:pt x="2246198" y="368300"/>
                </a:lnTo>
                <a:lnTo>
                  <a:pt x="2233447" y="355600"/>
                </a:lnTo>
                <a:lnTo>
                  <a:pt x="2220696" y="342900"/>
                </a:lnTo>
                <a:lnTo>
                  <a:pt x="2220823" y="342900"/>
                </a:lnTo>
                <a:lnTo>
                  <a:pt x="2207831" y="330200"/>
                </a:lnTo>
                <a:lnTo>
                  <a:pt x="2194839" y="317500"/>
                </a:lnTo>
                <a:lnTo>
                  <a:pt x="2181720" y="304800"/>
                </a:lnTo>
                <a:lnTo>
                  <a:pt x="2181859" y="304800"/>
                </a:lnTo>
                <a:lnTo>
                  <a:pt x="2168486" y="292100"/>
                </a:lnTo>
                <a:lnTo>
                  <a:pt x="2155278" y="292100"/>
                </a:lnTo>
                <a:lnTo>
                  <a:pt x="2141664" y="279400"/>
                </a:lnTo>
                <a:lnTo>
                  <a:pt x="2199741" y="279400"/>
                </a:lnTo>
                <a:lnTo>
                  <a:pt x="2226386" y="304800"/>
                </a:lnTo>
                <a:lnTo>
                  <a:pt x="2278151" y="355600"/>
                </a:lnTo>
                <a:lnTo>
                  <a:pt x="2315603" y="393700"/>
                </a:lnTo>
                <a:lnTo>
                  <a:pt x="2351849" y="431800"/>
                </a:lnTo>
                <a:lnTo>
                  <a:pt x="2386838" y="469900"/>
                </a:lnTo>
                <a:lnTo>
                  <a:pt x="2420543" y="508000"/>
                </a:lnTo>
                <a:lnTo>
                  <a:pt x="2452928" y="546100"/>
                </a:lnTo>
                <a:lnTo>
                  <a:pt x="2483954" y="596900"/>
                </a:lnTo>
                <a:lnTo>
                  <a:pt x="2493987" y="609600"/>
                </a:lnTo>
                <a:lnTo>
                  <a:pt x="2523147" y="647700"/>
                </a:lnTo>
                <a:lnTo>
                  <a:pt x="2541778" y="685800"/>
                </a:lnTo>
                <a:lnTo>
                  <a:pt x="2550858" y="698500"/>
                </a:lnTo>
                <a:lnTo>
                  <a:pt x="2559761" y="711200"/>
                </a:lnTo>
                <a:lnTo>
                  <a:pt x="2568511" y="723900"/>
                </a:lnTo>
                <a:lnTo>
                  <a:pt x="2577083" y="736600"/>
                </a:lnTo>
                <a:lnTo>
                  <a:pt x="2585491" y="762000"/>
                </a:lnTo>
                <a:lnTo>
                  <a:pt x="2593733" y="774700"/>
                </a:lnTo>
                <a:lnTo>
                  <a:pt x="2601798" y="787400"/>
                </a:lnTo>
                <a:lnTo>
                  <a:pt x="2609697" y="812800"/>
                </a:lnTo>
                <a:lnTo>
                  <a:pt x="2617419" y="825500"/>
                </a:lnTo>
                <a:lnTo>
                  <a:pt x="2624963" y="838200"/>
                </a:lnTo>
                <a:lnTo>
                  <a:pt x="2632329" y="850900"/>
                </a:lnTo>
                <a:lnTo>
                  <a:pt x="2639517" y="876300"/>
                </a:lnTo>
                <a:lnTo>
                  <a:pt x="2646527" y="889000"/>
                </a:lnTo>
                <a:lnTo>
                  <a:pt x="2653360" y="901700"/>
                </a:lnTo>
                <a:lnTo>
                  <a:pt x="2660015" y="927100"/>
                </a:lnTo>
                <a:lnTo>
                  <a:pt x="2666479" y="939800"/>
                </a:lnTo>
                <a:lnTo>
                  <a:pt x="2672753" y="952500"/>
                </a:lnTo>
                <a:lnTo>
                  <a:pt x="2678849" y="977900"/>
                </a:lnTo>
                <a:lnTo>
                  <a:pt x="2684754" y="990600"/>
                </a:lnTo>
                <a:lnTo>
                  <a:pt x="2690482" y="1016000"/>
                </a:lnTo>
                <a:lnTo>
                  <a:pt x="2696006" y="1028700"/>
                </a:lnTo>
                <a:lnTo>
                  <a:pt x="2701340" y="1041400"/>
                </a:lnTo>
                <a:lnTo>
                  <a:pt x="2706484" y="1066800"/>
                </a:lnTo>
                <a:lnTo>
                  <a:pt x="2711437" y="1079500"/>
                </a:lnTo>
                <a:lnTo>
                  <a:pt x="2716187" y="1104900"/>
                </a:lnTo>
                <a:lnTo>
                  <a:pt x="2720746" y="1117600"/>
                </a:lnTo>
                <a:lnTo>
                  <a:pt x="2692958" y="1117600"/>
                </a:lnTo>
                <a:lnTo>
                  <a:pt x="2692996" y="1130300"/>
                </a:lnTo>
                <a:close/>
              </a:path>
              <a:path w="2768600" h="1549400">
                <a:moveTo>
                  <a:pt x="28575" y="1498600"/>
                </a:moveTo>
                <a:lnTo>
                  <a:pt x="0" y="1498600"/>
                </a:lnTo>
                <a:lnTo>
                  <a:pt x="292" y="1485900"/>
                </a:lnTo>
                <a:lnTo>
                  <a:pt x="800" y="1460500"/>
                </a:lnTo>
                <a:lnTo>
                  <a:pt x="1524" y="1447800"/>
                </a:lnTo>
                <a:lnTo>
                  <a:pt x="2476" y="1422400"/>
                </a:lnTo>
                <a:lnTo>
                  <a:pt x="3644" y="1397000"/>
                </a:lnTo>
                <a:lnTo>
                  <a:pt x="5016" y="1384300"/>
                </a:lnTo>
                <a:lnTo>
                  <a:pt x="6616" y="1358900"/>
                </a:lnTo>
                <a:lnTo>
                  <a:pt x="8432" y="1346200"/>
                </a:lnTo>
                <a:lnTo>
                  <a:pt x="10452" y="1320800"/>
                </a:lnTo>
                <a:lnTo>
                  <a:pt x="12687" y="1308100"/>
                </a:lnTo>
                <a:lnTo>
                  <a:pt x="15125" y="1295400"/>
                </a:lnTo>
                <a:lnTo>
                  <a:pt x="17767" y="1270000"/>
                </a:lnTo>
                <a:lnTo>
                  <a:pt x="20624" y="1257300"/>
                </a:lnTo>
                <a:lnTo>
                  <a:pt x="23660" y="1231900"/>
                </a:lnTo>
                <a:lnTo>
                  <a:pt x="26962" y="1219200"/>
                </a:lnTo>
                <a:lnTo>
                  <a:pt x="30429" y="1193800"/>
                </a:lnTo>
                <a:lnTo>
                  <a:pt x="34099" y="1181100"/>
                </a:lnTo>
                <a:lnTo>
                  <a:pt x="37973" y="1155700"/>
                </a:lnTo>
                <a:lnTo>
                  <a:pt x="42037" y="1143000"/>
                </a:lnTo>
                <a:lnTo>
                  <a:pt x="46304" y="1117600"/>
                </a:lnTo>
                <a:lnTo>
                  <a:pt x="50774" y="1104900"/>
                </a:lnTo>
                <a:lnTo>
                  <a:pt x="55435" y="1092200"/>
                </a:lnTo>
                <a:lnTo>
                  <a:pt x="60286" y="1066800"/>
                </a:lnTo>
                <a:lnTo>
                  <a:pt x="65328" y="1054100"/>
                </a:lnTo>
                <a:lnTo>
                  <a:pt x="70561" y="1028700"/>
                </a:lnTo>
                <a:lnTo>
                  <a:pt x="75984" y="1016000"/>
                </a:lnTo>
                <a:lnTo>
                  <a:pt x="81597" y="1003300"/>
                </a:lnTo>
                <a:lnTo>
                  <a:pt x="87401" y="977900"/>
                </a:lnTo>
                <a:lnTo>
                  <a:pt x="93383" y="965200"/>
                </a:lnTo>
                <a:lnTo>
                  <a:pt x="99555" y="952500"/>
                </a:lnTo>
                <a:lnTo>
                  <a:pt x="105917" y="927100"/>
                </a:lnTo>
                <a:lnTo>
                  <a:pt x="112445" y="914400"/>
                </a:lnTo>
                <a:lnTo>
                  <a:pt x="119164" y="901700"/>
                </a:lnTo>
                <a:lnTo>
                  <a:pt x="126060" y="876300"/>
                </a:lnTo>
                <a:lnTo>
                  <a:pt x="133134" y="863600"/>
                </a:lnTo>
                <a:lnTo>
                  <a:pt x="140373" y="850900"/>
                </a:lnTo>
                <a:lnTo>
                  <a:pt x="147802" y="825500"/>
                </a:lnTo>
                <a:lnTo>
                  <a:pt x="155397" y="812800"/>
                </a:lnTo>
                <a:lnTo>
                  <a:pt x="163169" y="800100"/>
                </a:lnTo>
                <a:lnTo>
                  <a:pt x="171107" y="787400"/>
                </a:lnTo>
                <a:lnTo>
                  <a:pt x="179222" y="762000"/>
                </a:lnTo>
                <a:lnTo>
                  <a:pt x="187502" y="749300"/>
                </a:lnTo>
                <a:lnTo>
                  <a:pt x="195948" y="736600"/>
                </a:lnTo>
                <a:lnTo>
                  <a:pt x="204558" y="723900"/>
                </a:lnTo>
                <a:lnTo>
                  <a:pt x="213334" y="698500"/>
                </a:lnTo>
                <a:lnTo>
                  <a:pt x="222262" y="685800"/>
                </a:lnTo>
                <a:lnTo>
                  <a:pt x="231368" y="673100"/>
                </a:lnTo>
                <a:lnTo>
                  <a:pt x="240626" y="660400"/>
                </a:lnTo>
                <a:lnTo>
                  <a:pt x="250050" y="647700"/>
                </a:lnTo>
                <a:lnTo>
                  <a:pt x="259626" y="622300"/>
                </a:lnTo>
                <a:lnTo>
                  <a:pt x="289305" y="584200"/>
                </a:lnTo>
                <a:lnTo>
                  <a:pt x="320344" y="546100"/>
                </a:lnTo>
                <a:lnTo>
                  <a:pt x="330987" y="533400"/>
                </a:lnTo>
                <a:lnTo>
                  <a:pt x="341782" y="508000"/>
                </a:lnTo>
                <a:lnTo>
                  <a:pt x="375030" y="469900"/>
                </a:lnTo>
                <a:lnTo>
                  <a:pt x="409562" y="431800"/>
                </a:lnTo>
                <a:lnTo>
                  <a:pt x="445338" y="393700"/>
                </a:lnTo>
                <a:lnTo>
                  <a:pt x="482320" y="355600"/>
                </a:lnTo>
                <a:lnTo>
                  <a:pt x="494906" y="342900"/>
                </a:lnTo>
                <a:lnTo>
                  <a:pt x="539330" y="342900"/>
                </a:lnTo>
                <a:lnTo>
                  <a:pt x="526618" y="355600"/>
                </a:lnTo>
                <a:lnTo>
                  <a:pt x="514159" y="368300"/>
                </a:lnTo>
                <a:lnTo>
                  <a:pt x="501815" y="381000"/>
                </a:lnTo>
                <a:lnTo>
                  <a:pt x="501942" y="381000"/>
                </a:lnTo>
                <a:lnTo>
                  <a:pt x="489610" y="393700"/>
                </a:lnTo>
                <a:lnTo>
                  <a:pt x="477532" y="406400"/>
                </a:lnTo>
                <a:lnTo>
                  <a:pt x="465582" y="419100"/>
                </a:lnTo>
                <a:lnTo>
                  <a:pt x="453758" y="431800"/>
                </a:lnTo>
                <a:lnTo>
                  <a:pt x="442061" y="444500"/>
                </a:lnTo>
                <a:lnTo>
                  <a:pt x="430504" y="457200"/>
                </a:lnTo>
                <a:lnTo>
                  <a:pt x="419087" y="469900"/>
                </a:lnTo>
                <a:lnTo>
                  <a:pt x="407797" y="482600"/>
                </a:lnTo>
                <a:lnTo>
                  <a:pt x="396646" y="495300"/>
                </a:lnTo>
                <a:lnTo>
                  <a:pt x="385635" y="508000"/>
                </a:lnTo>
                <a:lnTo>
                  <a:pt x="374764" y="520700"/>
                </a:lnTo>
                <a:lnTo>
                  <a:pt x="364045" y="533400"/>
                </a:lnTo>
                <a:lnTo>
                  <a:pt x="353453" y="546100"/>
                </a:lnTo>
                <a:lnTo>
                  <a:pt x="343014" y="558800"/>
                </a:lnTo>
                <a:lnTo>
                  <a:pt x="332714" y="571500"/>
                </a:lnTo>
                <a:lnTo>
                  <a:pt x="322567" y="584200"/>
                </a:lnTo>
                <a:lnTo>
                  <a:pt x="312559" y="596900"/>
                </a:lnTo>
                <a:lnTo>
                  <a:pt x="302704" y="609600"/>
                </a:lnTo>
                <a:lnTo>
                  <a:pt x="293001" y="635000"/>
                </a:lnTo>
                <a:lnTo>
                  <a:pt x="283451" y="647700"/>
                </a:lnTo>
                <a:lnTo>
                  <a:pt x="274053" y="660400"/>
                </a:lnTo>
                <a:lnTo>
                  <a:pt x="264807" y="673100"/>
                </a:lnTo>
                <a:lnTo>
                  <a:pt x="255727" y="685800"/>
                </a:lnTo>
                <a:lnTo>
                  <a:pt x="246786" y="698500"/>
                </a:lnTo>
                <a:lnTo>
                  <a:pt x="242449" y="711200"/>
                </a:lnTo>
                <a:lnTo>
                  <a:pt x="238099" y="711200"/>
                </a:lnTo>
                <a:lnTo>
                  <a:pt x="229400" y="736600"/>
                </a:lnTo>
                <a:lnTo>
                  <a:pt x="220954" y="749300"/>
                </a:lnTo>
                <a:lnTo>
                  <a:pt x="212661" y="762000"/>
                </a:lnTo>
                <a:lnTo>
                  <a:pt x="204533" y="774700"/>
                </a:lnTo>
                <a:lnTo>
                  <a:pt x="196583" y="800100"/>
                </a:lnTo>
                <a:lnTo>
                  <a:pt x="188785" y="812800"/>
                </a:lnTo>
                <a:lnTo>
                  <a:pt x="181152" y="825500"/>
                </a:lnTo>
                <a:lnTo>
                  <a:pt x="173697" y="838200"/>
                </a:lnTo>
                <a:lnTo>
                  <a:pt x="166408" y="863600"/>
                </a:lnTo>
                <a:lnTo>
                  <a:pt x="159296" y="876300"/>
                </a:lnTo>
                <a:lnTo>
                  <a:pt x="152349" y="889000"/>
                </a:lnTo>
                <a:lnTo>
                  <a:pt x="145580" y="901700"/>
                </a:lnTo>
                <a:lnTo>
                  <a:pt x="138988" y="927100"/>
                </a:lnTo>
                <a:lnTo>
                  <a:pt x="132575" y="939800"/>
                </a:lnTo>
                <a:lnTo>
                  <a:pt x="126339" y="952500"/>
                </a:lnTo>
                <a:lnTo>
                  <a:pt x="120281" y="977900"/>
                </a:lnTo>
                <a:lnTo>
                  <a:pt x="114401" y="990600"/>
                </a:lnTo>
                <a:lnTo>
                  <a:pt x="108699" y="1003300"/>
                </a:lnTo>
                <a:lnTo>
                  <a:pt x="103187" y="1028700"/>
                </a:lnTo>
                <a:lnTo>
                  <a:pt x="97866" y="1041400"/>
                </a:lnTo>
                <a:lnTo>
                  <a:pt x="92722" y="1054100"/>
                </a:lnTo>
                <a:lnTo>
                  <a:pt x="87769" y="1079500"/>
                </a:lnTo>
                <a:lnTo>
                  <a:pt x="83007" y="1092200"/>
                </a:lnTo>
                <a:lnTo>
                  <a:pt x="78422" y="1117600"/>
                </a:lnTo>
                <a:lnTo>
                  <a:pt x="74040" y="1130300"/>
                </a:lnTo>
                <a:lnTo>
                  <a:pt x="69850" y="1143000"/>
                </a:lnTo>
                <a:lnTo>
                  <a:pt x="65849" y="1168400"/>
                </a:lnTo>
                <a:lnTo>
                  <a:pt x="62052" y="1181100"/>
                </a:lnTo>
                <a:lnTo>
                  <a:pt x="58445" y="1206500"/>
                </a:lnTo>
                <a:lnTo>
                  <a:pt x="55041" y="1219200"/>
                </a:lnTo>
                <a:lnTo>
                  <a:pt x="51828" y="1231900"/>
                </a:lnTo>
                <a:lnTo>
                  <a:pt x="48818" y="1257300"/>
                </a:lnTo>
                <a:lnTo>
                  <a:pt x="46024" y="1270000"/>
                </a:lnTo>
                <a:lnTo>
                  <a:pt x="43421" y="1295400"/>
                </a:lnTo>
                <a:lnTo>
                  <a:pt x="41021" y="1308100"/>
                </a:lnTo>
                <a:lnTo>
                  <a:pt x="38823" y="1333500"/>
                </a:lnTo>
                <a:lnTo>
                  <a:pt x="36842" y="1346200"/>
                </a:lnTo>
                <a:lnTo>
                  <a:pt x="35064" y="1371600"/>
                </a:lnTo>
                <a:lnTo>
                  <a:pt x="33502" y="1384300"/>
                </a:lnTo>
                <a:lnTo>
                  <a:pt x="32143" y="1409700"/>
                </a:lnTo>
                <a:lnTo>
                  <a:pt x="31000" y="1422400"/>
                </a:lnTo>
                <a:lnTo>
                  <a:pt x="30073" y="1447800"/>
                </a:lnTo>
                <a:lnTo>
                  <a:pt x="29349" y="1460500"/>
                </a:lnTo>
                <a:lnTo>
                  <a:pt x="28854" y="1485900"/>
                </a:lnTo>
                <a:lnTo>
                  <a:pt x="28575" y="1498600"/>
                </a:lnTo>
                <a:close/>
              </a:path>
              <a:path w="2768600" h="1549400">
                <a:moveTo>
                  <a:pt x="238023" y="723900"/>
                </a:moveTo>
                <a:lnTo>
                  <a:pt x="238099" y="711200"/>
                </a:lnTo>
                <a:lnTo>
                  <a:pt x="242449" y="711200"/>
                </a:lnTo>
                <a:lnTo>
                  <a:pt x="238023" y="723900"/>
                </a:lnTo>
                <a:close/>
              </a:path>
              <a:path w="2768600" h="1549400">
                <a:moveTo>
                  <a:pt x="2768282" y="1549400"/>
                </a:moveTo>
                <a:lnTo>
                  <a:pt x="2739707" y="1549400"/>
                </a:lnTo>
                <a:lnTo>
                  <a:pt x="2739936" y="1536700"/>
                </a:lnTo>
                <a:lnTo>
                  <a:pt x="2739910" y="1498600"/>
                </a:lnTo>
                <a:lnTo>
                  <a:pt x="2739580" y="1473200"/>
                </a:lnTo>
                <a:lnTo>
                  <a:pt x="2739021" y="1460500"/>
                </a:lnTo>
                <a:lnTo>
                  <a:pt x="2738259" y="1435100"/>
                </a:lnTo>
                <a:lnTo>
                  <a:pt x="2737269" y="1422400"/>
                </a:lnTo>
                <a:lnTo>
                  <a:pt x="2736062" y="1397000"/>
                </a:lnTo>
                <a:lnTo>
                  <a:pt x="2734640" y="1384300"/>
                </a:lnTo>
                <a:lnTo>
                  <a:pt x="2733001" y="1358900"/>
                </a:lnTo>
                <a:lnTo>
                  <a:pt x="2731160" y="1346200"/>
                </a:lnTo>
                <a:lnTo>
                  <a:pt x="2729103" y="1320800"/>
                </a:lnTo>
                <a:lnTo>
                  <a:pt x="2726842" y="1308100"/>
                </a:lnTo>
                <a:lnTo>
                  <a:pt x="2724365" y="1282700"/>
                </a:lnTo>
                <a:lnTo>
                  <a:pt x="2721686" y="1270000"/>
                </a:lnTo>
                <a:lnTo>
                  <a:pt x="2718803" y="1244600"/>
                </a:lnTo>
                <a:lnTo>
                  <a:pt x="2715704" y="1231900"/>
                </a:lnTo>
                <a:lnTo>
                  <a:pt x="2712415" y="1219200"/>
                </a:lnTo>
                <a:lnTo>
                  <a:pt x="2708922" y="1193800"/>
                </a:lnTo>
                <a:lnTo>
                  <a:pt x="2705227" y="1181100"/>
                </a:lnTo>
                <a:lnTo>
                  <a:pt x="2701340" y="1155700"/>
                </a:lnTo>
                <a:lnTo>
                  <a:pt x="2697251" y="1143000"/>
                </a:lnTo>
                <a:lnTo>
                  <a:pt x="2692958" y="1117600"/>
                </a:lnTo>
                <a:lnTo>
                  <a:pt x="2720746" y="1117600"/>
                </a:lnTo>
                <a:lnTo>
                  <a:pt x="2725115" y="1130300"/>
                </a:lnTo>
                <a:lnTo>
                  <a:pt x="2729268" y="1155700"/>
                </a:lnTo>
                <a:lnTo>
                  <a:pt x="2733230" y="1168400"/>
                </a:lnTo>
                <a:lnTo>
                  <a:pt x="2736989" y="1193800"/>
                </a:lnTo>
                <a:lnTo>
                  <a:pt x="2740532" y="1206500"/>
                </a:lnTo>
                <a:lnTo>
                  <a:pt x="2743885" y="1231900"/>
                </a:lnTo>
                <a:lnTo>
                  <a:pt x="2747022" y="1244600"/>
                </a:lnTo>
                <a:lnTo>
                  <a:pt x="2749969" y="1270000"/>
                </a:lnTo>
                <a:lnTo>
                  <a:pt x="2752686" y="1282700"/>
                </a:lnTo>
                <a:lnTo>
                  <a:pt x="2755201" y="1308100"/>
                </a:lnTo>
                <a:lnTo>
                  <a:pt x="2757512" y="1320800"/>
                </a:lnTo>
                <a:lnTo>
                  <a:pt x="2759595" y="1346200"/>
                </a:lnTo>
                <a:lnTo>
                  <a:pt x="2761475" y="1358900"/>
                </a:lnTo>
                <a:lnTo>
                  <a:pt x="2763139" y="1384300"/>
                </a:lnTo>
                <a:lnTo>
                  <a:pt x="2764574" y="1397000"/>
                </a:lnTo>
                <a:lnTo>
                  <a:pt x="2765805" y="1422400"/>
                </a:lnTo>
                <a:lnTo>
                  <a:pt x="2766809" y="1435100"/>
                </a:lnTo>
                <a:lnTo>
                  <a:pt x="2767583" y="1460500"/>
                </a:lnTo>
                <a:lnTo>
                  <a:pt x="2768155" y="1473200"/>
                </a:lnTo>
                <a:lnTo>
                  <a:pt x="2768485" y="1498600"/>
                </a:lnTo>
                <a:lnTo>
                  <a:pt x="2768511" y="1536700"/>
                </a:lnTo>
                <a:lnTo>
                  <a:pt x="2768282" y="1549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83575" y="2576512"/>
            <a:ext cx="479425" cy="76200"/>
          </a:xfrm>
          <a:custGeom>
            <a:avLst/>
            <a:gdLst/>
            <a:ahLst/>
            <a:cxnLst/>
            <a:rect l="l" t="t" r="r" b="b"/>
            <a:pathLst>
              <a:path w="479425" h="76200">
                <a:moveTo>
                  <a:pt x="403225" y="76200"/>
                </a:moveTo>
                <a:lnTo>
                  <a:pt x="403225" y="0"/>
                </a:lnTo>
                <a:lnTo>
                  <a:pt x="469900" y="33337"/>
                </a:lnTo>
                <a:lnTo>
                  <a:pt x="422275" y="33337"/>
                </a:lnTo>
                <a:lnTo>
                  <a:pt x="422275" y="42862"/>
                </a:lnTo>
                <a:lnTo>
                  <a:pt x="469900" y="42862"/>
                </a:lnTo>
                <a:lnTo>
                  <a:pt x="403225" y="76200"/>
                </a:lnTo>
                <a:close/>
              </a:path>
              <a:path w="479425" h="76200">
                <a:moveTo>
                  <a:pt x="40322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03225" y="33337"/>
                </a:lnTo>
                <a:lnTo>
                  <a:pt x="403225" y="42862"/>
                </a:lnTo>
                <a:close/>
              </a:path>
              <a:path w="479425" h="76200">
                <a:moveTo>
                  <a:pt x="469900" y="42862"/>
                </a:moveTo>
                <a:lnTo>
                  <a:pt x="422275" y="42862"/>
                </a:lnTo>
                <a:lnTo>
                  <a:pt x="422275" y="33337"/>
                </a:lnTo>
                <a:lnTo>
                  <a:pt x="469900" y="33337"/>
                </a:lnTo>
                <a:lnTo>
                  <a:pt x="479425" y="38100"/>
                </a:lnTo>
                <a:lnTo>
                  <a:pt x="46990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75462" y="685800"/>
            <a:ext cx="76200" cy="695325"/>
          </a:xfrm>
          <a:custGeom>
            <a:avLst/>
            <a:gdLst/>
            <a:ahLst/>
            <a:cxnLst/>
            <a:rect l="l" t="t" r="r" b="b"/>
            <a:pathLst>
              <a:path w="76200" h="695325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695325">
                <a:moveTo>
                  <a:pt x="42862" y="695325"/>
                </a:moveTo>
                <a:lnTo>
                  <a:pt x="33337" y="695325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695325"/>
                </a:lnTo>
                <a:close/>
              </a:path>
              <a:path w="76200" h="695325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38787" y="2614612"/>
            <a:ext cx="2717800" cy="0"/>
          </a:xfrm>
          <a:custGeom>
            <a:avLst/>
            <a:gdLst/>
            <a:ahLst/>
            <a:cxnLst/>
            <a:rect l="l" t="t" r="r" b="b"/>
            <a:pathLst>
              <a:path w="2717800" h="0">
                <a:moveTo>
                  <a:pt x="0" y="0"/>
                </a:moveTo>
                <a:lnTo>
                  <a:pt x="2717800" y="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98030" y="2612770"/>
            <a:ext cx="215265" cy="495934"/>
          </a:xfrm>
          <a:custGeom>
            <a:avLst/>
            <a:gdLst/>
            <a:ahLst/>
            <a:cxnLst/>
            <a:rect l="l" t="t" r="r" b="b"/>
            <a:pathLst>
              <a:path w="215265" h="495935">
                <a:moveTo>
                  <a:pt x="200431" y="38823"/>
                </a:moveTo>
                <a:lnTo>
                  <a:pt x="191643" y="35140"/>
                </a:lnTo>
                <a:lnTo>
                  <a:pt x="206375" y="0"/>
                </a:lnTo>
                <a:lnTo>
                  <a:pt x="215163" y="3682"/>
                </a:lnTo>
                <a:lnTo>
                  <a:pt x="200431" y="38823"/>
                </a:lnTo>
                <a:close/>
              </a:path>
              <a:path w="215265" h="495935">
                <a:moveTo>
                  <a:pt x="174637" y="100304"/>
                </a:moveTo>
                <a:lnTo>
                  <a:pt x="165862" y="96621"/>
                </a:lnTo>
                <a:lnTo>
                  <a:pt x="180594" y="61493"/>
                </a:lnTo>
                <a:lnTo>
                  <a:pt x="189369" y="65176"/>
                </a:lnTo>
                <a:lnTo>
                  <a:pt x="174637" y="100304"/>
                </a:lnTo>
                <a:close/>
              </a:path>
              <a:path w="215265" h="495935">
                <a:moveTo>
                  <a:pt x="148856" y="161797"/>
                </a:moveTo>
                <a:lnTo>
                  <a:pt x="140068" y="158114"/>
                </a:lnTo>
                <a:lnTo>
                  <a:pt x="154813" y="122974"/>
                </a:lnTo>
                <a:lnTo>
                  <a:pt x="163588" y="126657"/>
                </a:lnTo>
                <a:lnTo>
                  <a:pt x="148856" y="161797"/>
                </a:lnTo>
                <a:close/>
              </a:path>
              <a:path w="215265" h="495935">
                <a:moveTo>
                  <a:pt x="123075" y="223278"/>
                </a:moveTo>
                <a:lnTo>
                  <a:pt x="114287" y="219595"/>
                </a:lnTo>
                <a:lnTo>
                  <a:pt x="129019" y="184467"/>
                </a:lnTo>
                <a:lnTo>
                  <a:pt x="137807" y="188150"/>
                </a:lnTo>
                <a:lnTo>
                  <a:pt x="123075" y="223278"/>
                </a:lnTo>
                <a:close/>
              </a:path>
              <a:path w="215265" h="495935">
                <a:moveTo>
                  <a:pt x="97281" y="284772"/>
                </a:moveTo>
                <a:lnTo>
                  <a:pt x="88506" y="281089"/>
                </a:lnTo>
                <a:lnTo>
                  <a:pt x="103238" y="245948"/>
                </a:lnTo>
                <a:lnTo>
                  <a:pt x="112026" y="249631"/>
                </a:lnTo>
                <a:lnTo>
                  <a:pt x="97281" y="284772"/>
                </a:lnTo>
                <a:close/>
              </a:path>
              <a:path w="215265" h="495935">
                <a:moveTo>
                  <a:pt x="71500" y="346252"/>
                </a:moveTo>
                <a:lnTo>
                  <a:pt x="62712" y="342569"/>
                </a:lnTo>
                <a:lnTo>
                  <a:pt x="77457" y="307441"/>
                </a:lnTo>
                <a:lnTo>
                  <a:pt x="86232" y="311124"/>
                </a:lnTo>
                <a:lnTo>
                  <a:pt x="71500" y="346252"/>
                </a:lnTo>
                <a:close/>
              </a:path>
              <a:path w="215265" h="495935">
                <a:moveTo>
                  <a:pt x="45720" y="407746"/>
                </a:moveTo>
                <a:lnTo>
                  <a:pt x="36931" y="404063"/>
                </a:lnTo>
                <a:lnTo>
                  <a:pt x="51663" y="368922"/>
                </a:lnTo>
                <a:lnTo>
                  <a:pt x="60451" y="372605"/>
                </a:lnTo>
                <a:lnTo>
                  <a:pt x="45720" y="407746"/>
                </a:lnTo>
                <a:close/>
              </a:path>
              <a:path w="215265" h="495935">
                <a:moveTo>
                  <a:pt x="19926" y="469226"/>
                </a:moveTo>
                <a:lnTo>
                  <a:pt x="11150" y="465543"/>
                </a:lnTo>
                <a:lnTo>
                  <a:pt x="25882" y="430415"/>
                </a:lnTo>
                <a:lnTo>
                  <a:pt x="34671" y="434098"/>
                </a:lnTo>
                <a:lnTo>
                  <a:pt x="19926" y="469226"/>
                </a:lnTo>
                <a:close/>
              </a:path>
              <a:path w="215265" h="495935">
                <a:moveTo>
                  <a:pt x="8788" y="495807"/>
                </a:moveTo>
                <a:lnTo>
                  <a:pt x="0" y="492124"/>
                </a:lnTo>
                <a:lnTo>
                  <a:pt x="101" y="491896"/>
                </a:lnTo>
                <a:lnTo>
                  <a:pt x="8877" y="495579"/>
                </a:lnTo>
                <a:lnTo>
                  <a:pt x="8788" y="4958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02272" y="3091916"/>
            <a:ext cx="209550" cy="413384"/>
          </a:xfrm>
          <a:custGeom>
            <a:avLst/>
            <a:gdLst/>
            <a:ahLst/>
            <a:cxnLst/>
            <a:rect l="l" t="t" r="r" b="b"/>
            <a:pathLst>
              <a:path w="209550" h="413385">
                <a:moveTo>
                  <a:pt x="38361" y="347201"/>
                </a:moveTo>
                <a:lnTo>
                  <a:pt x="29840" y="342956"/>
                </a:lnTo>
                <a:lnTo>
                  <a:pt x="200647" y="0"/>
                </a:lnTo>
                <a:lnTo>
                  <a:pt x="209181" y="4241"/>
                </a:lnTo>
                <a:lnTo>
                  <a:pt x="38361" y="347201"/>
                </a:lnTo>
                <a:close/>
              </a:path>
              <a:path w="209550" h="413385">
                <a:moveTo>
                  <a:pt x="126" y="413283"/>
                </a:moveTo>
                <a:lnTo>
                  <a:pt x="0" y="328091"/>
                </a:lnTo>
                <a:lnTo>
                  <a:pt x="29840" y="342956"/>
                </a:lnTo>
                <a:lnTo>
                  <a:pt x="21348" y="360006"/>
                </a:lnTo>
                <a:lnTo>
                  <a:pt x="29870" y="364248"/>
                </a:lnTo>
                <a:lnTo>
                  <a:pt x="65295" y="364248"/>
                </a:lnTo>
                <a:lnTo>
                  <a:pt x="126" y="413283"/>
                </a:lnTo>
                <a:close/>
              </a:path>
              <a:path w="209550" h="413385">
                <a:moveTo>
                  <a:pt x="29870" y="364248"/>
                </a:moveTo>
                <a:lnTo>
                  <a:pt x="21348" y="360006"/>
                </a:lnTo>
                <a:lnTo>
                  <a:pt x="29840" y="342956"/>
                </a:lnTo>
                <a:lnTo>
                  <a:pt x="38361" y="347201"/>
                </a:lnTo>
                <a:lnTo>
                  <a:pt x="29870" y="364248"/>
                </a:lnTo>
                <a:close/>
              </a:path>
              <a:path w="209550" h="413385">
                <a:moveTo>
                  <a:pt x="65295" y="364248"/>
                </a:moveTo>
                <a:lnTo>
                  <a:pt x="29870" y="364248"/>
                </a:lnTo>
                <a:lnTo>
                  <a:pt x="38361" y="347201"/>
                </a:lnTo>
                <a:lnTo>
                  <a:pt x="68199" y="362064"/>
                </a:lnTo>
                <a:lnTo>
                  <a:pt x="65295" y="364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653606" y="317780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5455" y="575399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15845" y="2492006"/>
            <a:ext cx="47370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13562" y="1381125"/>
            <a:ext cx="0" cy="1233805"/>
          </a:xfrm>
          <a:custGeom>
            <a:avLst/>
            <a:gdLst/>
            <a:ahLst/>
            <a:cxnLst/>
            <a:rect l="l" t="t" r="r" b="b"/>
            <a:pathLst>
              <a:path w="0" h="1233805">
                <a:moveTo>
                  <a:pt x="0" y="0"/>
                </a:moveTo>
                <a:lnTo>
                  <a:pt x="0" y="1233487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307835" y="2187206"/>
            <a:ext cx="6013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3528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828544" y="3657600"/>
            <a:ext cx="2734056" cy="2095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86500" y="211772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86500" y="225107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286500" y="238442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286500" y="251777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86500" y="265112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86500" y="2784475"/>
            <a:ext cx="19050" cy="17780"/>
          </a:xfrm>
          <a:custGeom>
            <a:avLst/>
            <a:gdLst/>
            <a:ahLst/>
            <a:cxnLst/>
            <a:rect l="l" t="t" r="r" b="b"/>
            <a:pathLst>
              <a:path w="19050" h="17780">
                <a:moveTo>
                  <a:pt x="19050" y="17462"/>
                </a:moveTo>
                <a:lnTo>
                  <a:pt x="0" y="17462"/>
                </a:lnTo>
                <a:lnTo>
                  <a:pt x="0" y="0"/>
                </a:lnTo>
                <a:lnTo>
                  <a:pt x="19050" y="0"/>
                </a:lnTo>
                <a:lnTo>
                  <a:pt x="19050" y="174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304087" y="193357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04087" y="206692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304087" y="220027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04087" y="233362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04087" y="246697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04087" y="260032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304087" y="273367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304087" y="2867025"/>
            <a:ext cx="19050" cy="1905"/>
          </a:xfrm>
          <a:custGeom>
            <a:avLst/>
            <a:gdLst/>
            <a:ahLst/>
            <a:cxnLst/>
            <a:rect l="l" t="t" r="r" b="b"/>
            <a:pathLst>
              <a:path w="19050" h="1905">
                <a:moveTo>
                  <a:pt x="19050" y="1587"/>
                </a:moveTo>
                <a:lnTo>
                  <a:pt x="0" y="1587"/>
                </a:lnTo>
                <a:lnTo>
                  <a:pt x="0" y="0"/>
                </a:lnTo>
                <a:lnTo>
                  <a:pt x="19050" y="0"/>
                </a:lnTo>
                <a:lnTo>
                  <a:pt x="19050" y="158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299618" y="1329156"/>
            <a:ext cx="1026160" cy="763270"/>
          </a:xfrm>
          <a:custGeom>
            <a:avLst/>
            <a:gdLst/>
            <a:ahLst/>
            <a:cxnLst/>
            <a:rect l="l" t="t" r="r" b="b"/>
            <a:pathLst>
              <a:path w="1026159" h="763269">
                <a:moveTo>
                  <a:pt x="18859" y="763269"/>
                </a:moveTo>
                <a:lnTo>
                  <a:pt x="0" y="760729"/>
                </a:lnTo>
                <a:lnTo>
                  <a:pt x="1765" y="748029"/>
                </a:lnTo>
                <a:lnTo>
                  <a:pt x="3682" y="735329"/>
                </a:lnTo>
                <a:lnTo>
                  <a:pt x="11683" y="689609"/>
                </a:lnTo>
                <a:lnTo>
                  <a:pt x="20091" y="648969"/>
                </a:lnTo>
                <a:lnTo>
                  <a:pt x="24726" y="629919"/>
                </a:lnTo>
                <a:lnTo>
                  <a:pt x="29641" y="609600"/>
                </a:lnTo>
                <a:lnTo>
                  <a:pt x="40309" y="571500"/>
                </a:lnTo>
                <a:lnTo>
                  <a:pt x="52057" y="533400"/>
                </a:lnTo>
                <a:lnTo>
                  <a:pt x="58318" y="515619"/>
                </a:lnTo>
                <a:lnTo>
                  <a:pt x="64820" y="496569"/>
                </a:lnTo>
                <a:lnTo>
                  <a:pt x="71589" y="478789"/>
                </a:lnTo>
                <a:lnTo>
                  <a:pt x="78587" y="461009"/>
                </a:lnTo>
                <a:lnTo>
                  <a:pt x="85839" y="443229"/>
                </a:lnTo>
                <a:lnTo>
                  <a:pt x="93319" y="426719"/>
                </a:lnTo>
                <a:lnTo>
                  <a:pt x="101028" y="408939"/>
                </a:lnTo>
                <a:lnTo>
                  <a:pt x="108953" y="392429"/>
                </a:lnTo>
                <a:lnTo>
                  <a:pt x="117106" y="375919"/>
                </a:lnTo>
                <a:lnTo>
                  <a:pt x="125475" y="359409"/>
                </a:lnTo>
                <a:lnTo>
                  <a:pt x="134048" y="344169"/>
                </a:lnTo>
                <a:lnTo>
                  <a:pt x="142824" y="327659"/>
                </a:lnTo>
                <a:lnTo>
                  <a:pt x="151803" y="312419"/>
                </a:lnTo>
                <a:lnTo>
                  <a:pt x="160985" y="297179"/>
                </a:lnTo>
                <a:lnTo>
                  <a:pt x="170357" y="283209"/>
                </a:lnTo>
                <a:lnTo>
                  <a:pt x="179908" y="267969"/>
                </a:lnTo>
                <a:lnTo>
                  <a:pt x="209638" y="226059"/>
                </a:lnTo>
                <a:lnTo>
                  <a:pt x="240868" y="187959"/>
                </a:lnTo>
                <a:lnTo>
                  <a:pt x="273481" y="152399"/>
                </a:lnTo>
                <a:lnTo>
                  <a:pt x="307339" y="120649"/>
                </a:lnTo>
                <a:lnTo>
                  <a:pt x="354228" y="82549"/>
                </a:lnTo>
                <a:lnTo>
                  <a:pt x="366229" y="74929"/>
                </a:lnTo>
                <a:lnTo>
                  <a:pt x="378332" y="66039"/>
                </a:lnTo>
                <a:lnTo>
                  <a:pt x="390537" y="58419"/>
                </a:lnTo>
                <a:lnTo>
                  <a:pt x="402831" y="52069"/>
                </a:lnTo>
                <a:lnTo>
                  <a:pt x="415213" y="44449"/>
                </a:lnTo>
                <a:lnTo>
                  <a:pt x="427685" y="39369"/>
                </a:lnTo>
                <a:lnTo>
                  <a:pt x="440232" y="33019"/>
                </a:lnTo>
                <a:lnTo>
                  <a:pt x="478294" y="17779"/>
                </a:lnTo>
                <a:lnTo>
                  <a:pt x="503643" y="10159"/>
                </a:lnTo>
                <a:lnTo>
                  <a:pt x="542836" y="2539"/>
                </a:lnTo>
                <a:lnTo>
                  <a:pt x="568909" y="0"/>
                </a:lnTo>
                <a:lnTo>
                  <a:pt x="607771" y="0"/>
                </a:lnTo>
                <a:lnTo>
                  <a:pt x="621144" y="1269"/>
                </a:lnTo>
                <a:lnTo>
                  <a:pt x="627697" y="1269"/>
                </a:lnTo>
                <a:lnTo>
                  <a:pt x="640765" y="3809"/>
                </a:lnTo>
                <a:lnTo>
                  <a:pt x="647357" y="3809"/>
                </a:lnTo>
                <a:lnTo>
                  <a:pt x="688936" y="13969"/>
                </a:lnTo>
                <a:lnTo>
                  <a:pt x="699033" y="17779"/>
                </a:lnTo>
                <a:lnTo>
                  <a:pt x="594436" y="17779"/>
                </a:lnTo>
                <a:lnTo>
                  <a:pt x="594804" y="19049"/>
                </a:lnTo>
                <a:lnTo>
                  <a:pt x="570153" y="19049"/>
                </a:lnTo>
                <a:lnTo>
                  <a:pt x="557479" y="20319"/>
                </a:lnTo>
                <a:lnTo>
                  <a:pt x="557834" y="20319"/>
                </a:lnTo>
                <a:lnTo>
                  <a:pt x="545172" y="21589"/>
                </a:lnTo>
                <a:lnTo>
                  <a:pt x="545528" y="21589"/>
                </a:lnTo>
                <a:lnTo>
                  <a:pt x="532892" y="24129"/>
                </a:lnTo>
                <a:lnTo>
                  <a:pt x="533234" y="24129"/>
                </a:lnTo>
                <a:lnTo>
                  <a:pt x="526929" y="25399"/>
                </a:lnTo>
                <a:lnTo>
                  <a:pt x="520966" y="25399"/>
                </a:lnTo>
                <a:lnTo>
                  <a:pt x="508393" y="29209"/>
                </a:lnTo>
                <a:lnTo>
                  <a:pt x="508723" y="29209"/>
                </a:lnTo>
                <a:lnTo>
                  <a:pt x="500367" y="31749"/>
                </a:lnTo>
                <a:lnTo>
                  <a:pt x="496506" y="31749"/>
                </a:lnTo>
                <a:lnTo>
                  <a:pt x="487133" y="35559"/>
                </a:lnTo>
                <a:lnTo>
                  <a:pt x="484314" y="35559"/>
                </a:lnTo>
                <a:lnTo>
                  <a:pt x="471868" y="40639"/>
                </a:lnTo>
                <a:lnTo>
                  <a:pt x="472173" y="40639"/>
                </a:lnTo>
                <a:lnTo>
                  <a:pt x="459778" y="45719"/>
                </a:lnTo>
                <a:lnTo>
                  <a:pt x="460057" y="45719"/>
                </a:lnTo>
                <a:lnTo>
                  <a:pt x="447725" y="50799"/>
                </a:lnTo>
                <a:lnTo>
                  <a:pt x="448005" y="50799"/>
                </a:lnTo>
                <a:lnTo>
                  <a:pt x="435736" y="55879"/>
                </a:lnTo>
                <a:lnTo>
                  <a:pt x="436003" y="55879"/>
                </a:lnTo>
                <a:lnTo>
                  <a:pt x="423799" y="62229"/>
                </a:lnTo>
                <a:lnTo>
                  <a:pt x="424052" y="62229"/>
                </a:lnTo>
                <a:lnTo>
                  <a:pt x="411924" y="68579"/>
                </a:lnTo>
                <a:lnTo>
                  <a:pt x="412165" y="68579"/>
                </a:lnTo>
                <a:lnTo>
                  <a:pt x="400113" y="74929"/>
                </a:lnTo>
                <a:lnTo>
                  <a:pt x="400354" y="74929"/>
                </a:lnTo>
                <a:lnTo>
                  <a:pt x="388378" y="82549"/>
                </a:lnTo>
                <a:lnTo>
                  <a:pt x="388607" y="82549"/>
                </a:lnTo>
                <a:lnTo>
                  <a:pt x="376720" y="90169"/>
                </a:lnTo>
                <a:lnTo>
                  <a:pt x="376935" y="90169"/>
                </a:lnTo>
                <a:lnTo>
                  <a:pt x="366834" y="97789"/>
                </a:lnTo>
                <a:lnTo>
                  <a:pt x="365353" y="97789"/>
                </a:lnTo>
                <a:lnTo>
                  <a:pt x="353669" y="106679"/>
                </a:lnTo>
                <a:lnTo>
                  <a:pt x="353860" y="106679"/>
                </a:lnTo>
                <a:lnTo>
                  <a:pt x="342277" y="115569"/>
                </a:lnTo>
                <a:lnTo>
                  <a:pt x="342468" y="115569"/>
                </a:lnTo>
                <a:lnTo>
                  <a:pt x="332422" y="124459"/>
                </a:lnTo>
                <a:lnTo>
                  <a:pt x="331165" y="124459"/>
                </a:lnTo>
                <a:lnTo>
                  <a:pt x="319798" y="134619"/>
                </a:lnTo>
                <a:lnTo>
                  <a:pt x="319963" y="134619"/>
                </a:lnTo>
                <a:lnTo>
                  <a:pt x="308724" y="144779"/>
                </a:lnTo>
                <a:lnTo>
                  <a:pt x="308889" y="144779"/>
                </a:lnTo>
                <a:lnTo>
                  <a:pt x="297751" y="154939"/>
                </a:lnTo>
                <a:lnTo>
                  <a:pt x="297916" y="154939"/>
                </a:lnTo>
                <a:lnTo>
                  <a:pt x="286918" y="166369"/>
                </a:lnTo>
                <a:lnTo>
                  <a:pt x="287058" y="166369"/>
                </a:lnTo>
                <a:lnTo>
                  <a:pt x="277406" y="176529"/>
                </a:lnTo>
                <a:lnTo>
                  <a:pt x="276339" y="176529"/>
                </a:lnTo>
                <a:lnTo>
                  <a:pt x="265607" y="189229"/>
                </a:lnTo>
                <a:lnTo>
                  <a:pt x="265747" y="189229"/>
                </a:lnTo>
                <a:lnTo>
                  <a:pt x="255155" y="200659"/>
                </a:lnTo>
                <a:lnTo>
                  <a:pt x="255295" y="200659"/>
                </a:lnTo>
                <a:lnTo>
                  <a:pt x="245899" y="212089"/>
                </a:lnTo>
                <a:lnTo>
                  <a:pt x="244982" y="212089"/>
                </a:lnTo>
                <a:lnTo>
                  <a:pt x="234683" y="224789"/>
                </a:lnTo>
                <a:lnTo>
                  <a:pt x="234810" y="224789"/>
                </a:lnTo>
                <a:lnTo>
                  <a:pt x="224675" y="238759"/>
                </a:lnTo>
                <a:lnTo>
                  <a:pt x="214820" y="251459"/>
                </a:lnTo>
                <a:lnTo>
                  <a:pt x="205130" y="265429"/>
                </a:lnTo>
                <a:lnTo>
                  <a:pt x="195605" y="279399"/>
                </a:lnTo>
                <a:lnTo>
                  <a:pt x="186258" y="293369"/>
                </a:lnTo>
                <a:lnTo>
                  <a:pt x="177076" y="307339"/>
                </a:lnTo>
                <a:lnTo>
                  <a:pt x="168084" y="322579"/>
                </a:lnTo>
                <a:lnTo>
                  <a:pt x="159283" y="337819"/>
                </a:lnTo>
                <a:lnTo>
                  <a:pt x="150672" y="353059"/>
                </a:lnTo>
                <a:lnTo>
                  <a:pt x="142252" y="368300"/>
                </a:lnTo>
                <a:lnTo>
                  <a:pt x="134035" y="384809"/>
                </a:lnTo>
                <a:lnTo>
                  <a:pt x="126656" y="400050"/>
                </a:lnTo>
                <a:lnTo>
                  <a:pt x="126111" y="400050"/>
                </a:lnTo>
                <a:lnTo>
                  <a:pt x="118811" y="416559"/>
                </a:lnTo>
                <a:lnTo>
                  <a:pt x="118313" y="416559"/>
                </a:lnTo>
                <a:lnTo>
                  <a:pt x="110680" y="434339"/>
                </a:lnTo>
                <a:lnTo>
                  <a:pt x="103327" y="450850"/>
                </a:lnTo>
                <a:lnTo>
                  <a:pt x="96202" y="468629"/>
                </a:lnTo>
                <a:lnTo>
                  <a:pt x="89815" y="485139"/>
                </a:lnTo>
                <a:lnTo>
                  <a:pt x="89369" y="485139"/>
                </a:lnTo>
                <a:lnTo>
                  <a:pt x="83111" y="502919"/>
                </a:lnTo>
                <a:lnTo>
                  <a:pt x="82715" y="502919"/>
                </a:lnTo>
                <a:lnTo>
                  <a:pt x="76263" y="521969"/>
                </a:lnTo>
                <a:lnTo>
                  <a:pt x="70103" y="539750"/>
                </a:lnTo>
                <a:lnTo>
                  <a:pt x="64595" y="557529"/>
                </a:lnTo>
                <a:lnTo>
                  <a:pt x="64236" y="557529"/>
                </a:lnTo>
                <a:lnTo>
                  <a:pt x="58546" y="576579"/>
                </a:lnTo>
                <a:lnTo>
                  <a:pt x="53162" y="595629"/>
                </a:lnTo>
                <a:lnTo>
                  <a:pt x="48044" y="614679"/>
                </a:lnTo>
                <a:lnTo>
                  <a:pt x="43205" y="633729"/>
                </a:lnTo>
                <a:lnTo>
                  <a:pt x="38646" y="654050"/>
                </a:lnTo>
                <a:lnTo>
                  <a:pt x="34353" y="673100"/>
                </a:lnTo>
                <a:lnTo>
                  <a:pt x="30365" y="693419"/>
                </a:lnTo>
                <a:lnTo>
                  <a:pt x="26657" y="713739"/>
                </a:lnTo>
                <a:lnTo>
                  <a:pt x="24511" y="726439"/>
                </a:lnTo>
                <a:lnTo>
                  <a:pt x="22694" y="737869"/>
                </a:lnTo>
                <a:lnTo>
                  <a:pt x="22504" y="737869"/>
                </a:lnTo>
                <a:lnTo>
                  <a:pt x="20612" y="750569"/>
                </a:lnTo>
                <a:lnTo>
                  <a:pt x="18859" y="763269"/>
                </a:lnTo>
                <a:close/>
              </a:path>
              <a:path w="1026159" h="763269">
                <a:moveTo>
                  <a:pt x="959040" y="353059"/>
                </a:moveTo>
                <a:lnTo>
                  <a:pt x="954722" y="340359"/>
                </a:lnTo>
                <a:lnTo>
                  <a:pt x="950290" y="327659"/>
                </a:lnTo>
                <a:lnTo>
                  <a:pt x="945692" y="316229"/>
                </a:lnTo>
                <a:lnTo>
                  <a:pt x="940917" y="303529"/>
                </a:lnTo>
                <a:lnTo>
                  <a:pt x="935989" y="292099"/>
                </a:lnTo>
                <a:lnTo>
                  <a:pt x="930897" y="280669"/>
                </a:lnTo>
                <a:lnTo>
                  <a:pt x="925639" y="269239"/>
                </a:lnTo>
                <a:lnTo>
                  <a:pt x="920229" y="257809"/>
                </a:lnTo>
                <a:lnTo>
                  <a:pt x="914666" y="247649"/>
                </a:lnTo>
                <a:lnTo>
                  <a:pt x="908938" y="236219"/>
                </a:lnTo>
                <a:lnTo>
                  <a:pt x="903058" y="226059"/>
                </a:lnTo>
                <a:lnTo>
                  <a:pt x="897026" y="215899"/>
                </a:lnTo>
                <a:lnTo>
                  <a:pt x="890854" y="205739"/>
                </a:lnTo>
                <a:lnTo>
                  <a:pt x="884516" y="195579"/>
                </a:lnTo>
                <a:lnTo>
                  <a:pt x="878052" y="186689"/>
                </a:lnTo>
                <a:lnTo>
                  <a:pt x="871423" y="176529"/>
                </a:lnTo>
                <a:lnTo>
                  <a:pt x="864666" y="167639"/>
                </a:lnTo>
                <a:lnTo>
                  <a:pt x="857757" y="158749"/>
                </a:lnTo>
                <a:lnTo>
                  <a:pt x="850709" y="149859"/>
                </a:lnTo>
                <a:lnTo>
                  <a:pt x="850849" y="149859"/>
                </a:lnTo>
                <a:lnTo>
                  <a:pt x="843521" y="142239"/>
                </a:lnTo>
                <a:lnTo>
                  <a:pt x="843673" y="142239"/>
                </a:lnTo>
                <a:lnTo>
                  <a:pt x="836206" y="133349"/>
                </a:lnTo>
                <a:lnTo>
                  <a:pt x="836358" y="133349"/>
                </a:lnTo>
                <a:lnTo>
                  <a:pt x="828751" y="125729"/>
                </a:lnTo>
                <a:lnTo>
                  <a:pt x="828916" y="125729"/>
                </a:lnTo>
                <a:lnTo>
                  <a:pt x="821156" y="118109"/>
                </a:lnTo>
                <a:lnTo>
                  <a:pt x="821334" y="118109"/>
                </a:lnTo>
                <a:lnTo>
                  <a:pt x="813434" y="110489"/>
                </a:lnTo>
                <a:lnTo>
                  <a:pt x="813612" y="110489"/>
                </a:lnTo>
                <a:lnTo>
                  <a:pt x="805586" y="104139"/>
                </a:lnTo>
                <a:lnTo>
                  <a:pt x="805776" y="104139"/>
                </a:lnTo>
                <a:lnTo>
                  <a:pt x="797610" y="96519"/>
                </a:lnTo>
                <a:lnTo>
                  <a:pt x="797801" y="96519"/>
                </a:lnTo>
                <a:lnTo>
                  <a:pt x="789508" y="90169"/>
                </a:lnTo>
                <a:lnTo>
                  <a:pt x="789711" y="90169"/>
                </a:lnTo>
                <a:lnTo>
                  <a:pt x="781278" y="83819"/>
                </a:lnTo>
                <a:lnTo>
                  <a:pt x="781494" y="83819"/>
                </a:lnTo>
                <a:lnTo>
                  <a:pt x="772922" y="77469"/>
                </a:lnTo>
                <a:lnTo>
                  <a:pt x="773150" y="77469"/>
                </a:lnTo>
                <a:lnTo>
                  <a:pt x="764451" y="72389"/>
                </a:lnTo>
                <a:lnTo>
                  <a:pt x="764679" y="72389"/>
                </a:lnTo>
                <a:lnTo>
                  <a:pt x="755853" y="66039"/>
                </a:lnTo>
                <a:lnTo>
                  <a:pt x="756094" y="66039"/>
                </a:lnTo>
                <a:lnTo>
                  <a:pt x="747141" y="60959"/>
                </a:lnTo>
                <a:lnTo>
                  <a:pt x="747382" y="60959"/>
                </a:lnTo>
                <a:lnTo>
                  <a:pt x="738301" y="55879"/>
                </a:lnTo>
                <a:lnTo>
                  <a:pt x="738555" y="55879"/>
                </a:lnTo>
                <a:lnTo>
                  <a:pt x="729348" y="52069"/>
                </a:lnTo>
                <a:lnTo>
                  <a:pt x="729614" y="52069"/>
                </a:lnTo>
                <a:lnTo>
                  <a:pt x="720293" y="46989"/>
                </a:lnTo>
                <a:lnTo>
                  <a:pt x="720559" y="46989"/>
                </a:lnTo>
                <a:lnTo>
                  <a:pt x="711111" y="43179"/>
                </a:lnTo>
                <a:lnTo>
                  <a:pt x="711390" y="43179"/>
                </a:lnTo>
                <a:lnTo>
                  <a:pt x="701814" y="39369"/>
                </a:lnTo>
                <a:lnTo>
                  <a:pt x="702106" y="39369"/>
                </a:lnTo>
                <a:lnTo>
                  <a:pt x="692416" y="35559"/>
                </a:lnTo>
                <a:lnTo>
                  <a:pt x="692708" y="35559"/>
                </a:lnTo>
                <a:lnTo>
                  <a:pt x="682904" y="33019"/>
                </a:lnTo>
                <a:lnTo>
                  <a:pt x="683196" y="33019"/>
                </a:lnTo>
                <a:lnTo>
                  <a:pt x="673277" y="29209"/>
                </a:lnTo>
                <a:lnTo>
                  <a:pt x="673569" y="29209"/>
                </a:lnTo>
                <a:lnTo>
                  <a:pt x="663536" y="26669"/>
                </a:lnTo>
                <a:lnTo>
                  <a:pt x="663841" y="26669"/>
                </a:lnTo>
                <a:lnTo>
                  <a:pt x="653694" y="25399"/>
                </a:lnTo>
                <a:lnTo>
                  <a:pt x="653999" y="25399"/>
                </a:lnTo>
                <a:lnTo>
                  <a:pt x="643750" y="22859"/>
                </a:lnTo>
                <a:lnTo>
                  <a:pt x="643991" y="22859"/>
                </a:lnTo>
                <a:lnTo>
                  <a:pt x="637654" y="21589"/>
                </a:lnTo>
                <a:lnTo>
                  <a:pt x="631685" y="21589"/>
                </a:lnTo>
                <a:lnTo>
                  <a:pt x="625335" y="20319"/>
                </a:lnTo>
                <a:lnTo>
                  <a:pt x="619467" y="20319"/>
                </a:lnTo>
                <a:lnTo>
                  <a:pt x="606755" y="19049"/>
                </a:lnTo>
                <a:lnTo>
                  <a:pt x="607136" y="19049"/>
                </a:lnTo>
                <a:lnTo>
                  <a:pt x="594436" y="17779"/>
                </a:lnTo>
                <a:lnTo>
                  <a:pt x="699033" y="17779"/>
                </a:lnTo>
                <a:lnTo>
                  <a:pt x="718845" y="25399"/>
                </a:lnTo>
                <a:lnTo>
                  <a:pt x="728573" y="30479"/>
                </a:lnTo>
                <a:lnTo>
                  <a:pt x="738162" y="34289"/>
                </a:lnTo>
                <a:lnTo>
                  <a:pt x="756958" y="44449"/>
                </a:lnTo>
                <a:lnTo>
                  <a:pt x="766152" y="50799"/>
                </a:lnTo>
                <a:lnTo>
                  <a:pt x="775207" y="55879"/>
                </a:lnTo>
                <a:lnTo>
                  <a:pt x="784136" y="62229"/>
                </a:lnTo>
                <a:lnTo>
                  <a:pt x="792911" y="68579"/>
                </a:lnTo>
                <a:lnTo>
                  <a:pt x="801560" y="74929"/>
                </a:lnTo>
                <a:lnTo>
                  <a:pt x="810056" y="82549"/>
                </a:lnTo>
                <a:lnTo>
                  <a:pt x="818413" y="88899"/>
                </a:lnTo>
                <a:lnTo>
                  <a:pt x="826630" y="96519"/>
                </a:lnTo>
                <a:lnTo>
                  <a:pt x="834694" y="104139"/>
                </a:lnTo>
                <a:lnTo>
                  <a:pt x="842619" y="113029"/>
                </a:lnTo>
                <a:lnTo>
                  <a:pt x="850392" y="120649"/>
                </a:lnTo>
                <a:lnTo>
                  <a:pt x="879970" y="156209"/>
                </a:lnTo>
                <a:lnTo>
                  <a:pt x="886980" y="166369"/>
                </a:lnTo>
                <a:lnTo>
                  <a:pt x="893838" y="175259"/>
                </a:lnTo>
                <a:lnTo>
                  <a:pt x="900544" y="185419"/>
                </a:lnTo>
                <a:lnTo>
                  <a:pt x="907084" y="195579"/>
                </a:lnTo>
                <a:lnTo>
                  <a:pt x="913460" y="205739"/>
                </a:lnTo>
                <a:lnTo>
                  <a:pt x="919683" y="217169"/>
                </a:lnTo>
                <a:lnTo>
                  <a:pt x="925741" y="227329"/>
                </a:lnTo>
                <a:lnTo>
                  <a:pt x="942924" y="261619"/>
                </a:lnTo>
                <a:lnTo>
                  <a:pt x="958608" y="297179"/>
                </a:lnTo>
                <a:lnTo>
                  <a:pt x="963485" y="308609"/>
                </a:lnTo>
                <a:lnTo>
                  <a:pt x="968197" y="321309"/>
                </a:lnTo>
                <a:lnTo>
                  <a:pt x="972743" y="334009"/>
                </a:lnTo>
                <a:lnTo>
                  <a:pt x="977112" y="346709"/>
                </a:lnTo>
                <a:lnTo>
                  <a:pt x="978783" y="351789"/>
                </a:lnTo>
                <a:lnTo>
                  <a:pt x="958989" y="351789"/>
                </a:lnTo>
                <a:lnTo>
                  <a:pt x="959040" y="353059"/>
                </a:lnTo>
                <a:close/>
              </a:path>
              <a:path w="1026159" h="763269">
                <a:moveTo>
                  <a:pt x="520623" y="26669"/>
                </a:moveTo>
                <a:lnTo>
                  <a:pt x="520966" y="25399"/>
                </a:lnTo>
                <a:lnTo>
                  <a:pt x="526929" y="25399"/>
                </a:lnTo>
                <a:lnTo>
                  <a:pt x="520623" y="26669"/>
                </a:lnTo>
                <a:close/>
              </a:path>
              <a:path w="1026159" h="763269">
                <a:moveTo>
                  <a:pt x="496188" y="33019"/>
                </a:moveTo>
                <a:lnTo>
                  <a:pt x="496506" y="31749"/>
                </a:lnTo>
                <a:lnTo>
                  <a:pt x="500367" y="31749"/>
                </a:lnTo>
                <a:lnTo>
                  <a:pt x="496188" y="33019"/>
                </a:lnTo>
                <a:close/>
              </a:path>
              <a:path w="1026159" h="763269">
                <a:moveTo>
                  <a:pt x="484009" y="36829"/>
                </a:moveTo>
                <a:lnTo>
                  <a:pt x="484314" y="35559"/>
                </a:lnTo>
                <a:lnTo>
                  <a:pt x="487133" y="35559"/>
                </a:lnTo>
                <a:lnTo>
                  <a:pt x="484009" y="36829"/>
                </a:lnTo>
                <a:close/>
              </a:path>
              <a:path w="1026159" h="763269">
                <a:moveTo>
                  <a:pt x="365150" y="99059"/>
                </a:moveTo>
                <a:lnTo>
                  <a:pt x="365353" y="97789"/>
                </a:lnTo>
                <a:lnTo>
                  <a:pt x="366834" y="97789"/>
                </a:lnTo>
                <a:lnTo>
                  <a:pt x="365150" y="99059"/>
                </a:lnTo>
                <a:close/>
              </a:path>
              <a:path w="1026159" h="763269">
                <a:moveTo>
                  <a:pt x="330987" y="125729"/>
                </a:moveTo>
                <a:lnTo>
                  <a:pt x="331165" y="124459"/>
                </a:lnTo>
                <a:lnTo>
                  <a:pt x="332422" y="124459"/>
                </a:lnTo>
                <a:lnTo>
                  <a:pt x="330987" y="125729"/>
                </a:lnTo>
                <a:close/>
              </a:path>
              <a:path w="1026159" h="763269">
                <a:moveTo>
                  <a:pt x="276199" y="177799"/>
                </a:moveTo>
                <a:lnTo>
                  <a:pt x="276339" y="176529"/>
                </a:lnTo>
                <a:lnTo>
                  <a:pt x="277406" y="176529"/>
                </a:lnTo>
                <a:lnTo>
                  <a:pt x="276199" y="177799"/>
                </a:lnTo>
                <a:close/>
              </a:path>
              <a:path w="1026159" h="763269">
                <a:moveTo>
                  <a:pt x="244855" y="213359"/>
                </a:moveTo>
                <a:lnTo>
                  <a:pt x="244982" y="212089"/>
                </a:lnTo>
                <a:lnTo>
                  <a:pt x="245899" y="212089"/>
                </a:lnTo>
                <a:lnTo>
                  <a:pt x="244855" y="213359"/>
                </a:lnTo>
                <a:close/>
              </a:path>
              <a:path w="1026159" h="763269">
                <a:moveTo>
                  <a:pt x="963129" y="365759"/>
                </a:moveTo>
                <a:lnTo>
                  <a:pt x="958989" y="351789"/>
                </a:lnTo>
                <a:lnTo>
                  <a:pt x="978783" y="351789"/>
                </a:lnTo>
                <a:lnTo>
                  <a:pt x="981290" y="359409"/>
                </a:lnTo>
                <a:lnTo>
                  <a:pt x="982896" y="364489"/>
                </a:lnTo>
                <a:lnTo>
                  <a:pt x="963079" y="364489"/>
                </a:lnTo>
                <a:lnTo>
                  <a:pt x="963129" y="365759"/>
                </a:lnTo>
                <a:close/>
              </a:path>
              <a:path w="1026159" h="763269">
                <a:moveTo>
                  <a:pt x="967054" y="378459"/>
                </a:moveTo>
                <a:lnTo>
                  <a:pt x="963079" y="364489"/>
                </a:lnTo>
                <a:lnTo>
                  <a:pt x="982896" y="364489"/>
                </a:lnTo>
                <a:lnTo>
                  <a:pt x="985304" y="372109"/>
                </a:lnTo>
                <a:lnTo>
                  <a:pt x="986698" y="377189"/>
                </a:lnTo>
                <a:lnTo>
                  <a:pt x="967003" y="377189"/>
                </a:lnTo>
                <a:lnTo>
                  <a:pt x="967054" y="378459"/>
                </a:lnTo>
                <a:close/>
              </a:path>
              <a:path w="1026159" h="763269">
                <a:moveTo>
                  <a:pt x="977760" y="417829"/>
                </a:moveTo>
                <a:lnTo>
                  <a:pt x="974331" y="403859"/>
                </a:lnTo>
                <a:lnTo>
                  <a:pt x="970749" y="391159"/>
                </a:lnTo>
                <a:lnTo>
                  <a:pt x="967003" y="377189"/>
                </a:lnTo>
                <a:lnTo>
                  <a:pt x="986698" y="377189"/>
                </a:lnTo>
                <a:lnTo>
                  <a:pt x="989139" y="386079"/>
                </a:lnTo>
                <a:lnTo>
                  <a:pt x="992784" y="398779"/>
                </a:lnTo>
                <a:lnTo>
                  <a:pt x="996251" y="412750"/>
                </a:lnTo>
                <a:lnTo>
                  <a:pt x="997148" y="416559"/>
                </a:lnTo>
                <a:lnTo>
                  <a:pt x="977722" y="416559"/>
                </a:lnTo>
                <a:lnTo>
                  <a:pt x="977760" y="417829"/>
                </a:lnTo>
                <a:close/>
              </a:path>
              <a:path w="1026159" h="763269">
                <a:moveTo>
                  <a:pt x="126034" y="401319"/>
                </a:moveTo>
                <a:lnTo>
                  <a:pt x="126111" y="400050"/>
                </a:lnTo>
                <a:lnTo>
                  <a:pt x="126656" y="400050"/>
                </a:lnTo>
                <a:lnTo>
                  <a:pt x="126034" y="401319"/>
                </a:lnTo>
                <a:close/>
              </a:path>
              <a:path w="1026159" h="763269">
                <a:moveTo>
                  <a:pt x="118249" y="417829"/>
                </a:moveTo>
                <a:lnTo>
                  <a:pt x="118313" y="416559"/>
                </a:lnTo>
                <a:lnTo>
                  <a:pt x="118811" y="416559"/>
                </a:lnTo>
                <a:lnTo>
                  <a:pt x="118249" y="417829"/>
                </a:lnTo>
                <a:close/>
              </a:path>
              <a:path w="1026159" h="763269">
                <a:moveTo>
                  <a:pt x="986866" y="458469"/>
                </a:moveTo>
                <a:lnTo>
                  <a:pt x="983983" y="444500"/>
                </a:lnTo>
                <a:lnTo>
                  <a:pt x="980948" y="430529"/>
                </a:lnTo>
                <a:lnTo>
                  <a:pt x="977722" y="416559"/>
                </a:lnTo>
                <a:lnTo>
                  <a:pt x="997148" y="416559"/>
                </a:lnTo>
                <a:lnTo>
                  <a:pt x="999540" y="426719"/>
                </a:lnTo>
                <a:lnTo>
                  <a:pt x="1002639" y="440689"/>
                </a:lnTo>
                <a:lnTo>
                  <a:pt x="1005547" y="454659"/>
                </a:lnTo>
                <a:lnTo>
                  <a:pt x="1006044" y="457200"/>
                </a:lnTo>
                <a:lnTo>
                  <a:pt x="986840" y="457200"/>
                </a:lnTo>
                <a:lnTo>
                  <a:pt x="986866" y="458469"/>
                </a:lnTo>
                <a:close/>
              </a:path>
              <a:path w="1026159" h="763269">
                <a:moveTo>
                  <a:pt x="989545" y="472439"/>
                </a:moveTo>
                <a:lnTo>
                  <a:pt x="986840" y="457200"/>
                </a:lnTo>
                <a:lnTo>
                  <a:pt x="1006044" y="457200"/>
                </a:lnTo>
                <a:lnTo>
                  <a:pt x="1008278" y="468629"/>
                </a:lnTo>
                <a:lnTo>
                  <a:pt x="1008740" y="471169"/>
                </a:lnTo>
                <a:lnTo>
                  <a:pt x="989520" y="471169"/>
                </a:lnTo>
                <a:lnTo>
                  <a:pt x="989545" y="472439"/>
                </a:lnTo>
                <a:close/>
              </a:path>
              <a:path w="1026159" h="763269">
                <a:moveTo>
                  <a:pt x="992035" y="486409"/>
                </a:moveTo>
                <a:lnTo>
                  <a:pt x="989520" y="471169"/>
                </a:lnTo>
                <a:lnTo>
                  <a:pt x="1008740" y="471169"/>
                </a:lnTo>
                <a:lnTo>
                  <a:pt x="1010818" y="482600"/>
                </a:lnTo>
                <a:lnTo>
                  <a:pt x="1011243" y="485139"/>
                </a:lnTo>
                <a:lnTo>
                  <a:pt x="992009" y="485139"/>
                </a:lnTo>
                <a:lnTo>
                  <a:pt x="992035" y="486409"/>
                </a:lnTo>
                <a:close/>
              </a:path>
              <a:path w="1026159" h="763269">
                <a:moveTo>
                  <a:pt x="89319" y="486409"/>
                </a:moveTo>
                <a:lnTo>
                  <a:pt x="89369" y="485139"/>
                </a:lnTo>
                <a:lnTo>
                  <a:pt x="89815" y="485139"/>
                </a:lnTo>
                <a:lnTo>
                  <a:pt x="89319" y="486409"/>
                </a:lnTo>
                <a:close/>
              </a:path>
              <a:path w="1026159" h="763269">
                <a:moveTo>
                  <a:pt x="1025829" y="647700"/>
                </a:moveTo>
                <a:lnTo>
                  <a:pt x="1006779" y="647700"/>
                </a:lnTo>
                <a:lnTo>
                  <a:pt x="1006453" y="633729"/>
                </a:lnTo>
                <a:lnTo>
                  <a:pt x="1006331" y="629919"/>
                </a:lnTo>
                <a:lnTo>
                  <a:pt x="1005865" y="617219"/>
                </a:lnTo>
                <a:lnTo>
                  <a:pt x="1005103" y="601979"/>
                </a:lnTo>
                <a:lnTo>
                  <a:pt x="1004138" y="588009"/>
                </a:lnTo>
                <a:lnTo>
                  <a:pt x="1002995" y="572769"/>
                </a:lnTo>
                <a:lnTo>
                  <a:pt x="1001636" y="557529"/>
                </a:lnTo>
                <a:lnTo>
                  <a:pt x="1000099" y="543559"/>
                </a:lnTo>
                <a:lnTo>
                  <a:pt x="998359" y="528319"/>
                </a:lnTo>
                <a:lnTo>
                  <a:pt x="996429" y="514350"/>
                </a:lnTo>
                <a:lnTo>
                  <a:pt x="994308" y="500379"/>
                </a:lnTo>
                <a:lnTo>
                  <a:pt x="992009" y="485139"/>
                </a:lnTo>
                <a:lnTo>
                  <a:pt x="1011243" y="485139"/>
                </a:lnTo>
                <a:lnTo>
                  <a:pt x="1013155" y="496569"/>
                </a:lnTo>
                <a:lnTo>
                  <a:pt x="1019035" y="541019"/>
                </a:lnTo>
                <a:lnTo>
                  <a:pt x="1023150" y="585469"/>
                </a:lnTo>
                <a:lnTo>
                  <a:pt x="1025492" y="633729"/>
                </a:lnTo>
                <a:lnTo>
                  <a:pt x="1025829" y="647700"/>
                </a:lnTo>
                <a:close/>
              </a:path>
              <a:path w="1026159" h="763269">
                <a:moveTo>
                  <a:pt x="82664" y="504189"/>
                </a:moveTo>
                <a:lnTo>
                  <a:pt x="82715" y="502919"/>
                </a:lnTo>
                <a:lnTo>
                  <a:pt x="83111" y="502919"/>
                </a:lnTo>
                <a:lnTo>
                  <a:pt x="82664" y="504189"/>
                </a:lnTo>
                <a:close/>
              </a:path>
              <a:path w="1026159" h="763269">
                <a:moveTo>
                  <a:pt x="64198" y="558800"/>
                </a:moveTo>
                <a:lnTo>
                  <a:pt x="64236" y="557529"/>
                </a:lnTo>
                <a:lnTo>
                  <a:pt x="64595" y="557529"/>
                </a:lnTo>
                <a:lnTo>
                  <a:pt x="64198" y="558800"/>
                </a:lnTo>
                <a:close/>
              </a:path>
              <a:path w="1026159" h="763269">
                <a:moveTo>
                  <a:pt x="22491" y="739139"/>
                </a:moveTo>
                <a:lnTo>
                  <a:pt x="22504" y="737869"/>
                </a:lnTo>
                <a:lnTo>
                  <a:pt x="22694" y="737869"/>
                </a:lnTo>
                <a:lnTo>
                  <a:pt x="22491" y="7391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22249" y="1904022"/>
            <a:ext cx="607060" cy="1227455"/>
          </a:xfrm>
          <a:custGeom>
            <a:avLst/>
            <a:gdLst/>
            <a:ahLst/>
            <a:cxnLst/>
            <a:rect l="l" t="t" r="r" b="b"/>
            <a:pathLst>
              <a:path w="607059" h="1227455">
                <a:moveTo>
                  <a:pt x="597350" y="90411"/>
                </a:moveTo>
                <a:lnTo>
                  <a:pt x="578205" y="90411"/>
                </a:lnTo>
                <a:lnTo>
                  <a:pt x="587578" y="0"/>
                </a:lnTo>
                <a:lnTo>
                  <a:pt x="606526" y="1955"/>
                </a:lnTo>
                <a:lnTo>
                  <a:pt x="597350" y="90411"/>
                </a:lnTo>
                <a:close/>
              </a:path>
              <a:path w="607059" h="1227455">
                <a:moveTo>
                  <a:pt x="587164" y="180251"/>
                </a:moveTo>
                <a:lnTo>
                  <a:pt x="567982" y="180251"/>
                </a:lnTo>
                <a:lnTo>
                  <a:pt x="573265" y="135343"/>
                </a:lnTo>
                <a:lnTo>
                  <a:pt x="578205" y="90347"/>
                </a:lnTo>
                <a:lnTo>
                  <a:pt x="597350" y="90411"/>
                </a:lnTo>
                <a:lnTo>
                  <a:pt x="592188" y="137502"/>
                </a:lnTo>
                <a:lnTo>
                  <a:pt x="587164" y="180251"/>
                </a:lnTo>
                <a:close/>
              </a:path>
              <a:path w="607059" h="1227455">
                <a:moveTo>
                  <a:pt x="573252" y="135420"/>
                </a:moveTo>
                <a:close/>
              </a:path>
              <a:path w="607059" h="1227455">
                <a:moveTo>
                  <a:pt x="567985" y="180222"/>
                </a:moveTo>
                <a:close/>
              </a:path>
              <a:path w="607059" h="1227455">
                <a:moveTo>
                  <a:pt x="575294" y="269074"/>
                </a:moveTo>
                <a:lnTo>
                  <a:pt x="556056" y="269074"/>
                </a:lnTo>
                <a:lnTo>
                  <a:pt x="559257" y="246913"/>
                </a:lnTo>
                <a:lnTo>
                  <a:pt x="562292" y="224739"/>
                </a:lnTo>
                <a:lnTo>
                  <a:pt x="567985" y="180222"/>
                </a:lnTo>
                <a:lnTo>
                  <a:pt x="587164" y="180251"/>
                </a:lnTo>
                <a:lnTo>
                  <a:pt x="586892" y="182562"/>
                </a:lnTo>
                <a:lnTo>
                  <a:pt x="581164" y="227330"/>
                </a:lnTo>
                <a:lnTo>
                  <a:pt x="578103" y="249631"/>
                </a:lnTo>
                <a:lnTo>
                  <a:pt x="575294" y="269074"/>
                </a:lnTo>
                <a:close/>
              </a:path>
              <a:path w="607059" h="1227455">
                <a:moveTo>
                  <a:pt x="562279" y="224828"/>
                </a:moveTo>
                <a:close/>
              </a:path>
              <a:path w="607059" h="1227455">
                <a:moveTo>
                  <a:pt x="559244" y="246976"/>
                </a:moveTo>
                <a:close/>
              </a:path>
              <a:path w="607059" h="1227455">
                <a:moveTo>
                  <a:pt x="568470" y="312978"/>
                </a:moveTo>
                <a:lnTo>
                  <a:pt x="549173" y="312978"/>
                </a:lnTo>
                <a:lnTo>
                  <a:pt x="552716" y="290995"/>
                </a:lnTo>
                <a:lnTo>
                  <a:pt x="556056" y="268998"/>
                </a:lnTo>
                <a:lnTo>
                  <a:pt x="575294" y="269074"/>
                </a:lnTo>
                <a:lnTo>
                  <a:pt x="574890" y="271868"/>
                </a:lnTo>
                <a:lnTo>
                  <a:pt x="571525" y="294017"/>
                </a:lnTo>
                <a:lnTo>
                  <a:pt x="568470" y="312978"/>
                </a:lnTo>
                <a:close/>
              </a:path>
              <a:path w="607059" h="1227455">
                <a:moveTo>
                  <a:pt x="552703" y="291071"/>
                </a:moveTo>
                <a:close/>
              </a:path>
              <a:path w="607059" h="1227455">
                <a:moveTo>
                  <a:pt x="564783" y="334784"/>
                </a:moveTo>
                <a:lnTo>
                  <a:pt x="545464" y="334784"/>
                </a:lnTo>
                <a:lnTo>
                  <a:pt x="549186" y="312889"/>
                </a:lnTo>
                <a:lnTo>
                  <a:pt x="568470" y="312978"/>
                </a:lnTo>
                <a:lnTo>
                  <a:pt x="567969" y="316090"/>
                </a:lnTo>
                <a:lnTo>
                  <a:pt x="564783" y="334784"/>
                </a:lnTo>
                <a:close/>
              </a:path>
              <a:path w="607059" h="1227455">
                <a:moveTo>
                  <a:pt x="543155" y="441985"/>
                </a:moveTo>
                <a:lnTo>
                  <a:pt x="523621" y="441985"/>
                </a:lnTo>
                <a:lnTo>
                  <a:pt x="528497" y="420687"/>
                </a:lnTo>
                <a:lnTo>
                  <a:pt x="533082" y="399389"/>
                </a:lnTo>
                <a:lnTo>
                  <a:pt x="537438" y="377939"/>
                </a:lnTo>
                <a:lnTo>
                  <a:pt x="541566" y="356374"/>
                </a:lnTo>
                <a:lnTo>
                  <a:pt x="545477" y="334695"/>
                </a:lnTo>
                <a:lnTo>
                  <a:pt x="564783" y="334784"/>
                </a:lnTo>
                <a:lnTo>
                  <a:pt x="556107" y="381736"/>
                </a:lnTo>
                <a:lnTo>
                  <a:pt x="547065" y="424942"/>
                </a:lnTo>
                <a:lnTo>
                  <a:pt x="543155" y="441985"/>
                </a:lnTo>
                <a:close/>
              </a:path>
              <a:path w="607059" h="1227455">
                <a:moveTo>
                  <a:pt x="541540" y="356476"/>
                </a:moveTo>
                <a:close/>
              </a:path>
              <a:path w="607059" h="1227455">
                <a:moveTo>
                  <a:pt x="537413" y="378053"/>
                </a:moveTo>
                <a:close/>
              </a:path>
              <a:path w="607059" h="1227455">
                <a:moveTo>
                  <a:pt x="533057" y="399491"/>
                </a:moveTo>
                <a:close/>
              </a:path>
              <a:path w="607059" h="1227455">
                <a:moveTo>
                  <a:pt x="528459" y="420814"/>
                </a:moveTo>
                <a:close/>
              </a:path>
              <a:path w="607059" h="1227455">
                <a:moveTo>
                  <a:pt x="538107" y="463016"/>
                </a:moveTo>
                <a:lnTo>
                  <a:pt x="518502" y="463016"/>
                </a:lnTo>
                <a:lnTo>
                  <a:pt x="523646" y="441858"/>
                </a:lnTo>
                <a:lnTo>
                  <a:pt x="543155" y="441985"/>
                </a:lnTo>
                <a:lnTo>
                  <a:pt x="542150" y="446366"/>
                </a:lnTo>
                <a:lnTo>
                  <a:pt x="538107" y="463016"/>
                </a:lnTo>
                <a:close/>
              </a:path>
              <a:path w="607059" h="1227455">
                <a:moveTo>
                  <a:pt x="532776" y="483895"/>
                </a:moveTo>
                <a:lnTo>
                  <a:pt x="513105" y="483895"/>
                </a:lnTo>
                <a:lnTo>
                  <a:pt x="513143" y="483755"/>
                </a:lnTo>
                <a:lnTo>
                  <a:pt x="518528" y="462889"/>
                </a:lnTo>
                <a:lnTo>
                  <a:pt x="538107" y="463016"/>
                </a:lnTo>
                <a:lnTo>
                  <a:pt x="536981" y="467652"/>
                </a:lnTo>
                <a:lnTo>
                  <a:pt x="532776" y="483895"/>
                </a:lnTo>
                <a:close/>
              </a:path>
              <a:path w="607059" h="1227455">
                <a:moveTo>
                  <a:pt x="513109" y="483878"/>
                </a:moveTo>
                <a:close/>
              </a:path>
              <a:path w="607059" h="1227455">
                <a:moveTo>
                  <a:pt x="527167" y="504609"/>
                </a:moveTo>
                <a:lnTo>
                  <a:pt x="507415" y="504609"/>
                </a:lnTo>
                <a:lnTo>
                  <a:pt x="513109" y="483878"/>
                </a:lnTo>
                <a:lnTo>
                  <a:pt x="532776" y="483895"/>
                </a:lnTo>
                <a:lnTo>
                  <a:pt x="531507" y="488797"/>
                </a:lnTo>
                <a:lnTo>
                  <a:pt x="527167" y="504609"/>
                </a:lnTo>
                <a:close/>
              </a:path>
              <a:path w="607059" h="1227455">
                <a:moveTo>
                  <a:pt x="515040" y="545541"/>
                </a:moveTo>
                <a:lnTo>
                  <a:pt x="495096" y="545541"/>
                </a:lnTo>
                <a:lnTo>
                  <a:pt x="501459" y="525005"/>
                </a:lnTo>
                <a:lnTo>
                  <a:pt x="507453" y="504469"/>
                </a:lnTo>
                <a:lnTo>
                  <a:pt x="507415" y="504609"/>
                </a:lnTo>
                <a:lnTo>
                  <a:pt x="527167" y="504609"/>
                </a:lnTo>
                <a:lnTo>
                  <a:pt x="525741" y="509803"/>
                </a:lnTo>
                <a:lnTo>
                  <a:pt x="519658" y="530644"/>
                </a:lnTo>
                <a:lnTo>
                  <a:pt x="515040" y="545541"/>
                </a:lnTo>
                <a:close/>
              </a:path>
              <a:path w="607059" h="1227455">
                <a:moveTo>
                  <a:pt x="501408" y="525157"/>
                </a:moveTo>
                <a:lnTo>
                  <a:pt x="501453" y="525005"/>
                </a:lnTo>
                <a:lnTo>
                  <a:pt x="501408" y="525157"/>
                </a:lnTo>
                <a:close/>
              </a:path>
              <a:path w="607059" h="1227455">
                <a:moveTo>
                  <a:pt x="478900" y="644563"/>
                </a:moveTo>
                <a:lnTo>
                  <a:pt x="458254" y="644563"/>
                </a:lnTo>
                <a:lnTo>
                  <a:pt x="458330" y="644385"/>
                </a:lnTo>
                <a:lnTo>
                  <a:pt x="466445" y="624979"/>
                </a:lnTo>
                <a:lnTo>
                  <a:pt x="474167" y="605370"/>
                </a:lnTo>
                <a:lnTo>
                  <a:pt x="481507" y="585571"/>
                </a:lnTo>
                <a:lnTo>
                  <a:pt x="488505" y="565569"/>
                </a:lnTo>
                <a:lnTo>
                  <a:pt x="495147" y="545376"/>
                </a:lnTo>
                <a:lnTo>
                  <a:pt x="495096" y="545541"/>
                </a:lnTo>
                <a:lnTo>
                  <a:pt x="515040" y="545541"/>
                </a:lnTo>
                <a:lnTo>
                  <a:pt x="513245" y="551332"/>
                </a:lnTo>
                <a:lnTo>
                  <a:pt x="506488" y="571855"/>
                </a:lnTo>
                <a:lnTo>
                  <a:pt x="499376" y="592201"/>
                </a:lnTo>
                <a:lnTo>
                  <a:pt x="491883" y="612355"/>
                </a:lnTo>
                <a:lnTo>
                  <a:pt x="484022" y="632332"/>
                </a:lnTo>
                <a:lnTo>
                  <a:pt x="478900" y="644563"/>
                </a:lnTo>
                <a:close/>
              </a:path>
              <a:path w="607059" h="1227455">
                <a:moveTo>
                  <a:pt x="488441" y="565734"/>
                </a:moveTo>
                <a:lnTo>
                  <a:pt x="488496" y="565569"/>
                </a:lnTo>
                <a:lnTo>
                  <a:pt x="488441" y="565734"/>
                </a:lnTo>
                <a:close/>
              </a:path>
              <a:path w="607059" h="1227455">
                <a:moveTo>
                  <a:pt x="481444" y="585736"/>
                </a:moveTo>
                <a:lnTo>
                  <a:pt x="481502" y="585571"/>
                </a:lnTo>
                <a:lnTo>
                  <a:pt x="481444" y="585736"/>
                </a:lnTo>
                <a:close/>
              </a:path>
              <a:path w="607059" h="1227455">
                <a:moveTo>
                  <a:pt x="474090" y="605548"/>
                </a:moveTo>
                <a:lnTo>
                  <a:pt x="474157" y="605370"/>
                </a:lnTo>
                <a:lnTo>
                  <a:pt x="474090" y="605548"/>
                </a:lnTo>
                <a:close/>
              </a:path>
              <a:path w="607059" h="1227455">
                <a:moveTo>
                  <a:pt x="466369" y="625157"/>
                </a:moveTo>
                <a:lnTo>
                  <a:pt x="466439" y="624979"/>
                </a:lnTo>
                <a:lnTo>
                  <a:pt x="466369" y="625157"/>
                </a:lnTo>
                <a:close/>
              </a:path>
              <a:path w="607059" h="1227455">
                <a:moveTo>
                  <a:pt x="458297" y="644458"/>
                </a:moveTo>
                <a:close/>
              </a:path>
              <a:path w="607059" h="1227455">
                <a:moveTo>
                  <a:pt x="470580" y="663752"/>
                </a:moveTo>
                <a:lnTo>
                  <a:pt x="449745" y="663752"/>
                </a:lnTo>
                <a:lnTo>
                  <a:pt x="449833" y="663562"/>
                </a:lnTo>
                <a:lnTo>
                  <a:pt x="458297" y="644458"/>
                </a:lnTo>
                <a:lnTo>
                  <a:pt x="478900" y="644563"/>
                </a:lnTo>
                <a:lnTo>
                  <a:pt x="475741" y="652106"/>
                </a:lnTo>
                <a:lnTo>
                  <a:pt x="470580" y="663752"/>
                </a:lnTo>
                <a:close/>
              </a:path>
              <a:path w="607059" h="1227455">
                <a:moveTo>
                  <a:pt x="449757" y="663725"/>
                </a:moveTo>
                <a:lnTo>
                  <a:pt x="449829" y="663562"/>
                </a:lnTo>
                <a:lnTo>
                  <a:pt x="449757" y="663725"/>
                </a:lnTo>
                <a:close/>
              </a:path>
              <a:path w="607059" h="1227455">
                <a:moveTo>
                  <a:pt x="461869" y="682726"/>
                </a:moveTo>
                <a:lnTo>
                  <a:pt x="440816" y="682726"/>
                </a:lnTo>
                <a:lnTo>
                  <a:pt x="449757" y="663725"/>
                </a:lnTo>
                <a:lnTo>
                  <a:pt x="470580" y="663752"/>
                </a:lnTo>
                <a:lnTo>
                  <a:pt x="467067" y="671677"/>
                </a:lnTo>
                <a:lnTo>
                  <a:pt x="461869" y="682726"/>
                </a:lnTo>
                <a:close/>
              </a:path>
              <a:path w="607059" h="1227455">
                <a:moveTo>
                  <a:pt x="433321" y="738339"/>
                </a:moveTo>
                <a:lnTo>
                  <a:pt x="411543" y="738339"/>
                </a:lnTo>
                <a:lnTo>
                  <a:pt x="411645" y="738162"/>
                </a:lnTo>
                <a:lnTo>
                  <a:pt x="421805" y="719823"/>
                </a:lnTo>
                <a:lnTo>
                  <a:pt x="431571" y="701281"/>
                </a:lnTo>
                <a:lnTo>
                  <a:pt x="440905" y="682523"/>
                </a:lnTo>
                <a:lnTo>
                  <a:pt x="440816" y="682726"/>
                </a:lnTo>
                <a:lnTo>
                  <a:pt x="461869" y="682726"/>
                </a:lnTo>
                <a:lnTo>
                  <a:pt x="457961" y="691032"/>
                </a:lnTo>
                <a:lnTo>
                  <a:pt x="448424" y="710158"/>
                </a:lnTo>
                <a:lnTo>
                  <a:pt x="438467" y="729056"/>
                </a:lnTo>
                <a:lnTo>
                  <a:pt x="433321" y="738339"/>
                </a:lnTo>
                <a:close/>
              </a:path>
              <a:path w="607059" h="1227455">
                <a:moveTo>
                  <a:pt x="431469" y="701471"/>
                </a:moveTo>
                <a:lnTo>
                  <a:pt x="431564" y="701281"/>
                </a:lnTo>
                <a:lnTo>
                  <a:pt x="431469" y="701471"/>
                </a:lnTo>
                <a:close/>
              </a:path>
              <a:path w="607059" h="1227455">
                <a:moveTo>
                  <a:pt x="421703" y="720001"/>
                </a:moveTo>
                <a:lnTo>
                  <a:pt x="421797" y="719823"/>
                </a:lnTo>
                <a:lnTo>
                  <a:pt x="421703" y="720001"/>
                </a:lnTo>
                <a:close/>
              </a:path>
              <a:path w="607059" h="1227455">
                <a:moveTo>
                  <a:pt x="411580" y="738273"/>
                </a:moveTo>
                <a:close/>
              </a:path>
              <a:path w="607059" h="1227455">
                <a:moveTo>
                  <a:pt x="423021" y="756475"/>
                </a:moveTo>
                <a:lnTo>
                  <a:pt x="400989" y="756475"/>
                </a:lnTo>
                <a:lnTo>
                  <a:pt x="411580" y="738273"/>
                </a:lnTo>
                <a:lnTo>
                  <a:pt x="433321" y="738339"/>
                </a:lnTo>
                <a:lnTo>
                  <a:pt x="428104" y="747750"/>
                </a:lnTo>
                <a:lnTo>
                  <a:pt x="423021" y="756475"/>
                </a:lnTo>
                <a:close/>
              </a:path>
              <a:path w="607059" h="1227455">
                <a:moveTo>
                  <a:pt x="412345" y="774433"/>
                </a:moveTo>
                <a:lnTo>
                  <a:pt x="390042" y="774433"/>
                </a:lnTo>
                <a:lnTo>
                  <a:pt x="390143" y="774268"/>
                </a:lnTo>
                <a:lnTo>
                  <a:pt x="401078" y="756310"/>
                </a:lnTo>
                <a:lnTo>
                  <a:pt x="400989" y="756475"/>
                </a:lnTo>
                <a:lnTo>
                  <a:pt x="423021" y="756475"/>
                </a:lnTo>
                <a:lnTo>
                  <a:pt x="417347" y="766216"/>
                </a:lnTo>
                <a:lnTo>
                  <a:pt x="412345" y="774433"/>
                </a:lnTo>
                <a:close/>
              </a:path>
              <a:path w="607059" h="1227455">
                <a:moveTo>
                  <a:pt x="390118" y="774308"/>
                </a:moveTo>
                <a:close/>
              </a:path>
              <a:path w="607059" h="1227455">
                <a:moveTo>
                  <a:pt x="401319" y="792200"/>
                </a:moveTo>
                <a:lnTo>
                  <a:pt x="378752" y="792200"/>
                </a:lnTo>
                <a:lnTo>
                  <a:pt x="390118" y="774308"/>
                </a:lnTo>
                <a:lnTo>
                  <a:pt x="412345" y="774433"/>
                </a:lnTo>
                <a:lnTo>
                  <a:pt x="406222" y="784491"/>
                </a:lnTo>
                <a:lnTo>
                  <a:pt x="401319" y="792200"/>
                </a:lnTo>
                <a:close/>
              </a:path>
              <a:path w="607059" h="1227455">
                <a:moveTo>
                  <a:pt x="389935" y="809802"/>
                </a:moveTo>
                <a:lnTo>
                  <a:pt x="367093" y="809802"/>
                </a:lnTo>
                <a:lnTo>
                  <a:pt x="378840" y="792048"/>
                </a:lnTo>
                <a:lnTo>
                  <a:pt x="378752" y="792200"/>
                </a:lnTo>
                <a:lnTo>
                  <a:pt x="401319" y="792200"/>
                </a:lnTo>
                <a:lnTo>
                  <a:pt x="394728" y="802563"/>
                </a:lnTo>
                <a:lnTo>
                  <a:pt x="389935" y="809802"/>
                </a:lnTo>
                <a:close/>
              </a:path>
              <a:path w="607059" h="1227455">
                <a:moveTo>
                  <a:pt x="341162" y="878598"/>
                </a:moveTo>
                <a:lnTo>
                  <a:pt x="317207" y="878598"/>
                </a:lnTo>
                <a:lnTo>
                  <a:pt x="330238" y="861504"/>
                </a:lnTo>
                <a:lnTo>
                  <a:pt x="342861" y="844384"/>
                </a:lnTo>
                <a:lnTo>
                  <a:pt x="355193" y="827100"/>
                </a:lnTo>
                <a:lnTo>
                  <a:pt x="367182" y="809663"/>
                </a:lnTo>
                <a:lnTo>
                  <a:pt x="367093" y="809802"/>
                </a:lnTo>
                <a:lnTo>
                  <a:pt x="389935" y="809802"/>
                </a:lnTo>
                <a:lnTo>
                  <a:pt x="382879" y="820458"/>
                </a:lnTo>
                <a:lnTo>
                  <a:pt x="370700" y="838161"/>
                </a:lnTo>
                <a:lnTo>
                  <a:pt x="358190" y="855687"/>
                </a:lnTo>
                <a:lnTo>
                  <a:pt x="345389" y="873048"/>
                </a:lnTo>
                <a:lnTo>
                  <a:pt x="341162" y="878598"/>
                </a:lnTo>
                <a:close/>
              </a:path>
              <a:path w="607059" h="1227455">
                <a:moveTo>
                  <a:pt x="355091" y="827227"/>
                </a:moveTo>
                <a:close/>
              </a:path>
              <a:path w="607059" h="1227455">
                <a:moveTo>
                  <a:pt x="342773" y="844499"/>
                </a:moveTo>
                <a:close/>
              </a:path>
              <a:path w="607059" h="1227455">
                <a:moveTo>
                  <a:pt x="330149" y="861618"/>
                </a:moveTo>
                <a:close/>
              </a:path>
              <a:path w="607059" h="1227455">
                <a:moveTo>
                  <a:pt x="317237" y="878560"/>
                </a:moveTo>
                <a:close/>
              </a:path>
              <a:path w="607059" h="1227455">
                <a:moveTo>
                  <a:pt x="314988" y="912139"/>
                </a:moveTo>
                <a:lnTo>
                  <a:pt x="290499" y="912139"/>
                </a:lnTo>
                <a:lnTo>
                  <a:pt x="304076" y="895324"/>
                </a:lnTo>
                <a:lnTo>
                  <a:pt x="317237" y="878560"/>
                </a:lnTo>
                <a:lnTo>
                  <a:pt x="341162" y="878598"/>
                </a:lnTo>
                <a:lnTo>
                  <a:pt x="332282" y="890257"/>
                </a:lnTo>
                <a:lnTo>
                  <a:pt x="318897" y="907300"/>
                </a:lnTo>
                <a:lnTo>
                  <a:pt x="314988" y="912139"/>
                </a:lnTo>
                <a:close/>
              </a:path>
              <a:path w="607059" h="1227455">
                <a:moveTo>
                  <a:pt x="303987" y="895426"/>
                </a:moveTo>
                <a:close/>
              </a:path>
              <a:path w="607059" h="1227455">
                <a:moveTo>
                  <a:pt x="287751" y="945172"/>
                </a:moveTo>
                <a:lnTo>
                  <a:pt x="262750" y="945172"/>
                </a:lnTo>
                <a:lnTo>
                  <a:pt x="276821" y="928624"/>
                </a:lnTo>
                <a:lnTo>
                  <a:pt x="290575" y="912037"/>
                </a:lnTo>
                <a:lnTo>
                  <a:pt x="314988" y="912139"/>
                </a:lnTo>
                <a:lnTo>
                  <a:pt x="305244" y="924204"/>
                </a:lnTo>
                <a:lnTo>
                  <a:pt x="291325" y="940968"/>
                </a:lnTo>
                <a:lnTo>
                  <a:pt x="287751" y="945172"/>
                </a:lnTo>
                <a:close/>
              </a:path>
              <a:path w="607059" h="1227455">
                <a:moveTo>
                  <a:pt x="276745" y="928712"/>
                </a:moveTo>
                <a:close/>
              </a:path>
              <a:path w="607059" h="1227455">
                <a:moveTo>
                  <a:pt x="273784" y="961504"/>
                </a:moveTo>
                <a:lnTo>
                  <a:pt x="248513" y="961504"/>
                </a:lnTo>
                <a:lnTo>
                  <a:pt x="262813" y="945083"/>
                </a:lnTo>
                <a:lnTo>
                  <a:pt x="287751" y="945172"/>
                </a:lnTo>
                <a:lnTo>
                  <a:pt x="277190" y="957592"/>
                </a:lnTo>
                <a:lnTo>
                  <a:pt x="273784" y="961504"/>
                </a:lnTo>
                <a:close/>
              </a:path>
              <a:path w="607059" h="1227455">
                <a:moveTo>
                  <a:pt x="245131" y="993889"/>
                </a:moveTo>
                <a:lnTo>
                  <a:pt x="219405" y="993889"/>
                </a:lnTo>
                <a:lnTo>
                  <a:pt x="234124" y="977684"/>
                </a:lnTo>
                <a:lnTo>
                  <a:pt x="248577" y="961428"/>
                </a:lnTo>
                <a:lnTo>
                  <a:pt x="273784" y="961504"/>
                </a:lnTo>
                <a:lnTo>
                  <a:pt x="262813" y="974102"/>
                </a:lnTo>
                <a:lnTo>
                  <a:pt x="248221" y="990485"/>
                </a:lnTo>
                <a:lnTo>
                  <a:pt x="245131" y="993889"/>
                </a:lnTo>
                <a:close/>
              </a:path>
              <a:path w="607059" h="1227455">
                <a:moveTo>
                  <a:pt x="234060" y="977747"/>
                </a:moveTo>
                <a:close/>
              </a:path>
              <a:path w="607059" h="1227455">
                <a:moveTo>
                  <a:pt x="215677" y="1025906"/>
                </a:moveTo>
                <a:lnTo>
                  <a:pt x="189509" y="1025906"/>
                </a:lnTo>
                <a:lnTo>
                  <a:pt x="204609" y="1009878"/>
                </a:lnTo>
                <a:lnTo>
                  <a:pt x="219455" y="993825"/>
                </a:lnTo>
                <a:lnTo>
                  <a:pt x="245131" y="993889"/>
                </a:lnTo>
                <a:lnTo>
                  <a:pt x="233438" y="1006767"/>
                </a:lnTo>
                <a:lnTo>
                  <a:pt x="218478" y="1022934"/>
                </a:lnTo>
                <a:lnTo>
                  <a:pt x="215677" y="1025906"/>
                </a:lnTo>
                <a:close/>
              </a:path>
              <a:path w="607059" h="1227455">
                <a:moveTo>
                  <a:pt x="204546" y="1009942"/>
                </a:moveTo>
                <a:close/>
              </a:path>
              <a:path w="607059" h="1227455">
                <a:moveTo>
                  <a:pt x="185382" y="1057630"/>
                </a:moveTo>
                <a:lnTo>
                  <a:pt x="158940" y="1057630"/>
                </a:lnTo>
                <a:lnTo>
                  <a:pt x="189585" y="1025817"/>
                </a:lnTo>
                <a:lnTo>
                  <a:pt x="215677" y="1025906"/>
                </a:lnTo>
                <a:lnTo>
                  <a:pt x="203301" y="1039037"/>
                </a:lnTo>
                <a:lnTo>
                  <a:pt x="185382" y="1057630"/>
                </a:lnTo>
                <a:close/>
              </a:path>
              <a:path w="607059" h="1227455">
                <a:moveTo>
                  <a:pt x="154628" y="1089063"/>
                </a:moveTo>
                <a:lnTo>
                  <a:pt x="127838" y="1089063"/>
                </a:lnTo>
                <a:lnTo>
                  <a:pt x="159029" y="1057529"/>
                </a:lnTo>
                <a:lnTo>
                  <a:pt x="185382" y="1057630"/>
                </a:lnTo>
                <a:lnTo>
                  <a:pt x="172567" y="1070927"/>
                </a:lnTo>
                <a:lnTo>
                  <a:pt x="154628" y="1089063"/>
                </a:lnTo>
                <a:close/>
              </a:path>
              <a:path w="607059" h="1227455">
                <a:moveTo>
                  <a:pt x="13207" y="1227035"/>
                </a:moveTo>
                <a:lnTo>
                  <a:pt x="0" y="1213319"/>
                </a:lnTo>
                <a:lnTo>
                  <a:pt x="64439" y="1151331"/>
                </a:lnTo>
                <a:lnTo>
                  <a:pt x="96342" y="1120241"/>
                </a:lnTo>
                <a:lnTo>
                  <a:pt x="127901" y="1088986"/>
                </a:lnTo>
                <a:lnTo>
                  <a:pt x="154628" y="1089063"/>
                </a:lnTo>
                <a:lnTo>
                  <a:pt x="141312" y="1102525"/>
                </a:lnTo>
                <a:lnTo>
                  <a:pt x="109626" y="1133881"/>
                </a:lnTo>
                <a:lnTo>
                  <a:pt x="77635" y="1165059"/>
                </a:lnTo>
                <a:lnTo>
                  <a:pt x="13207" y="1227035"/>
                </a:lnTo>
                <a:close/>
              </a:path>
              <a:path w="607059" h="1227455">
                <a:moveTo>
                  <a:pt x="96278" y="1120292"/>
                </a:moveTo>
                <a:close/>
              </a:path>
              <a:path w="607059" h="1227455">
                <a:moveTo>
                  <a:pt x="64388" y="1151369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80277" y="2192401"/>
            <a:ext cx="430530" cy="922019"/>
          </a:xfrm>
          <a:custGeom>
            <a:avLst/>
            <a:gdLst/>
            <a:ahLst/>
            <a:cxnLst/>
            <a:rect l="l" t="t" r="r" b="b"/>
            <a:pathLst>
              <a:path w="430529" h="922019">
                <a:moveTo>
                  <a:pt x="20215" y="9296"/>
                </a:moveTo>
                <a:lnTo>
                  <a:pt x="1003" y="9296"/>
                </a:lnTo>
                <a:lnTo>
                  <a:pt x="0" y="3048"/>
                </a:lnTo>
                <a:lnTo>
                  <a:pt x="18796" y="0"/>
                </a:lnTo>
                <a:lnTo>
                  <a:pt x="19850" y="6527"/>
                </a:lnTo>
                <a:lnTo>
                  <a:pt x="20215" y="9296"/>
                </a:lnTo>
                <a:close/>
              </a:path>
              <a:path w="430529" h="922019">
                <a:moveTo>
                  <a:pt x="21006" y="15836"/>
                </a:moveTo>
                <a:lnTo>
                  <a:pt x="1866" y="15836"/>
                </a:lnTo>
                <a:lnTo>
                  <a:pt x="996" y="9255"/>
                </a:lnTo>
                <a:lnTo>
                  <a:pt x="20215" y="9296"/>
                </a:lnTo>
                <a:lnTo>
                  <a:pt x="20789" y="13652"/>
                </a:lnTo>
                <a:lnTo>
                  <a:pt x="21006" y="15836"/>
                </a:lnTo>
                <a:close/>
              </a:path>
              <a:path w="430529" h="922019">
                <a:moveTo>
                  <a:pt x="22449" y="30822"/>
                </a:moveTo>
                <a:lnTo>
                  <a:pt x="3352" y="30822"/>
                </a:lnTo>
                <a:lnTo>
                  <a:pt x="1835" y="15599"/>
                </a:lnTo>
                <a:lnTo>
                  <a:pt x="1866" y="15836"/>
                </a:lnTo>
                <a:lnTo>
                  <a:pt x="21006" y="15836"/>
                </a:lnTo>
                <a:lnTo>
                  <a:pt x="22326" y="29171"/>
                </a:lnTo>
                <a:lnTo>
                  <a:pt x="22449" y="30822"/>
                </a:lnTo>
                <a:close/>
              </a:path>
              <a:path w="430529" h="922019">
                <a:moveTo>
                  <a:pt x="414820" y="921499"/>
                </a:moveTo>
                <a:lnTo>
                  <a:pt x="363296" y="850099"/>
                </a:lnTo>
                <a:lnTo>
                  <a:pt x="312547" y="779132"/>
                </a:lnTo>
                <a:lnTo>
                  <a:pt x="287718" y="743940"/>
                </a:lnTo>
                <a:lnTo>
                  <a:pt x="263398" y="709002"/>
                </a:lnTo>
                <a:lnTo>
                  <a:pt x="239661" y="674395"/>
                </a:lnTo>
                <a:lnTo>
                  <a:pt x="216623" y="640168"/>
                </a:lnTo>
                <a:lnTo>
                  <a:pt x="194386" y="606374"/>
                </a:lnTo>
                <a:lnTo>
                  <a:pt x="173050" y="573062"/>
                </a:lnTo>
                <a:lnTo>
                  <a:pt x="152730" y="540321"/>
                </a:lnTo>
                <a:lnTo>
                  <a:pt x="124320" y="492290"/>
                </a:lnTo>
                <a:lnTo>
                  <a:pt x="98717" y="445769"/>
                </a:lnTo>
                <a:lnTo>
                  <a:pt x="76263" y="400913"/>
                </a:lnTo>
                <a:lnTo>
                  <a:pt x="57327" y="357136"/>
                </a:lnTo>
                <a:lnTo>
                  <a:pt x="42316" y="313232"/>
                </a:lnTo>
                <a:lnTo>
                  <a:pt x="30759" y="269684"/>
                </a:lnTo>
                <a:lnTo>
                  <a:pt x="22136" y="227063"/>
                </a:lnTo>
                <a:lnTo>
                  <a:pt x="15900" y="185940"/>
                </a:lnTo>
                <a:lnTo>
                  <a:pt x="10439" y="134378"/>
                </a:lnTo>
                <a:lnTo>
                  <a:pt x="5728" y="65811"/>
                </a:lnTo>
                <a:lnTo>
                  <a:pt x="4610" y="47802"/>
                </a:lnTo>
                <a:lnTo>
                  <a:pt x="3327" y="30581"/>
                </a:lnTo>
                <a:lnTo>
                  <a:pt x="3352" y="30822"/>
                </a:lnTo>
                <a:lnTo>
                  <a:pt x="22449" y="30822"/>
                </a:lnTo>
                <a:lnTo>
                  <a:pt x="23622" y="46609"/>
                </a:lnTo>
                <a:lnTo>
                  <a:pt x="24892" y="67017"/>
                </a:lnTo>
                <a:lnTo>
                  <a:pt x="27575" y="109054"/>
                </a:lnTo>
                <a:lnTo>
                  <a:pt x="29414" y="132740"/>
                </a:lnTo>
                <a:lnTo>
                  <a:pt x="31792" y="157784"/>
                </a:lnTo>
                <a:lnTo>
                  <a:pt x="33197" y="170446"/>
                </a:lnTo>
                <a:lnTo>
                  <a:pt x="34815" y="183616"/>
                </a:lnTo>
                <a:lnTo>
                  <a:pt x="36607" y="196735"/>
                </a:lnTo>
                <a:lnTo>
                  <a:pt x="38635" y="210172"/>
                </a:lnTo>
                <a:lnTo>
                  <a:pt x="40894" y="223786"/>
                </a:lnTo>
                <a:lnTo>
                  <a:pt x="43428" y="237528"/>
                </a:lnTo>
                <a:lnTo>
                  <a:pt x="46264" y="251574"/>
                </a:lnTo>
                <a:lnTo>
                  <a:pt x="49322" y="265379"/>
                </a:lnTo>
                <a:lnTo>
                  <a:pt x="52734" y="279450"/>
                </a:lnTo>
                <a:lnTo>
                  <a:pt x="56473" y="293573"/>
                </a:lnTo>
                <a:lnTo>
                  <a:pt x="60554" y="307733"/>
                </a:lnTo>
                <a:lnTo>
                  <a:pt x="65015" y="321919"/>
                </a:lnTo>
                <a:lnTo>
                  <a:pt x="69856" y="336105"/>
                </a:lnTo>
                <a:lnTo>
                  <a:pt x="75107" y="350278"/>
                </a:lnTo>
                <a:lnTo>
                  <a:pt x="80882" y="364655"/>
                </a:lnTo>
                <a:lnTo>
                  <a:pt x="86906" y="378523"/>
                </a:lnTo>
                <a:lnTo>
                  <a:pt x="93564" y="392925"/>
                </a:lnTo>
                <a:lnTo>
                  <a:pt x="100472" y="407276"/>
                </a:lnTo>
                <a:lnTo>
                  <a:pt x="107901" y="422097"/>
                </a:lnTo>
                <a:lnTo>
                  <a:pt x="115574" y="436892"/>
                </a:lnTo>
                <a:lnTo>
                  <a:pt x="123715" y="452119"/>
                </a:lnTo>
                <a:lnTo>
                  <a:pt x="132094" y="467334"/>
                </a:lnTo>
                <a:lnTo>
                  <a:pt x="140863" y="482841"/>
                </a:lnTo>
                <a:lnTo>
                  <a:pt x="149981" y="498601"/>
                </a:lnTo>
                <a:lnTo>
                  <a:pt x="159367" y="514451"/>
                </a:lnTo>
                <a:lnTo>
                  <a:pt x="168975" y="530377"/>
                </a:lnTo>
                <a:lnTo>
                  <a:pt x="189239" y="563016"/>
                </a:lnTo>
                <a:lnTo>
                  <a:pt x="210429" y="596099"/>
                </a:lnTo>
                <a:lnTo>
                  <a:pt x="232546" y="629704"/>
                </a:lnTo>
                <a:lnTo>
                  <a:pt x="255465" y="663765"/>
                </a:lnTo>
                <a:lnTo>
                  <a:pt x="279073" y="698182"/>
                </a:lnTo>
                <a:lnTo>
                  <a:pt x="303353" y="733044"/>
                </a:lnTo>
                <a:lnTo>
                  <a:pt x="328128" y="768159"/>
                </a:lnTo>
                <a:lnTo>
                  <a:pt x="378792" y="839025"/>
                </a:lnTo>
                <a:lnTo>
                  <a:pt x="430275" y="910348"/>
                </a:lnTo>
                <a:lnTo>
                  <a:pt x="414820" y="921499"/>
                </a:lnTo>
                <a:close/>
              </a:path>
              <a:path w="430529" h="922019">
                <a:moveTo>
                  <a:pt x="4610" y="47904"/>
                </a:move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86956" y="1638300"/>
            <a:ext cx="1647444" cy="262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34870" y="3927868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806" y="393980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2631" y="339483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443865"/>
            <a:ext cx="45154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二、空间曲线的参数方</a:t>
            </a:r>
            <a:r>
              <a:rPr dirty="0" spc="-10"/>
              <a:t>程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8340" y="1078864"/>
            <a:ext cx="7464425" cy="798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015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将曲线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上的动点坐标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x,</a:t>
            </a:r>
            <a:r>
              <a:rPr dirty="0" sz="2800" spc="-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80" i="1">
                <a:solidFill>
                  <a:srgbClr val="FFFFFF"/>
                </a:solidFill>
                <a:latin typeface="Times New Roman"/>
                <a:cs typeface="Times New Roman"/>
              </a:rPr>
              <a:t>y,</a:t>
            </a:r>
            <a:r>
              <a:rPr dirty="0" sz="28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表示成参数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的函数</a:t>
            </a:r>
            <a:r>
              <a:rPr dirty="0" sz="2800" spc="-5">
                <a:solidFill>
                  <a:srgbClr val="FFFFFF"/>
                </a:solidFill>
                <a:latin typeface="仿宋"/>
                <a:cs typeface="仿宋"/>
              </a:rPr>
              <a:t>:</a:t>
            </a:r>
            <a:endParaRPr sz="2800">
              <a:latin typeface="仿宋"/>
              <a:cs typeface="仿宋"/>
            </a:endParaRPr>
          </a:p>
          <a:p>
            <a:pPr algn="r" marR="340360">
              <a:lnSpc>
                <a:spcPts val="3075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1328" y="1594472"/>
            <a:ext cx="11283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7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5976" y="4467529"/>
            <a:ext cx="261620" cy="0"/>
          </a:xfrm>
          <a:custGeom>
            <a:avLst/>
            <a:gdLst/>
            <a:ahLst/>
            <a:cxnLst/>
            <a:rect l="l" t="t" r="r" b="b"/>
            <a:pathLst>
              <a:path w="261620" h="0">
                <a:moveTo>
                  <a:pt x="0" y="0"/>
                </a:moveTo>
                <a:lnTo>
                  <a:pt x="26101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80482" y="3956621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5937" y="4163342"/>
            <a:ext cx="259969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-160">
                <a:solidFill>
                  <a:srgbClr val="FFFFFF"/>
                </a:solidFill>
                <a:latin typeface="宋体"/>
                <a:cs typeface="宋体"/>
              </a:rPr>
              <a:t>令</a:t>
            </a:r>
            <a:r>
              <a:rPr dirty="0" sz="3000" spc="5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5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35" i="1">
                <a:solidFill>
                  <a:srgbClr val="FFFFFF"/>
                </a:solidFill>
                <a:latin typeface="Symbol"/>
                <a:cs typeface="Symbol"/>
              </a:rPr>
              <a:t></a:t>
            </a:r>
            <a:r>
              <a:rPr dirty="0" sz="2850" spc="-23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40740" sz="4500" spc="60" i="1">
                <a:solidFill>
                  <a:srgbClr val="FFFFFF"/>
                </a:solidFill>
                <a:latin typeface="Symbol"/>
                <a:cs typeface="Symbol"/>
              </a:rPr>
              <a:t></a:t>
            </a:r>
            <a:endParaRPr baseline="-40740" sz="4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6393" y="4229534"/>
            <a:ext cx="1609090" cy="137033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algn="just" marL="12700" marR="5080">
              <a:lnSpc>
                <a:spcPts val="3479"/>
              </a:lnSpc>
              <a:spcBef>
                <a:spcPts val="33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3000" spc="-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30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000" spc="-12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1120" y="3730869"/>
            <a:ext cx="1731010" cy="13970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3970" marR="5080" indent="-1905">
              <a:lnSpc>
                <a:spcPct val="102099"/>
              </a:lnSpc>
              <a:spcBef>
                <a:spcPts val="4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-95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95" i="1">
                <a:solidFill>
                  <a:srgbClr val="FFFFFF"/>
                </a:solidFill>
                <a:latin typeface="Symbol"/>
                <a:cs typeface="Symbol"/>
              </a:rPr>
              <a:t>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75" i="1">
                <a:solidFill>
                  <a:srgbClr val="FFFFFF"/>
                </a:solidFill>
                <a:latin typeface="Symbol"/>
                <a:cs typeface="Symbol"/>
              </a:rPr>
              <a:t>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vt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15200" y="3362325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11606" y="5661523"/>
            <a:ext cx="650875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1949" sz="4275" spc="-22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baseline="1851" sz="4500" spc="-142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baseline="1949" sz="4275" spc="-142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-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-63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1851" sz="4500" spc="-630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baseline="1949" sz="4275" spc="-127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上升高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度</a:t>
            </a:r>
            <a:r>
              <a:rPr dirty="0" baseline="3968" sz="4200" spc="-84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dirty="0" sz="2850" spc="-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12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3000" spc="-125" i="1">
                <a:solidFill>
                  <a:srgbClr val="FFFF00"/>
                </a:solidFill>
                <a:latin typeface="Symbol"/>
                <a:cs typeface="Symbol"/>
              </a:rPr>
              <a:t></a:t>
            </a:r>
            <a:r>
              <a:rPr dirty="0" sz="2850" spc="-12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3968" sz="4200" spc="-18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968" sz="4200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称为</a:t>
            </a:r>
            <a:r>
              <a:rPr dirty="0" baseline="3968" sz="4200" b="1">
                <a:solidFill>
                  <a:srgbClr val="FFFF00"/>
                </a:solidFill>
                <a:latin typeface="新宋体"/>
                <a:cs typeface="新宋体"/>
              </a:rPr>
              <a:t>螺</a:t>
            </a:r>
            <a:r>
              <a:rPr dirty="0" baseline="3968" sz="4200" spc="-30" b="1">
                <a:solidFill>
                  <a:srgbClr val="FFFF00"/>
                </a:solidFill>
                <a:latin typeface="新宋体"/>
                <a:cs typeface="新宋体"/>
              </a:rPr>
              <a:t>距</a:t>
            </a:r>
            <a:r>
              <a:rPr dirty="0" baseline="3968" sz="4200" spc="-105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3968" sz="4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9700" y="3881437"/>
            <a:ext cx="157480" cy="1228090"/>
          </a:xfrm>
          <a:custGeom>
            <a:avLst/>
            <a:gdLst/>
            <a:ahLst/>
            <a:cxnLst/>
            <a:rect l="l" t="t" r="r" b="b"/>
            <a:pathLst>
              <a:path w="157480" h="1228089">
                <a:moveTo>
                  <a:pt x="61442" y="588010"/>
                </a:moveTo>
                <a:lnTo>
                  <a:pt x="49568" y="588010"/>
                </a:lnTo>
                <a:lnTo>
                  <a:pt x="52336" y="584200"/>
                </a:lnTo>
                <a:lnTo>
                  <a:pt x="52196" y="584200"/>
                </a:lnTo>
                <a:lnTo>
                  <a:pt x="54838" y="581660"/>
                </a:lnTo>
                <a:lnTo>
                  <a:pt x="57226" y="577850"/>
                </a:lnTo>
                <a:lnTo>
                  <a:pt x="59512" y="574039"/>
                </a:lnTo>
                <a:lnTo>
                  <a:pt x="61658" y="570229"/>
                </a:lnTo>
                <a:lnTo>
                  <a:pt x="63690" y="566420"/>
                </a:lnTo>
                <a:lnTo>
                  <a:pt x="65582" y="562610"/>
                </a:lnTo>
                <a:lnTo>
                  <a:pt x="67335" y="558800"/>
                </a:lnTo>
                <a:lnTo>
                  <a:pt x="68935" y="554989"/>
                </a:lnTo>
                <a:lnTo>
                  <a:pt x="70396" y="549910"/>
                </a:lnTo>
                <a:lnTo>
                  <a:pt x="71704" y="546100"/>
                </a:lnTo>
                <a:lnTo>
                  <a:pt x="72859" y="541020"/>
                </a:lnTo>
                <a:lnTo>
                  <a:pt x="73837" y="537210"/>
                </a:lnTo>
                <a:lnTo>
                  <a:pt x="74663" y="532129"/>
                </a:lnTo>
                <a:lnTo>
                  <a:pt x="75298" y="527050"/>
                </a:lnTo>
                <a:lnTo>
                  <a:pt x="75768" y="521970"/>
                </a:lnTo>
                <a:lnTo>
                  <a:pt x="76047" y="516889"/>
                </a:lnTo>
                <a:lnTo>
                  <a:pt x="76136" y="511810"/>
                </a:lnTo>
                <a:lnTo>
                  <a:pt x="76238" y="100329"/>
                </a:lnTo>
                <a:lnTo>
                  <a:pt x="76555" y="95250"/>
                </a:lnTo>
                <a:lnTo>
                  <a:pt x="80962" y="69850"/>
                </a:lnTo>
                <a:lnTo>
                  <a:pt x="82372" y="64770"/>
                </a:lnTo>
                <a:lnTo>
                  <a:pt x="83972" y="59689"/>
                </a:lnTo>
                <a:lnTo>
                  <a:pt x="85725" y="55879"/>
                </a:lnTo>
                <a:lnTo>
                  <a:pt x="87642" y="50800"/>
                </a:lnTo>
                <a:lnTo>
                  <a:pt x="89712" y="46989"/>
                </a:lnTo>
                <a:lnTo>
                  <a:pt x="91935" y="41910"/>
                </a:lnTo>
                <a:lnTo>
                  <a:pt x="94310" y="38100"/>
                </a:lnTo>
                <a:lnTo>
                  <a:pt x="96824" y="34289"/>
                </a:lnTo>
                <a:lnTo>
                  <a:pt x="99479" y="30479"/>
                </a:lnTo>
                <a:lnTo>
                  <a:pt x="102120" y="27939"/>
                </a:lnTo>
                <a:lnTo>
                  <a:pt x="108229" y="20320"/>
                </a:lnTo>
                <a:lnTo>
                  <a:pt x="111404" y="17779"/>
                </a:lnTo>
                <a:lnTo>
                  <a:pt x="114490" y="15239"/>
                </a:lnTo>
                <a:lnTo>
                  <a:pt x="118097" y="12700"/>
                </a:lnTo>
                <a:lnTo>
                  <a:pt x="121602" y="10160"/>
                </a:lnTo>
                <a:lnTo>
                  <a:pt x="125222" y="7620"/>
                </a:lnTo>
                <a:lnTo>
                  <a:pt x="128943" y="6350"/>
                </a:lnTo>
                <a:lnTo>
                  <a:pt x="132753" y="3810"/>
                </a:lnTo>
                <a:lnTo>
                  <a:pt x="136652" y="2539"/>
                </a:lnTo>
                <a:lnTo>
                  <a:pt x="144703" y="0"/>
                </a:lnTo>
                <a:lnTo>
                  <a:pt x="156933" y="0"/>
                </a:lnTo>
                <a:lnTo>
                  <a:pt x="157264" y="8889"/>
                </a:lnTo>
                <a:lnTo>
                  <a:pt x="150101" y="8889"/>
                </a:lnTo>
                <a:lnTo>
                  <a:pt x="146291" y="10160"/>
                </a:lnTo>
                <a:lnTo>
                  <a:pt x="143141" y="10160"/>
                </a:lnTo>
                <a:lnTo>
                  <a:pt x="139458" y="11429"/>
                </a:lnTo>
                <a:lnTo>
                  <a:pt x="139738" y="11429"/>
                </a:lnTo>
                <a:lnTo>
                  <a:pt x="136118" y="12700"/>
                </a:lnTo>
                <a:lnTo>
                  <a:pt x="136398" y="12700"/>
                </a:lnTo>
                <a:lnTo>
                  <a:pt x="134626" y="13970"/>
                </a:lnTo>
                <a:lnTo>
                  <a:pt x="133108" y="13970"/>
                </a:lnTo>
                <a:lnTo>
                  <a:pt x="129654" y="16510"/>
                </a:lnTo>
                <a:lnTo>
                  <a:pt x="129895" y="16510"/>
                </a:lnTo>
                <a:lnTo>
                  <a:pt x="126517" y="17779"/>
                </a:lnTo>
                <a:lnTo>
                  <a:pt x="126746" y="17779"/>
                </a:lnTo>
                <a:lnTo>
                  <a:pt x="123456" y="20320"/>
                </a:lnTo>
                <a:lnTo>
                  <a:pt x="123672" y="20320"/>
                </a:lnTo>
                <a:lnTo>
                  <a:pt x="120484" y="22860"/>
                </a:lnTo>
                <a:lnTo>
                  <a:pt x="120675" y="22860"/>
                </a:lnTo>
                <a:lnTo>
                  <a:pt x="117589" y="25400"/>
                </a:lnTo>
                <a:lnTo>
                  <a:pt x="117767" y="25400"/>
                </a:lnTo>
                <a:lnTo>
                  <a:pt x="114782" y="27939"/>
                </a:lnTo>
                <a:lnTo>
                  <a:pt x="114947" y="27939"/>
                </a:lnTo>
                <a:lnTo>
                  <a:pt x="112064" y="30479"/>
                </a:lnTo>
                <a:lnTo>
                  <a:pt x="112229" y="30479"/>
                </a:lnTo>
                <a:lnTo>
                  <a:pt x="109461" y="33020"/>
                </a:lnTo>
                <a:lnTo>
                  <a:pt x="109601" y="33020"/>
                </a:lnTo>
                <a:lnTo>
                  <a:pt x="106959" y="36829"/>
                </a:lnTo>
                <a:lnTo>
                  <a:pt x="105409" y="39370"/>
                </a:lnTo>
                <a:lnTo>
                  <a:pt x="104686" y="39370"/>
                </a:lnTo>
                <a:lnTo>
                  <a:pt x="102285" y="43179"/>
                </a:lnTo>
                <a:lnTo>
                  <a:pt x="100139" y="46989"/>
                </a:lnTo>
                <a:lnTo>
                  <a:pt x="98107" y="50800"/>
                </a:lnTo>
                <a:lnTo>
                  <a:pt x="96215" y="54610"/>
                </a:lnTo>
                <a:lnTo>
                  <a:pt x="94922" y="58420"/>
                </a:lnTo>
                <a:lnTo>
                  <a:pt x="94538" y="58420"/>
                </a:lnTo>
                <a:lnTo>
                  <a:pt x="92862" y="63500"/>
                </a:lnTo>
                <a:lnTo>
                  <a:pt x="91401" y="67310"/>
                </a:lnTo>
                <a:lnTo>
                  <a:pt x="90093" y="72389"/>
                </a:lnTo>
                <a:lnTo>
                  <a:pt x="88938" y="76200"/>
                </a:lnTo>
                <a:lnTo>
                  <a:pt x="87960" y="81279"/>
                </a:lnTo>
                <a:lnTo>
                  <a:pt x="87347" y="85089"/>
                </a:lnTo>
                <a:lnTo>
                  <a:pt x="87172" y="85089"/>
                </a:lnTo>
                <a:lnTo>
                  <a:pt x="86499" y="90170"/>
                </a:lnTo>
                <a:lnTo>
                  <a:pt x="86029" y="95250"/>
                </a:lnTo>
                <a:lnTo>
                  <a:pt x="85750" y="100329"/>
                </a:lnTo>
                <a:lnTo>
                  <a:pt x="85661" y="511810"/>
                </a:lnTo>
                <a:lnTo>
                  <a:pt x="79425" y="553720"/>
                </a:lnTo>
                <a:lnTo>
                  <a:pt x="77825" y="557529"/>
                </a:lnTo>
                <a:lnTo>
                  <a:pt x="76073" y="562610"/>
                </a:lnTo>
                <a:lnTo>
                  <a:pt x="74155" y="566420"/>
                </a:lnTo>
                <a:lnTo>
                  <a:pt x="72085" y="571500"/>
                </a:lnTo>
                <a:lnTo>
                  <a:pt x="69862" y="575310"/>
                </a:lnTo>
                <a:lnTo>
                  <a:pt x="67487" y="579120"/>
                </a:lnTo>
                <a:lnTo>
                  <a:pt x="64973" y="582929"/>
                </a:lnTo>
                <a:lnTo>
                  <a:pt x="61442" y="588010"/>
                </a:lnTo>
                <a:close/>
              </a:path>
              <a:path w="157480" h="1228089">
                <a:moveTo>
                  <a:pt x="142836" y="11429"/>
                </a:moveTo>
                <a:lnTo>
                  <a:pt x="143141" y="10160"/>
                </a:lnTo>
                <a:lnTo>
                  <a:pt x="146596" y="10160"/>
                </a:lnTo>
                <a:lnTo>
                  <a:pt x="142836" y="11429"/>
                </a:lnTo>
                <a:close/>
              </a:path>
              <a:path w="157480" h="1228089">
                <a:moveTo>
                  <a:pt x="132854" y="15239"/>
                </a:moveTo>
                <a:lnTo>
                  <a:pt x="133108" y="13970"/>
                </a:lnTo>
                <a:lnTo>
                  <a:pt x="134626" y="13970"/>
                </a:lnTo>
                <a:lnTo>
                  <a:pt x="132854" y="15239"/>
                </a:lnTo>
                <a:close/>
              </a:path>
              <a:path w="157480" h="1228089">
                <a:moveTo>
                  <a:pt x="104571" y="40639"/>
                </a:moveTo>
                <a:lnTo>
                  <a:pt x="104686" y="39370"/>
                </a:lnTo>
                <a:lnTo>
                  <a:pt x="105409" y="39370"/>
                </a:lnTo>
                <a:lnTo>
                  <a:pt x="104571" y="40639"/>
                </a:lnTo>
                <a:close/>
              </a:path>
              <a:path w="157480" h="1228089">
                <a:moveTo>
                  <a:pt x="94462" y="59689"/>
                </a:moveTo>
                <a:lnTo>
                  <a:pt x="94538" y="58420"/>
                </a:lnTo>
                <a:lnTo>
                  <a:pt x="94922" y="58420"/>
                </a:lnTo>
                <a:lnTo>
                  <a:pt x="94462" y="59689"/>
                </a:lnTo>
                <a:close/>
              </a:path>
              <a:path w="157480" h="1228089">
                <a:moveTo>
                  <a:pt x="87134" y="86360"/>
                </a:moveTo>
                <a:lnTo>
                  <a:pt x="87172" y="85089"/>
                </a:lnTo>
                <a:lnTo>
                  <a:pt x="87347" y="85089"/>
                </a:lnTo>
                <a:lnTo>
                  <a:pt x="87134" y="86360"/>
                </a:lnTo>
                <a:close/>
              </a:path>
              <a:path w="157480" h="1228089">
                <a:moveTo>
                  <a:pt x="29176" y="613365"/>
                </a:moveTo>
                <a:lnTo>
                  <a:pt x="25425" y="612139"/>
                </a:lnTo>
                <a:lnTo>
                  <a:pt x="21158" y="610870"/>
                </a:lnTo>
                <a:lnTo>
                  <a:pt x="17399" y="610870"/>
                </a:lnTo>
                <a:lnTo>
                  <a:pt x="13284" y="609600"/>
                </a:lnTo>
                <a:lnTo>
                  <a:pt x="4533" y="609600"/>
                </a:lnTo>
                <a:lnTo>
                  <a:pt x="8458" y="608329"/>
                </a:lnTo>
                <a:lnTo>
                  <a:pt x="15201" y="608329"/>
                </a:lnTo>
                <a:lnTo>
                  <a:pt x="18961" y="607060"/>
                </a:lnTo>
                <a:lnTo>
                  <a:pt x="18656" y="607060"/>
                </a:lnTo>
                <a:lnTo>
                  <a:pt x="22339" y="605789"/>
                </a:lnTo>
                <a:lnTo>
                  <a:pt x="22059" y="605789"/>
                </a:lnTo>
                <a:lnTo>
                  <a:pt x="25679" y="604520"/>
                </a:lnTo>
                <a:lnTo>
                  <a:pt x="25400" y="604520"/>
                </a:lnTo>
                <a:lnTo>
                  <a:pt x="28943" y="603250"/>
                </a:lnTo>
                <a:lnTo>
                  <a:pt x="28689" y="603250"/>
                </a:lnTo>
                <a:lnTo>
                  <a:pt x="32143" y="601979"/>
                </a:lnTo>
                <a:lnTo>
                  <a:pt x="31902" y="601979"/>
                </a:lnTo>
                <a:lnTo>
                  <a:pt x="35280" y="599439"/>
                </a:lnTo>
                <a:lnTo>
                  <a:pt x="35052" y="599439"/>
                </a:lnTo>
                <a:lnTo>
                  <a:pt x="38341" y="598170"/>
                </a:lnTo>
                <a:lnTo>
                  <a:pt x="38125" y="598170"/>
                </a:lnTo>
                <a:lnTo>
                  <a:pt x="41313" y="595629"/>
                </a:lnTo>
                <a:lnTo>
                  <a:pt x="41122" y="595629"/>
                </a:lnTo>
                <a:lnTo>
                  <a:pt x="44208" y="593089"/>
                </a:lnTo>
                <a:lnTo>
                  <a:pt x="44030" y="593089"/>
                </a:lnTo>
                <a:lnTo>
                  <a:pt x="47015" y="590550"/>
                </a:lnTo>
                <a:lnTo>
                  <a:pt x="46850" y="590550"/>
                </a:lnTo>
                <a:lnTo>
                  <a:pt x="49733" y="586739"/>
                </a:lnTo>
                <a:lnTo>
                  <a:pt x="49568" y="588010"/>
                </a:lnTo>
                <a:lnTo>
                  <a:pt x="61442" y="588010"/>
                </a:lnTo>
                <a:lnTo>
                  <a:pt x="59677" y="590550"/>
                </a:lnTo>
                <a:lnTo>
                  <a:pt x="56616" y="594360"/>
                </a:lnTo>
                <a:lnTo>
                  <a:pt x="53568" y="596900"/>
                </a:lnTo>
                <a:lnTo>
                  <a:pt x="50393" y="599439"/>
                </a:lnTo>
                <a:lnTo>
                  <a:pt x="47307" y="603250"/>
                </a:lnTo>
                <a:lnTo>
                  <a:pt x="43700" y="605789"/>
                </a:lnTo>
                <a:lnTo>
                  <a:pt x="40195" y="608329"/>
                </a:lnTo>
                <a:lnTo>
                  <a:pt x="36576" y="609600"/>
                </a:lnTo>
                <a:lnTo>
                  <a:pt x="32854" y="612139"/>
                </a:lnTo>
                <a:lnTo>
                  <a:pt x="29176" y="613365"/>
                </a:lnTo>
                <a:close/>
              </a:path>
              <a:path w="157480" h="1228089">
                <a:moveTo>
                  <a:pt x="4864" y="618489"/>
                </a:moveTo>
                <a:lnTo>
                  <a:pt x="2959" y="618489"/>
                </a:lnTo>
                <a:lnTo>
                  <a:pt x="1574" y="617220"/>
                </a:lnTo>
                <a:lnTo>
                  <a:pt x="546" y="615950"/>
                </a:lnTo>
                <a:lnTo>
                  <a:pt x="0" y="614679"/>
                </a:lnTo>
                <a:lnTo>
                  <a:pt x="9" y="613365"/>
                </a:lnTo>
                <a:lnTo>
                  <a:pt x="546" y="610870"/>
                </a:lnTo>
                <a:lnTo>
                  <a:pt x="1574" y="609600"/>
                </a:lnTo>
                <a:lnTo>
                  <a:pt x="4864" y="609600"/>
                </a:lnTo>
                <a:lnTo>
                  <a:pt x="4864" y="618489"/>
                </a:lnTo>
                <a:close/>
              </a:path>
              <a:path w="157480" h="1228089">
                <a:moveTo>
                  <a:pt x="13284" y="618489"/>
                </a:moveTo>
                <a:lnTo>
                  <a:pt x="4864" y="618489"/>
                </a:lnTo>
                <a:lnTo>
                  <a:pt x="4864" y="609600"/>
                </a:lnTo>
                <a:lnTo>
                  <a:pt x="13284" y="609600"/>
                </a:lnTo>
                <a:lnTo>
                  <a:pt x="17399" y="610870"/>
                </a:lnTo>
                <a:lnTo>
                  <a:pt x="21158" y="610870"/>
                </a:lnTo>
                <a:lnTo>
                  <a:pt x="25425" y="612139"/>
                </a:lnTo>
                <a:lnTo>
                  <a:pt x="29176" y="613365"/>
                </a:lnTo>
                <a:lnTo>
                  <a:pt x="25146" y="614679"/>
                </a:lnTo>
                <a:lnTo>
                  <a:pt x="17094" y="617220"/>
                </a:lnTo>
                <a:lnTo>
                  <a:pt x="13284" y="618489"/>
                </a:lnTo>
                <a:close/>
              </a:path>
              <a:path w="157480" h="1228089">
                <a:moveTo>
                  <a:pt x="28943" y="624839"/>
                </a:moveTo>
                <a:lnTo>
                  <a:pt x="25400" y="622300"/>
                </a:lnTo>
                <a:lnTo>
                  <a:pt x="25679" y="622300"/>
                </a:lnTo>
                <a:lnTo>
                  <a:pt x="22059" y="621029"/>
                </a:lnTo>
                <a:lnTo>
                  <a:pt x="22339" y="621029"/>
                </a:lnTo>
                <a:lnTo>
                  <a:pt x="18656" y="619760"/>
                </a:lnTo>
                <a:lnTo>
                  <a:pt x="15506" y="619760"/>
                </a:lnTo>
                <a:lnTo>
                  <a:pt x="11696" y="618489"/>
                </a:lnTo>
                <a:lnTo>
                  <a:pt x="13284" y="618489"/>
                </a:lnTo>
                <a:lnTo>
                  <a:pt x="17094" y="617220"/>
                </a:lnTo>
                <a:lnTo>
                  <a:pt x="25146" y="614679"/>
                </a:lnTo>
                <a:lnTo>
                  <a:pt x="29176" y="613365"/>
                </a:lnTo>
                <a:lnTo>
                  <a:pt x="29311" y="613410"/>
                </a:lnTo>
                <a:lnTo>
                  <a:pt x="33108" y="615950"/>
                </a:lnTo>
                <a:lnTo>
                  <a:pt x="36817" y="617220"/>
                </a:lnTo>
                <a:lnTo>
                  <a:pt x="40411" y="619760"/>
                </a:lnTo>
                <a:lnTo>
                  <a:pt x="43916" y="622300"/>
                </a:lnTo>
                <a:lnTo>
                  <a:pt x="45612" y="623570"/>
                </a:lnTo>
                <a:lnTo>
                  <a:pt x="28689" y="623570"/>
                </a:lnTo>
                <a:lnTo>
                  <a:pt x="28943" y="624839"/>
                </a:lnTo>
                <a:close/>
              </a:path>
              <a:path w="157480" h="1228089">
                <a:moveTo>
                  <a:pt x="18961" y="621029"/>
                </a:moveTo>
                <a:lnTo>
                  <a:pt x="15201" y="619760"/>
                </a:lnTo>
                <a:lnTo>
                  <a:pt x="18656" y="619760"/>
                </a:lnTo>
                <a:lnTo>
                  <a:pt x="18961" y="621029"/>
                </a:lnTo>
                <a:close/>
              </a:path>
              <a:path w="157480" h="1228089">
                <a:moveTo>
                  <a:pt x="57226" y="650239"/>
                </a:moveTo>
                <a:lnTo>
                  <a:pt x="54711" y="646429"/>
                </a:lnTo>
                <a:lnTo>
                  <a:pt x="52196" y="642620"/>
                </a:lnTo>
                <a:lnTo>
                  <a:pt x="52336" y="642620"/>
                </a:lnTo>
                <a:lnTo>
                  <a:pt x="49568" y="640079"/>
                </a:lnTo>
                <a:lnTo>
                  <a:pt x="49733" y="640079"/>
                </a:lnTo>
                <a:lnTo>
                  <a:pt x="46850" y="637539"/>
                </a:lnTo>
                <a:lnTo>
                  <a:pt x="47015" y="637539"/>
                </a:lnTo>
                <a:lnTo>
                  <a:pt x="44030" y="635000"/>
                </a:lnTo>
                <a:lnTo>
                  <a:pt x="44208" y="635000"/>
                </a:lnTo>
                <a:lnTo>
                  <a:pt x="41122" y="632460"/>
                </a:lnTo>
                <a:lnTo>
                  <a:pt x="41313" y="632460"/>
                </a:lnTo>
                <a:lnTo>
                  <a:pt x="38125" y="629920"/>
                </a:lnTo>
                <a:lnTo>
                  <a:pt x="38341" y="629920"/>
                </a:lnTo>
                <a:lnTo>
                  <a:pt x="35052" y="627379"/>
                </a:lnTo>
                <a:lnTo>
                  <a:pt x="35280" y="627379"/>
                </a:lnTo>
                <a:lnTo>
                  <a:pt x="31902" y="626110"/>
                </a:lnTo>
                <a:lnTo>
                  <a:pt x="32143" y="626110"/>
                </a:lnTo>
                <a:lnTo>
                  <a:pt x="28689" y="623570"/>
                </a:lnTo>
                <a:lnTo>
                  <a:pt x="45612" y="623570"/>
                </a:lnTo>
                <a:lnTo>
                  <a:pt x="59677" y="637539"/>
                </a:lnTo>
                <a:lnTo>
                  <a:pt x="62445" y="640079"/>
                </a:lnTo>
                <a:lnTo>
                  <a:pt x="65100" y="643889"/>
                </a:lnTo>
                <a:lnTo>
                  <a:pt x="67602" y="647700"/>
                </a:lnTo>
                <a:lnTo>
                  <a:pt x="68192" y="648970"/>
                </a:lnTo>
                <a:lnTo>
                  <a:pt x="57111" y="648970"/>
                </a:lnTo>
                <a:lnTo>
                  <a:pt x="57226" y="650239"/>
                </a:lnTo>
                <a:close/>
              </a:path>
              <a:path w="157480" h="1228089">
                <a:moveTo>
                  <a:pt x="67335" y="669289"/>
                </a:moveTo>
                <a:lnTo>
                  <a:pt x="65493" y="664210"/>
                </a:lnTo>
                <a:lnTo>
                  <a:pt x="63588" y="660400"/>
                </a:lnTo>
                <a:lnTo>
                  <a:pt x="61556" y="656589"/>
                </a:lnTo>
                <a:lnTo>
                  <a:pt x="59397" y="652779"/>
                </a:lnTo>
                <a:lnTo>
                  <a:pt x="57111" y="648970"/>
                </a:lnTo>
                <a:lnTo>
                  <a:pt x="68192" y="648970"/>
                </a:lnTo>
                <a:lnTo>
                  <a:pt x="69964" y="652779"/>
                </a:lnTo>
                <a:lnTo>
                  <a:pt x="72174" y="656589"/>
                </a:lnTo>
                <a:lnTo>
                  <a:pt x="74244" y="660400"/>
                </a:lnTo>
                <a:lnTo>
                  <a:pt x="76149" y="665479"/>
                </a:lnTo>
                <a:lnTo>
                  <a:pt x="77309" y="668020"/>
                </a:lnTo>
                <a:lnTo>
                  <a:pt x="67259" y="668020"/>
                </a:lnTo>
                <a:lnTo>
                  <a:pt x="67335" y="669289"/>
                </a:lnTo>
                <a:close/>
              </a:path>
              <a:path w="157480" h="1228089">
                <a:moveTo>
                  <a:pt x="74663" y="695960"/>
                </a:moveTo>
                <a:lnTo>
                  <a:pt x="73812" y="690879"/>
                </a:lnTo>
                <a:lnTo>
                  <a:pt x="72821" y="685800"/>
                </a:lnTo>
                <a:lnTo>
                  <a:pt x="71653" y="681989"/>
                </a:lnTo>
                <a:lnTo>
                  <a:pt x="70345" y="676910"/>
                </a:lnTo>
                <a:lnTo>
                  <a:pt x="68872" y="673100"/>
                </a:lnTo>
                <a:lnTo>
                  <a:pt x="67259" y="668020"/>
                </a:lnTo>
                <a:lnTo>
                  <a:pt x="77309" y="668020"/>
                </a:lnTo>
                <a:lnTo>
                  <a:pt x="77889" y="669289"/>
                </a:lnTo>
                <a:lnTo>
                  <a:pt x="79425" y="674370"/>
                </a:lnTo>
                <a:lnTo>
                  <a:pt x="80886" y="679450"/>
                </a:lnTo>
                <a:lnTo>
                  <a:pt x="82130" y="684529"/>
                </a:lnTo>
                <a:lnTo>
                  <a:pt x="83197" y="688339"/>
                </a:lnTo>
                <a:lnTo>
                  <a:pt x="84074" y="693420"/>
                </a:lnTo>
                <a:lnTo>
                  <a:pt x="84211" y="694689"/>
                </a:lnTo>
                <a:lnTo>
                  <a:pt x="74625" y="694689"/>
                </a:lnTo>
                <a:lnTo>
                  <a:pt x="74663" y="695960"/>
                </a:lnTo>
                <a:close/>
              </a:path>
              <a:path w="157480" h="1228089">
                <a:moveTo>
                  <a:pt x="156933" y="1228089"/>
                </a:moveTo>
                <a:lnTo>
                  <a:pt x="148513" y="1228089"/>
                </a:lnTo>
                <a:lnTo>
                  <a:pt x="144399" y="1226820"/>
                </a:lnTo>
                <a:lnTo>
                  <a:pt x="140639" y="1225550"/>
                </a:lnTo>
                <a:lnTo>
                  <a:pt x="136652" y="1224279"/>
                </a:lnTo>
                <a:lnTo>
                  <a:pt x="132486" y="1223010"/>
                </a:lnTo>
                <a:lnTo>
                  <a:pt x="128689" y="1221739"/>
                </a:lnTo>
                <a:lnTo>
                  <a:pt x="124980" y="1219200"/>
                </a:lnTo>
                <a:lnTo>
                  <a:pt x="121386" y="1216660"/>
                </a:lnTo>
                <a:lnTo>
                  <a:pt x="117881" y="1215389"/>
                </a:lnTo>
                <a:lnTo>
                  <a:pt x="114490" y="1212850"/>
                </a:lnTo>
                <a:lnTo>
                  <a:pt x="111226" y="1209039"/>
                </a:lnTo>
                <a:lnTo>
                  <a:pt x="108229" y="1206500"/>
                </a:lnTo>
                <a:lnTo>
                  <a:pt x="105029" y="1202689"/>
                </a:lnTo>
                <a:lnTo>
                  <a:pt x="102120" y="1200150"/>
                </a:lnTo>
                <a:lnTo>
                  <a:pt x="99352" y="1196339"/>
                </a:lnTo>
                <a:lnTo>
                  <a:pt x="87553" y="1176020"/>
                </a:lnTo>
                <a:lnTo>
                  <a:pt x="85648" y="1172210"/>
                </a:lnTo>
                <a:lnTo>
                  <a:pt x="83908" y="1167129"/>
                </a:lnTo>
                <a:lnTo>
                  <a:pt x="82372" y="1163320"/>
                </a:lnTo>
                <a:lnTo>
                  <a:pt x="80911" y="1158239"/>
                </a:lnTo>
                <a:lnTo>
                  <a:pt x="76034" y="709929"/>
                </a:lnTo>
                <a:lnTo>
                  <a:pt x="75755" y="704850"/>
                </a:lnTo>
                <a:lnTo>
                  <a:pt x="75285" y="699770"/>
                </a:lnTo>
                <a:lnTo>
                  <a:pt x="74625" y="694689"/>
                </a:lnTo>
                <a:lnTo>
                  <a:pt x="84211" y="694689"/>
                </a:lnTo>
                <a:lnTo>
                  <a:pt x="84759" y="699770"/>
                </a:lnTo>
                <a:lnTo>
                  <a:pt x="85255" y="704850"/>
                </a:lnTo>
                <a:lnTo>
                  <a:pt x="85559" y="709929"/>
                </a:lnTo>
                <a:lnTo>
                  <a:pt x="85661" y="1121410"/>
                </a:lnTo>
                <a:lnTo>
                  <a:pt x="85750" y="1126489"/>
                </a:lnTo>
                <a:lnTo>
                  <a:pt x="86042" y="1131570"/>
                </a:lnTo>
                <a:lnTo>
                  <a:pt x="86512" y="1136650"/>
                </a:lnTo>
                <a:lnTo>
                  <a:pt x="87172" y="1141729"/>
                </a:lnTo>
                <a:lnTo>
                  <a:pt x="87985" y="1146810"/>
                </a:lnTo>
                <a:lnTo>
                  <a:pt x="88976" y="1150620"/>
                </a:lnTo>
                <a:lnTo>
                  <a:pt x="90144" y="1155700"/>
                </a:lnTo>
                <a:lnTo>
                  <a:pt x="91452" y="1159510"/>
                </a:lnTo>
                <a:lnTo>
                  <a:pt x="92925" y="1164589"/>
                </a:lnTo>
                <a:lnTo>
                  <a:pt x="94538" y="1168400"/>
                </a:lnTo>
                <a:lnTo>
                  <a:pt x="96304" y="1172210"/>
                </a:lnTo>
                <a:lnTo>
                  <a:pt x="98209" y="1176020"/>
                </a:lnTo>
                <a:lnTo>
                  <a:pt x="100241" y="1179829"/>
                </a:lnTo>
                <a:lnTo>
                  <a:pt x="102400" y="1183639"/>
                </a:lnTo>
                <a:lnTo>
                  <a:pt x="104686" y="1187450"/>
                </a:lnTo>
                <a:lnTo>
                  <a:pt x="107086" y="1191260"/>
                </a:lnTo>
                <a:lnTo>
                  <a:pt x="109601" y="1193800"/>
                </a:lnTo>
                <a:lnTo>
                  <a:pt x="109461" y="1193800"/>
                </a:lnTo>
                <a:lnTo>
                  <a:pt x="112229" y="1197610"/>
                </a:lnTo>
                <a:lnTo>
                  <a:pt x="113025" y="1197610"/>
                </a:lnTo>
                <a:lnTo>
                  <a:pt x="114947" y="1200150"/>
                </a:lnTo>
                <a:lnTo>
                  <a:pt x="114782" y="1200150"/>
                </a:lnTo>
                <a:lnTo>
                  <a:pt x="117767" y="1202689"/>
                </a:lnTo>
                <a:lnTo>
                  <a:pt x="117589" y="1202689"/>
                </a:lnTo>
                <a:lnTo>
                  <a:pt x="120675" y="1205229"/>
                </a:lnTo>
                <a:lnTo>
                  <a:pt x="120484" y="1205229"/>
                </a:lnTo>
                <a:lnTo>
                  <a:pt x="123672" y="1207770"/>
                </a:lnTo>
                <a:lnTo>
                  <a:pt x="123456" y="1207770"/>
                </a:lnTo>
                <a:lnTo>
                  <a:pt x="126746" y="1209039"/>
                </a:lnTo>
                <a:lnTo>
                  <a:pt x="126517" y="1209039"/>
                </a:lnTo>
                <a:lnTo>
                  <a:pt x="129895" y="1211579"/>
                </a:lnTo>
                <a:lnTo>
                  <a:pt x="129654" y="1211579"/>
                </a:lnTo>
                <a:lnTo>
                  <a:pt x="133108" y="1212850"/>
                </a:lnTo>
                <a:lnTo>
                  <a:pt x="132854" y="1212850"/>
                </a:lnTo>
                <a:lnTo>
                  <a:pt x="136398" y="1214120"/>
                </a:lnTo>
                <a:lnTo>
                  <a:pt x="136118" y="1214120"/>
                </a:lnTo>
                <a:lnTo>
                  <a:pt x="139738" y="1215389"/>
                </a:lnTo>
                <a:lnTo>
                  <a:pt x="139458" y="1215389"/>
                </a:lnTo>
                <a:lnTo>
                  <a:pt x="143141" y="1216660"/>
                </a:lnTo>
                <a:lnTo>
                  <a:pt x="142836" y="1216660"/>
                </a:lnTo>
                <a:lnTo>
                  <a:pt x="146596" y="1217929"/>
                </a:lnTo>
                <a:lnTo>
                  <a:pt x="153339" y="1217929"/>
                </a:lnTo>
                <a:lnTo>
                  <a:pt x="157264" y="1219200"/>
                </a:lnTo>
                <a:lnTo>
                  <a:pt x="156933" y="1228089"/>
                </a:lnTo>
                <a:close/>
              </a:path>
              <a:path w="157480" h="1228089">
                <a:moveTo>
                  <a:pt x="113025" y="1197610"/>
                </a:moveTo>
                <a:lnTo>
                  <a:pt x="112229" y="1197610"/>
                </a:lnTo>
                <a:lnTo>
                  <a:pt x="112064" y="1196339"/>
                </a:lnTo>
                <a:lnTo>
                  <a:pt x="113025" y="1197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85900" y="1768475"/>
            <a:ext cx="157480" cy="1207770"/>
          </a:xfrm>
          <a:custGeom>
            <a:avLst/>
            <a:gdLst/>
            <a:ahLst/>
            <a:cxnLst/>
            <a:rect l="l" t="t" r="r" b="b"/>
            <a:pathLst>
              <a:path w="157480" h="1207770">
                <a:moveTo>
                  <a:pt x="85559" y="509269"/>
                </a:moveTo>
                <a:lnTo>
                  <a:pt x="76034" y="509269"/>
                </a:lnTo>
                <a:lnTo>
                  <a:pt x="76136" y="504189"/>
                </a:lnTo>
                <a:lnTo>
                  <a:pt x="76238" y="99060"/>
                </a:lnTo>
                <a:lnTo>
                  <a:pt x="80962" y="68580"/>
                </a:lnTo>
                <a:lnTo>
                  <a:pt x="82384" y="63500"/>
                </a:lnTo>
                <a:lnTo>
                  <a:pt x="83972" y="58419"/>
                </a:lnTo>
                <a:lnTo>
                  <a:pt x="85737" y="54610"/>
                </a:lnTo>
                <a:lnTo>
                  <a:pt x="87655" y="49530"/>
                </a:lnTo>
                <a:lnTo>
                  <a:pt x="105219" y="24130"/>
                </a:lnTo>
                <a:lnTo>
                  <a:pt x="108267" y="20319"/>
                </a:lnTo>
                <a:lnTo>
                  <a:pt x="128968" y="6350"/>
                </a:lnTo>
                <a:lnTo>
                  <a:pt x="132778" y="3810"/>
                </a:lnTo>
                <a:lnTo>
                  <a:pt x="136677" y="2539"/>
                </a:lnTo>
                <a:lnTo>
                  <a:pt x="140360" y="1269"/>
                </a:lnTo>
                <a:lnTo>
                  <a:pt x="144411" y="0"/>
                </a:lnTo>
                <a:lnTo>
                  <a:pt x="156946" y="0"/>
                </a:lnTo>
                <a:lnTo>
                  <a:pt x="157251" y="8889"/>
                </a:lnTo>
                <a:lnTo>
                  <a:pt x="150088" y="8889"/>
                </a:lnTo>
                <a:lnTo>
                  <a:pt x="146278" y="10160"/>
                </a:lnTo>
                <a:lnTo>
                  <a:pt x="143116" y="10160"/>
                </a:lnTo>
                <a:lnTo>
                  <a:pt x="139433" y="11430"/>
                </a:lnTo>
                <a:lnTo>
                  <a:pt x="139712" y="11430"/>
                </a:lnTo>
                <a:lnTo>
                  <a:pt x="136093" y="12700"/>
                </a:lnTo>
                <a:lnTo>
                  <a:pt x="136372" y="12700"/>
                </a:lnTo>
                <a:lnTo>
                  <a:pt x="132829" y="13969"/>
                </a:lnTo>
                <a:lnTo>
                  <a:pt x="133083" y="13969"/>
                </a:lnTo>
                <a:lnTo>
                  <a:pt x="129616" y="16510"/>
                </a:lnTo>
                <a:lnTo>
                  <a:pt x="129857" y="16510"/>
                </a:lnTo>
                <a:lnTo>
                  <a:pt x="126492" y="17780"/>
                </a:lnTo>
                <a:lnTo>
                  <a:pt x="126707" y="17780"/>
                </a:lnTo>
                <a:lnTo>
                  <a:pt x="123431" y="20319"/>
                </a:lnTo>
                <a:lnTo>
                  <a:pt x="123634" y="20319"/>
                </a:lnTo>
                <a:lnTo>
                  <a:pt x="122040" y="21589"/>
                </a:lnTo>
                <a:lnTo>
                  <a:pt x="120650" y="21589"/>
                </a:lnTo>
                <a:lnTo>
                  <a:pt x="118584" y="24130"/>
                </a:lnTo>
                <a:lnTo>
                  <a:pt x="117741" y="24130"/>
                </a:lnTo>
                <a:lnTo>
                  <a:pt x="115743" y="26669"/>
                </a:lnTo>
                <a:lnTo>
                  <a:pt x="114922" y="26669"/>
                </a:lnTo>
                <a:lnTo>
                  <a:pt x="112039" y="30480"/>
                </a:lnTo>
                <a:lnTo>
                  <a:pt x="112204" y="30480"/>
                </a:lnTo>
                <a:lnTo>
                  <a:pt x="109435" y="33019"/>
                </a:lnTo>
                <a:lnTo>
                  <a:pt x="109575" y="33019"/>
                </a:lnTo>
                <a:lnTo>
                  <a:pt x="107814" y="35560"/>
                </a:lnTo>
                <a:lnTo>
                  <a:pt x="107061" y="35560"/>
                </a:lnTo>
                <a:lnTo>
                  <a:pt x="104546" y="39369"/>
                </a:lnTo>
                <a:lnTo>
                  <a:pt x="102273" y="43180"/>
                </a:lnTo>
                <a:lnTo>
                  <a:pt x="100114" y="46989"/>
                </a:lnTo>
                <a:lnTo>
                  <a:pt x="98094" y="50800"/>
                </a:lnTo>
                <a:lnTo>
                  <a:pt x="96202" y="54610"/>
                </a:lnTo>
                <a:lnTo>
                  <a:pt x="94449" y="58419"/>
                </a:lnTo>
                <a:lnTo>
                  <a:pt x="92849" y="62230"/>
                </a:lnTo>
                <a:lnTo>
                  <a:pt x="91389" y="66039"/>
                </a:lnTo>
                <a:lnTo>
                  <a:pt x="90081" y="71119"/>
                </a:lnTo>
                <a:lnTo>
                  <a:pt x="88938" y="74930"/>
                </a:lnTo>
                <a:lnTo>
                  <a:pt x="87947" y="80010"/>
                </a:lnTo>
                <a:lnTo>
                  <a:pt x="87347" y="83819"/>
                </a:lnTo>
                <a:lnTo>
                  <a:pt x="87160" y="83819"/>
                </a:lnTo>
                <a:lnTo>
                  <a:pt x="86499" y="88900"/>
                </a:lnTo>
                <a:lnTo>
                  <a:pt x="86042" y="93980"/>
                </a:lnTo>
                <a:lnTo>
                  <a:pt x="85750" y="99060"/>
                </a:lnTo>
                <a:lnTo>
                  <a:pt x="85661" y="504189"/>
                </a:lnTo>
                <a:lnTo>
                  <a:pt x="85559" y="509269"/>
                </a:lnTo>
                <a:close/>
              </a:path>
              <a:path w="157480" h="1207770">
                <a:moveTo>
                  <a:pt x="142824" y="11430"/>
                </a:moveTo>
                <a:lnTo>
                  <a:pt x="143116" y="10160"/>
                </a:lnTo>
                <a:lnTo>
                  <a:pt x="146583" y="10160"/>
                </a:lnTo>
                <a:lnTo>
                  <a:pt x="142824" y="11430"/>
                </a:lnTo>
                <a:close/>
              </a:path>
              <a:path w="157480" h="1207770">
                <a:moveTo>
                  <a:pt x="120446" y="22860"/>
                </a:moveTo>
                <a:lnTo>
                  <a:pt x="120650" y="21589"/>
                </a:lnTo>
                <a:lnTo>
                  <a:pt x="122040" y="21589"/>
                </a:lnTo>
                <a:lnTo>
                  <a:pt x="120446" y="22860"/>
                </a:lnTo>
                <a:close/>
              </a:path>
              <a:path w="157480" h="1207770">
                <a:moveTo>
                  <a:pt x="117551" y="25400"/>
                </a:moveTo>
                <a:lnTo>
                  <a:pt x="117741" y="24130"/>
                </a:lnTo>
                <a:lnTo>
                  <a:pt x="118584" y="24130"/>
                </a:lnTo>
                <a:lnTo>
                  <a:pt x="117551" y="25400"/>
                </a:lnTo>
                <a:close/>
              </a:path>
              <a:path w="157480" h="1207770">
                <a:moveTo>
                  <a:pt x="114744" y="27939"/>
                </a:moveTo>
                <a:lnTo>
                  <a:pt x="114922" y="26669"/>
                </a:lnTo>
                <a:lnTo>
                  <a:pt x="115743" y="26669"/>
                </a:lnTo>
                <a:lnTo>
                  <a:pt x="114744" y="27939"/>
                </a:lnTo>
                <a:close/>
              </a:path>
              <a:path w="157480" h="1207770">
                <a:moveTo>
                  <a:pt x="106934" y="36830"/>
                </a:moveTo>
                <a:lnTo>
                  <a:pt x="107061" y="35560"/>
                </a:lnTo>
                <a:lnTo>
                  <a:pt x="107814" y="35560"/>
                </a:lnTo>
                <a:lnTo>
                  <a:pt x="106934" y="36830"/>
                </a:lnTo>
                <a:close/>
              </a:path>
              <a:path w="157480" h="1207770">
                <a:moveTo>
                  <a:pt x="87134" y="85089"/>
                </a:moveTo>
                <a:lnTo>
                  <a:pt x="87160" y="83819"/>
                </a:lnTo>
                <a:lnTo>
                  <a:pt x="87347" y="83819"/>
                </a:lnTo>
                <a:lnTo>
                  <a:pt x="87134" y="85089"/>
                </a:lnTo>
                <a:close/>
              </a:path>
              <a:path w="157480" h="1207770">
                <a:moveTo>
                  <a:pt x="83388" y="528319"/>
                </a:moveTo>
                <a:lnTo>
                  <a:pt x="73812" y="528319"/>
                </a:lnTo>
                <a:lnTo>
                  <a:pt x="74663" y="523239"/>
                </a:lnTo>
                <a:lnTo>
                  <a:pt x="75298" y="518160"/>
                </a:lnTo>
                <a:lnTo>
                  <a:pt x="75768" y="513080"/>
                </a:lnTo>
                <a:lnTo>
                  <a:pt x="76047" y="508000"/>
                </a:lnTo>
                <a:lnTo>
                  <a:pt x="76034" y="509269"/>
                </a:lnTo>
                <a:lnTo>
                  <a:pt x="85559" y="509269"/>
                </a:lnTo>
                <a:lnTo>
                  <a:pt x="85242" y="514350"/>
                </a:lnTo>
                <a:lnTo>
                  <a:pt x="84734" y="519430"/>
                </a:lnTo>
                <a:lnTo>
                  <a:pt x="84074" y="524510"/>
                </a:lnTo>
                <a:lnTo>
                  <a:pt x="83388" y="528319"/>
                </a:lnTo>
                <a:close/>
              </a:path>
              <a:path w="157480" h="1207770">
                <a:moveTo>
                  <a:pt x="29286" y="603250"/>
                </a:moveTo>
                <a:lnTo>
                  <a:pt x="21437" y="600710"/>
                </a:lnTo>
                <a:lnTo>
                  <a:pt x="17386" y="599439"/>
                </a:lnTo>
                <a:lnTo>
                  <a:pt x="13271" y="599439"/>
                </a:lnTo>
                <a:lnTo>
                  <a:pt x="8775" y="598169"/>
                </a:lnTo>
                <a:lnTo>
                  <a:pt x="15214" y="598169"/>
                </a:lnTo>
                <a:lnTo>
                  <a:pt x="18973" y="596900"/>
                </a:lnTo>
                <a:lnTo>
                  <a:pt x="18681" y="596900"/>
                </a:lnTo>
                <a:lnTo>
                  <a:pt x="22364" y="595630"/>
                </a:lnTo>
                <a:lnTo>
                  <a:pt x="22085" y="595630"/>
                </a:lnTo>
                <a:lnTo>
                  <a:pt x="25704" y="594360"/>
                </a:lnTo>
                <a:lnTo>
                  <a:pt x="25425" y="594360"/>
                </a:lnTo>
                <a:lnTo>
                  <a:pt x="28968" y="593089"/>
                </a:lnTo>
                <a:lnTo>
                  <a:pt x="28714" y="593089"/>
                </a:lnTo>
                <a:lnTo>
                  <a:pt x="32181" y="591819"/>
                </a:lnTo>
                <a:lnTo>
                  <a:pt x="31940" y="591819"/>
                </a:lnTo>
                <a:lnTo>
                  <a:pt x="35306" y="589280"/>
                </a:lnTo>
                <a:lnTo>
                  <a:pt x="35090" y="589280"/>
                </a:lnTo>
                <a:lnTo>
                  <a:pt x="38366" y="588010"/>
                </a:lnTo>
                <a:lnTo>
                  <a:pt x="38163" y="588010"/>
                </a:lnTo>
                <a:lnTo>
                  <a:pt x="41351" y="585469"/>
                </a:lnTo>
                <a:lnTo>
                  <a:pt x="41148" y="585469"/>
                </a:lnTo>
                <a:lnTo>
                  <a:pt x="44246" y="582930"/>
                </a:lnTo>
                <a:lnTo>
                  <a:pt x="44056" y="582930"/>
                </a:lnTo>
                <a:lnTo>
                  <a:pt x="47053" y="580389"/>
                </a:lnTo>
                <a:lnTo>
                  <a:pt x="46875" y="580389"/>
                </a:lnTo>
                <a:lnTo>
                  <a:pt x="49758" y="577850"/>
                </a:lnTo>
                <a:lnTo>
                  <a:pt x="49593" y="577850"/>
                </a:lnTo>
                <a:lnTo>
                  <a:pt x="52362" y="574039"/>
                </a:lnTo>
                <a:lnTo>
                  <a:pt x="52222" y="574039"/>
                </a:lnTo>
                <a:lnTo>
                  <a:pt x="54864" y="571500"/>
                </a:lnTo>
                <a:lnTo>
                  <a:pt x="54737" y="571500"/>
                </a:lnTo>
                <a:lnTo>
                  <a:pt x="57251" y="567689"/>
                </a:lnTo>
                <a:lnTo>
                  <a:pt x="59524" y="565150"/>
                </a:lnTo>
                <a:lnTo>
                  <a:pt x="61683" y="561339"/>
                </a:lnTo>
                <a:lnTo>
                  <a:pt x="63703" y="557530"/>
                </a:lnTo>
                <a:lnTo>
                  <a:pt x="65595" y="553719"/>
                </a:lnTo>
                <a:lnTo>
                  <a:pt x="67348" y="549910"/>
                </a:lnTo>
                <a:lnTo>
                  <a:pt x="68948" y="544830"/>
                </a:lnTo>
                <a:lnTo>
                  <a:pt x="70408" y="541019"/>
                </a:lnTo>
                <a:lnTo>
                  <a:pt x="71716" y="537210"/>
                </a:lnTo>
                <a:lnTo>
                  <a:pt x="72859" y="532130"/>
                </a:lnTo>
                <a:lnTo>
                  <a:pt x="73850" y="527050"/>
                </a:lnTo>
                <a:lnTo>
                  <a:pt x="73812" y="528319"/>
                </a:lnTo>
                <a:lnTo>
                  <a:pt x="83388" y="528319"/>
                </a:lnTo>
                <a:lnTo>
                  <a:pt x="83159" y="529589"/>
                </a:lnTo>
                <a:lnTo>
                  <a:pt x="82080" y="534669"/>
                </a:lnTo>
                <a:lnTo>
                  <a:pt x="80835" y="539750"/>
                </a:lnTo>
                <a:lnTo>
                  <a:pt x="79413" y="543560"/>
                </a:lnTo>
                <a:lnTo>
                  <a:pt x="77825" y="548639"/>
                </a:lnTo>
                <a:lnTo>
                  <a:pt x="76060" y="553719"/>
                </a:lnTo>
                <a:lnTo>
                  <a:pt x="74142" y="557530"/>
                </a:lnTo>
                <a:lnTo>
                  <a:pt x="72072" y="561339"/>
                </a:lnTo>
                <a:lnTo>
                  <a:pt x="69837" y="566419"/>
                </a:lnTo>
                <a:lnTo>
                  <a:pt x="67475" y="570230"/>
                </a:lnTo>
                <a:lnTo>
                  <a:pt x="64947" y="574039"/>
                </a:lnTo>
                <a:lnTo>
                  <a:pt x="62293" y="576580"/>
                </a:lnTo>
                <a:lnTo>
                  <a:pt x="59651" y="580389"/>
                </a:lnTo>
                <a:lnTo>
                  <a:pt x="56743" y="584200"/>
                </a:lnTo>
                <a:lnTo>
                  <a:pt x="53530" y="586739"/>
                </a:lnTo>
                <a:lnTo>
                  <a:pt x="50368" y="590550"/>
                </a:lnTo>
                <a:lnTo>
                  <a:pt x="47078" y="593089"/>
                </a:lnTo>
                <a:lnTo>
                  <a:pt x="43675" y="595630"/>
                </a:lnTo>
                <a:lnTo>
                  <a:pt x="40157" y="598169"/>
                </a:lnTo>
                <a:lnTo>
                  <a:pt x="36779" y="599439"/>
                </a:lnTo>
                <a:lnTo>
                  <a:pt x="33083" y="601980"/>
                </a:lnTo>
                <a:lnTo>
                  <a:pt x="29286" y="603250"/>
                </a:lnTo>
                <a:close/>
              </a:path>
              <a:path w="157480" h="1207770">
                <a:moveTo>
                  <a:pt x="4851" y="608330"/>
                </a:moveTo>
                <a:lnTo>
                  <a:pt x="2959" y="608330"/>
                </a:lnTo>
                <a:lnTo>
                  <a:pt x="1574" y="607060"/>
                </a:lnTo>
                <a:lnTo>
                  <a:pt x="546" y="605789"/>
                </a:lnTo>
                <a:lnTo>
                  <a:pt x="0" y="604519"/>
                </a:lnTo>
                <a:lnTo>
                  <a:pt x="0" y="601980"/>
                </a:lnTo>
                <a:lnTo>
                  <a:pt x="546" y="600710"/>
                </a:lnTo>
                <a:lnTo>
                  <a:pt x="1574" y="599439"/>
                </a:lnTo>
                <a:lnTo>
                  <a:pt x="2959" y="599439"/>
                </a:lnTo>
                <a:lnTo>
                  <a:pt x="4546" y="598169"/>
                </a:lnTo>
                <a:lnTo>
                  <a:pt x="4851" y="598169"/>
                </a:lnTo>
                <a:lnTo>
                  <a:pt x="4851" y="608330"/>
                </a:lnTo>
                <a:close/>
              </a:path>
              <a:path w="157480" h="1207770">
                <a:moveTo>
                  <a:pt x="8775" y="608330"/>
                </a:moveTo>
                <a:lnTo>
                  <a:pt x="4851" y="608330"/>
                </a:lnTo>
                <a:lnTo>
                  <a:pt x="4851" y="598169"/>
                </a:lnTo>
                <a:lnTo>
                  <a:pt x="8775" y="598169"/>
                </a:lnTo>
                <a:lnTo>
                  <a:pt x="13271" y="599439"/>
                </a:lnTo>
                <a:lnTo>
                  <a:pt x="17386" y="599439"/>
                </a:lnTo>
                <a:lnTo>
                  <a:pt x="21437" y="600710"/>
                </a:lnTo>
                <a:lnTo>
                  <a:pt x="29286" y="603250"/>
                </a:lnTo>
                <a:lnTo>
                  <a:pt x="21437" y="605789"/>
                </a:lnTo>
                <a:lnTo>
                  <a:pt x="17081" y="607060"/>
                </a:lnTo>
                <a:lnTo>
                  <a:pt x="12966" y="607060"/>
                </a:lnTo>
                <a:lnTo>
                  <a:pt x="8775" y="608330"/>
                </a:lnTo>
                <a:close/>
              </a:path>
              <a:path w="157480" h="1207770">
                <a:moveTo>
                  <a:pt x="61683" y="646430"/>
                </a:moveTo>
                <a:lnTo>
                  <a:pt x="59410" y="642619"/>
                </a:lnTo>
                <a:lnTo>
                  <a:pt x="57137" y="638810"/>
                </a:lnTo>
                <a:lnTo>
                  <a:pt x="54737" y="635000"/>
                </a:lnTo>
                <a:lnTo>
                  <a:pt x="54864" y="635000"/>
                </a:lnTo>
                <a:lnTo>
                  <a:pt x="52222" y="632460"/>
                </a:lnTo>
                <a:lnTo>
                  <a:pt x="52362" y="632460"/>
                </a:lnTo>
                <a:lnTo>
                  <a:pt x="49593" y="629919"/>
                </a:lnTo>
                <a:lnTo>
                  <a:pt x="49758" y="629919"/>
                </a:lnTo>
                <a:lnTo>
                  <a:pt x="46875" y="626110"/>
                </a:lnTo>
                <a:lnTo>
                  <a:pt x="47053" y="626110"/>
                </a:lnTo>
                <a:lnTo>
                  <a:pt x="44056" y="623569"/>
                </a:lnTo>
                <a:lnTo>
                  <a:pt x="44246" y="623569"/>
                </a:lnTo>
                <a:lnTo>
                  <a:pt x="41148" y="621030"/>
                </a:lnTo>
                <a:lnTo>
                  <a:pt x="41351" y="621030"/>
                </a:lnTo>
                <a:lnTo>
                  <a:pt x="38163" y="619760"/>
                </a:lnTo>
                <a:lnTo>
                  <a:pt x="38366" y="619760"/>
                </a:lnTo>
                <a:lnTo>
                  <a:pt x="35090" y="617219"/>
                </a:lnTo>
                <a:lnTo>
                  <a:pt x="35306" y="617219"/>
                </a:lnTo>
                <a:lnTo>
                  <a:pt x="31940" y="615950"/>
                </a:lnTo>
                <a:lnTo>
                  <a:pt x="32181" y="615950"/>
                </a:lnTo>
                <a:lnTo>
                  <a:pt x="28714" y="613410"/>
                </a:lnTo>
                <a:lnTo>
                  <a:pt x="28968" y="613410"/>
                </a:lnTo>
                <a:lnTo>
                  <a:pt x="25425" y="612139"/>
                </a:lnTo>
                <a:lnTo>
                  <a:pt x="25704" y="612139"/>
                </a:lnTo>
                <a:lnTo>
                  <a:pt x="22085" y="610869"/>
                </a:lnTo>
                <a:lnTo>
                  <a:pt x="22364" y="610869"/>
                </a:lnTo>
                <a:lnTo>
                  <a:pt x="18681" y="609600"/>
                </a:lnTo>
                <a:lnTo>
                  <a:pt x="15519" y="609600"/>
                </a:lnTo>
                <a:lnTo>
                  <a:pt x="11709" y="608330"/>
                </a:lnTo>
                <a:lnTo>
                  <a:pt x="8775" y="608330"/>
                </a:lnTo>
                <a:lnTo>
                  <a:pt x="12966" y="607060"/>
                </a:lnTo>
                <a:lnTo>
                  <a:pt x="17081" y="607060"/>
                </a:lnTo>
                <a:lnTo>
                  <a:pt x="21437" y="605789"/>
                </a:lnTo>
                <a:lnTo>
                  <a:pt x="29286" y="603250"/>
                </a:lnTo>
                <a:lnTo>
                  <a:pt x="33083" y="605789"/>
                </a:lnTo>
                <a:lnTo>
                  <a:pt x="36779" y="607060"/>
                </a:lnTo>
                <a:lnTo>
                  <a:pt x="40386" y="609600"/>
                </a:lnTo>
                <a:lnTo>
                  <a:pt x="43675" y="610869"/>
                </a:lnTo>
                <a:lnTo>
                  <a:pt x="47269" y="614680"/>
                </a:lnTo>
                <a:lnTo>
                  <a:pt x="50546" y="617219"/>
                </a:lnTo>
                <a:lnTo>
                  <a:pt x="53708" y="619760"/>
                </a:lnTo>
                <a:lnTo>
                  <a:pt x="56743" y="623569"/>
                </a:lnTo>
                <a:lnTo>
                  <a:pt x="59651" y="626110"/>
                </a:lnTo>
                <a:lnTo>
                  <a:pt x="62433" y="629919"/>
                </a:lnTo>
                <a:lnTo>
                  <a:pt x="65074" y="633730"/>
                </a:lnTo>
                <a:lnTo>
                  <a:pt x="67475" y="637539"/>
                </a:lnTo>
                <a:lnTo>
                  <a:pt x="69938" y="641350"/>
                </a:lnTo>
                <a:lnTo>
                  <a:pt x="72161" y="645160"/>
                </a:lnTo>
                <a:lnTo>
                  <a:pt x="61582" y="645160"/>
                </a:lnTo>
                <a:lnTo>
                  <a:pt x="61683" y="646430"/>
                </a:lnTo>
                <a:close/>
              </a:path>
              <a:path w="157480" h="1207770">
                <a:moveTo>
                  <a:pt x="63703" y="650239"/>
                </a:moveTo>
                <a:lnTo>
                  <a:pt x="61582" y="645160"/>
                </a:lnTo>
                <a:lnTo>
                  <a:pt x="72161" y="645160"/>
                </a:lnTo>
                <a:lnTo>
                  <a:pt x="74231" y="648969"/>
                </a:lnTo>
                <a:lnTo>
                  <a:pt x="63614" y="648969"/>
                </a:lnTo>
                <a:lnTo>
                  <a:pt x="63703" y="650239"/>
                </a:lnTo>
                <a:close/>
              </a:path>
              <a:path w="157480" h="1207770">
                <a:moveTo>
                  <a:pt x="65595" y="654050"/>
                </a:moveTo>
                <a:lnTo>
                  <a:pt x="63614" y="648969"/>
                </a:lnTo>
                <a:lnTo>
                  <a:pt x="74231" y="648969"/>
                </a:lnTo>
                <a:lnTo>
                  <a:pt x="75660" y="652780"/>
                </a:lnTo>
                <a:lnTo>
                  <a:pt x="65506" y="652780"/>
                </a:lnTo>
                <a:lnTo>
                  <a:pt x="65595" y="654050"/>
                </a:lnTo>
                <a:close/>
              </a:path>
              <a:path w="157480" h="1207770">
                <a:moveTo>
                  <a:pt x="156946" y="1207770"/>
                </a:moveTo>
                <a:lnTo>
                  <a:pt x="153022" y="1207770"/>
                </a:lnTo>
                <a:lnTo>
                  <a:pt x="148831" y="1206500"/>
                </a:lnTo>
                <a:lnTo>
                  <a:pt x="144411" y="1206500"/>
                </a:lnTo>
                <a:lnTo>
                  <a:pt x="140360" y="1205230"/>
                </a:lnTo>
                <a:lnTo>
                  <a:pt x="136677" y="1203960"/>
                </a:lnTo>
                <a:lnTo>
                  <a:pt x="128968" y="1201420"/>
                </a:lnTo>
                <a:lnTo>
                  <a:pt x="125260" y="1198880"/>
                </a:lnTo>
                <a:lnTo>
                  <a:pt x="121412" y="1196339"/>
                </a:lnTo>
                <a:lnTo>
                  <a:pt x="117919" y="1195070"/>
                </a:lnTo>
                <a:lnTo>
                  <a:pt x="114719" y="1192530"/>
                </a:lnTo>
                <a:lnTo>
                  <a:pt x="111252" y="1188720"/>
                </a:lnTo>
                <a:lnTo>
                  <a:pt x="108089" y="1186180"/>
                </a:lnTo>
                <a:lnTo>
                  <a:pt x="105054" y="1183639"/>
                </a:lnTo>
                <a:lnTo>
                  <a:pt x="85661" y="1151889"/>
                </a:lnTo>
                <a:lnTo>
                  <a:pt x="83908" y="1148080"/>
                </a:lnTo>
                <a:lnTo>
                  <a:pt x="82321" y="1143000"/>
                </a:lnTo>
                <a:lnTo>
                  <a:pt x="80911" y="1137920"/>
                </a:lnTo>
                <a:lnTo>
                  <a:pt x="79667" y="1134110"/>
                </a:lnTo>
                <a:lnTo>
                  <a:pt x="76034" y="698500"/>
                </a:lnTo>
                <a:lnTo>
                  <a:pt x="75755" y="693419"/>
                </a:lnTo>
                <a:lnTo>
                  <a:pt x="75285" y="688339"/>
                </a:lnTo>
                <a:lnTo>
                  <a:pt x="74637" y="683260"/>
                </a:lnTo>
                <a:lnTo>
                  <a:pt x="73812" y="679450"/>
                </a:lnTo>
                <a:lnTo>
                  <a:pt x="72821" y="674369"/>
                </a:lnTo>
                <a:lnTo>
                  <a:pt x="71666" y="670560"/>
                </a:lnTo>
                <a:lnTo>
                  <a:pt x="70345" y="665480"/>
                </a:lnTo>
                <a:lnTo>
                  <a:pt x="68884" y="661669"/>
                </a:lnTo>
                <a:lnTo>
                  <a:pt x="67271" y="657860"/>
                </a:lnTo>
                <a:lnTo>
                  <a:pt x="65506" y="652780"/>
                </a:lnTo>
                <a:lnTo>
                  <a:pt x="75660" y="652780"/>
                </a:lnTo>
                <a:lnTo>
                  <a:pt x="76136" y="654050"/>
                </a:lnTo>
                <a:lnTo>
                  <a:pt x="77889" y="657860"/>
                </a:lnTo>
                <a:lnTo>
                  <a:pt x="79476" y="662939"/>
                </a:lnTo>
                <a:lnTo>
                  <a:pt x="80886" y="668019"/>
                </a:lnTo>
                <a:lnTo>
                  <a:pt x="82130" y="671830"/>
                </a:lnTo>
                <a:lnTo>
                  <a:pt x="83185" y="676910"/>
                </a:lnTo>
                <a:lnTo>
                  <a:pt x="85686" y="1103630"/>
                </a:lnTo>
                <a:lnTo>
                  <a:pt x="85750" y="1107439"/>
                </a:lnTo>
                <a:lnTo>
                  <a:pt x="86042" y="1112520"/>
                </a:lnTo>
                <a:lnTo>
                  <a:pt x="86512" y="1117600"/>
                </a:lnTo>
                <a:lnTo>
                  <a:pt x="87160" y="1122680"/>
                </a:lnTo>
                <a:lnTo>
                  <a:pt x="87985" y="1126489"/>
                </a:lnTo>
                <a:lnTo>
                  <a:pt x="88976" y="1131570"/>
                </a:lnTo>
                <a:lnTo>
                  <a:pt x="90131" y="1136650"/>
                </a:lnTo>
                <a:lnTo>
                  <a:pt x="90424" y="1136650"/>
                </a:lnTo>
                <a:lnTo>
                  <a:pt x="91452" y="1140460"/>
                </a:lnTo>
                <a:lnTo>
                  <a:pt x="92913" y="1144270"/>
                </a:lnTo>
                <a:lnTo>
                  <a:pt x="94526" y="1149350"/>
                </a:lnTo>
                <a:lnTo>
                  <a:pt x="94910" y="1149350"/>
                </a:lnTo>
                <a:lnTo>
                  <a:pt x="96291" y="1153160"/>
                </a:lnTo>
                <a:lnTo>
                  <a:pt x="98183" y="1156970"/>
                </a:lnTo>
                <a:lnTo>
                  <a:pt x="100215" y="1160780"/>
                </a:lnTo>
                <a:lnTo>
                  <a:pt x="102387" y="1164589"/>
                </a:lnTo>
                <a:lnTo>
                  <a:pt x="103068" y="1164589"/>
                </a:lnTo>
                <a:lnTo>
                  <a:pt x="104660" y="1167130"/>
                </a:lnTo>
                <a:lnTo>
                  <a:pt x="107061" y="1170939"/>
                </a:lnTo>
                <a:lnTo>
                  <a:pt x="106934" y="1170939"/>
                </a:lnTo>
                <a:lnTo>
                  <a:pt x="109575" y="1173480"/>
                </a:lnTo>
                <a:lnTo>
                  <a:pt x="109435" y="1173480"/>
                </a:lnTo>
                <a:lnTo>
                  <a:pt x="112204" y="1177289"/>
                </a:lnTo>
                <a:lnTo>
                  <a:pt x="113000" y="1177289"/>
                </a:lnTo>
                <a:lnTo>
                  <a:pt x="114922" y="1179830"/>
                </a:lnTo>
                <a:lnTo>
                  <a:pt x="114744" y="1179830"/>
                </a:lnTo>
                <a:lnTo>
                  <a:pt x="117741" y="1182370"/>
                </a:lnTo>
                <a:lnTo>
                  <a:pt x="117551" y="1182370"/>
                </a:lnTo>
                <a:lnTo>
                  <a:pt x="120650" y="1184910"/>
                </a:lnTo>
                <a:lnTo>
                  <a:pt x="120446" y="1184910"/>
                </a:lnTo>
                <a:lnTo>
                  <a:pt x="123634" y="1187450"/>
                </a:lnTo>
                <a:lnTo>
                  <a:pt x="125069" y="1187450"/>
                </a:lnTo>
                <a:lnTo>
                  <a:pt x="126707" y="1188720"/>
                </a:lnTo>
                <a:lnTo>
                  <a:pt x="126492" y="1188720"/>
                </a:lnTo>
                <a:lnTo>
                  <a:pt x="129857" y="1191260"/>
                </a:lnTo>
                <a:lnTo>
                  <a:pt x="129616" y="1191260"/>
                </a:lnTo>
                <a:lnTo>
                  <a:pt x="133083" y="1192530"/>
                </a:lnTo>
                <a:lnTo>
                  <a:pt x="132829" y="1192530"/>
                </a:lnTo>
                <a:lnTo>
                  <a:pt x="136372" y="1193800"/>
                </a:lnTo>
                <a:lnTo>
                  <a:pt x="136093" y="1193800"/>
                </a:lnTo>
                <a:lnTo>
                  <a:pt x="139712" y="1195070"/>
                </a:lnTo>
                <a:lnTo>
                  <a:pt x="139433" y="1195070"/>
                </a:lnTo>
                <a:lnTo>
                  <a:pt x="143116" y="1196339"/>
                </a:lnTo>
                <a:lnTo>
                  <a:pt x="146278" y="1196339"/>
                </a:lnTo>
                <a:lnTo>
                  <a:pt x="150088" y="1197610"/>
                </a:lnTo>
                <a:lnTo>
                  <a:pt x="157251" y="1197610"/>
                </a:lnTo>
                <a:lnTo>
                  <a:pt x="156946" y="1207770"/>
                </a:lnTo>
                <a:close/>
              </a:path>
              <a:path w="157480" h="1207770">
                <a:moveTo>
                  <a:pt x="85686" y="1103630"/>
                </a:moveTo>
                <a:lnTo>
                  <a:pt x="85661" y="1102360"/>
                </a:lnTo>
                <a:lnTo>
                  <a:pt x="85686" y="1103630"/>
                </a:lnTo>
                <a:close/>
              </a:path>
              <a:path w="157480" h="1207770">
                <a:moveTo>
                  <a:pt x="90424" y="1136650"/>
                </a:moveTo>
                <a:lnTo>
                  <a:pt x="90131" y="1136650"/>
                </a:lnTo>
                <a:lnTo>
                  <a:pt x="90081" y="1135380"/>
                </a:lnTo>
                <a:lnTo>
                  <a:pt x="90424" y="1136650"/>
                </a:lnTo>
                <a:close/>
              </a:path>
              <a:path w="157480" h="1207770">
                <a:moveTo>
                  <a:pt x="94910" y="1149350"/>
                </a:moveTo>
                <a:lnTo>
                  <a:pt x="94526" y="1149350"/>
                </a:lnTo>
                <a:lnTo>
                  <a:pt x="94449" y="1148080"/>
                </a:lnTo>
                <a:lnTo>
                  <a:pt x="94910" y="1149350"/>
                </a:lnTo>
                <a:close/>
              </a:path>
              <a:path w="157480" h="1207770">
                <a:moveTo>
                  <a:pt x="103068" y="1164589"/>
                </a:moveTo>
                <a:lnTo>
                  <a:pt x="102387" y="1164589"/>
                </a:lnTo>
                <a:lnTo>
                  <a:pt x="102273" y="1163320"/>
                </a:lnTo>
                <a:lnTo>
                  <a:pt x="103068" y="1164589"/>
                </a:lnTo>
                <a:close/>
              </a:path>
              <a:path w="157480" h="1207770">
                <a:moveTo>
                  <a:pt x="113000" y="1177289"/>
                </a:moveTo>
                <a:lnTo>
                  <a:pt x="112204" y="1177289"/>
                </a:lnTo>
                <a:lnTo>
                  <a:pt x="112039" y="1176020"/>
                </a:lnTo>
                <a:lnTo>
                  <a:pt x="113000" y="1177289"/>
                </a:lnTo>
                <a:close/>
              </a:path>
              <a:path w="157480" h="1207770">
                <a:moveTo>
                  <a:pt x="125069" y="1187450"/>
                </a:moveTo>
                <a:lnTo>
                  <a:pt x="123634" y="1187450"/>
                </a:lnTo>
                <a:lnTo>
                  <a:pt x="123431" y="1186180"/>
                </a:lnTo>
                <a:lnTo>
                  <a:pt x="125069" y="1187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43890" y="1625429"/>
            <a:ext cx="5480050" cy="1943100"/>
          </a:xfrm>
          <a:prstGeom prst="rect">
            <a:avLst/>
          </a:prstGeom>
        </p:spPr>
        <p:txBody>
          <a:bodyPr wrap="square" lIns="0" tIns="222250" rIns="0" bIns="0" rtlCol="0" vert="horz">
            <a:spAutoFit/>
          </a:bodyPr>
          <a:lstStyle/>
          <a:p>
            <a:pPr marL="544195">
              <a:lnSpc>
                <a:spcPct val="100000"/>
              </a:lnSpc>
              <a:spcBef>
                <a:spcPts val="1750"/>
              </a:spcBef>
              <a:tabLst>
                <a:tab pos="1885314" algn="l"/>
              </a:tabLst>
            </a:pPr>
            <a:r>
              <a:rPr dirty="0" baseline="-2923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9239" sz="4275" spc="8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29239" sz="4275" spc="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9" sz="4275" spc="13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9239" sz="4275" spc="13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29239" sz="4275" spc="13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baseline="-29239" sz="4275" spc="135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称它为空间曲线的    </a:t>
            </a:r>
            <a:endParaRPr sz="2800">
              <a:latin typeface="新宋体"/>
              <a:cs typeface="新宋体"/>
            </a:endParaRPr>
          </a:p>
          <a:p>
            <a:pPr marL="612140">
              <a:lnSpc>
                <a:spcPct val="100000"/>
              </a:lnSpc>
              <a:spcBef>
                <a:spcPts val="1655"/>
              </a:spcBef>
              <a:tabLst>
                <a:tab pos="1885314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baseline="33730" sz="4200">
                <a:solidFill>
                  <a:srgbClr val="FFFF00"/>
                </a:solidFill>
                <a:latin typeface="新宋体"/>
                <a:cs typeface="新宋体"/>
              </a:rPr>
              <a:t>参数方程</a:t>
            </a:r>
            <a:r>
              <a:rPr dirty="0" baseline="33730" sz="4200" spc="-7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baseline="33730" sz="4200">
              <a:latin typeface="新宋体"/>
              <a:cs typeface="新宋体"/>
            </a:endParaRPr>
          </a:p>
          <a:p>
            <a:pPr marL="38100">
              <a:lnSpc>
                <a:spcPct val="100000"/>
              </a:lnSpc>
              <a:spcBef>
                <a:spcPts val="159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例如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圆柱螺旋</a:t>
            </a:r>
            <a:r>
              <a:rPr dirty="0" sz="2800" spc="150">
                <a:solidFill>
                  <a:srgbClr val="FFFF00"/>
                </a:solidFill>
                <a:latin typeface="新宋体"/>
                <a:cs typeface="新宋体"/>
              </a:rPr>
              <a:t>线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的参数方程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71800" y="4719637"/>
            <a:ext cx="2819400" cy="271780"/>
          </a:xfrm>
          <a:custGeom>
            <a:avLst/>
            <a:gdLst/>
            <a:ahLst/>
            <a:cxnLst/>
            <a:rect l="l" t="t" r="r" b="b"/>
            <a:pathLst>
              <a:path w="2819400" h="271779">
                <a:moveTo>
                  <a:pt x="1790103" y="9525"/>
                </a:moveTo>
                <a:lnTo>
                  <a:pt x="0" y="9525"/>
                </a:lnTo>
                <a:lnTo>
                  <a:pt x="0" y="0"/>
                </a:lnTo>
                <a:lnTo>
                  <a:pt x="1828800" y="0"/>
                </a:lnTo>
                <a:lnTo>
                  <a:pt x="1829574" y="139"/>
                </a:lnTo>
                <a:lnTo>
                  <a:pt x="1827644" y="139"/>
                </a:lnTo>
                <a:lnTo>
                  <a:pt x="1790103" y="9525"/>
                </a:lnTo>
                <a:close/>
              </a:path>
              <a:path w="2819400" h="271779">
                <a:moveTo>
                  <a:pt x="2743200" y="238125"/>
                </a:moveTo>
                <a:lnTo>
                  <a:pt x="914400" y="238125"/>
                </a:lnTo>
                <a:lnTo>
                  <a:pt x="912710" y="237820"/>
                </a:lnTo>
                <a:lnTo>
                  <a:pt x="911250" y="236931"/>
                </a:lnTo>
                <a:lnTo>
                  <a:pt x="910183" y="235585"/>
                </a:lnTo>
                <a:lnTo>
                  <a:pt x="909675" y="233946"/>
                </a:lnTo>
                <a:lnTo>
                  <a:pt x="909777" y="232232"/>
                </a:lnTo>
                <a:lnTo>
                  <a:pt x="910475" y="230670"/>
                </a:lnTo>
                <a:lnTo>
                  <a:pt x="911682" y="229450"/>
                </a:lnTo>
                <a:lnTo>
                  <a:pt x="913244" y="228739"/>
                </a:lnTo>
                <a:lnTo>
                  <a:pt x="1827644" y="139"/>
                </a:lnTo>
                <a:lnTo>
                  <a:pt x="1828800" y="9525"/>
                </a:lnTo>
                <a:lnTo>
                  <a:pt x="1829396" y="9525"/>
                </a:lnTo>
                <a:lnTo>
                  <a:pt x="953096" y="228600"/>
                </a:lnTo>
                <a:lnTo>
                  <a:pt x="914400" y="228600"/>
                </a:lnTo>
                <a:lnTo>
                  <a:pt x="915555" y="237985"/>
                </a:lnTo>
                <a:lnTo>
                  <a:pt x="2743200" y="237985"/>
                </a:lnTo>
                <a:lnTo>
                  <a:pt x="2743200" y="238125"/>
                </a:lnTo>
                <a:close/>
              </a:path>
              <a:path w="2819400" h="271779">
                <a:moveTo>
                  <a:pt x="1829396" y="9525"/>
                </a:moveTo>
                <a:lnTo>
                  <a:pt x="1828800" y="9525"/>
                </a:lnTo>
                <a:lnTo>
                  <a:pt x="1827644" y="139"/>
                </a:lnTo>
                <a:lnTo>
                  <a:pt x="1829574" y="139"/>
                </a:lnTo>
                <a:lnTo>
                  <a:pt x="1830489" y="304"/>
                </a:lnTo>
                <a:lnTo>
                  <a:pt x="1831949" y="1193"/>
                </a:lnTo>
                <a:lnTo>
                  <a:pt x="1833016" y="2539"/>
                </a:lnTo>
                <a:lnTo>
                  <a:pt x="1833524" y="4178"/>
                </a:lnTo>
                <a:lnTo>
                  <a:pt x="1833422" y="5892"/>
                </a:lnTo>
                <a:lnTo>
                  <a:pt x="1832724" y="7454"/>
                </a:lnTo>
                <a:lnTo>
                  <a:pt x="1831517" y="8674"/>
                </a:lnTo>
                <a:lnTo>
                  <a:pt x="1829955" y="9385"/>
                </a:lnTo>
                <a:lnTo>
                  <a:pt x="1829396" y="9525"/>
                </a:lnTo>
                <a:close/>
              </a:path>
              <a:path w="2819400" h="271779">
                <a:moveTo>
                  <a:pt x="2743200" y="271462"/>
                </a:moveTo>
                <a:lnTo>
                  <a:pt x="2743200" y="195262"/>
                </a:lnTo>
                <a:lnTo>
                  <a:pt x="2809875" y="228600"/>
                </a:lnTo>
                <a:lnTo>
                  <a:pt x="2762250" y="228600"/>
                </a:lnTo>
                <a:lnTo>
                  <a:pt x="2762250" y="238125"/>
                </a:lnTo>
                <a:lnTo>
                  <a:pt x="2809875" y="238125"/>
                </a:lnTo>
                <a:lnTo>
                  <a:pt x="2743200" y="271462"/>
                </a:lnTo>
                <a:close/>
              </a:path>
              <a:path w="2819400" h="271779">
                <a:moveTo>
                  <a:pt x="915555" y="237985"/>
                </a:moveTo>
                <a:lnTo>
                  <a:pt x="914400" y="228600"/>
                </a:lnTo>
                <a:lnTo>
                  <a:pt x="953096" y="228600"/>
                </a:lnTo>
                <a:lnTo>
                  <a:pt x="915555" y="237985"/>
                </a:lnTo>
                <a:close/>
              </a:path>
              <a:path w="2819400" h="271779">
                <a:moveTo>
                  <a:pt x="2743200" y="237985"/>
                </a:moveTo>
                <a:lnTo>
                  <a:pt x="915555" y="237985"/>
                </a:lnTo>
                <a:lnTo>
                  <a:pt x="953096" y="228600"/>
                </a:lnTo>
                <a:lnTo>
                  <a:pt x="2743200" y="228600"/>
                </a:lnTo>
                <a:lnTo>
                  <a:pt x="2743200" y="237985"/>
                </a:lnTo>
                <a:close/>
              </a:path>
              <a:path w="2819400" h="271779">
                <a:moveTo>
                  <a:pt x="2809875" y="238125"/>
                </a:moveTo>
                <a:lnTo>
                  <a:pt x="2762250" y="238125"/>
                </a:lnTo>
                <a:lnTo>
                  <a:pt x="2762250" y="228600"/>
                </a:lnTo>
                <a:lnTo>
                  <a:pt x="2809875" y="228600"/>
                </a:lnTo>
                <a:lnTo>
                  <a:pt x="2819400" y="233362"/>
                </a:lnTo>
                <a:lnTo>
                  <a:pt x="2809875" y="23812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408417" y="3842248"/>
            <a:ext cx="36068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65" i="1">
                <a:solidFill>
                  <a:srgbClr val="FFFF00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88910" y="3836111"/>
            <a:ext cx="226339" cy="79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96505" y="3729990"/>
            <a:ext cx="310515" cy="236220"/>
          </a:xfrm>
          <a:custGeom>
            <a:avLst/>
            <a:gdLst/>
            <a:ahLst/>
            <a:cxnLst/>
            <a:rect l="l" t="t" r="r" b="b"/>
            <a:pathLst>
              <a:path w="310515" h="236220">
                <a:moveTo>
                  <a:pt x="304800" y="236220"/>
                </a:moveTo>
                <a:lnTo>
                  <a:pt x="0" y="7620"/>
                </a:lnTo>
                <a:lnTo>
                  <a:pt x="5715" y="0"/>
                </a:lnTo>
                <a:lnTo>
                  <a:pt x="310515" y="228600"/>
                </a:lnTo>
                <a:lnTo>
                  <a:pt x="304800" y="236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04162" y="3810000"/>
            <a:ext cx="0" cy="158750"/>
          </a:xfrm>
          <a:custGeom>
            <a:avLst/>
            <a:gdLst/>
            <a:ahLst/>
            <a:cxnLst/>
            <a:rect l="l" t="t" r="r" b="b"/>
            <a:pathLst>
              <a:path w="0" h="158750">
                <a:moveTo>
                  <a:pt x="0" y="0"/>
                </a:moveTo>
                <a:lnTo>
                  <a:pt x="0" y="15875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24800" y="3781425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3337"/>
                </a:lnTo>
                <a:lnTo>
                  <a:pt x="57150" y="33337"/>
                </a:lnTo>
                <a:lnTo>
                  <a:pt x="57150" y="42862"/>
                </a:lnTo>
                <a:lnTo>
                  <a:pt x="76200" y="42862"/>
                </a:lnTo>
                <a:lnTo>
                  <a:pt x="76200" y="76200"/>
                </a:lnTo>
                <a:close/>
              </a:path>
              <a:path w="609600" h="76200">
                <a:moveTo>
                  <a:pt x="76200" y="42862"/>
                </a:moveTo>
                <a:lnTo>
                  <a:pt x="57150" y="42862"/>
                </a:lnTo>
                <a:lnTo>
                  <a:pt x="57150" y="33337"/>
                </a:lnTo>
                <a:lnTo>
                  <a:pt x="76200" y="33337"/>
                </a:lnTo>
                <a:lnTo>
                  <a:pt x="76200" y="42862"/>
                </a:lnTo>
                <a:close/>
              </a:path>
              <a:path w="609600" h="76200">
                <a:moveTo>
                  <a:pt x="609600" y="42862"/>
                </a:moveTo>
                <a:lnTo>
                  <a:pt x="76200" y="42862"/>
                </a:lnTo>
                <a:lnTo>
                  <a:pt x="76200" y="33337"/>
                </a:lnTo>
                <a:lnTo>
                  <a:pt x="609600" y="33337"/>
                </a:lnTo>
                <a:lnTo>
                  <a:pt x="60960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534400" y="3362325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68588" y="2953181"/>
            <a:ext cx="330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38901" y="4338637"/>
            <a:ext cx="157480" cy="1228090"/>
          </a:xfrm>
          <a:custGeom>
            <a:avLst/>
            <a:gdLst/>
            <a:ahLst/>
            <a:cxnLst/>
            <a:rect l="l" t="t" r="r" b="b"/>
            <a:pathLst>
              <a:path w="157479" h="1228089">
                <a:moveTo>
                  <a:pt x="61391" y="588010"/>
                </a:moveTo>
                <a:lnTo>
                  <a:pt x="49568" y="588010"/>
                </a:lnTo>
                <a:lnTo>
                  <a:pt x="52336" y="584200"/>
                </a:lnTo>
                <a:lnTo>
                  <a:pt x="52197" y="584200"/>
                </a:lnTo>
                <a:lnTo>
                  <a:pt x="54838" y="581660"/>
                </a:lnTo>
                <a:lnTo>
                  <a:pt x="57238" y="577850"/>
                </a:lnTo>
                <a:lnTo>
                  <a:pt x="59512" y="574039"/>
                </a:lnTo>
                <a:lnTo>
                  <a:pt x="61658" y="570229"/>
                </a:lnTo>
                <a:lnTo>
                  <a:pt x="63690" y="566420"/>
                </a:lnTo>
                <a:lnTo>
                  <a:pt x="65582" y="562610"/>
                </a:lnTo>
                <a:lnTo>
                  <a:pt x="67335" y="558800"/>
                </a:lnTo>
                <a:lnTo>
                  <a:pt x="68935" y="554989"/>
                </a:lnTo>
                <a:lnTo>
                  <a:pt x="70396" y="549910"/>
                </a:lnTo>
                <a:lnTo>
                  <a:pt x="71704" y="546100"/>
                </a:lnTo>
                <a:lnTo>
                  <a:pt x="72859" y="541020"/>
                </a:lnTo>
                <a:lnTo>
                  <a:pt x="73837" y="537210"/>
                </a:lnTo>
                <a:lnTo>
                  <a:pt x="74663" y="532129"/>
                </a:lnTo>
                <a:lnTo>
                  <a:pt x="75298" y="527050"/>
                </a:lnTo>
                <a:lnTo>
                  <a:pt x="75768" y="521970"/>
                </a:lnTo>
                <a:lnTo>
                  <a:pt x="76047" y="516889"/>
                </a:lnTo>
                <a:lnTo>
                  <a:pt x="76136" y="511810"/>
                </a:lnTo>
                <a:lnTo>
                  <a:pt x="76238" y="100329"/>
                </a:lnTo>
                <a:lnTo>
                  <a:pt x="76555" y="95250"/>
                </a:lnTo>
                <a:lnTo>
                  <a:pt x="80962" y="69850"/>
                </a:lnTo>
                <a:lnTo>
                  <a:pt x="82372" y="64770"/>
                </a:lnTo>
                <a:lnTo>
                  <a:pt x="83972" y="59689"/>
                </a:lnTo>
                <a:lnTo>
                  <a:pt x="85725" y="55879"/>
                </a:lnTo>
                <a:lnTo>
                  <a:pt x="87642" y="50800"/>
                </a:lnTo>
                <a:lnTo>
                  <a:pt x="89712" y="46989"/>
                </a:lnTo>
                <a:lnTo>
                  <a:pt x="91935" y="41910"/>
                </a:lnTo>
                <a:lnTo>
                  <a:pt x="94310" y="38100"/>
                </a:lnTo>
                <a:lnTo>
                  <a:pt x="96824" y="34289"/>
                </a:lnTo>
                <a:lnTo>
                  <a:pt x="99479" y="30479"/>
                </a:lnTo>
                <a:lnTo>
                  <a:pt x="102260" y="27939"/>
                </a:lnTo>
                <a:lnTo>
                  <a:pt x="105181" y="24129"/>
                </a:lnTo>
                <a:lnTo>
                  <a:pt x="108229" y="20320"/>
                </a:lnTo>
                <a:lnTo>
                  <a:pt x="111404" y="17779"/>
                </a:lnTo>
                <a:lnTo>
                  <a:pt x="114490" y="15239"/>
                </a:lnTo>
                <a:lnTo>
                  <a:pt x="118097" y="12700"/>
                </a:lnTo>
                <a:lnTo>
                  <a:pt x="121602" y="10160"/>
                </a:lnTo>
                <a:lnTo>
                  <a:pt x="125222" y="7620"/>
                </a:lnTo>
                <a:lnTo>
                  <a:pt x="128943" y="6350"/>
                </a:lnTo>
                <a:lnTo>
                  <a:pt x="132753" y="3810"/>
                </a:lnTo>
                <a:lnTo>
                  <a:pt x="136651" y="2539"/>
                </a:lnTo>
                <a:lnTo>
                  <a:pt x="144703" y="0"/>
                </a:lnTo>
                <a:lnTo>
                  <a:pt x="156933" y="0"/>
                </a:lnTo>
                <a:lnTo>
                  <a:pt x="157264" y="8889"/>
                </a:lnTo>
                <a:lnTo>
                  <a:pt x="150101" y="8889"/>
                </a:lnTo>
                <a:lnTo>
                  <a:pt x="146291" y="10160"/>
                </a:lnTo>
                <a:lnTo>
                  <a:pt x="143141" y="10160"/>
                </a:lnTo>
                <a:lnTo>
                  <a:pt x="139458" y="11429"/>
                </a:lnTo>
                <a:lnTo>
                  <a:pt x="139738" y="11429"/>
                </a:lnTo>
                <a:lnTo>
                  <a:pt x="136118" y="12700"/>
                </a:lnTo>
                <a:lnTo>
                  <a:pt x="136398" y="12700"/>
                </a:lnTo>
                <a:lnTo>
                  <a:pt x="134626" y="13970"/>
                </a:lnTo>
                <a:lnTo>
                  <a:pt x="133108" y="13970"/>
                </a:lnTo>
                <a:lnTo>
                  <a:pt x="129654" y="16510"/>
                </a:lnTo>
                <a:lnTo>
                  <a:pt x="129895" y="16510"/>
                </a:lnTo>
                <a:lnTo>
                  <a:pt x="126517" y="17779"/>
                </a:lnTo>
                <a:lnTo>
                  <a:pt x="126746" y="17779"/>
                </a:lnTo>
                <a:lnTo>
                  <a:pt x="123456" y="20320"/>
                </a:lnTo>
                <a:lnTo>
                  <a:pt x="123672" y="20320"/>
                </a:lnTo>
                <a:lnTo>
                  <a:pt x="120484" y="22860"/>
                </a:lnTo>
                <a:lnTo>
                  <a:pt x="120675" y="22860"/>
                </a:lnTo>
                <a:lnTo>
                  <a:pt x="117589" y="25400"/>
                </a:lnTo>
                <a:lnTo>
                  <a:pt x="117767" y="25400"/>
                </a:lnTo>
                <a:lnTo>
                  <a:pt x="114782" y="27939"/>
                </a:lnTo>
                <a:lnTo>
                  <a:pt x="114947" y="27939"/>
                </a:lnTo>
                <a:lnTo>
                  <a:pt x="112064" y="30479"/>
                </a:lnTo>
                <a:lnTo>
                  <a:pt x="112229" y="30479"/>
                </a:lnTo>
                <a:lnTo>
                  <a:pt x="109461" y="33020"/>
                </a:lnTo>
                <a:lnTo>
                  <a:pt x="109600" y="33020"/>
                </a:lnTo>
                <a:lnTo>
                  <a:pt x="106959" y="36829"/>
                </a:lnTo>
                <a:lnTo>
                  <a:pt x="105401" y="39370"/>
                </a:lnTo>
                <a:lnTo>
                  <a:pt x="104686" y="39370"/>
                </a:lnTo>
                <a:lnTo>
                  <a:pt x="102285" y="43179"/>
                </a:lnTo>
                <a:lnTo>
                  <a:pt x="100139" y="46989"/>
                </a:lnTo>
                <a:lnTo>
                  <a:pt x="98107" y="50800"/>
                </a:lnTo>
                <a:lnTo>
                  <a:pt x="96215" y="54610"/>
                </a:lnTo>
                <a:lnTo>
                  <a:pt x="94922" y="58420"/>
                </a:lnTo>
                <a:lnTo>
                  <a:pt x="94538" y="58420"/>
                </a:lnTo>
                <a:lnTo>
                  <a:pt x="92862" y="63500"/>
                </a:lnTo>
                <a:lnTo>
                  <a:pt x="91401" y="67310"/>
                </a:lnTo>
                <a:lnTo>
                  <a:pt x="90093" y="72389"/>
                </a:lnTo>
                <a:lnTo>
                  <a:pt x="88938" y="76200"/>
                </a:lnTo>
                <a:lnTo>
                  <a:pt x="87960" y="81279"/>
                </a:lnTo>
                <a:lnTo>
                  <a:pt x="87347" y="85089"/>
                </a:lnTo>
                <a:lnTo>
                  <a:pt x="87172" y="85089"/>
                </a:lnTo>
                <a:lnTo>
                  <a:pt x="86499" y="90170"/>
                </a:lnTo>
                <a:lnTo>
                  <a:pt x="86029" y="95250"/>
                </a:lnTo>
                <a:lnTo>
                  <a:pt x="85750" y="100329"/>
                </a:lnTo>
                <a:lnTo>
                  <a:pt x="85661" y="511810"/>
                </a:lnTo>
                <a:lnTo>
                  <a:pt x="79425" y="553720"/>
                </a:lnTo>
                <a:lnTo>
                  <a:pt x="77825" y="557529"/>
                </a:lnTo>
                <a:lnTo>
                  <a:pt x="76073" y="562610"/>
                </a:lnTo>
                <a:lnTo>
                  <a:pt x="74155" y="566420"/>
                </a:lnTo>
                <a:lnTo>
                  <a:pt x="72085" y="571500"/>
                </a:lnTo>
                <a:lnTo>
                  <a:pt x="69862" y="575310"/>
                </a:lnTo>
                <a:lnTo>
                  <a:pt x="67487" y="579120"/>
                </a:lnTo>
                <a:lnTo>
                  <a:pt x="64973" y="582929"/>
                </a:lnTo>
                <a:lnTo>
                  <a:pt x="62318" y="586739"/>
                </a:lnTo>
                <a:lnTo>
                  <a:pt x="61391" y="588010"/>
                </a:lnTo>
                <a:close/>
              </a:path>
              <a:path w="157479" h="1228089">
                <a:moveTo>
                  <a:pt x="142836" y="11429"/>
                </a:moveTo>
                <a:lnTo>
                  <a:pt x="143141" y="10160"/>
                </a:lnTo>
                <a:lnTo>
                  <a:pt x="146596" y="10160"/>
                </a:lnTo>
                <a:lnTo>
                  <a:pt x="142836" y="11429"/>
                </a:lnTo>
                <a:close/>
              </a:path>
              <a:path w="157479" h="1228089">
                <a:moveTo>
                  <a:pt x="132854" y="15239"/>
                </a:moveTo>
                <a:lnTo>
                  <a:pt x="133108" y="13970"/>
                </a:lnTo>
                <a:lnTo>
                  <a:pt x="134626" y="13970"/>
                </a:lnTo>
                <a:lnTo>
                  <a:pt x="132854" y="15239"/>
                </a:lnTo>
                <a:close/>
              </a:path>
              <a:path w="157479" h="1228089">
                <a:moveTo>
                  <a:pt x="104559" y="40639"/>
                </a:moveTo>
                <a:lnTo>
                  <a:pt x="104686" y="39370"/>
                </a:lnTo>
                <a:lnTo>
                  <a:pt x="105401" y="39370"/>
                </a:lnTo>
                <a:lnTo>
                  <a:pt x="104559" y="40639"/>
                </a:lnTo>
                <a:close/>
              </a:path>
              <a:path w="157479" h="1228089">
                <a:moveTo>
                  <a:pt x="94462" y="59689"/>
                </a:moveTo>
                <a:lnTo>
                  <a:pt x="94538" y="58420"/>
                </a:lnTo>
                <a:lnTo>
                  <a:pt x="94922" y="58420"/>
                </a:lnTo>
                <a:lnTo>
                  <a:pt x="94462" y="59689"/>
                </a:lnTo>
                <a:close/>
              </a:path>
              <a:path w="157479" h="1228089">
                <a:moveTo>
                  <a:pt x="87134" y="86360"/>
                </a:moveTo>
                <a:lnTo>
                  <a:pt x="87172" y="85089"/>
                </a:lnTo>
                <a:lnTo>
                  <a:pt x="87347" y="85089"/>
                </a:lnTo>
                <a:lnTo>
                  <a:pt x="87134" y="86360"/>
                </a:lnTo>
                <a:close/>
              </a:path>
              <a:path w="157479" h="1228089">
                <a:moveTo>
                  <a:pt x="29176" y="613365"/>
                </a:moveTo>
                <a:lnTo>
                  <a:pt x="25425" y="612139"/>
                </a:lnTo>
                <a:lnTo>
                  <a:pt x="21158" y="610870"/>
                </a:lnTo>
                <a:lnTo>
                  <a:pt x="17399" y="610870"/>
                </a:lnTo>
                <a:lnTo>
                  <a:pt x="13284" y="609600"/>
                </a:lnTo>
                <a:lnTo>
                  <a:pt x="4533" y="609600"/>
                </a:lnTo>
                <a:lnTo>
                  <a:pt x="8458" y="608329"/>
                </a:lnTo>
                <a:lnTo>
                  <a:pt x="15201" y="608329"/>
                </a:lnTo>
                <a:lnTo>
                  <a:pt x="18961" y="607060"/>
                </a:lnTo>
                <a:lnTo>
                  <a:pt x="18656" y="607060"/>
                </a:lnTo>
                <a:lnTo>
                  <a:pt x="22339" y="605789"/>
                </a:lnTo>
                <a:lnTo>
                  <a:pt x="22059" y="605789"/>
                </a:lnTo>
                <a:lnTo>
                  <a:pt x="25679" y="604520"/>
                </a:lnTo>
                <a:lnTo>
                  <a:pt x="25400" y="604520"/>
                </a:lnTo>
                <a:lnTo>
                  <a:pt x="28943" y="603250"/>
                </a:lnTo>
                <a:lnTo>
                  <a:pt x="28689" y="603250"/>
                </a:lnTo>
                <a:lnTo>
                  <a:pt x="32143" y="601979"/>
                </a:lnTo>
                <a:lnTo>
                  <a:pt x="31902" y="601979"/>
                </a:lnTo>
                <a:lnTo>
                  <a:pt x="35280" y="599439"/>
                </a:lnTo>
                <a:lnTo>
                  <a:pt x="35051" y="599439"/>
                </a:lnTo>
                <a:lnTo>
                  <a:pt x="38341" y="598170"/>
                </a:lnTo>
                <a:lnTo>
                  <a:pt x="38125" y="598170"/>
                </a:lnTo>
                <a:lnTo>
                  <a:pt x="41313" y="595629"/>
                </a:lnTo>
                <a:lnTo>
                  <a:pt x="41122" y="595629"/>
                </a:lnTo>
                <a:lnTo>
                  <a:pt x="44208" y="593089"/>
                </a:lnTo>
                <a:lnTo>
                  <a:pt x="44030" y="593089"/>
                </a:lnTo>
                <a:lnTo>
                  <a:pt x="47015" y="590550"/>
                </a:lnTo>
                <a:lnTo>
                  <a:pt x="46850" y="590550"/>
                </a:lnTo>
                <a:lnTo>
                  <a:pt x="49733" y="586739"/>
                </a:lnTo>
                <a:lnTo>
                  <a:pt x="49568" y="588010"/>
                </a:lnTo>
                <a:lnTo>
                  <a:pt x="61391" y="588010"/>
                </a:lnTo>
                <a:lnTo>
                  <a:pt x="59537" y="590550"/>
                </a:lnTo>
                <a:lnTo>
                  <a:pt x="56616" y="594360"/>
                </a:lnTo>
                <a:lnTo>
                  <a:pt x="53568" y="596900"/>
                </a:lnTo>
                <a:lnTo>
                  <a:pt x="50393" y="599439"/>
                </a:lnTo>
                <a:lnTo>
                  <a:pt x="47307" y="603250"/>
                </a:lnTo>
                <a:lnTo>
                  <a:pt x="43700" y="605789"/>
                </a:lnTo>
                <a:lnTo>
                  <a:pt x="40195" y="608329"/>
                </a:lnTo>
                <a:lnTo>
                  <a:pt x="36575" y="609600"/>
                </a:lnTo>
                <a:lnTo>
                  <a:pt x="32854" y="612139"/>
                </a:lnTo>
                <a:lnTo>
                  <a:pt x="29176" y="613365"/>
                </a:lnTo>
                <a:close/>
              </a:path>
              <a:path w="157479" h="1228089">
                <a:moveTo>
                  <a:pt x="4864" y="618489"/>
                </a:moveTo>
                <a:lnTo>
                  <a:pt x="2959" y="618489"/>
                </a:lnTo>
                <a:lnTo>
                  <a:pt x="1574" y="617220"/>
                </a:lnTo>
                <a:lnTo>
                  <a:pt x="546" y="615950"/>
                </a:lnTo>
                <a:lnTo>
                  <a:pt x="0" y="614679"/>
                </a:lnTo>
                <a:lnTo>
                  <a:pt x="9" y="613365"/>
                </a:lnTo>
                <a:lnTo>
                  <a:pt x="546" y="610870"/>
                </a:lnTo>
                <a:lnTo>
                  <a:pt x="1574" y="609600"/>
                </a:lnTo>
                <a:lnTo>
                  <a:pt x="4864" y="609600"/>
                </a:lnTo>
                <a:lnTo>
                  <a:pt x="4864" y="618489"/>
                </a:lnTo>
                <a:close/>
              </a:path>
              <a:path w="157479" h="1228089">
                <a:moveTo>
                  <a:pt x="13284" y="618489"/>
                </a:moveTo>
                <a:lnTo>
                  <a:pt x="4864" y="618489"/>
                </a:lnTo>
                <a:lnTo>
                  <a:pt x="4864" y="609600"/>
                </a:lnTo>
                <a:lnTo>
                  <a:pt x="13284" y="609600"/>
                </a:lnTo>
                <a:lnTo>
                  <a:pt x="17399" y="610870"/>
                </a:lnTo>
                <a:lnTo>
                  <a:pt x="21158" y="610870"/>
                </a:lnTo>
                <a:lnTo>
                  <a:pt x="25425" y="612139"/>
                </a:lnTo>
                <a:lnTo>
                  <a:pt x="29176" y="613365"/>
                </a:lnTo>
                <a:lnTo>
                  <a:pt x="25146" y="614679"/>
                </a:lnTo>
                <a:lnTo>
                  <a:pt x="17094" y="617220"/>
                </a:lnTo>
                <a:lnTo>
                  <a:pt x="13284" y="618489"/>
                </a:lnTo>
                <a:close/>
              </a:path>
              <a:path w="157479" h="1228089">
                <a:moveTo>
                  <a:pt x="28943" y="624839"/>
                </a:moveTo>
                <a:lnTo>
                  <a:pt x="25400" y="622300"/>
                </a:lnTo>
                <a:lnTo>
                  <a:pt x="25679" y="622300"/>
                </a:lnTo>
                <a:lnTo>
                  <a:pt x="22059" y="621029"/>
                </a:lnTo>
                <a:lnTo>
                  <a:pt x="22339" y="621029"/>
                </a:lnTo>
                <a:lnTo>
                  <a:pt x="18656" y="619760"/>
                </a:lnTo>
                <a:lnTo>
                  <a:pt x="15506" y="619760"/>
                </a:lnTo>
                <a:lnTo>
                  <a:pt x="11696" y="618489"/>
                </a:lnTo>
                <a:lnTo>
                  <a:pt x="13284" y="618489"/>
                </a:lnTo>
                <a:lnTo>
                  <a:pt x="17094" y="617220"/>
                </a:lnTo>
                <a:lnTo>
                  <a:pt x="25146" y="614679"/>
                </a:lnTo>
                <a:lnTo>
                  <a:pt x="29176" y="613365"/>
                </a:lnTo>
                <a:lnTo>
                  <a:pt x="29311" y="613410"/>
                </a:lnTo>
                <a:lnTo>
                  <a:pt x="33108" y="615950"/>
                </a:lnTo>
                <a:lnTo>
                  <a:pt x="36817" y="617220"/>
                </a:lnTo>
                <a:lnTo>
                  <a:pt x="40411" y="619760"/>
                </a:lnTo>
                <a:lnTo>
                  <a:pt x="43916" y="622300"/>
                </a:lnTo>
                <a:lnTo>
                  <a:pt x="45612" y="623570"/>
                </a:lnTo>
                <a:lnTo>
                  <a:pt x="28689" y="623570"/>
                </a:lnTo>
                <a:lnTo>
                  <a:pt x="28943" y="624839"/>
                </a:lnTo>
                <a:close/>
              </a:path>
              <a:path w="157479" h="1228089">
                <a:moveTo>
                  <a:pt x="18961" y="621029"/>
                </a:moveTo>
                <a:lnTo>
                  <a:pt x="15201" y="619760"/>
                </a:lnTo>
                <a:lnTo>
                  <a:pt x="18656" y="619760"/>
                </a:lnTo>
                <a:lnTo>
                  <a:pt x="18961" y="621029"/>
                </a:lnTo>
                <a:close/>
              </a:path>
              <a:path w="157479" h="1228089">
                <a:moveTo>
                  <a:pt x="57238" y="650239"/>
                </a:moveTo>
                <a:lnTo>
                  <a:pt x="54711" y="646429"/>
                </a:lnTo>
                <a:lnTo>
                  <a:pt x="52197" y="642620"/>
                </a:lnTo>
                <a:lnTo>
                  <a:pt x="52336" y="642620"/>
                </a:lnTo>
                <a:lnTo>
                  <a:pt x="49568" y="640079"/>
                </a:lnTo>
                <a:lnTo>
                  <a:pt x="49733" y="640079"/>
                </a:lnTo>
                <a:lnTo>
                  <a:pt x="46850" y="637539"/>
                </a:lnTo>
                <a:lnTo>
                  <a:pt x="47015" y="637539"/>
                </a:lnTo>
                <a:lnTo>
                  <a:pt x="44030" y="635000"/>
                </a:lnTo>
                <a:lnTo>
                  <a:pt x="44208" y="635000"/>
                </a:lnTo>
                <a:lnTo>
                  <a:pt x="41122" y="632460"/>
                </a:lnTo>
                <a:lnTo>
                  <a:pt x="41313" y="632460"/>
                </a:lnTo>
                <a:lnTo>
                  <a:pt x="38125" y="629920"/>
                </a:lnTo>
                <a:lnTo>
                  <a:pt x="38341" y="629920"/>
                </a:lnTo>
                <a:lnTo>
                  <a:pt x="35051" y="627379"/>
                </a:lnTo>
                <a:lnTo>
                  <a:pt x="35280" y="627379"/>
                </a:lnTo>
                <a:lnTo>
                  <a:pt x="31902" y="626110"/>
                </a:lnTo>
                <a:lnTo>
                  <a:pt x="32143" y="626110"/>
                </a:lnTo>
                <a:lnTo>
                  <a:pt x="28689" y="623570"/>
                </a:lnTo>
                <a:lnTo>
                  <a:pt x="45612" y="623570"/>
                </a:lnTo>
                <a:lnTo>
                  <a:pt x="59677" y="637539"/>
                </a:lnTo>
                <a:lnTo>
                  <a:pt x="62445" y="640079"/>
                </a:lnTo>
                <a:lnTo>
                  <a:pt x="65100" y="643889"/>
                </a:lnTo>
                <a:lnTo>
                  <a:pt x="67602" y="647700"/>
                </a:lnTo>
                <a:lnTo>
                  <a:pt x="68192" y="648970"/>
                </a:lnTo>
                <a:lnTo>
                  <a:pt x="57111" y="648970"/>
                </a:lnTo>
                <a:lnTo>
                  <a:pt x="57238" y="650239"/>
                </a:lnTo>
                <a:close/>
              </a:path>
              <a:path w="157479" h="1228089">
                <a:moveTo>
                  <a:pt x="67335" y="669289"/>
                </a:moveTo>
                <a:lnTo>
                  <a:pt x="65493" y="664210"/>
                </a:lnTo>
                <a:lnTo>
                  <a:pt x="63588" y="660400"/>
                </a:lnTo>
                <a:lnTo>
                  <a:pt x="61556" y="656589"/>
                </a:lnTo>
                <a:lnTo>
                  <a:pt x="59397" y="652779"/>
                </a:lnTo>
                <a:lnTo>
                  <a:pt x="57111" y="648970"/>
                </a:lnTo>
                <a:lnTo>
                  <a:pt x="68192" y="648970"/>
                </a:lnTo>
                <a:lnTo>
                  <a:pt x="69964" y="652779"/>
                </a:lnTo>
                <a:lnTo>
                  <a:pt x="72174" y="656589"/>
                </a:lnTo>
                <a:lnTo>
                  <a:pt x="74244" y="660400"/>
                </a:lnTo>
                <a:lnTo>
                  <a:pt x="76149" y="665479"/>
                </a:lnTo>
                <a:lnTo>
                  <a:pt x="77309" y="668020"/>
                </a:lnTo>
                <a:lnTo>
                  <a:pt x="67259" y="668020"/>
                </a:lnTo>
                <a:lnTo>
                  <a:pt x="67335" y="669289"/>
                </a:lnTo>
                <a:close/>
              </a:path>
              <a:path w="157479" h="1228089">
                <a:moveTo>
                  <a:pt x="74663" y="695960"/>
                </a:moveTo>
                <a:lnTo>
                  <a:pt x="73812" y="690879"/>
                </a:lnTo>
                <a:lnTo>
                  <a:pt x="72821" y="685800"/>
                </a:lnTo>
                <a:lnTo>
                  <a:pt x="71653" y="681989"/>
                </a:lnTo>
                <a:lnTo>
                  <a:pt x="70345" y="676910"/>
                </a:lnTo>
                <a:lnTo>
                  <a:pt x="68872" y="673100"/>
                </a:lnTo>
                <a:lnTo>
                  <a:pt x="67259" y="668020"/>
                </a:lnTo>
                <a:lnTo>
                  <a:pt x="77309" y="668020"/>
                </a:lnTo>
                <a:lnTo>
                  <a:pt x="77889" y="669289"/>
                </a:lnTo>
                <a:lnTo>
                  <a:pt x="79425" y="674370"/>
                </a:lnTo>
                <a:lnTo>
                  <a:pt x="80886" y="679450"/>
                </a:lnTo>
                <a:lnTo>
                  <a:pt x="82130" y="684529"/>
                </a:lnTo>
                <a:lnTo>
                  <a:pt x="83197" y="688339"/>
                </a:lnTo>
                <a:lnTo>
                  <a:pt x="84074" y="693420"/>
                </a:lnTo>
                <a:lnTo>
                  <a:pt x="84211" y="694689"/>
                </a:lnTo>
                <a:lnTo>
                  <a:pt x="74625" y="694689"/>
                </a:lnTo>
                <a:lnTo>
                  <a:pt x="74663" y="695960"/>
                </a:lnTo>
                <a:close/>
              </a:path>
              <a:path w="157479" h="1228089">
                <a:moveTo>
                  <a:pt x="156933" y="1228089"/>
                </a:moveTo>
                <a:lnTo>
                  <a:pt x="148513" y="1228089"/>
                </a:lnTo>
                <a:lnTo>
                  <a:pt x="144399" y="1226820"/>
                </a:lnTo>
                <a:lnTo>
                  <a:pt x="140639" y="1225550"/>
                </a:lnTo>
                <a:lnTo>
                  <a:pt x="136651" y="1224279"/>
                </a:lnTo>
                <a:lnTo>
                  <a:pt x="132486" y="1223010"/>
                </a:lnTo>
                <a:lnTo>
                  <a:pt x="128689" y="1221739"/>
                </a:lnTo>
                <a:lnTo>
                  <a:pt x="124980" y="1219200"/>
                </a:lnTo>
                <a:lnTo>
                  <a:pt x="121386" y="1216660"/>
                </a:lnTo>
                <a:lnTo>
                  <a:pt x="117881" y="1215389"/>
                </a:lnTo>
                <a:lnTo>
                  <a:pt x="114490" y="1212850"/>
                </a:lnTo>
                <a:lnTo>
                  <a:pt x="111226" y="1209039"/>
                </a:lnTo>
                <a:lnTo>
                  <a:pt x="108229" y="1206500"/>
                </a:lnTo>
                <a:lnTo>
                  <a:pt x="105028" y="1202689"/>
                </a:lnTo>
                <a:lnTo>
                  <a:pt x="102120" y="1200150"/>
                </a:lnTo>
                <a:lnTo>
                  <a:pt x="99352" y="1196339"/>
                </a:lnTo>
                <a:lnTo>
                  <a:pt x="87553" y="1176020"/>
                </a:lnTo>
                <a:lnTo>
                  <a:pt x="85648" y="1172210"/>
                </a:lnTo>
                <a:lnTo>
                  <a:pt x="83908" y="1167129"/>
                </a:lnTo>
                <a:lnTo>
                  <a:pt x="82372" y="1163320"/>
                </a:lnTo>
                <a:lnTo>
                  <a:pt x="80911" y="1158239"/>
                </a:lnTo>
                <a:lnTo>
                  <a:pt x="76034" y="709929"/>
                </a:lnTo>
                <a:lnTo>
                  <a:pt x="75755" y="704850"/>
                </a:lnTo>
                <a:lnTo>
                  <a:pt x="75285" y="699770"/>
                </a:lnTo>
                <a:lnTo>
                  <a:pt x="74625" y="694689"/>
                </a:lnTo>
                <a:lnTo>
                  <a:pt x="84211" y="694689"/>
                </a:lnTo>
                <a:lnTo>
                  <a:pt x="84759" y="699770"/>
                </a:lnTo>
                <a:lnTo>
                  <a:pt x="85255" y="704850"/>
                </a:lnTo>
                <a:lnTo>
                  <a:pt x="85559" y="709929"/>
                </a:lnTo>
                <a:lnTo>
                  <a:pt x="85661" y="1121410"/>
                </a:lnTo>
                <a:lnTo>
                  <a:pt x="85750" y="1126489"/>
                </a:lnTo>
                <a:lnTo>
                  <a:pt x="86042" y="1131570"/>
                </a:lnTo>
                <a:lnTo>
                  <a:pt x="86512" y="1136650"/>
                </a:lnTo>
                <a:lnTo>
                  <a:pt x="87172" y="1141729"/>
                </a:lnTo>
                <a:lnTo>
                  <a:pt x="87985" y="1146810"/>
                </a:lnTo>
                <a:lnTo>
                  <a:pt x="88976" y="1150620"/>
                </a:lnTo>
                <a:lnTo>
                  <a:pt x="90144" y="1155700"/>
                </a:lnTo>
                <a:lnTo>
                  <a:pt x="91452" y="1159510"/>
                </a:lnTo>
                <a:lnTo>
                  <a:pt x="92925" y="1164589"/>
                </a:lnTo>
                <a:lnTo>
                  <a:pt x="94538" y="1168400"/>
                </a:lnTo>
                <a:lnTo>
                  <a:pt x="96304" y="1172210"/>
                </a:lnTo>
                <a:lnTo>
                  <a:pt x="98209" y="1176020"/>
                </a:lnTo>
                <a:lnTo>
                  <a:pt x="100241" y="1179829"/>
                </a:lnTo>
                <a:lnTo>
                  <a:pt x="102400" y="1183639"/>
                </a:lnTo>
                <a:lnTo>
                  <a:pt x="104686" y="1187450"/>
                </a:lnTo>
                <a:lnTo>
                  <a:pt x="107086" y="1191260"/>
                </a:lnTo>
                <a:lnTo>
                  <a:pt x="109600" y="1193800"/>
                </a:lnTo>
                <a:lnTo>
                  <a:pt x="109461" y="1193800"/>
                </a:lnTo>
                <a:lnTo>
                  <a:pt x="112229" y="1197610"/>
                </a:lnTo>
                <a:lnTo>
                  <a:pt x="113025" y="1197610"/>
                </a:lnTo>
                <a:lnTo>
                  <a:pt x="114947" y="1200150"/>
                </a:lnTo>
                <a:lnTo>
                  <a:pt x="114782" y="1200150"/>
                </a:lnTo>
                <a:lnTo>
                  <a:pt x="117767" y="1202689"/>
                </a:lnTo>
                <a:lnTo>
                  <a:pt x="117589" y="1202689"/>
                </a:lnTo>
                <a:lnTo>
                  <a:pt x="120675" y="1205229"/>
                </a:lnTo>
                <a:lnTo>
                  <a:pt x="120484" y="1205229"/>
                </a:lnTo>
                <a:lnTo>
                  <a:pt x="123672" y="1207770"/>
                </a:lnTo>
                <a:lnTo>
                  <a:pt x="123456" y="1207770"/>
                </a:lnTo>
                <a:lnTo>
                  <a:pt x="126746" y="1209039"/>
                </a:lnTo>
                <a:lnTo>
                  <a:pt x="126517" y="1209039"/>
                </a:lnTo>
                <a:lnTo>
                  <a:pt x="129895" y="1211579"/>
                </a:lnTo>
                <a:lnTo>
                  <a:pt x="129654" y="1211579"/>
                </a:lnTo>
                <a:lnTo>
                  <a:pt x="133108" y="1212850"/>
                </a:lnTo>
                <a:lnTo>
                  <a:pt x="132854" y="1212850"/>
                </a:lnTo>
                <a:lnTo>
                  <a:pt x="136398" y="1214120"/>
                </a:lnTo>
                <a:lnTo>
                  <a:pt x="136118" y="1214120"/>
                </a:lnTo>
                <a:lnTo>
                  <a:pt x="139738" y="1215389"/>
                </a:lnTo>
                <a:lnTo>
                  <a:pt x="139458" y="1215389"/>
                </a:lnTo>
                <a:lnTo>
                  <a:pt x="143141" y="1216660"/>
                </a:lnTo>
                <a:lnTo>
                  <a:pt x="142836" y="1216660"/>
                </a:lnTo>
                <a:lnTo>
                  <a:pt x="146596" y="1217929"/>
                </a:lnTo>
                <a:lnTo>
                  <a:pt x="153339" y="1217929"/>
                </a:lnTo>
                <a:lnTo>
                  <a:pt x="157264" y="1219200"/>
                </a:lnTo>
                <a:lnTo>
                  <a:pt x="156933" y="1228089"/>
                </a:lnTo>
                <a:close/>
              </a:path>
              <a:path w="157479" h="1228089">
                <a:moveTo>
                  <a:pt x="113025" y="1197610"/>
                </a:moveTo>
                <a:lnTo>
                  <a:pt x="112229" y="1197610"/>
                </a:lnTo>
                <a:lnTo>
                  <a:pt x="112064" y="1196339"/>
                </a:lnTo>
                <a:lnTo>
                  <a:pt x="113025" y="1197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514984"/>
            <a:ext cx="546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1.</a:t>
            </a:r>
            <a:r>
              <a:rPr dirty="0" sz="2800" spc="-7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将下列曲线化为参数方程表示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5927" y="1675815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0527" y="1605533"/>
            <a:ext cx="18510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37037" sz="4275" spc="104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23593" y="1089672"/>
            <a:ext cx="234759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3138" sz="4275" spc="-209" b="0">
                <a:solidFill>
                  <a:srgbClr val="FFFFFF"/>
                </a:solidFill>
                <a:latin typeface="Times New Roman"/>
                <a:cs typeface="Times New Roman"/>
              </a:rPr>
              <a:t>(1) </a:t>
            </a:r>
            <a:r>
              <a:rPr dirty="0" baseline="4873" sz="4275" spc="202" b="0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sz="2850" spc="135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202" b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703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0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57112" y="140060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40">
                <a:moveTo>
                  <a:pt x="0" y="27368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09106" y="1403781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0" y="0"/>
                </a:moveTo>
                <a:lnTo>
                  <a:pt x="76619" y="17848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88900" y="1107490"/>
            <a:ext cx="86360" cy="474980"/>
          </a:xfrm>
          <a:custGeom>
            <a:avLst/>
            <a:gdLst/>
            <a:ahLst/>
            <a:cxnLst/>
            <a:rect l="l" t="t" r="r" b="b"/>
            <a:pathLst>
              <a:path w="86360" h="474980">
                <a:moveTo>
                  <a:pt x="0" y="474776"/>
                </a:moveTo>
                <a:lnTo>
                  <a:pt x="857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74638" y="1107490"/>
            <a:ext cx="1844675" cy="0"/>
          </a:xfrm>
          <a:custGeom>
            <a:avLst/>
            <a:gdLst/>
            <a:ahLst/>
            <a:cxnLst/>
            <a:rect l="l" t="t" r="r" b="b"/>
            <a:pathLst>
              <a:path w="1844675" h="0">
                <a:moveTo>
                  <a:pt x="0" y="0"/>
                </a:moveTo>
                <a:lnTo>
                  <a:pt x="184462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01716" y="1378343"/>
            <a:ext cx="206375" cy="789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99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ts val="2990"/>
              </a:lnSpc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758" y="1314881"/>
            <a:ext cx="4648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5693" y="1580972"/>
            <a:ext cx="890269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51205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36348" y="1632991"/>
            <a:ext cx="23799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4975" algn="l"/>
                <a:tab pos="117348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63616" y="1117752"/>
            <a:ext cx="28670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034415" algn="l"/>
              </a:tabLst>
            </a:pPr>
            <a:r>
              <a:rPr dirty="0" baseline="9746" sz="4275" spc="13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19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6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8110" y="3115297"/>
            <a:ext cx="11461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79051" y="3820731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15628" y="3571837"/>
            <a:ext cx="24301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490" sz="2925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(6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7501" y="2814637"/>
            <a:ext cx="157480" cy="1151890"/>
          </a:xfrm>
          <a:custGeom>
            <a:avLst/>
            <a:gdLst/>
            <a:ahLst/>
            <a:cxnLst/>
            <a:rect l="l" t="t" r="r" b="b"/>
            <a:pathLst>
              <a:path w="157480" h="1151889">
                <a:moveTo>
                  <a:pt x="77349" y="524510"/>
                </a:moveTo>
                <a:lnTo>
                  <a:pt x="67297" y="524510"/>
                </a:lnTo>
                <a:lnTo>
                  <a:pt x="68973" y="519429"/>
                </a:lnTo>
                <a:lnTo>
                  <a:pt x="70434" y="515620"/>
                </a:lnTo>
                <a:lnTo>
                  <a:pt x="71729" y="511810"/>
                </a:lnTo>
                <a:lnTo>
                  <a:pt x="72872" y="508000"/>
                </a:lnTo>
                <a:lnTo>
                  <a:pt x="73850" y="502920"/>
                </a:lnTo>
                <a:lnTo>
                  <a:pt x="74663" y="499110"/>
                </a:lnTo>
                <a:lnTo>
                  <a:pt x="75311" y="494029"/>
                </a:lnTo>
                <a:lnTo>
                  <a:pt x="75768" y="490220"/>
                </a:lnTo>
                <a:lnTo>
                  <a:pt x="76047" y="485139"/>
                </a:lnTo>
                <a:lnTo>
                  <a:pt x="76136" y="480060"/>
                </a:lnTo>
                <a:lnTo>
                  <a:pt x="76238" y="93980"/>
                </a:lnTo>
                <a:lnTo>
                  <a:pt x="76555" y="88900"/>
                </a:lnTo>
                <a:lnTo>
                  <a:pt x="77063" y="83819"/>
                </a:lnTo>
                <a:lnTo>
                  <a:pt x="77762" y="78739"/>
                </a:lnTo>
                <a:lnTo>
                  <a:pt x="78651" y="74930"/>
                </a:lnTo>
                <a:lnTo>
                  <a:pt x="79730" y="69850"/>
                </a:lnTo>
                <a:lnTo>
                  <a:pt x="80975" y="64769"/>
                </a:lnTo>
                <a:lnTo>
                  <a:pt x="82410" y="60960"/>
                </a:lnTo>
                <a:lnTo>
                  <a:pt x="84010" y="55880"/>
                </a:lnTo>
                <a:lnTo>
                  <a:pt x="85763" y="52069"/>
                </a:lnTo>
                <a:lnTo>
                  <a:pt x="87693" y="48260"/>
                </a:lnTo>
                <a:lnTo>
                  <a:pt x="89776" y="43180"/>
                </a:lnTo>
                <a:lnTo>
                  <a:pt x="92011" y="39369"/>
                </a:lnTo>
                <a:lnTo>
                  <a:pt x="94386" y="35560"/>
                </a:lnTo>
                <a:lnTo>
                  <a:pt x="96774" y="33019"/>
                </a:lnTo>
                <a:lnTo>
                  <a:pt x="102362" y="25400"/>
                </a:lnTo>
                <a:lnTo>
                  <a:pt x="105295" y="22860"/>
                </a:lnTo>
                <a:lnTo>
                  <a:pt x="108165" y="19050"/>
                </a:lnTo>
                <a:lnTo>
                  <a:pt x="111518" y="16510"/>
                </a:lnTo>
                <a:lnTo>
                  <a:pt x="114807" y="13969"/>
                </a:lnTo>
                <a:lnTo>
                  <a:pt x="118211" y="11430"/>
                </a:lnTo>
                <a:lnTo>
                  <a:pt x="121716" y="8889"/>
                </a:lnTo>
                <a:lnTo>
                  <a:pt x="125336" y="7619"/>
                </a:lnTo>
                <a:lnTo>
                  <a:pt x="129044" y="5080"/>
                </a:lnTo>
                <a:lnTo>
                  <a:pt x="132842" y="3810"/>
                </a:lnTo>
                <a:lnTo>
                  <a:pt x="144741" y="0"/>
                </a:lnTo>
                <a:lnTo>
                  <a:pt x="156946" y="0"/>
                </a:lnTo>
                <a:lnTo>
                  <a:pt x="157251" y="8889"/>
                </a:lnTo>
                <a:lnTo>
                  <a:pt x="150050" y="8889"/>
                </a:lnTo>
                <a:lnTo>
                  <a:pt x="146240" y="10160"/>
                </a:lnTo>
                <a:lnTo>
                  <a:pt x="143065" y="10160"/>
                </a:lnTo>
                <a:lnTo>
                  <a:pt x="139369" y="11430"/>
                </a:lnTo>
                <a:lnTo>
                  <a:pt x="139649" y="11430"/>
                </a:lnTo>
                <a:lnTo>
                  <a:pt x="136029" y="12700"/>
                </a:lnTo>
                <a:lnTo>
                  <a:pt x="136296" y="12700"/>
                </a:lnTo>
                <a:lnTo>
                  <a:pt x="132753" y="13969"/>
                </a:lnTo>
                <a:lnTo>
                  <a:pt x="133007" y="13969"/>
                </a:lnTo>
                <a:lnTo>
                  <a:pt x="131273" y="15239"/>
                </a:lnTo>
                <a:lnTo>
                  <a:pt x="129781" y="15239"/>
                </a:lnTo>
                <a:lnTo>
                  <a:pt x="126403" y="17780"/>
                </a:lnTo>
                <a:lnTo>
                  <a:pt x="126631" y="17780"/>
                </a:lnTo>
                <a:lnTo>
                  <a:pt x="123342" y="19050"/>
                </a:lnTo>
                <a:lnTo>
                  <a:pt x="123558" y="19050"/>
                </a:lnTo>
                <a:lnTo>
                  <a:pt x="120370" y="21589"/>
                </a:lnTo>
                <a:lnTo>
                  <a:pt x="120561" y="21589"/>
                </a:lnTo>
                <a:lnTo>
                  <a:pt x="117475" y="24130"/>
                </a:lnTo>
                <a:lnTo>
                  <a:pt x="117652" y="24130"/>
                </a:lnTo>
                <a:lnTo>
                  <a:pt x="114668" y="26669"/>
                </a:lnTo>
                <a:lnTo>
                  <a:pt x="114846" y="26669"/>
                </a:lnTo>
                <a:lnTo>
                  <a:pt x="111963" y="29210"/>
                </a:lnTo>
                <a:lnTo>
                  <a:pt x="112128" y="29210"/>
                </a:lnTo>
                <a:lnTo>
                  <a:pt x="109359" y="31750"/>
                </a:lnTo>
                <a:lnTo>
                  <a:pt x="109512" y="31750"/>
                </a:lnTo>
                <a:lnTo>
                  <a:pt x="107751" y="34289"/>
                </a:lnTo>
                <a:lnTo>
                  <a:pt x="107010" y="34289"/>
                </a:lnTo>
                <a:lnTo>
                  <a:pt x="104482" y="38100"/>
                </a:lnTo>
                <a:lnTo>
                  <a:pt x="102209" y="41910"/>
                </a:lnTo>
                <a:lnTo>
                  <a:pt x="100063" y="44450"/>
                </a:lnTo>
                <a:lnTo>
                  <a:pt x="98056" y="48260"/>
                </a:lnTo>
                <a:lnTo>
                  <a:pt x="96164" y="52069"/>
                </a:lnTo>
                <a:lnTo>
                  <a:pt x="94424" y="55880"/>
                </a:lnTo>
                <a:lnTo>
                  <a:pt x="92824" y="59689"/>
                </a:lnTo>
                <a:lnTo>
                  <a:pt x="91363" y="63500"/>
                </a:lnTo>
                <a:lnTo>
                  <a:pt x="90408" y="67310"/>
                </a:lnTo>
                <a:lnTo>
                  <a:pt x="90119" y="67310"/>
                </a:lnTo>
                <a:lnTo>
                  <a:pt x="88925" y="72389"/>
                </a:lnTo>
                <a:lnTo>
                  <a:pt x="87947" y="76200"/>
                </a:lnTo>
                <a:lnTo>
                  <a:pt x="87134" y="81280"/>
                </a:lnTo>
                <a:lnTo>
                  <a:pt x="86487" y="85089"/>
                </a:lnTo>
                <a:lnTo>
                  <a:pt x="86042" y="90169"/>
                </a:lnTo>
                <a:lnTo>
                  <a:pt x="85823" y="93980"/>
                </a:lnTo>
                <a:lnTo>
                  <a:pt x="85661" y="480060"/>
                </a:lnTo>
                <a:lnTo>
                  <a:pt x="85559" y="485139"/>
                </a:lnTo>
                <a:lnTo>
                  <a:pt x="80822" y="514350"/>
                </a:lnTo>
                <a:lnTo>
                  <a:pt x="79387" y="519429"/>
                </a:lnTo>
                <a:lnTo>
                  <a:pt x="77787" y="523239"/>
                </a:lnTo>
                <a:lnTo>
                  <a:pt x="77349" y="524510"/>
                </a:lnTo>
                <a:close/>
              </a:path>
              <a:path w="157480" h="1151889">
                <a:moveTo>
                  <a:pt x="129540" y="16510"/>
                </a:moveTo>
                <a:lnTo>
                  <a:pt x="129781" y="15239"/>
                </a:lnTo>
                <a:lnTo>
                  <a:pt x="131273" y="15239"/>
                </a:lnTo>
                <a:lnTo>
                  <a:pt x="129540" y="16510"/>
                </a:lnTo>
                <a:close/>
              </a:path>
              <a:path w="157480" h="1151889">
                <a:moveTo>
                  <a:pt x="106870" y="35560"/>
                </a:moveTo>
                <a:lnTo>
                  <a:pt x="107010" y="34289"/>
                </a:lnTo>
                <a:lnTo>
                  <a:pt x="107751" y="34289"/>
                </a:lnTo>
                <a:lnTo>
                  <a:pt x="106870" y="35560"/>
                </a:lnTo>
                <a:close/>
              </a:path>
              <a:path w="157480" h="1151889">
                <a:moveTo>
                  <a:pt x="90068" y="68580"/>
                </a:moveTo>
                <a:lnTo>
                  <a:pt x="90119" y="67310"/>
                </a:lnTo>
                <a:lnTo>
                  <a:pt x="90408" y="67310"/>
                </a:lnTo>
                <a:lnTo>
                  <a:pt x="90068" y="68580"/>
                </a:lnTo>
                <a:close/>
              </a:path>
              <a:path w="157480" h="1151889">
                <a:moveTo>
                  <a:pt x="85750" y="95250"/>
                </a:moveTo>
                <a:lnTo>
                  <a:pt x="85763" y="93980"/>
                </a:lnTo>
                <a:lnTo>
                  <a:pt x="85750" y="95250"/>
                </a:lnTo>
                <a:close/>
              </a:path>
              <a:path w="157480" h="1151889">
                <a:moveTo>
                  <a:pt x="76034" y="528320"/>
                </a:moveTo>
                <a:lnTo>
                  <a:pt x="65544" y="528320"/>
                </a:lnTo>
                <a:lnTo>
                  <a:pt x="67373" y="523239"/>
                </a:lnTo>
                <a:lnTo>
                  <a:pt x="67297" y="524510"/>
                </a:lnTo>
                <a:lnTo>
                  <a:pt x="77349" y="524510"/>
                </a:lnTo>
                <a:lnTo>
                  <a:pt x="76034" y="528320"/>
                </a:lnTo>
                <a:close/>
              </a:path>
              <a:path w="157480" h="1151889">
                <a:moveTo>
                  <a:pt x="68199" y="542289"/>
                </a:moveTo>
                <a:lnTo>
                  <a:pt x="57188" y="542289"/>
                </a:lnTo>
                <a:lnTo>
                  <a:pt x="59588" y="538479"/>
                </a:lnTo>
                <a:lnTo>
                  <a:pt x="61734" y="534670"/>
                </a:lnTo>
                <a:lnTo>
                  <a:pt x="63741" y="530860"/>
                </a:lnTo>
                <a:lnTo>
                  <a:pt x="65633" y="527050"/>
                </a:lnTo>
                <a:lnTo>
                  <a:pt x="65544" y="528320"/>
                </a:lnTo>
                <a:lnTo>
                  <a:pt x="76034" y="528320"/>
                </a:lnTo>
                <a:lnTo>
                  <a:pt x="74104" y="532129"/>
                </a:lnTo>
                <a:lnTo>
                  <a:pt x="72021" y="535939"/>
                </a:lnTo>
                <a:lnTo>
                  <a:pt x="69786" y="539750"/>
                </a:lnTo>
                <a:lnTo>
                  <a:pt x="68199" y="542289"/>
                </a:lnTo>
                <a:close/>
              </a:path>
              <a:path w="157480" h="1151889">
                <a:moveTo>
                  <a:pt x="62230" y="551179"/>
                </a:moveTo>
                <a:lnTo>
                  <a:pt x="49669" y="551179"/>
                </a:lnTo>
                <a:lnTo>
                  <a:pt x="52438" y="547370"/>
                </a:lnTo>
                <a:lnTo>
                  <a:pt x="52285" y="547370"/>
                </a:lnTo>
                <a:lnTo>
                  <a:pt x="54927" y="544829"/>
                </a:lnTo>
                <a:lnTo>
                  <a:pt x="54787" y="544829"/>
                </a:lnTo>
                <a:lnTo>
                  <a:pt x="57315" y="541020"/>
                </a:lnTo>
                <a:lnTo>
                  <a:pt x="57188" y="542289"/>
                </a:lnTo>
                <a:lnTo>
                  <a:pt x="68199" y="542289"/>
                </a:lnTo>
                <a:lnTo>
                  <a:pt x="65024" y="547370"/>
                </a:lnTo>
                <a:lnTo>
                  <a:pt x="62230" y="551179"/>
                </a:lnTo>
                <a:close/>
              </a:path>
              <a:path w="157480" h="1151889">
                <a:moveTo>
                  <a:pt x="29063" y="575274"/>
                </a:moveTo>
                <a:lnTo>
                  <a:pt x="25336" y="574039"/>
                </a:lnTo>
                <a:lnTo>
                  <a:pt x="17335" y="571500"/>
                </a:lnTo>
                <a:lnTo>
                  <a:pt x="4546" y="571500"/>
                </a:lnTo>
                <a:lnTo>
                  <a:pt x="8470" y="570229"/>
                </a:lnTo>
                <a:lnTo>
                  <a:pt x="15265" y="570229"/>
                </a:lnTo>
                <a:lnTo>
                  <a:pt x="19024" y="568960"/>
                </a:lnTo>
                <a:lnTo>
                  <a:pt x="18732" y="568960"/>
                </a:lnTo>
                <a:lnTo>
                  <a:pt x="22428" y="567689"/>
                </a:lnTo>
                <a:lnTo>
                  <a:pt x="22148" y="567689"/>
                </a:lnTo>
                <a:lnTo>
                  <a:pt x="25768" y="566420"/>
                </a:lnTo>
                <a:lnTo>
                  <a:pt x="25501" y="566420"/>
                </a:lnTo>
                <a:lnTo>
                  <a:pt x="29044" y="565150"/>
                </a:lnTo>
                <a:lnTo>
                  <a:pt x="28790" y="565150"/>
                </a:lnTo>
                <a:lnTo>
                  <a:pt x="32257" y="563879"/>
                </a:lnTo>
                <a:lnTo>
                  <a:pt x="32016" y="563879"/>
                </a:lnTo>
                <a:lnTo>
                  <a:pt x="35394" y="562610"/>
                </a:lnTo>
                <a:lnTo>
                  <a:pt x="35166" y="562610"/>
                </a:lnTo>
                <a:lnTo>
                  <a:pt x="38455" y="560070"/>
                </a:lnTo>
                <a:lnTo>
                  <a:pt x="38239" y="560070"/>
                </a:lnTo>
                <a:lnTo>
                  <a:pt x="41427" y="557529"/>
                </a:lnTo>
                <a:lnTo>
                  <a:pt x="41236" y="557529"/>
                </a:lnTo>
                <a:lnTo>
                  <a:pt x="44323" y="556260"/>
                </a:lnTo>
                <a:lnTo>
                  <a:pt x="44145" y="556260"/>
                </a:lnTo>
                <a:lnTo>
                  <a:pt x="47129" y="553720"/>
                </a:lnTo>
                <a:lnTo>
                  <a:pt x="46951" y="553720"/>
                </a:lnTo>
                <a:lnTo>
                  <a:pt x="49834" y="549910"/>
                </a:lnTo>
                <a:lnTo>
                  <a:pt x="49669" y="551179"/>
                </a:lnTo>
                <a:lnTo>
                  <a:pt x="62230" y="551179"/>
                </a:lnTo>
                <a:lnTo>
                  <a:pt x="59436" y="553720"/>
                </a:lnTo>
                <a:lnTo>
                  <a:pt x="56502" y="557529"/>
                </a:lnTo>
                <a:lnTo>
                  <a:pt x="53632" y="560070"/>
                </a:lnTo>
                <a:lnTo>
                  <a:pt x="50279" y="562610"/>
                </a:lnTo>
                <a:lnTo>
                  <a:pt x="46990" y="565150"/>
                </a:lnTo>
                <a:lnTo>
                  <a:pt x="43586" y="567689"/>
                </a:lnTo>
                <a:lnTo>
                  <a:pt x="40081" y="570229"/>
                </a:lnTo>
                <a:lnTo>
                  <a:pt x="36461" y="572770"/>
                </a:lnTo>
                <a:lnTo>
                  <a:pt x="29063" y="575274"/>
                </a:lnTo>
                <a:close/>
              </a:path>
              <a:path w="157480" h="1151889">
                <a:moveTo>
                  <a:pt x="4851" y="580389"/>
                </a:moveTo>
                <a:lnTo>
                  <a:pt x="2959" y="580389"/>
                </a:lnTo>
                <a:lnTo>
                  <a:pt x="1574" y="579120"/>
                </a:lnTo>
                <a:lnTo>
                  <a:pt x="546" y="577850"/>
                </a:lnTo>
                <a:lnTo>
                  <a:pt x="0" y="576579"/>
                </a:lnTo>
                <a:lnTo>
                  <a:pt x="7" y="575274"/>
                </a:lnTo>
                <a:lnTo>
                  <a:pt x="546" y="572770"/>
                </a:lnTo>
                <a:lnTo>
                  <a:pt x="1574" y="571500"/>
                </a:lnTo>
                <a:lnTo>
                  <a:pt x="4851" y="571500"/>
                </a:lnTo>
                <a:lnTo>
                  <a:pt x="4851" y="580389"/>
                </a:lnTo>
                <a:close/>
              </a:path>
              <a:path w="157480" h="1151889">
                <a:moveTo>
                  <a:pt x="12941" y="580389"/>
                </a:moveTo>
                <a:lnTo>
                  <a:pt x="4851" y="580389"/>
                </a:lnTo>
                <a:lnTo>
                  <a:pt x="4851" y="571500"/>
                </a:lnTo>
                <a:lnTo>
                  <a:pt x="17335" y="571500"/>
                </a:lnTo>
                <a:lnTo>
                  <a:pt x="25336" y="574039"/>
                </a:lnTo>
                <a:lnTo>
                  <a:pt x="29063" y="575274"/>
                </a:lnTo>
                <a:lnTo>
                  <a:pt x="21094" y="577850"/>
                </a:lnTo>
                <a:lnTo>
                  <a:pt x="12941" y="580389"/>
                </a:lnTo>
                <a:close/>
              </a:path>
              <a:path w="157480" h="1151889">
                <a:moveTo>
                  <a:pt x="32257" y="588010"/>
                </a:moveTo>
                <a:lnTo>
                  <a:pt x="28790" y="585470"/>
                </a:lnTo>
                <a:lnTo>
                  <a:pt x="29044" y="585470"/>
                </a:lnTo>
                <a:lnTo>
                  <a:pt x="25501" y="584200"/>
                </a:lnTo>
                <a:lnTo>
                  <a:pt x="25768" y="584200"/>
                </a:lnTo>
                <a:lnTo>
                  <a:pt x="22148" y="582929"/>
                </a:lnTo>
                <a:lnTo>
                  <a:pt x="22428" y="582929"/>
                </a:lnTo>
                <a:lnTo>
                  <a:pt x="18732" y="581660"/>
                </a:lnTo>
                <a:lnTo>
                  <a:pt x="15557" y="581660"/>
                </a:lnTo>
                <a:lnTo>
                  <a:pt x="11747" y="580389"/>
                </a:lnTo>
                <a:lnTo>
                  <a:pt x="12941" y="580389"/>
                </a:lnTo>
                <a:lnTo>
                  <a:pt x="21094" y="577850"/>
                </a:lnTo>
                <a:lnTo>
                  <a:pt x="29063" y="575274"/>
                </a:lnTo>
                <a:lnTo>
                  <a:pt x="33007" y="576579"/>
                </a:lnTo>
                <a:lnTo>
                  <a:pt x="36703" y="579120"/>
                </a:lnTo>
                <a:lnTo>
                  <a:pt x="40081" y="580389"/>
                </a:lnTo>
                <a:lnTo>
                  <a:pt x="43802" y="582929"/>
                </a:lnTo>
                <a:lnTo>
                  <a:pt x="47193" y="585470"/>
                </a:lnTo>
                <a:lnTo>
                  <a:pt x="48831" y="586739"/>
                </a:lnTo>
                <a:lnTo>
                  <a:pt x="32016" y="586739"/>
                </a:lnTo>
                <a:lnTo>
                  <a:pt x="32257" y="588010"/>
                </a:lnTo>
                <a:close/>
              </a:path>
              <a:path w="157480" h="1151889">
                <a:moveTo>
                  <a:pt x="54927" y="607060"/>
                </a:moveTo>
                <a:lnTo>
                  <a:pt x="52285" y="603250"/>
                </a:lnTo>
                <a:lnTo>
                  <a:pt x="52438" y="603250"/>
                </a:lnTo>
                <a:lnTo>
                  <a:pt x="49669" y="600710"/>
                </a:lnTo>
                <a:lnTo>
                  <a:pt x="49834" y="600710"/>
                </a:lnTo>
                <a:lnTo>
                  <a:pt x="46951" y="598170"/>
                </a:lnTo>
                <a:lnTo>
                  <a:pt x="47129" y="598170"/>
                </a:lnTo>
                <a:lnTo>
                  <a:pt x="44145" y="595629"/>
                </a:lnTo>
                <a:lnTo>
                  <a:pt x="44323" y="595629"/>
                </a:lnTo>
                <a:lnTo>
                  <a:pt x="41236" y="593089"/>
                </a:lnTo>
                <a:lnTo>
                  <a:pt x="41427" y="593089"/>
                </a:lnTo>
                <a:lnTo>
                  <a:pt x="38239" y="590550"/>
                </a:lnTo>
                <a:lnTo>
                  <a:pt x="38455" y="590550"/>
                </a:lnTo>
                <a:lnTo>
                  <a:pt x="35166" y="589279"/>
                </a:lnTo>
                <a:lnTo>
                  <a:pt x="35394" y="589279"/>
                </a:lnTo>
                <a:lnTo>
                  <a:pt x="32016" y="586739"/>
                </a:lnTo>
                <a:lnTo>
                  <a:pt x="48831" y="586739"/>
                </a:lnTo>
                <a:lnTo>
                  <a:pt x="50469" y="588010"/>
                </a:lnTo>
                <a:lnTo>
                  <a:pt x="53632" y="590550"/>
                </a:lnTo>
                <a:lnTo>
                  <a:pt x="56667" y="594360"/>
                </a:lnTo>
                <a:lnTo>
                  <a:pt x="59588" y="596900"/>
                </a:lnTo>
                <a:lnTo>
                  <a:pt x="62369" y="600710"/>
                </a:lnTo>
                <a:lnTo>
                  <a:pt x="65024" y="604520"/>
                </a:lnTo>
                <a:lnTo>
                  <a:pt x="65857" y="605789"/>
                </a:lnTo>
                <a:lnTo>
                  <a:pt x="54787" y="605789"/>
                </a:lnTo>
                <a:lnTo>
                  <a:pt x="54927" y="607060"/>
                </a:lnTo>
                <a:close/>
              </a:path>
              <a:path w="157480" h="1151889">
                <a:moveTo>
                  <a:pt x="71729" y="640079"/>
                </a:moveTo>
                <a:lnTo>
                  <a:pt x="70370" y="635000"/>
                </a:lnTo>
                <a:lnTo>
                  <a:pt x="68910" y="631189"/>
                </a:lnTo>
                <a:lnTo>
                  <a:pt x="67297" y="627379"/>
                </a:lnTo>
                <a:lnTo>
                  <a:pt x="65544" y="623570"/>
                </a:lnTo>
                <a:lnTo>
                  <a:pt x="63652" y="619760"/>
                </a:lnTo>
                <a:lnTo>
                  <a:pt x="61620" y="615950"/>
                </a:lnTo>
                <a:lnTo>
                  <a:pt x="59461" y="613410"/>
                </a:lnTo>
                <a:lnTo>
                  <a:pt x="57188" y="609600"/>
                </a:lnTo>
                <a:lnTo>
                  <a:pt x="54787" y="605789"/>
                </a:lnTo>
                <a:lnTo>
                  <a:pt x="65857" y="605789"/>
                </a:lnTo>
                <a:lnTo>
                  <a:pt x="79451" y="632460"/>
                </a:lnTo>
                <a:lnTo>
                  <a:pt x="80873" y="636270"/>
                </a:lnTo>
                <a:lnTo>
                  <a:pt x="81495" y="638810"/>
                </a:lnTo>
                <a:lnTo>
                  <a:pt x="71678" y="638810"/>
                </a:lnTo>
                <a:lnTo>
                  <a:pt x="71729" y="640079"/>
                </a:lnTo>
                <a:close/>
              </a:path>
              <a:path w="157480" h="1151889">
                <a:moveTo>
                  <a:pt x="156946" y="1151889"/>
                </a:moveTo>
                <a:lnTo>
                  <a:pt x="148564" y="1151889"/>
                </a:lnTo>
                <a:lnTo>
                  <a:pt x="136461" y="1148079"/>
                </a:lnTo>
                <a:lnTo>
                  <a:pt x="128790" y="1145539"/>
                </a:lnTo>
                <a:lnTo>
                  <a:pt x="125094" y="1144270"/>
                </a:lnTo>
                <a:lnTo>
                  <a:pt x="121716" y="1141729"/>
                </a:lnTo>
                <a:lnTo>
                  <a:pt x="117995" y="1139189"/>
                </a:lnTo>
                <a:lnTo>
                  <a:pt x="102209" y="1125220"/>
                </a:lnTo>
                <a:lnTo>
                  <a:pt x="99428" y="1122679"/>
                </a:lnTo>
                <a:lnTo>
                  <a:pt x="85686" y="1098550"/>
                </a:lnTo>
                <a:lnTo>
                  <a:pt x="83934" y="1094739"/>
                </a:lnTo>
                <a:lnTo>
                  <a:pt x="82346" y="1090929"/>
                </a:lnTo>
                <a:lnTo>
                  <a:pt x="80924" y="1085850"/>
                </a:lnTo>
                <a:lnTo>
                  <a:pt x="79679" y="1080770"/>
                </a:lnTo>
                <a:lnTo>
                  <a:pt x="78612" y="1076960"/>
                </a:lnTo>
                <a:lnTo>
                  <a:pt x="76034" y="665479"/>
                </a:lnTo>
                <a:lnTo>
                  <a:pt x="75755" y="661670"/>
                </a:lnTo>
                <a:lnTo>
                  <a:pt x="75285" y="656589"/>
                </a:lnTo>
                <a:lnTo>
                  <a:pt x="74637" y="652779"/>
                </a:lnTo>
                <a:lnTo>
                  <a:pt x="73812" y="647700"/>
                </a:lnTo>
                <a:lnTo>
                  <a:pt x="72834" y="643889"/>
                </a:lnTo>
                <a:lnTo>
                  <a:pt x="71678" y="638810"/>
                </a:lnTo>
                <a:lnTo>
                  <a:pt x="81495" y="638810"/>
                </a:lnTo>
                <a:lnTo>
                  <a:pt x="82118" y="641350"/>
                </a:lnTo>
                <a:lnTo>
                  <a:pt x="83185" y="646429"/>
                </a:lnTo>
                <a:lnTo>
                  <a:pt x="84061" y="651510"/>
                </a:lnTo>
                <a:lnTo>
                  <a:pt x="84759" y="655320"/>
                </a:lnTo>
                <a:lnTo>
                  <a:pt x="85255" y="660400"/>
                </a:lnTo>
                <a:lnTo>
                  <a:pt x="85559" y="665479"/>
                </a:lnTo>
                <a:lnTo>
                  <a:pt x="85661" y="1051560"/>
                </a:lnTo>
                <a:lnTo>
                  <a:pt x="85750" y="1056639"/>
                </a:lnTo>
                <a:lnTo>
                  <a:pt x="86042" y="1061720"/>
                </a:lnTo>
                <a:lnTo>
                  <a:pt x="86512" y="1065529"/>
                </a:lnTo>
                <a:lnTo>
                  <a:pt x="87160" y="1070610"/>
                </a:lnTo>
                <a:lnTo>
                  <a:pt x="87985" y="1074420"/>
                </a:lnTo>
                <a:lnTo>
                  <a:pt x="88963" y="1079500"/>
                </a:lnTo>
                <a:lnTo>
                  <a:pt x="90119" y="1083310"/>
                </a:lnTo>
                <a:lnTo>
                  <a:pt x="91427" y="1087120"/>
                </a:lnTo>
                <a:lnTo>
                  <a:pt x="92887" y="1090929"/>
                </a:lnTo>
                <a:lnTo>
                  <a:pt x="94500" y="1096010"/>
                </a:lnTo>
                <a:lnTo>
                  <a:pt x="94881" y="1096010"/>
                </a:lnTo>
                <a:lnTo>
                  <a:pt x="96253" y="1099820"/>
                </a:lnTo>
                <a:lnTo>
                  <a:pt x="96824" y="1099820"/>
                </a:lnTo>
                <a:lnTo>
                  <a:pt x="98145" y="1102360"/>
                </a:lnTo>
                <a:lnTo>
                  <a:pt x="100177" y="1106170"/>
                </a:lnTo>
                <a:lnTo>
                  <a:pt x="102336" y="1109979"/>
                </a:lnTo>
                <a:lnTo>
                  <a:pt x="104609" y="1113789"/>
                </a:lnTo>
                <a:lnTo>
                  <a:pt x="105325" y="1113789"/>
                </a:lnTo>
                <a:lnTo>
                  <a:pt x="107010" y="1116329"/>
                </a:lnTo>
                <a:lnTo>
                  <a:pt x="106870" y="1116329"/>
                </a:lnTo>
                <a:lnTo>
                  <a:pt x="109512" y="1118870"/>
                </a:lnTo>
                <a:lnTo>
                  <a:pt x="109359" y="1118870"/>
                </a:lnTo>
                <a:lnTo>
                  <a:pt x="112128" y="1122679"/>
                </a:lnTo>
                <a:lnTo>
                  <a:pt x="112924" y="1122679"/>
                </a:lnTo>
                <a:lnTo>
                  <a:pt x="114846" y="1125220"/>
                </a:lnTo>
                <a:lnTo>
                  <a:pt x="114668" y="1125220"/>
                </a:lnTo>
                <a:lnTo>
                  <a:pt x="117652" y="1127760"/>
                </a:lnTo>
                <a:lnTo>
                  <a:pt x="117475" y="1127760"/>
                </a:lnTo>
                <a:lnTo>
                  <a:pt x="120561" y="1129029"/>
                </a:lnTo>
                <a:lnTo>
                  <a:pt x="120370" y="1129029"/>
                </a:lnTo>
                <a:lnTo>
                  <a:pt x="123558" y="1131570"/>
                </a:lnTo>
                <a:lnTo>
                  <a:pt x="123342" y="1131570"/>
                </a:lnTo>
                <a:lnTo>
                  <a:pt x="126631" y="1134110"/>
                </a:lnTo>
                <a:lnTo>
                  <a:pt x="126403" y="1134110"/>
                </a:lnTo>
                <a:lnTo>
                  <a:pt x="129781" y="1135379"/>
                </a:lnTo>
                <a:lnTo>
                  <a:pt x="129540" y="1135379"/>
                </a:lnTo>
                <a:lnTo>
                  <a:pt x="133007" y="1136650"/>
                </a:lnTo>
                <a:lnTo>
                  <a:pt x="132753" y="1136650"/>
                </a:lnTo>
                <a:lnTo>
                  <a:pt x="136296" y="1137920"/>
                </a:lnTo>
                <a:lnTo>
                  <a:pt x="136029" y="1137920"/>
                </a:lnTo>
                <a:lnTo>
                  <a:pt x="139649" y="1139189"/>
                </a:lnTo>
                <a:lnTo>
                  <a:pt x="139369" y="1139189"/>
                </a:lnTo>
                <a:lnTo>
                  <a:pt x="143065" y="1140460"/>
                </a:lnTo>
                <a:lnTo>
                  <a:pt x="142773" y="1140460"/>
                </a:lnTo>
                <a:lnTo>
                  <a:pt x="146532" y="1141729"/>
                </a:lnTo>
                <a:lnTo>
                  <a:pt x="153327" y="1141729"/>
                </a:lnTo>
                <a:lnTo>
                  <a:pt x="157251" y="1143000"/>
                </a:lnTo>
                <a:lnTo>
                  <a:pt x="156946" y="1151889"/>
                </a:lnTo>
                <a:close/>
              </a:path>
              <a:path w="157480" h="1151889">
                <a:moveTo>
                  <a:pt x="76047" y="666750"/>
                </a:moveTo>
                <a:lnTo>
                  <a:pt x="75974" y="665479"/>
                </a:lnTo>
                <a:lnTo>
                  <a:pt x="76047" y="666750"/>
                </a:lnTo>
                <a:close/>
              </a:path>
              <a:path w="157480" h="1151889">
                <a:moveTo>
                  <a:pt x="94881" y="1096010"/>
                </a:moveTo>
                <a:lnTo>
                  <a:pt x="94500" y="1096010"/>
                </a:lnTo>
                <a:lnTo>
                  <a:pt x="94424" y="1094739"/>
                </a:lnTo>
                <a:lnTo>
                  <a:pt x="94881" y="1096010"/>
                </a:lnTo>
                <a:close/>
              </a:path>
              <a:path w="157480" h="1151889">
                <a:moveTo>
                  <a:pt x="96824" y="1099820"/>
                </a:moveTo>
                <a:lnTo>
                  <a:pt x="96253" y="1099820"/>
                </a:lnTo>
                <a:lnTo>
                  <a:pt x="96164" y="1098550"/>
                </a:lnTo>
                <a:lnTo>
                  <a:pt x="96824" y="1099820"/>
                </a:lnTo>
                <a:close/>
              </a:path>
              <a:path w="157480" h="1151889">
                <a:moveTo>
                  <a:pt x="105325" y="1113789"/>
                </a:moveTo>
                <a:lnTo>
                  <a:pt x="104609" y="1113789"/>
                </a:lnTo>
                <a:lnTo>
                  <a:pt x="104482" y="1112520"/>
                </a:lnTo>
                <a:lnTo>
                  <a:pt x="105325" y="1113789"/>
                </a:lnTo>
                <a:close/>
              </a:path>
              <a:path w="157480" h="1151889">
                <a:moveTo>
                  <a:pt x="112924" y="1122679"/>
                </a:moveTo>
                <a:lnTo>
                  <a:pt x="112128" y="1122679"/>
                </a:lnTo>
                <a:lnTo>
                  <a:pt x="111963" y="1121410"/>
                </a:lnTo>
                <a:lnTo>
                  <a:pt x="112924" y="1122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56235" y="4454880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 h="0">
                <a:moveTo>
                  <a:pt x="0" y="0"/>
                </a:moveTo>
                <a:lnTo>
                  <a:pt x="29043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65522" y="4418266"/>
            <a:ext cx="1815464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75764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9140" y="4194263"/>
            <a:ext cx="76701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(2)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将第二方程变形</a:t>
            </a:r>
            <a:r>
              <a:rPr dirty="0" sz="2800" spc="62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3898" sz="4275" spc="17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3898" sz="4275" spc="179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898" sz="4275" spc="-21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23391" sz="4275" spc="-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34188" sz="2925" spc="22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baseline="34188" sz="2925" spc="-41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42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42735" sz="2925" spc="14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42735" sz="2925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3898" sz="4275" spc="2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3898" sz="4275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2735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42735" sz="2925" spc="7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898" sz="4275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88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4188" sz="2925" spc="-47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5268" sz="23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75268" sz="2325" spc="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898" sz="4275" spc="-3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944" sz="4200">
                <a:solidFill>
                  <a:srgbClr val="FFFFFF"/>
                </a:solidFill>
                <a:latin typeface="新宋体"/>
                <a:cs typeface="新宋体"/>
              </a:rPr>
              <a:t>故所求</a:t>
            </a:r>
            <a:r>
              <a:rPr dirty="0" baseline="6944" sz="4200" spc="-7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baseline="6944" sz="4200">
              <a:latin typeface="新宋体"/>
              <a:cs typeface="新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864" y="2236152"/>
            <a:ext cx="6492240" cy="910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4590" algn="l"/>
                <a:tab pos="5057140" algn="l"/>
              </a:tabLst>
            </a:pPr>
            <a:r>
              <a:rPr dirty="0" baseline="3968" sz="42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baseline="3968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baseline="3968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3968" sz="4200" spc="-7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baseline="3968" sz="4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根据第一方程引入参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数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得所求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baseline="1984" sz="4200">
              <a:latin typeface="新宋体"/>
              <a:cs typeface="新宋体"/>
            </a:endParaRPr>
          </a:p>
          <a:p>
            <a:pPr marL="1828800">
              <a:lnSpc>
                <a:spcPct val="100000"/>
              </a:lnSpc>
              <a:spcBef>
                <a:spcPts val="18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cos</a:t>
            </a:r>
            <a:r>
              <a:rPr dirty="0" sz="2850" spc="-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2432" y="4951666"/>
            <a:ext cx="65786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18159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15628" y="4702771"/>
            <a:ext cx="19589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baseline="28490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1949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baseline="28490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285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56814" y="5236171"/>
            <a:ext cx="14071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baseline="28490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285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70465" y="6177102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419"/>
                </a:moveTo>
                <a:lnTo>
                  <a:pt x="520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22472" y="6180289"/>
            <a:ext cx="76835" cy="184785"/>
          </a:xfrm>
          <a:custGeom>
            <a:avLst/>
            <a:gdLst/>
            <a:ahLst/>
            <a:cxnLst/>
            <a:rect l="l" t="t" r="r" b="b"/>
            <a:pathLst>
              <a:path w="76835" h="184785">
                <a:moveTo>
                  <a:pt x="0" y="0"/>
                </a:moveTo>
                <a:lnTo>
                  <a:pt x="76619" y="184353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02266" y="5874346"/>
            <a:ext cx="86360" cy="490855"/>
          </a:xfrm>
          <a:custGeom>
            <a:avLst/>
            <a:gdLst/>
            <a:ahLst/>
            <a:cxnLst/>
            <a:rect l="l" t="t" r="r" b="b"/>
            <a:pathLst>
              <a:path w="86360" h="490854">
                <a:moveTo>
                  <a:pt x="0" y="490296"/>
                </a:moveTo>
                <a:lnTo>
                  <a:pt x="8575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88016" y="5874346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10" h="0">
                <a:moveTo>
                  <a:pt x="0" y="0"/>
                </a:moveTo>
                <a:lnTo>
                  <a:pt x="136243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613429" y="6094018"/>
            <a:ext cx="64389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04825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89618" y="5445267"/>
            <a:ext cx="2391410" cy="864235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672465">
              <a:lnSpc>
                <a:spcPct val="100000"/>
              </a:lnSpc>
              <a:spcBef>
                <a:spcPts val="445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90"/>
              </a:spcBef>
              <a:tabLst>
                <a:tab pos="103187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u="sng" baseline="28490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490" sz="2925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8490" sz="2925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2850" spc="-4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2116" y="3032623"/>
            <a:ext cx="172338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000" spc="-300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sz="2850" spc="-3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357501" y="4948237"/>
            <a:ext cx="157480" cy="1228090"/>
          </a:xfrm>
          <a:custGeom>
            <a:avLst/>
            <a:gdLst/>
            <a:ahLst/>
            <a:cxnLst/>
            <a:rect l="l" t="t" r="r" b="b"/>
            <a:pathLst>
              <a:path w="157480" h="1228089">
                <a:moveTo>
                  <a:pt x="61442" y="588010"/>
                </a:moveTo>
                <a:lnTo>
                  <a:pt x="49568" y="588010"/>
                </a:lnTo>
                <a:lnTo>
                  <a:pt x="52336" y="584200"/>
                </a:lnTo>
                <a:lnTo>
                  <a:pt x="52197" y="584200"/>
                </a:lnTo>
                <a:lnTo>
                  <a:pt x="54838" y="581660"/>
                </a:lnTo>
                <a:lnTo>
                  <a:pt x="54711" y="581660"/>
                </a:lnTo>
                <a:lnTo>
                  <a:pt x="57238" y="577850"/>
                </a:lnTo>
                <a:lnTo>
                  <a:pt x="59512" y="574039"/>
                </a:lnTo>
                <a:lnTo>
                  <a:pt x="61658" y="570229"/>
                </a:lnTo>
                <a:lnTo>
                  <a:pt x="63690" y="566420"/>
                </a:lnTo>
                <a:lnTo>
                  <a:pt x="65582" y="562610"/>
                </a:lnTo>
                <a:lnTo>
                  <a:pt x="67335" y="558800"/>
                </a:lnTo>
                <a:lnTo>
                  <a:pt x="68935" y="554989"/>
                </a:lnTo>
                <a:lnTo>
                  <a:pt x="70396" y="549910"/>
                </a:lnTo>
                <a:lnTo>
                  <a:pt x="71704" y="546100"/>
                </a:lnTo>
                <a:lnTo>
                  <a:pt x="72859" y="541020"/>
                </a:lnTo>
                <a:lnTo>
                  <a:pt x="73837" y="537210"/>
                </a:lnTo>
                <a:lnTo>
                  <a:pt x="74663" y="532129"/>
                </a:lnTo>
                <a:lnTo>
                  <a:pt x="75298" y="527050"/>
                </a:lnTo>
                <a:lnTo>
                  <a:pt x="75768" y="521970"/>
                </a:lnTo>
                <a:lnTo>
                  <a:pt x="76047" y="516889"/>
                </a:lnTo>
                <a:lnTo>
                  <a:pt x="76136" y="511810"/>
                </a:lnTo>
                <a:lnTo>
                  <a:pt x="76238" y="100329"/>
                </a:lnTo>
                <a:lnTo>
                  <a:pt x="76555" y="95250"/>
                </a:lnTo>
                <a:lnTo>
                  <a:pt x="80962" y="69850"/>
                </a:lnTo>
                <a:lnTo>
                  <a:pt x="82372" y="64770"/>
                </a:lnTo>
                <a:lnTo>
                  <a:pt x="83972" y="59689"/>
                </a:lnTo>
                <a:lnTo>
                  <a:pt x="85725" y="55879"/>
                </a:lnTo>
                <a:lnTo>
                  <a:pt x="87642" y="50800"/>
                </a:lnTo>
                <a:lnTo>
                  <a:pt x="89712" y="46989"/>
                </a:lnTo>
                <a:lnTo>
                  <a:pt x="91935" y="41910"/>
                </a:lnTo>
                <a:lnTo>
                  <a:pt x="94310" y="38100"/>
                </a:lnTo>
                <a:lnTo>
                  <a:pt x="96824" y="34289"/>
                </a:lnTo>
                <a:lnTo>
                  <a:pt x="99479" y="30479"/>
                </a:lnTo>
                <a:lnTo>
                  <a:pt x="102120" y="27939"/>
                </a:lnTo>
                <a:lnTo>
                  <a:pt x="108229" y="20320"/>
                </a:lnTo>
                <a:lnTo>
                  <a:pt x="111404" y="17779"/>
                </a:lnTo>
                <a:lnTo>
                  <a:pt x="114490" y="15239"/>
                </a:lnTo>
                <a:lnTo>
                  <a:pt x="118097" y="12700"/>
                </a:lnTo>
                <a:lnTo>
                  <a:pt x="121602" y="10160"/>
                </a:lnTo>
                <a:lnTo>
                  <a:pt x="125222" y="7620"/>
                </a:lnTo>
                <a:lnTo>
                  <a:pt x="128943" y="6350"/>
                </a:lnTo>
                <a:lnTo>
                  <a:pt x="132753" y="3810"/>
                </a:lnTo>
                <a:lnTo>
                  <a:pt x="136651" y="2539"/>
                </a:lnTo>
                <a:lnTo>
                  <a:pt x="144703" y="0"/>
                </a:lnTo>
                <a:lnTo>
                  <a:pt x="156933" y="0"/>
                </a:lnTo>
                <a:lnTo>
                  <a:pt x="157264" y="8889"/>
                </a:lnTo>
                <a:lnTo>
                  <a:pt x="150101" y="8889"/>
                </a:lnTo>
                <a:lnTo>
                  <a:pt x="146291" y="10160"/>
                </a:lnTo>
                <a:lnTo>
                  <a:pt x="143141" y="10160"/>
                </a:lnTo>
                <a:lnTo>
                  <a:pt x="139458" y="11429"/>
                </a:lnTo>
                <a:lnTo>
                  <a:pt x="139738" y="11429"/>
                </a:lnTo>
                <a:lnTo>
                  <a:pt x="136118" y="12700"/>
                </a:lnTo>
                <a:lnTo>
                  <a:pt x="136398" y="12700"/>
                </a:lnTo>
                <a:lnTo>
                  <a:pt x="134626" y="13970"/>
                </a:lnTo>
                <a:lnTo>
                  <a:pt x="133108" y="13970"/>
                </a:lnTo>
                <a:lnTo>
                  <a:pt x="129654" y="16510"/>
                </a:lnTo>
                <a:lnTo>
                  <a:pt x="129895" y="16510"/>
                </a:lnTo>
                <a:lnTo>
                  <a:pt x="126517" y="17779"/>
                </a:lnTo>
                <a:lnTo>
                  <a:pt x="126746" y="17779"/>
                </a:lnTo>
                <a:lnTo>
                  <a:pt x="123456" y="20320"/>
                </a:lnTo>
                <a:lnTo>
                  <a:pt x="123672" y="20320"/>
                </a:lnTo>
                <a:lnTo>
                  <a:pt x="120484" y="22860"/>
                </a:lnTo>
                <a:lnTo>
                  <a:pt x="120675" y="22860"/>
                </a:lnTo>
                <a:lnTo>
                  <a:pt x="117589" y="25400"/>
                </a:lnTo>
                <a:lnTo>
                  <a:pt x="117767" y="25400"/>
                </a:lnTo>
                <a:lnTo>
                  <a:pt x="114782" y="27939"/>
                </a:lnTo>
                <a:lnTo>
                  <a:pt x="114947" y="27939"/>
                </a:lnTo>
                <a:lnTo>
                  <a:pt x="112064" y="30479"/>
                </a:lnTo>
                <a:lnTo>
                  <a:pt x="112229" y="30479"/>
                </a:lnTo>
                <a:lnTo>
                  <a:pt x="109461" y="33020"/>
                </a:lnTo>
                <a:lnTo>
                  <a:pt x="109600" y="33020"/>
                </a:lnTo>
                <a:lnTo>
                  <a:pt x="106959" y="36829"/>
                </a:lnTo>
                <a:lnTo>
                  <a:pt x="107086" y="36829"/>
                </a:lnTo>
                <a:lnTo>
                  <a:pt x="105401" y="39370"/>
                </a:lnTo>
                <a:lnTo>
                  <a:pt x="104686" y="39370"/>
                </a:lnTo>
                <a:lnTo>
                  <a:pt x="102285" y="43179"/>
                </a:lnTo>
                <a:lnTo>
                  <a:pt x="100139" y="46989"/>
                </a:lnTo>
                <a:lnTo>
                  <a:pt x="98107" y="50800"/>
                </a:lnTo>
                <a:lnTo>
                  <a:pt x="96215" y="54610"/>
                </a:lnTo>
                <a:lnTo>
                  <a:pt x="94922" y="58420"/>
                </a:lnTo>
                <a:lnTo>
                  <a:pt x="94538" y="58420"/>
                </a:lnTo>
                <a:lnTo>
                  <a:pt x="92862" y="63500"/>
                </a:lnTo>
                <a:lnTo>
                  <a:pt x="91401" y="67310"/>
                </a:lnTo>
                <a:lnTo>
                  <a:pt x="90093" y="72389"/>
                </a:lnTo>
                <a:lnTo>
                  <a:pt x="88938" y="76200"/>
                </a:lnTo>
                <a:lnTo>
                  <a:pt x="87960" y="81279"/>
                </a:lnTo>
                <a:lnTo>
                  <a:pt x="87347" y="85089"/>
                </a:lnTo>
                <a:lnTo>
                  <a:pt x="87172" y="85089"/>
                </a:lnTo>
                <a:lnTo>
                  <a:pt x="86499" y="90170"/>
                </a:lnTo>
                <a:lnTo>
                  <a:pt x="86029" y="95250"/>
                </a:lnTo>
                <a:lnTo>
                  <a:pt x="85750" y="100329"/>
                </a:lnTo>
                <a:lnTo>
                  <a:pt x="85661" y="511810"/>
                </a:lnTo>
                <a:lnTo>
                  <a:pt x="79425" y="553720"/>
                </a:lnTo>
                <a:lnTo>
                  <a:pt x="77825" y="557529"/>
                </a:lnTo>
                <a:lnTo>
                  <a:pt x="76073" y="562610"/>
                </a:lnTo>
                <a:lnTo>
                  <a:pt x="74155" y="566420"/>
                </a:lnTo>
                <a:lnTo>
                  <a:pt x="72085" y="571500"/>
                </a:lnTo>
                <a:lnTo>
                  <a:pt x="69862" y="575310"/>
                </a:lnTo>
                <a:lnTo>
                  <a:pt x="67487" y="579120"/>
                </a:lnTo>
                <a:lnTo>
                  <a:pt x="64973" y="582929"/>
                </a:lnTo>
                <a:lnTo>
                  <a:pt x="61442" y="588010"/>
                </a:lnTo>
                <a:close/>
              </a:path>
              <a:path w="157480" h="1228089">
                <a:moveTo>
                  <a:pt x="142836" y="11429"/>
                </a:moveTo>
                <a:lnTo>
                  <a:pt x="143141" y="10160"/>
                </a:lnTo>
                <a:lnTo>
                  <a:pt x="146596" y="10160"/>
                </a:lnTo>
                <a:lnTo>
                  <a:pt x="142836" y="11429"/>
                </a:lnTo>
                <a:close/>
              </a:path>
              <a:path w="157480" h="1228089">
                <a:moveTo>
                  <a:pt x="132854" y="15239"/>
                </a:moveTo>
                <a:lnTo>
                  <a:pt x="133108" y="13970"/>
                </a:lnTo>
                <a:lnTo>
                  <a:pt x="134626" y="13970"/>
                </a:lnTo>
                <a:lnTo>
                  <a:pt x="132854" y="15239"/>
                </a:lnTo>
                <a:close/>
              </a:path>
              <a:path w="157480" h="1228089">
                <a:moveTo>
                  <a:pt x="104559" y="40639"/>
                </a:moveTo>
                <a:lnTo>
                  <a:pt x="104686" y="39370"/>
                </a:lnTo>
                <a:lnTo>
                  <a:pt x="105401" y="39370"/>
                </a:lnTo>
                <a:lnTo>
                  <a:pt x="104559" y="40639"/>
                </a:lnTo>
                <a:close/>
              </a:path>
              <a:path w="157480" h="1228089">
                <a:moveTo>
                  <a:pt x="94462" y="59689"/>
                </a:moveTo>
                <a:lnTo>
                  <a:pt x="94538" y="58420"/>
                </a:lnTo>
                <a:lnTo>
                  <a:pt x="94922" y="58420"/>
                </a:lnTo>
                <a:lnTo>
                  <a:pt x="94462" y="59689"/>
                </a:lnTo>
                <a:close/>
              </a:path>
              <a:path w="157480" h="1228089">
                <a:moveTo>
                  <a:pt x="87134" y="86360"/>
                </a:moveTo>
                <a:lnTo>
                  <a:pt x="87172" y="85089"/>
                </a:lnTo>
                <a:lnTo>
                  <a:pt x="87347" y="85089"/>
                </a:lnTo>
                <a:lnTo>
                  <a:pt x="87134" y="86360"/>
                </a:lnTo>
                <a:close/>
              </a:path>
              <a:path w="157480" h="1228089">
                <a:moveTo>
                  <a:pt x="29176" y="613365"/>
                </a:moveTo>
                <a:lnTo>
                  <a:pt x="25425" y="612139"/>
                </a:lnTo>
                <a:lnTo>
                  <a:pt x="21158" y="610870"/>
                </a:lnTo>
                <a:lnTo>
                  <a:pt x="17399" y="610870"/>
                </a:lnTo>
                <a:lnTo>
                  <a:pt x="13284" y="609600"/>
                </a:lnTo>
                <a:lnTo>
                  <a:pt x="4533" y="609600"/>
                </a:lnTo>
                <a:lnTo>
                  <a:pt x="8458" y="608329"/>
                </a:lnTo>
                <a:lnTo>
                  <a:pt x="15201" y="608329"/>
                </a:lnTo>
                <a:lnTo>
                  <a:pt x="18961" y="607060"/>
                </a:lnTo>
                <a:lnTo>
                  <a:pt x="18656" y="607060"/>
                </a:lnTo>
                <a:lnTo>
                  <a:pt x="22339" y="605789"/>
                </a:lnTo>
                <a:lnTo>
                  <a:pt x="22059" y="605789"/>
                </a:lnTo>
                <a:lnTo>
                  <a:pt x="25679" y="604520"/>
                </a:lnTo>
                <a:lnTo>
                  <a:pt x="25400" y="604520"/>
                </a:lnTo>
                <a:lnTo>
                  <a:pt x="28943" y="603250"/>
                </a:lnTo>
                <a:lnTo>
                  <a:pt x="28689" y="603250"/>
                </a:lnTo>
                <a:lnTo>
                  <a:pt x="32143" y="601979"/>
                </a:lnTo>
                <a:lnTo>
                  <a:pt x="31902" y="601979"/>
                </a:lnTo>
                <a:lnTo>
                  <a:pt x="35280" y="599439"/>
                </a:lnTo>
                <a:lnTo>
                  <a:pt x="35051" y="599439"/>
                </a:lnTo>
                <a:lnTo>
                  <a:pt x="38341" y="598170"/>
                </a:lnTo>
                <a:lnTo>
                  <a:pt x="38125" y="598170"/>
                </a:lnTo>
                <a:lnTo>
                  <a:pt x="41313" y="595629"/>
                </a:lnTo>
                <a:lnTo>
                  <a:pt x="41122" y="595629"/>
                </a:lnTo>
                <a:lnTo>
                  <a:pt x="44208" y="593089"/>
                </a:lnTo>
                <a:lnTo>
                  <a:pt x="44030" y="593089"/>
                </a:lnTo>
                <a:lnTo>
                  <a:pt x="47015" y="590550"/>
                </a:lnTo>
                <a:lnTo>
                  <a:pt x="46850" y="590550"/>
                </a:lnTo>
                <a:lnTo>
                  <a:pt x="49733" y="586739"/>
                </a:lnTo>
                <a:lnTo>
                  <a:pt x="49568" y="588010"/>
                </a:lnTo>
                <a:lnTo>
                  <a:pt x="61442" y="588010"/>
                </a:lnTo>
                <a:lnTo>
                  <a:pt x="59677" y="590550"/>
                </a:lnTo>
                <a:lnTo>
                  <a:pt x="56616" y="594360"/>
                </a:lnTo>
                <a:lnTo>
                  <a:pt x="53568" y="596900"/>
                </a:lnTo>
                <a:lnTo>
                  <a:pt x="50393" y="599439"/>
                </a:lnTo>
                <a:lnTo>
                  <a:pt x="47307" y="603250"/>
                </a:lnTo>
                <a:lnTo>
                  <a:pt x="43700" y="605789"/>
                </a:lnTo>
                <a:lnTo>
                  <a:pt x="40195" y="608329"/>
                </a:lnTo>
                <a:lnTo>
                  <a:pt x="36575" y="609600"/>
                </a:lnTo>
                <a:lnTo>
                  <a:pt x="32854" y="612139"/>
                </a:lnTo>
                <a:lnTo>
                  <a:pt x="29176" y="613365"/>
                </a:lnTo>
                <a:close/>
              </a:path>
              <a:path w="157480" h="1228089">
                <a:moveTo>
                  <a:pt x="4864" y="618489"/>
                </a:moveTo>
                <a:lnTo>
                  <a:pt x="2959" y="618489"/>
                </a:lnTo>
                <a:lnTo>
                  <a:pt x="1574" y="617220"/>
                </a:lnTo>
                <a:lnTo>
                  <a:pt x="546" y="615950"/>
                </a:lnTo>
                <a:lnTo>
                  <a:pt x="0" y="614679"/>
                </a:lnTo>
                <a:lnTo>
                  <a:pt x="9" y="613365"/>
                </a:lnTo>
                <a:lnTo>
                  <a:pt x="546" y="610870"/>
                </a:lnTo>
                <a:lnTo>
                  <a:pt x="1574" y="609600"/>
                </a:lnTo>
                <a:lnTo>
                  <a:pt x="4864" y="609600"/>
                </a:lnTo>
                <a:lnTo>
                  <a:pt x="4864" y="618489"/>
                </a:lnTo>
                <a:close/>
              </a:path>
              <a:path w="157480" h="1228089">
                <a:moveTo>
                  <a:pt x="13284" y="618489"/>
                </a:moveTo>
                <a:lnTo>
                  <a:pt x="4864" y="618489"/>
                </a:lnTo>
                <a:lnTo>
                  <a:pt x="4864" y="609600"/>
                </a:lnTo>
                <a:lnTo>
                  <a:pt x="13284" y="609600"/>
                </a:lnTo>
                <a:lnTo>
                  <a:pt x="17399" y="610870"/>
                </a:lnTo>
                <a:lnTo>
                  <a:pt x="21158" y="610870"/>
                </a:lnTo>
                <a:lnTo>
                  <a:pt x="25425" y="612139"/>
                </a:lnTo>
                <a:lnTo>
                  <a:pt x="29176" y="613365"/>
                </a:lnTo>
                <a:lnTo>
                  <a:pt x="25146" y="614679"/>
                </a:lnTo>
                <a:lnTo>
                  <a:pt x="17094" y="617220"/>
                </a:lnTo>
                <a:lnTo>
                  <a:pt x="13284" y="618489"/>
                </a:lnTo>
                <a:close/>
              </a:path>
              <a:path w="157480" h="1228089">
                <a:moveTo>
                  <a:pt x="28943" y="624839"/>
                </a:moveTo>
                <a:lnTo>
                  <a:pt x="25400" y="622300"/>
                </a:lnTo>
                <a:lnTo>
                  <a:pt x="25679" y="622300"/>
                </a:lnTo>
                <a:lnTo>
                  <a:pt x="22059" y="621029"/>
                </a:lnTo>
                <a:lnTo>
                  <a:pt x="22339" y="621029"/>
                </a:lnTo>
                <a:lnTo>
                  <a:pt x="18656" y="619760"/>
                </a:lnTo>
                <a:lnTo>
                  <a:pt x="15506" y="619760"/>
                </a:lnTo>
                <a:lnTo>
                  <a:pt x="11696" y="618489"/>
                </a:lnTo>
                <a:lnTo>
                  <a:pt x="13284" y="618489"/>
                </a:lnTo>
                <a:lnTo>
                  <a:pt x="17094" y="617220"/>
                </a:lnTo>
                <a:lnTo>
                  <a:pt x="25146" y="614679"/>
                </a:lnTo>
                <a:lnTo>
                  <a:pt x="29176" y="613365"/>
                </a:lnTo>
                <a:lnTo>
                  <a:pt x="29311" y="613410"/>
                </a:lnTo>
                <a:lnTo>
                  <a:pt x="33108" y="615950"/>
                </a:lnTo>
                <a:lnTo>
                  <a:pt x="36817" y="617220"/>
                </a:lnTo>
                <a:lnTo>
                  <a:pt x="40411" y="619760"/>
                </a:lnTo>
                <a:lnTo>
                  <a:pt x="43916" y="622300"/>
                </a:lnTo>
                <a:lnTo>
                  <a:pt x="45612" y="623570"/>
                </a:lnTo>
                <a:lnTo>
                  <a:pt x="28689" y="623570"/>
                </a:lnTo>
                <a:lnTo>
                  <a:pt x="28943" y="624839"/>
                </a:lnTo>
                <a:close/>
              </a:path>
              <a:path w="157480" h="1228089">
                <a:moveTo>
                  <a:pt x="18961" y="621029"/>
                </a:moveTo>
                <a:lnTo>
                  <a:pt x="15201" y="619760"/>
                </a:lnTo>
                <a:lnTo>
                  <a:pt x="18656" y="619760"/>
                </a:lnTo>
                <a:lnTo>
                  <a:pt x="18961" y="621029"/>
                </a:lnTo>
                <a:close/>
              </a:path>
              <a:path w="157480" h="1228089">
                <a:moveTo>
                  <a:pt x="57238" y="650239"/>
                </a:moveTo>
                <a:lnTo>
                  <a:pt x="54711" y="646429"/>
                </a:lnTo>
                <a:lnTo>
                  <a:pt x="54838" y="646429"/>
                </a:lnTo>
                <a:lnTo>
                  <a:pt x="52197" y="642620"/>
                </a:lnTo>
                <a:lnTo>
                  <a:pt x="52336" y="642620"/>
                </a:lnTo>
                <a:lnTo>
                  <a:pt x="49568" y="640079"/>
                </a:lnTo>
                <a:lnTo>
                  <a:pt x="49733" y="640079"/>
                </a:lnTo>
                <a:lnTo>
                  <a:pt x="46850" y="637539"/>
                </a:lnTo>
                <a:lnTo>
                  <a:pt x="47015" y="637539"/>
                </a:lnTo>
                <a:lnTo>
                  <a:pt x="44030" y="635000"/>
                </a:lnTo>
                <a:lnTo>
                  <a:pt x="44208" y="635000"/>
                </a:lnTo>
                <a:lnTo>
                  <a:pt x="41122" y="632460"/>
                </a:lnTo>
                <a:lnTo>
                  <a:pt x="41313" y="632460"/>
                </a:lnTo>
                <a:lnTo>
                  <a:pt x="38125" y="629920"/>
                </a:lnTo>
                <a:lnTo>
                  <a:pt x="38341" y="629920"/>
                </a:lnTo>
                <a:lnTo>
                  <a:pt x="35051" y="627379"/>
                </a:lnTo>
                <a:lnTo>
                  <a:pt x="35280" y="627379"/>
                </a:lnTo>
                <a:lnTo>
                  <a:pt x="31902" y="626110"/>
                </a:lnTo>
                <a:lnTo>
                  <a:pt x="32143" y="626110"/>
                </a:lnTo>
                <a:lnTo>
                  <a:pt x="28689" y="623570"/>
                </a:lnTo>
                <a:lnTo>
                  <a:pt x="45612" y="623570"/>
                </a:lnTo>
                <a:lnTo>
                  <a:pt x="59677" y="637539"/>
                </a:lnTo>
                <a:lnTo>
                  <a:pt x="62445" y="640079"/>
                </a:lnTo>
                <a:lnTo>
                  <a:pt x="65100" y="643889"/>
                </a:lnTo>
                <a:lnTo>
                  <a:pt x="67602" y="647700"/>
                </a:lnTo>
                <a:lnTo>
                  <a:pt x="68192" y="648970"/>
                </a:lnTo>
                <a:lnTo>
                  <a:pt x="57111" y="648970"/>
                </a:lnTo>
                <a:lnTo>
                  <a:pt x="57238" y="650239"/>
                </a:lnTo>
                <a:close/>
              </a:path>
              <a:path w="157480" h="1228089">
                <a:moveTo>
                  <a:pt x="67335" y="669289"/>
                </a:moveTo>
                <a:lnTo>
                  <a:pt x="65493" y="664210"/>
                </a:lnTo>
                <a:lnTo>
                  <a:pt x="63588" y="660400"/>
                </a:lnTo>
                <a:lnTo>
                  <a:pt x="61556" y="656589"/>
                </a:lnTo>
                <a:lnTo>
                  <a:pt x="59397" y="652779"/>
                </a:lnTo>
                <a:lnTo>
                  <a:pt x="57111" y="648970"/>
                </a:lnTo>
                <a:lnTo>
                  <a:pt x="68192" y="648970"/>
                </a:lnTo>
                <a:lnTo>
                  <a:pt x="69964" y="652779"/>
                </a:lnTo>
                <a:lnTo>
                  <a:pt x="72174" y="656589"/>
                </a:lnTo>
                <a:lnTo>
                  <a:pt x="74244" y="660400"/>
                </a:lnTo>
                <a:lnTo>
                  <a:pt x="76149" y="665479"/>
                </a:lnTo>
                <a:lnTo>
                  <a:pt x="77309" y="668020"/>
                </a:lnTo>
                <a:lnTo>
                  <a:pt x="67259" y="668020"/>
                </a:lnTo>
                <a:lnTo>
                  <a:pt x="67335" y="669289"/>
                </a:lnTo>
                <a:close/>
              </a:path>
              <a:path w="157480" h="1228089">
                <a:moveTo>
                  <a:pt x="74663" y="695960"/>
                </a:moveTo>
                <a:lnTo>
                  <a:pt x="73812" y="690879"/>
                </a:lnTo>
                <a:lnTo>
                  <a:pt x="72821" y="685800"/>
                </a:lnTo>
                <a:lnTo>
                  <a:pt x="71653" y="681989"/>
                </a:lnTo>
                <a:lnTo>
                  <a:pt x="70345" y="676910"/>
                </a:lnTo>
                <a:lnTo>
                  <a:pt x="68872" y="673100"/>
                </a:lnTo>
                <a:lnTo>
                  <a:pt x="67259" y="668020"/>
                </a:lnTo>
                <a:lnTo>
                  <a:pt x="77309" y="668020"/>
                </a:lnTo>
                <a:lnTo>
                  <a:pt x="77889" y="669289"/>
                </a:lnTo>
                <a:lnTo>
                  <a:pt x="79425" y="674370"/>
                </a:lnTo>
                <a:lnTo>
                  <a:pt x="80886" y="679450"/>
                </a:lnTo>
                <a:lnTo>
                  <a:pt x="82130" y="684529"/>
                </a:lnTo>
                <a:lnTo>
                  <a:pt x="83197" y="688339"/>
                </a:lnTo>
                <a:lnTo>
                  <a:pt x="84074" y="693420"/>
                </a:lnTo>
                <a:lnTo>
                  <a:pt x="84211" y="694689"/>
                </a:lnTo>
                <a:lnTo>
                  <a:pt x="74625" y="694689"/>
                </a:lnTo>
                <a:lnTo>
                  <a:pt x="74663" y="695960"/>
                </a:lnTo>
                <a:close/>
              </a:path>
              <a:path w="157480" h="1228089">
                <a:moveTo>
                  <a:pt x="156933" y="1228089"/>
                </a:moveTo>
                <a:lnTo>
                  <a:pt x="148513" y="1228089"/>
                </a:lnTo>
                <a:lnTo>
                  <a:pt x="144399" y="1226820"/>
                </a:lnTo>
                <a:lnTo>
                  <a:pt x="140639" y="1225550"/>
                </a:lnTo>
                <a:lnTo>
                  <a:pt x="136651" y="1224279"/>
                </a:lnTo>
                <a:lnTo>
                  <a:pt x="132486" y="1223010"/>
                </a:lnTo>
                <a:lnTo>
                  <a:pt x="128689" y="1221739"/>
                </a:lnTo>
                <a:lnTo>
                  <a:pt x="124980" y="1219200"/>
                </a:lnTo>
                <a:lnTo>
                  <a:pt x="121386" y="1216660"/>
                </a:lnTo>
                <a:lnTo>
                  <a:pt x="117881" y="1215389"/>
                </a:lnTo>
                <a:lnTo>
                  <a:pt x="114490" y="1212850"/>
                </a:lnTo>
                <a:lnTo>
                  <a:pt x="111226" y="1209039"/>
                </a:lnTo>
                <a:lnTo>
                  <a:pt x="108229" y="1206500"/>
                </a:lnTo>
                <a:lnTo>
                  <a:pt x="105029" y="1202689"/>
                </a:lnTo>
                <a:lnTo>
                  <a:pt x="102120" y="1200150"/>
                </a:lnTo>
                <a:lnTo>
                  <a:pt x="99352" y="1196339"/>
                </a:lnTo>
                <a:lnTo>
                  <a:pt x="87553" y="1176020"/>
                </a:lnTo>
                <a:lnTo>
                  <a:pt x="85648" y="1172210"/>
                </a:lnTo>
                <a:lnTo>
                  <a:pt x="83908" y="1167129"/>
                </a:lnTo>
                <a:lnTo>
                  <a:pt x="82372" y="1163320"/>
                </a:lnTo>
                <a:lnTo>
                  <a:pt x="80911" y="1158239"/>
                </a:lnTo>
                <a:lnTo>
                  <a:pt x="76034" y="709929"/>
                </a:lnTo>
                <a:lnTo>
                  <a:pt x="75755" y="704850"/>
                </a:lnTo>
                <a:lnTo>
                  <a:pt x="75285" y="699770"/>
                </a:lnTo>
                <a:lnTo>
                  <a:pt x="74625" y="694689"/>
                </a:lnTo>
                <a:lnTo>
                  <a:pt x="84211" y="694689"/>
                </a:lnTo>
                <a:lnTo>
                  <a:pt x="84759" y="699770"/>
                </a:lnTo>
                <a:lnTo>
                  <a:pt x="85255" y="704850"/>
                </a:lnTo>
                <a:lnTo>
                  <a:pt x="85559" y="709929"/>
                </a:lnTo>
                <a:lnTo>
                  <a:pt x="85661" y="1121410"/>
                </a:lnTo>
                <a:lnTo>
                  <a:pt x="85750" y="1126489"/>
                </a:lnTo>
                <a:lnTo>
                  <a:pt x="86042" y="1131570"/>
                </a:lnTo>
                <a:lnTo>
                  <a:pt x="86512" y="1136650"/>
                </a:lnTo>
                <a:lnTo>
                  <a:pt x="87172" y="1141729"/>
                </a:lnTo>
                <a:lnTo>
                  <a:pt x="87985" y="1146810"/>
                </a:lnTo>
                <a:lnTo>
                  <a:pt x="88976" y="1150620"/>
                </a:lnTo>
                <a:lnTo>
                  <a:pt x="90144" y="1155700"/>
                </a:lnTo>
                <a:lnTo>
                  <a:pt x="91452" y="1159510"/>
                </a:lnTo>
                <a:lnTo>
                  <a:pt x="92925" y="1164589"/>
                </a:lnTo>
                <a:lnTo>
                  <a:pt x="94538" y="1168400"/>
                </a:lnTo>
                <a:lnTo>
                  <a:pt x="96304" y="1172210"/>
                </a:lnTo>
                <a:lnTo>
                  <a:pt x="98209" y="1176020"/>
                </a:lnTo>
                <a:lnTo>
                  <a:pt x="100241" y="1179829"/>
                </a:lnTo>
                <a:lnTo>
                  <a:pt x="102400" y="1183639"/>
                </a:lnTo>
                <a:lnTo>
                  <a:pt x="104686" y="1187450"/>
                </a:lnTo>
                <a:lnTo>
                  <a:pt x="107086" y="1191260"/>
                </a:lnTo>
                <a:lnTo>
                  <a:pt x="106959" y="1191260"/>
                </a:lnTo>
                <a:lnTo>
                  <a:pt x="109600" y="1193800"/>
                </a:lnTo>
                <a:lnTo>
                  <a:pt x="109461" y="1193800"/>
                </a:lnTo>
                <a:lnTo>
                  <a:pt x="112229" y="1197610"/>
                </a:lnTo>
                <a:lnTo>
                  <a:pt x="113025" y="1197610"/>
                </a:lnTo>
                <a:lnTo>
                  <a:pt x="114947" y="1200150"/>
                </a:lnTo>
                <a:lnTo>
                  <a:pt x="114782" y="1200150"/>
                </a:lnTo>
                <a:lnTo>
                  <a:pt x="117767" y="1202689"/>
                </a:lnTo>
                <a:lnTo>
                  <a:pt x="117589" y="1202689"/>
                </a:lnTo>
                <a:lnTo>
                  <a:pt x="120675" y="1205229"/>
                </a:lnTo>
                <a:lnTo>
                  <a:pt x="120484" y="1205229"/>
                </a:lnTo>
                <a:lnTo>
                  <a:pt x="123672" y="1207770"/>
                </a:lnTo>
                <a:lnTo>
                  <a:pt x="123456" y="1207770"/>
                </a:lnTo>
                <a:lnTo>
                  <a:pt x="126746" y="1209039"/>
                </a:lnTo>
                <a:lnTo>
                  <a:pt x="126517" y="1209039"/>
                </a:lnTo>
                <a:lnTo>
                  <a:pt x="129895" y="1211579"/>
                </a:lnTo>
                <a:lnTo>
                  <a:pt x="129654" y="1211579"/>
                </a:lnTo>
                <a:lnTo>
                  <a:pt x="133108" y="1212850"/>
                </a:lnTo>
                <a:lnTo>
                  <a:pt x="132854" y="1212850"/>
                </a:lnTo>
                <a:lnTo>
                  <a:pt x="136398" y="1214120"/>
                </a:lnTo>
                <a:lnTo>
                  <a:pt x="136118" y="1214120"/>
                </a:lnTo>
                <a:lnTo>
                  <a:pt x="139738" y="1215389"/>
                </a:lnTo>
                <a:lnTo>
                  <a:pt x="139458" y="1215389"/>
                </a:lnTo>
                <a:lnTo>
                  <a:pt x="143141" y="1216660"/>
                </a:lnTo>
                <a:lnTo>
                  <a:pt x="142836" y="1216660"/>
                </a:lnTo>
                <a:lnTo>
                  <a:pt x="146596" y="1217929"/>
                </a:lnTo>
                <a:lnTo>
                  <a:pt x="153339" y="1217929"/>
                </a:lnTo>
                <a:lnTo>
                  <a:pt x="157264" y="1219200"/>
                </a:lnTo>
                <a:lnTo>
                  <a:pt x="156933" y="1228089"/>
                </a:lnTo>
                <a:close/>
              </a:path>
              <a:path w="157480" h="1228089">
                <a:moveTo>
                  <a:pt x="113025" y="1197610"/>
                </a:moveTo>
                <a:lnTo>
                  <a:pt x="112229" y="1197610"/>
                </a:lnTo>
                <a:lnTo>
                  <a:pt x="112064" y="1196339"/>
                </a:lnTo>
                <a:lnTo>
                  <a:pt x="113025" y="11976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258980" y="5230358"/>
            <a:ext cx="172338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000" spc="-300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sz="2850" spc="-3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5259" y="441823"/>
            <a:ext cx="1203960" cy="855344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40005">
              <a:lnSpc>
                <a:spcPts val="3250"/>
              </a:lnSpc>
              <a:spcBef>
                <a:spcPts val="120"/>
              </a:spcBef>
            </a:pP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5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25" b="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50" spc="-12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125" b="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-12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250"/>
              </a:lnSpc>
            </a:pP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2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3000" spc="-50" b="0" i="1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dirty="0" sz="2850" spc="-5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50" b="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-50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29101" y="528637"/>
            <a:ext cx="157480" cy="1151890"/>
          </a:xfrm>
          <a:custGeom>
            <a:avLst/>
            <a:gdLst/>
            <a:ahLst/>
            <a:cxnLst/>
            <a:rect l="l" t="t" r="r" b="b"/>
            <a:pathLst>
              <a:path w="157479" h="1151889">
                <a:moveTo>
                  <a:pt x="77349" y="524510"/>
                </a:moveTo>
                <a:lnTo>
                  <a:pt x="67297" y="524510"/>
                </a:lnTo>
                <a:lnTo>
                  <a:pt x="68973" y="519430"/>
                </a:lnTo>
                <a:lnTo>
                  <a:pt x="70434" y="515619"/>
                </a:lnTo>
                <a:lnTo>
                  <a:pt x="71729" y="511809"/>
                </a:lnTo>
                <a:lnTo>
                  <a:pt x="72872" y="508000"/>
                </a:lnTo>
                <a:lnTo>
                  <a:pt x="73850" y="502919"/>
                </a:lnTo>
                <a:lnTo>
                  <a:pt x="74663" y="499109"/>
                </a:lnTo>
                <a:lnTo>
                  <a:pt x="75311" y="494030"/>
                </a:lnTo>
                <a:lnTo>
                  <a:pt x="75768" y="490219"/>
                </a:lnTo>
                <a:lnTo>
                  <a:pt x="76047" y="485140"/>
                </a:lnTo>
                <a:lnTo>
                  <a:pt x="76136" y="480059"/>
                </a:lnTo>
                <a:lnTo>
                  <a:pt x="76238" y="93979"/>
                </a:lnTo>
                <a:lnTo>
                  <a:pt x="76555" y="88900"/>
                </a:lnTo>
                <a:lnTo>
                  <a:pt x="77063" y="83820"/>
                </a:lnTo>
                <a:lnTo>
                  <a:pt x="77762" y="78740"/>
                </a:lnTo>
                <a:lnTo>
                  <a:pt x="78651" y="74929"/>
                </a:lnTo>
                <a:lnTo>
                  <a:pt x="79730" y="69850"/>
                </a:lnTo>
                <a:lnTo>
                  <a:pt x="80975" y="64770"/>
                </a:lnTo>
                <a:lnTo>
                  <a:pt x="82410" y="60959"/>
                </a:lnTo>
                <a:lnTo>
                  <a:pt x="84010" y="55879"/>
                </a:lnTo>
                <a:lnTo>
                  <a:pt x="85763" y="52070"/>
                </a:lnTo>
                <a:lnTo>
                  <a:pt x="87693" y="48259"/>
                </a:lnTo>
                <a:lnTo>
                  <a:pt x="89776" y="43179"/>
                </a:lnTo>
                <a:lnTo>
                  <a:pt x="92011" y="39370"/>
                </a:lnTo>
                <a:lnTo>
                  <a:pt x="94386" y="35559"/>
                </a:lnTo>
                <a:lnTo>
                  <a:pt x="96774" y="33020"/>
                </a:lnTo>
                <a:lnTo>
                  <a:pt x="102362" y="25400"/>
                </a:lnTo>
                <a:lnTo>
                  <a:pt x="105295" y="22859"/>
                </a:lnTo>
                <a:lnTo>
                  <a:pt x="108165" y="19050"/>
                </a:lnTo>
                <a:lnTo>
                  <a:pt x="111518" y="16509"/>
                </a:lnTo>
                <a:lnTo>
                  <a:pt x="114808" y="13970"/>
                </a:lnTo>
                <a:lnTo>
                  <a:pt x="118211" y="11429"/>
                </a:lnTo>
                <a:lnTo>
                  <a:pt x="121716" y="8890"/>
                </a:lnTo>
                <a:lnTo>
                  <a:pt x="125336" y="7620"/>
                </a:lnTo>
                <a:lnTo>
                  <a:pt x="129044" y="5079"/>
                </a:lnTo>
                <a:lnTo>
                  <a:pt x="132841" y="3809"/>
                </a:lnTo>
                <a:lnTo>
                  <a:pt x="144741" y="0"/>
                </a:lnTo>
                <a:lnTo>
                  <a:pt x="156946" y="0"/>
                </a:lnTo>
                <a:lnTo>
                  <a:pt x="157251" y="8890"/>
                </a:lnTo>
                <a:lnTo>
                  <a:pt x="150050" y="8890"/>
                </a:lnTo>
                <a:lnTo>
                  <a:pt x="146240" y="10159"/>
                </a:lnTo>
                <a:lnTo>
                  <a:pt x="143065" y="10159"/>
                </a:lnTo>
                <a:lnTo>
                  <a:pt x="139369" y="11429"/>
                </a:lnTo>
                <a:lnTo>
                  <a:pt x="139649" y="11429"/>
                </a:lnTo>
                <a:lnTo>
                  <a:pt x="136029" y="12700"/>
                </a:lnTo>
                <a:lnTo>
                  <a:pt x="136296" y="12700"/>
                </a:lnTo>
                <a:lnTo>
                  <a:pt x="132753" y="13970"/>
                </a:lnTo>
                <a:lnTo>
                  <a:pt x="133007" y="13970"/>
                </a:lnTo>
                <a:lnTo>
                  <a:pt x="131273" y="15240"/>
                </a:lnTo>
                <a:lnTo>
                  <a:pt x="129781" y="15240"/>
                </a:lnTo>
                <a:lnTo>
                  <a:pt x="126403" y="17779"/>
                </a:lnTo>
                <a:lnTo>
                  <a:pt x="126631" y="17779"/>
                </a:lnTo>
                <a:lnTo>
                  <a:pt x="123342" y="19050"/>
                </a:lnTo>
                <a:lnTo>
                  <a:pt x="123558" y="19050"/>
                </a:lnTo>
                <a:lnTo>
                  <a:pt x="120370" y="21590"/>
                </a:lnTo>
                <a:lnTo>
                  <a:pt x="120561" y="21590"/>
                </a:lnTo>
                <a:lnTo>
                  <a:pt x="117475" y="24129"/>
                </a:lnTo>
                <a:lnTo>
                  <a:pt x="117652" y="24129"/>
                </a:lnTo>
                <a:lnTo>
                  <a:pt x="114668" y="26670"/>
                </a:lnTo>
                <a:lnTo>
                  <a:pt x="114846" y="26670"/>
                </a:lnTo>
                <a:lnTo>
                  <a:pt x="111963" y="29209"/>
                </a:lnTo>
                <a:lnTo>
                  <a:pt x="112128" y="29209"/>
                </a:lnTo>
                <a:lnTo>
                  <a:pt x="109359" y="31750"/>
                </a:lnTo>
                <a:lnTo>
                  <a:pt x="109512" y="31750"/>
                </a:lnTo>
                <a:lnTo>
                  <a:pt x="107751" y="34290"/>
                </a:lnTo>
                <a:lnTo>
                  <a:pt x="107010" y="34290"/>
                </a:lnTo>
                <a:lnTo>
                  <a:pt x="104482" y="38100"/>
                </a:lnTo>
                <a:lnTo>
                  <a:pt x="102209" y="41909"/>
                </a:lnTo>
                <a:lnTo>
                  <a:pt x="100063" y="44450"/>
                </a:lnTo>
                <a:lnTo>
                  <a:pt x="98056" y="48259"/>
                </a:lnTo>
                <a:lnTo>
                  <a:pt x="96164" y="52070"/>
                </a:lnTo>
                <a:lnTo>
                  <a:pt x="94424" y="55879"/>
                </a:lnTo>
                <a:lnTo>
                  <a:pt x="92824" y="59690"/>
                </a:lnTo>
                <a:lnTo>
                  <a:pt x="91363" y="63500"/>
                </a:lnTo>
                <a:lnTo>
                  <a:pt x="90408" y="67309"/>
                </a:lnTo>
                <a:lnTo>
                  <a:pt x="90119" y="67309"/>
                </a:lnTo>
                <a:lnTo>
                  <a:pt x="88925" y="72390"/>
                </a:lnTo>
                <a:lnTo>
                  <a:pt x="87947" y="76200"/>
                </a:lnTo>
                <a:lnTo>
                  <a:pt x="87134" y="81279"/>
                </a:lnTo>
                <a:lnTo>
                  <a:pt x="86487" y="85090"/>
                </a:lnTo>
                <a:lnTo>
                  <a:pt x="86042" y="90170"/>
                </a:lnTo>
                <a:lnTo>
                  <a:pt x="85823" y="93979"/>
                </a:lnTo>
                <a:lnTo>
                  <a:pt x="85661" y="480059"/>
                </a:lnTo>
                <a:lnTo>
                  <a:pt x="85547" y="485140"/>
                </a:lnTo>
                <a:lnTo>
                  <a:pt x="80822" y="514350"/>
                </a:lnTo>
                <a:lnTo>
                  <a:pt x="79387" y="519430"/>
                </a:lnTo>
                <a:lnTo>
                  <a:pt x="77787" y="523240"/>
                </a:lnTo>
                <a:lnTo>
                  <a:pt x="77349" y="524510"/>
                </a:lnTo>
                <a:close/>
              </a:path>
              <a:path w="157479" h="1151889">
                <a:moveTo>
                  <a:pt x="129539" y="16509"/>
                </a:moveTo>
                <a:lnTo>
                  <a:pt x="129781" y="15240"/>
                </a:lnTo>
                <a:lnTo>
                  <a:pt x="131273" y="15240"/>
                </a:lnTo>
                <a:lnTo>
                  <a:pt x="129539" y="16509"/>
                </a:lnTo>
                <a:close/>
              </a:path>
              <a:path w="157479" h="1151889">
                <a:moveTo>
                  <a:pt x="106870" y="35559"/>
                </a:moveTo>
                <a:lnTo>
                  <a:pt x="107010" y="34290"/>
                </a:lnTo>
                <a:lnTo>
                  <a:pt x="107751" y="34290"/>
                </a:lnTo>
                <a:lnTo>
                  <a:pt x="106870" y="35559"/>
                </a:lnTo>
                <a:close/>
              </a:path>
              <a:path w="157479" h="1151889">
                <a:moveTo>
                  <a:pt x="90068" y="68579"/>
                </a:moveTo>
                <a:lnTo>
                  <a:pt x="90119" y="67309"/>
                </a:lnTo>
                <a:lnTo>
                  <a:pt x="90408" y="67309"/>
                </a:lnTo>
                <a:lnTo>
                  <a:pt x="90068" y="68579"/>
                </a:lnTo>
                <a:close/>
              </a:path>
              <a:path w="157479" h="1151889">
                <a:moveTo>
                  <a:pt x="85750" y="95250"/>
                </a:moveTo>
                <a:lnTo>
                  <a:pt x="85763" y="93979"/>
                </a:lnTo>
                <a:lnTo>
                  <a:pt x="85750" y="95250"/>
                </a:lnTo>
                <a:close/>
              </a:path>
              <a:path w="157479" h="1151889">
                <a:moveTo>
                  <a:pt x="76034" y="528319"/>
                </a:moveTo>
                <a:lnTo>
                  <a:pt x="65544" y="528319"/>
                </a:lnTo>
                <a:lnTo>
                  <a:pt x="67373" y="523240"/>
                </a:lnTo>
                <a:lnTo>
                  <a:pt x="67297" y="524510"/>
                </a:lnTo>
                <a:lnTo>
                  <a:pt x="77349" y="524510"/>
                </a:lnTo>
                <a:lnTo>
                  <a:pt x="76034" y="528319"/>
                </a:lnTo>
                <a:close/>
              </a:path>
              <a:path w="157479" h="1151889">
                <a:moveTo>
                  <a:pt x="68199" y="542290"/>
                </a:moveTo>
                <a:lnTo>
                  <a:pt x="57188" y="542290"/>
                </a:lnTo>
                <a:lnTo>
                  <a:pt x="59588" y="538480"/>
                </a:lnTo>
                <a:lnTo>
                  <a:pt x="61734" y="534669"/>
                </a:lnTo>
                <a:lnTo>
                  <a:pt x="63741" y="530860"/>
                </a:lnTo>
                <a:lnTo>
                  <a:pt x="65633" y="527050"/>
                </a:lnTo>
                <a:lnTo>
                  <a:pt x="65544" y="528319"/>
                </a:lnTo>
                <a:lnTo>
                  <a:pt x="76034" y="528319"/>
                </a:lnTo>
                <a:lnTo>
                  <a:pt x="74104" y="532130"/>
                </a:lnTo>
                <a:lnTo>
                  <a:pt x="72021" y="535940"/>
                </a:lnTo>
                <a:lnTo>
                  <a:pt x="69786" y="539750"/>
                </a:lnTo>
                <a:lnTo>
                  <a:pt x="68199" y="542290"/>
                </a:lnTo>
                <a:close/>
              </a:path>
              <a:path w="157479" h="1151889">
                <a:moveTo>
                  <a:pt x="62229" y="551180"/>
                </a:moveTo>
                <a:lnTo>
                  <a:pt x="49669" y="551180"/>
                </a:lnTo>
                <a:lnTo>
                  <a:pt x="52438" y="547369"/>
                </a:lnTo>
                <a:lnTo>
                  <a:pt x="52285" y="547369"/>
                </a:lnTo>
                <a:lnTo>
                  <a:pt x="54927" y="544830"/>
                </a:lnTo>
                <a:lnTo>
                  <a:pt x="54787" y="544830"/>
                </a:lnTo>
                <a:lnTo>
                  <a:pt x="57315" y="541019"/>
                </a:lnTo>
                <a:lnTo>
                  <a:pt x="57188" y="542290"/>
                </a:lnTo>
                <a:lnTo>
                  <a:pt x="68199" y="542290"/>
                </a:lnTo>
                <a:lnTo>
                  <a:pt x="65024" y="547369"/>
                </a:lnTo>
                <a:lnTo>
                  <a:pt x="62229" y="551180"/>
                </a:lnTo>
                <a:close/>
              </a:path>
              <a:path w="157479" h="1151889">
                <a:moveTo>
                  <a:pt x="29063" y="575274"/>
                </a:moveTo>
                <a:lnTo>
                  <a:pt x="25336" y="574040"/>
                </a:lnTo>
                <a:lnTo>
                  <a:pt x="17335" y="571500"/>
                </a:lnTo>
                <a:lnTo>
                  <a:pt x="4546" y="571500"/>
                </a:lnTo>
                <a:lnTo>
                  <a:pt x="8470" y="570230"/>
                </a:lnTo>
                <a:lnTo>
                  <a:pt x="15265" y="570230"/>
                </a:lnTo>
                <a:lnTo>
                  <a:pt x="19024" y="568960"/>
                </a:lnTo>
                <a:lnTo>
                  <a:pt x="18732" y="568960"/>
                </a:lnTo>
                <a:lnTo>
                  <a:pt x="22428" y="567690"/>
                </a:lnTo>
                <a:lnTo>
                  <a:pt x="22148" y="567690"/>
                </a:lnTo>
                <a:lnTo>
                  <a:pt x="25768" y="566419"/>
                </a:lnTo>
                <a:lnTo>
                  <a:pt x="25501" y="566419"/>
                </a:lnTo>
                <a:lnTo>
                  <a:pt x="29044" y="565150"/>
                </a:lnTo>
                <a:lnTo>
                  <a:pt x="28790" y="565150"/>
                </a:lnTo>
                <a:lnTo>
                  <a:pt x="32258" y="563880"/>
                </a:lnTo>
                <a:lnTo>
                  <a:pt x="32016" y="563880"/>
                </a:lnTo>
                <a:lnTo>
                  <a:pt x="35394" y="562610"/>
                </a:lnTo>
                <a:lnTo>
                  <a:pt x="35166" y="562610"/>
                </a:lnTo>
                <a:lnTo>
                  <a:pt x="38455" y="560069"/>
                </a:lnTo>
                <a:lnTo>
                  <a:pt x="38239" y="560069"/>
                </a:lnTo>
                <a:lnTo>
                  <a:pt x="41427" y="557530"/>
                </a:lnTo>
                <a:lnTo>
                  <a:pt x="41236" y="557530"/>
                </a:lnTo>
                <a:lnTo>
                  <a:pt x="44323" y="556260"/>
                </a:lnTo>
                <a:lnTo>
                  <a:pt x="44145" y="556260"/>
                </a:lnTo>
                <a:lnTo>
                  <a:pt x="47129" y="553719"/>
                </a:lnTo>
                <a:lnTo>
                  <a:pt x="46951" y="553719"/>
                </a:lnTo>
                <a:lnTo>
                  <a:pt x="49834" y="549910"/>
                </a:lnTo>
                <a:lnTo>
                  <a:pt x="49669" y="551180"/>
                </a:lnTo>
                <a:lnTo>
                  <a:pt x="62229" y="551180"/>
                </a:lnTo>
                <a:lnTo>
                  <a:pt x="59436" y="553719"/>
                </a:lnTo>
                <a:lnTo>
                  <a:pt x="56502" y="557530"/>
                </a:lnTo>
                <a:lnTo>
                  <a:pt x="53632" y="560069"/>
                </a:lnTo>
                <a:lnTo>
                  <a:pt x="50279" y="562610"/>
                </a:lnTo>
                <a:lnTo>
                  <a:pt x="46989" y="565150"/>
                </a:lnTo>
                <a:lnTo>
                  <a:pt x="43586" y="567690"/>
                </a:lnTo>
                <a:lnTo>
                  <a:pt x="40081" y="570230"/>
                </a:lnTo>
                <a:lnTo>
                  <a:pt x="36461" y="572769"/>
                </a:lnTo>
                <a:lnTo>
                  <a:pt x="29063" y="575274"/>
                </a:lnTo>
                <a:close/>
              </a:path>
              <a:path w="157479" h="1151889">
                <a:moveTo>
                  <a:pt x="4851" y="580390"/>
                </a:moveTo>
                <a:lnTo>
                  <a:pt x="2959" y="580390"/>
                </a:lnTo>
                <a:lnTo>
                  <a:pt x="1574" y="579119"/>
                </a:lnTo>
                <a:lnTo>
                  <a:pt x="546" y="577850"/>
                </a:lnTo>
                <a:lnTo>
                  <a:pt x="0" y="576580"/>
                </a:lnTo>
                <a:lnTo>
                  <a:pt x="7" y="575274"/>
                </a:lnTo>
                <a:lnTo>
                  <a:pt x="546" y="572769"/>
                </a:lnTo>
                <a:lnTo>
                  <a:pt x="1574" y="571500"/>
                </a:lnTo>
                <a:lnTo>
                  <a:pt x="4851" y="571500"/>
                </a:lnTo>
                <a:lnTo>
                  <a:pt x="4851" y="580390"/>
                </a:lnTo>
                <a:close/>
              </a:path>
              <a:path w="157479" h="1151889">
                <a:moveTo>
                  <a:pt x="12941" y="580390"/>
                </a:moveTo>
                <a:lnTo>
                  <a:pt x="4851" y="580390"/>
                </a:lnTo>
                <a:lnTo>
                  <a:pt x="4851" y="571500"/>
                </a:lnTo>
                <a:lnTo>
                  <a:pt x="17335" y="571500"/>
                </a:lnTo>
                <a:lnTo>
                  <a:pt x="25336" y="574040"/>
                </a:lnTo>
                <a:lnTo>
                  <a:pt x="29063" y="575274"/>
                </a:lnTo>
                <a:lnTo>
                  <a:pt x="21094" y="577850"/>
                </a:lnTo>
                <a:lnTo>
                  <a:pt x="12941" y="580390"/>
                </a:lnTo>
                <a:close/>
              </a:path>
              <a:path w="157479" h="1151889">
                <a:moveTo>
                  <a:pt x="32258" y="588010"/>
                </a:moveTo>
                <a:lnTo>
                  <a:pt x="28790" y="585469"/>
                </a:lnTo>
                <a:lnTo>
                  <a:pt x="29044" y="585469"/>
                </a:lnTo>
                <a:lnTo>
                  <a:pt x="25501" y="584200"/>
                </a:lnTo>
                <a:lnTo>
                  <a:pt x="25768" y="584200"/>
                </a:lnTo>
                <a:lnTo>
                  <a:pt x="22148" y="582930"/>
                </a:lnTo>
                <a:lnTo>
                  <a:pt x="22428" y="582930"/>
                </a:lnTo>
                <a:lnTo>
                  <a:pt x="18732" y="581660"/>
                </a:lnTo>
                <a:lnTo>
                  <a:pt x="15557" y="581660"/>
                </a:lnTo>
                <a:lnTo>
                  <a:pt x="11747" y="580390"/>
                </a:lnTo>
                <a:lnTo>
                  <a:pt x="12941" y="580390"/>
                </a:lnTo>
                <a:lnTo>
                  <a:pt x="21094" y="577850"/>
                </a:lnTo>
                <a:lnTo>
                  <a:pt x="29063" y="575274"/>
                </a:lnTo>
                <a:lnTo>
                  <a:pt x="33007" y="576580"/>
                </a:lnTo>
                <a:lnTo>
                  <a:pt x="36702" y="579119"/>
                </a:lnTo>
                <a:lnTo>
                  <a:pt x="40081" y="580390"/>
                </a:lnTo>
                <a:lnTo>
                  <a:pt x="43802" y="582930"/>
                </a:lnTo>
                <a:lnTo>
                  <a:pt x="47193" y="585469"/>
                </a:lnTo>
                <a:lnTo>
                  <a:pt x="48831" y="586740"/>
                </a:lnTo>
                <a:lnTo>
                  <a:pt x="32016" y="586740"/>
                </a:lnTo>
                <a:lnTo>
                  <a:pt x="32258" y="588010"/>
                </a:lnTo>
                <a:close/>
              </a:path>
              <a:path w="157479" h="1151889">
                <a:moveTo>
                  <a:pt x="54927" y="607060"/>
                </a:moveTo>
                <a:lnTo>
                  <a:pt x="52285" y="603250"/>
                </a:lnTo>
                <a:lnTo>
                  <a:pt x="52438" y="603250"/>
                </a:lnTo>
                <a:lnTo>
                  <a:pt x="49669" y="600710"/>
                </a:lnTo>
                <a:lnTo>
                  <a:pt x="49834" y="600710"/>
                </a:lnTo>
                <a:lnTo>
                  <a:pt x="46951" y="598169"/>
                </a:lnTo>
                <a:lnTo>
                  <a:pt x="47129" y="598169"/>
                </a:lnTo>
                <a:lnTo>
                  <a:pt x="44145" y="595630"/>
                </a:lnTo>
                <a:lnTo>
                  <a:pt x="44323" y="595630"/>
                </a:lnTo>
                <a:lnTo>
                  <a:pt x="41236" y="593090"/>
                </a:lnTo>
                <a:lnTo>
                  <a:pt x="41427" y="593090"/>
                </a:lnTo>
                <a:lnTo>
                  <a:pt x="38239" y="590550"/>
                </a:lnTo>
                <a:lnTo>
                  <a:pt x="38455" y="590550"/>
                </a:lnTo>
                <a:lnTo>
                  <a:pt x="35166" y="589280"/>
                </a:lnTo>
                <a:lnTo>
                  <a:pt x="35394" y="589280"/>
                </a:lnTo>
                <a:lnTo>
                  <a:pt x="32016" y="586740"/>
                </a:lnTo>
                <a:lnTo>
                  <a:pt x="48831" y="586740"/>
                </a:lnTo>
                <a:lnTo>
                  <a:pt x="50469" y="588010"/>
                </a:lnTo>
                <a:lnTo>
                  <a:pt x="53632" y="590550"/>
                </a:lnTo>
                <a:lnTo>
                  <a:pt x="56667" y="594360"/>
                </a:lnTo>
                <a:lnTo>
                  <a:pt x="59588" y="596900"/>
                </a:lnTo>
                <a:lnTo>
                  <a:pt x="62369" y="600710"/>
                </a:lnTo>
                <a:lnTo>
                  <a:pt x="65024" y="604519"/>
                </a:lnTo>
                <a:lnTo>
                  <a:pt x="65857" y="605790"/>
                </a:lnTo>
                <a:lnTo>
                  <a:pt x="54787" y="605790"/>
                </a:lnTo>
                <a:lnTo>
                  <a:pt x="54927" y="607060"/>
                </a:lnTo>
                <a:close/>
              </a:path>
              <a:path w="157479" h="1151889">
                <a:moveTo>
                  <a:pt x="71729" y="640080"/>
                </a:moveTo>
                <a:lnTo>
                  <a:pt x="70370" y="635000"/>
                </a:lnTo>
                <a:lnTo>
                  <a:pt x="68910" y="631190"/>
                </a:lnTo>
                <a:lnTo>
                  <a:pt x="67297" y="627380"/>
                </a:lnTo>
                <a:lnTo>
                  <a:pt x="65544" y="623569"/>
                </a:lnTo>
                <a:lnTo>
                  <a:pt x="63652" y="619760"/>
                </a:lnTo>
                <a:lnTo>
                  <a:pt x="61620" y="615950"/>
                </a:lnTo>
                <a:lnTo>
                  <a:pt x="59461" y="613410"/>
                </a:lnTo>
                <a:lnTo>
                  <a:pt x="57188" y="609600"/>
                </a:lnTo>
                <a:lnTo>
                  <a:pt x="54787" y="605790"/>
                </a:lnTo>
                <a:lnTo>
                  <a:pt x="65857" y="605790"/>
                </a:lnTo>
                <a:lnTo>
                  <a:pt x="79451" y="632460"/>
                </a:lnTo>
                <a:lnTo>
                  <a:pt x="80873" y="636269"/>
                </a:lnTo>
                <a:lnTo>
                  <a:pt x="81495" y="638810"/>
                </a:lnTo>
                <a:lnTo>
                  <a:pt x="71678" y="638810"/>
                </a:lnTo>
                <a:lnTo>
                  <a:pt x="71729" y="640080"/>
                </a:lnTo>
                <a:close/>
              </a:path>
              <a:path w="157479" h="1151889">
                <a:moveTo>
                  <a:pt x="156946" y="1151889"/>
                </a:moveTo>
                <a:lnTo>
                  <a:pt x="148564" y="1151889"/>
                </a:lnTo>
                <a:lnTo>
                  <a:pt x="136461" y="1148080"/>
                </a:lnTo>
                <a:lnTo>
                  <a:pt x="128790" y="1145539"/>
                </a:lnTo>
                <a:lnTo>
                  <a:pt x="125095" y="1144270"/>
                </a:lnTo>
                <a:lnTo>
                  <a:pt x="121716" y="1141730"/>
                </a:lnTo>
                <a:lnTo>
                  <a:pt x="117995" y="1139189"/>
                </a:lnTo>
                <a:lnTo>
                  <a:pt x="102209" y="1125220"/>
                </a:lnTo>
                <a:lnTo>
                  <a:pt x="99428" y="1122680"/>
                </a:lnTo>
                <a:lnTo>
                  <a:pt x="85686" y="1098550"/>
                </a:lnTo>
                <a:lnTo>
                  <a:pt x="83934" y="1094740"/>
                </a:lnTo>
                <a:lnTo>
                  <a:pt x="82346" y="1090930"/>
                </a:lnTo>
                <a:lnTo>
                  <a:pt x="80924" y="1085850"/>
                </a:lnTo>
                <a:lnTo>
                  <a:pt x="79679" y="1080770"/>
                </a:lnTo>
                <a:lnTo>
                  <a:pt x="78612" y="1076960"/>
                </a:lnTo>
                <a:lnTo>
                  <a:pt x="76034" y="665480"/>
                </a:lnTo>
                <a:lnTo>
                  <a:pt x="75755" y="661669"/>
                </a:lnTo>
                <a:lnTo>
                  <a:pt x="75285" y="656590"/>
                </a:lnTo>
                <a:lnTo>
                  <a:pt x="74637" y="652780"/>
                </a:lnTo>
                <a:lnTo>
                  <a:pt x="73812" y="647700"/>
                </a:lnTo>
                <a:lnTo>
                  <a:pt x="72834" y="643890"/>
                </a:lnTo>
                <a:lnTo>
                  <a:pt x="71678" y="638810"/>
                </a:lnTo>
                <a:lnTo>
                  <a:pt x="81495" y="638810"/>
                </a:lnTo>
                <a:lnTo>
                  <a:pt x="82118" y="641350"/>
                </a:lnTo>
                <a:lnTo>
                  <a:pt x="83185" y="646430"/>
                </a:lnTo>
                <a:lnTo>
                  <a:pt x="84061" y="651510"/>
                </a:lnTo>
                <a:lnTo>
                  <a:pt x="84759" y="655319"/>
                </a:lnTo>
                <a:lnTo>
                  <a:pt x="85255" y="660400"/>
                </a:lnTo>
                <a:lnTo>
                  <a:pt x="85559" y="665480"/>
                </a:lnTo>
                <a:lnTo>
                  <a:pt x="85661" y="1051560"/>
                </a:lnTo>
                <a:lnTo>
                  <a:pt x="85750" y="1056640"/>
                </a:lnTo>
                <a:lnTo>
                  <a:pt x="86042" y="1061720"/>
                </a:lnTo>
                <a:lnTo>
                  <a:pt x="86512" y="1065530"/>
                </a:lnTo>
                <a:lnTo>
                  <a:pt x="87160" y="1070610"/>
                </a:lnTo>
                <a:lnTo>
                  <a:pt x="87985" y="1074420"/>
                </a:lnTo>
                <a:lnTo>
                  <a:pt x="88963" y="1079500"/>
                </a:lnTo>
                <a:lnTo>
                  <a:pt x="90119" y="1083310"/>
                </a:lnTo>
                <a:lnTo>
                  <a:pt x="91427" y="1087120"/>
                </a:lnTo>
                <a:lnTo>
                  <a:pt x="92887" y="1090930"/>
                </a:lnTo>
                <a:lnTo>
                  <a:pt x="94500" y="1096010"/>
                </a:lnTo>
                <a:lnTo>
                  <a:pt x="94881" y="1096010"/>
                </a:lnTo>
                <a:lnTo>
                  <a:pt x="96253" y="1099820"/>
                </a:lnTo>
                <a:lnTo>
                  <a:pt x="96824" y="1099820"/>
                </a:lnTo>
                <a:lnTo>
                  <a:pt x="98145" y="1102360"/>
                </a:lnTo>
                <a:lnTo>
                  <a:pt x="100177" y="1106170"/>
                </a:lnTo>
                <a:lnTo>
                  <a:pt x="102336" y="1109980"/>
                </a:lnTo>
                <a:lnTo>
                  <a:pt x="104609" y="1113789"/>
                </a:lnTo>
                <a:lnTo>
                  <a:pt x="105325" y="1113789"/>
                </a:lnTo>
                <a:lnTo>
                  <a:pt x="107010" y="1116330"/>
                </a:lnTo>
                <a:lnTo>
                  <a:pt x="106870" y="1116330"/>
                </a:lnTo>
                <a:lnTo>
                  <a:pt x="109512" y="1118870"/>
                </a:lnTo>
                <a:lnTo>
                  <a:pt x="109359" y="1118870"/>
                </a:lnTo>
                <a:lnTo>
                  <a:pt x="112128" y="1122680"/>
                </a:lnTo>
                <a:lnTo>
                  <a:pt x="112924" y="1122680"/>
                </a:lnTo>
                <a:lnTo>
                  <a:pt x="114846" y="1125220"/>
                </a:lnTo>
                <a:lnTo>
                  <a:pt x="114668" y="1125220"/>
                </a:lnTo>
                <a:lnTo>
                  <a:pt x="117652" y="1127760"/>
                </a:lnTo>
                <a:lnTo>
                  <a:pt x="117475" y="1127760"/>
                </a:lnTo>
                <a:lnTo>
                  <a:pt x="120561" y="1129030"/>
                </a:lnTo>
                <a:lnTo>
                  <a:pt x="120370" y="1129030"/>
                </a:lnTo>
                <a:lnTo>
                  <a:pt x="123558" y="1131570"/>
                </a:lnTo>
                <a:lnTo>
                  <a:pt x="123342" y="1131570"/>
                </a:lnTo>
                <a:lnTo>
                  <a:pt x="126631" y="1134110"/>
                </a:lnTo>
                <a:lnTo>
                  <a:pt x="126403" y="1134110"/>
                </a:lnTo>
                <a:lnTo>
                  <a:pt x="129781" y="1135380"/>
                </a:lnTo>
                <a:lnTo>
                  <a:pt x="129539" y="1135380"/>
                </a:lnTo>
                <a:lnTo>
                  <a:pt x="133007" y="1136650"/>
                </a:lnTo>
                <a:lnTo>
                  <a:pt x="132753" y="1136650"/>
                </a:lnTo>
                <a:lnTo>
                  <a:pt x="136296" y="1137920"/>
                </a:lnTo>
                <a:lnTo>
                  <a:pt x="136029" y="1137920"/>
                </a:lnTo>
                <a:lnTo>
                  <a:pt x="139649" y="1139189"/>
                </a:lnTo>
                <a:lnTo>
                  <a:pt x="139369" y="1139189"/>
                </a:lnTo>
                <a:lnTo>
                  <a:pt x="143065" y="1140460"/>
                </a:lnTo>
                <a:lnTo>
                  <a:pt x="142773" y="1140460"/>
                </a:lnTo>
                <a:lnTo>
                  <a:pt x="146532" y="1141730"/>
                </a:lnTo>
                <a:lnTo>
                  <a:pt x="153327" y="1141730"/>
                </a:lnTo>
                <a:lnTo>
                  <a:pt x="157251" y="1143000"/>
                </a:lnTo>
                <a:lnTo>
                  <a:pt x="156946" y="1151889"/>
                </a:lnTo>
                <a:close/>
              </a:path>
              <a:path w="157479" h="1151889">
                <a:moveTo>
                  <a:pt x="76047" y="666750"/>
                </a:moveTo>
                <a:lnTo>
                  <a:pt x="75974" y="665480"/>
                </a:lnTo>
                <a:lnTo>
                  <a:pt x="76047" y="666750"/>
                </a:lnTo>
                <a:close/>
              </a:path>
              <a:path w="157479" h="1151889">
                <a:moveTo>
                  <a:pt x="94881" y="1096010"/>
                </a:moveTo>
                <a:lnTo>
                  <a:pt x="94500" y="1096010"/>
                </a:lnTo>
                <a:lnTo>
                  <a:pt x="94424" y="1094740"/>
                </a:lnTo>
                <a:lnTo>
                  <a:pt x="94881" y="1096010"/>
                </a:lnTo>
                <a:close/>
              </a:path>
              <a:path w="157479" h="1151889">
                <a:moveTo>
                  <a:pt x="96824" y="1099820"/>
                </a:moveTo>
                <a:lnTo>
                  <a:pt x="96253" y="1099820"/>
                </a:lnTo>
                <a:lnTo>
                  <a:pt x="96164" y="1098550"/>
                </a:lnTo>
                <a:lnTo>
                  <a:pt x="96824" y="1099820"/>
                </a:lnTo>
                <a:close/>
              </a:path>
              <a:path w="157479" h="1151889">
                <a:moveTo>
                  <a:pt x="105325" y="1113789"/>
                </a:moveTo>
                <a:lnTo>
                  <a:pt x="104609" y="1113789"/>
                </a:lnTo>
                <a:lnTo>
                  <a:pt x="104482" y="1112520"/>
                </a:lnTo>
                <a:lnTo>
                  <a:pt x="105325" y="1113789"/>
                </a:lnTo>
                <a:close/>
              </a:path>
              <a:path w="157479" h="1151889">
                <a:moveTo>
                  <a:pt x="112924" y="1122680"/>
                </a:moveTo>
                <a:lnTo>
                  <a:pt x="112128" y="1122680"/>
                </a:lnTo>
                <a:lnTo>
                  <a:pt x="111963" y="1121410"/>
                </a:lnTo>
                <a:lnTo>
                  <a:pt x="112924" y="1122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385993" y="810758"/>
            <a:ext cx="351218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-15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155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2850" spc="-155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90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sz="2850" spc="-29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936" sz="4200" spc="-7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baseline="7936" sz="4200" spc="-105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7936" sz="4200" spc="-7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7936" sz="4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936" sz="4200">
                <a:solidFill>
                  <a:srgbClr val="FFFFFF"/>
                </a:solidFill>
                <a:latin typeface="新宋体"/>
                <a:cs typeface="新宋体"/>
              </a:rPr>
              <a:t>轴旋</a:t>
            </a:r>
            <a:r>
              <a:rPr dirty="0" baseline="7936" sz="4200" spc="-7">
                <a:solidFill>
                  <a:srgbClr val="FFFFFF"/>
                </a:solidFill>
                <a:latin typeface="新宋体"/>
                <a:cs typeface="新宋体"/>
              </a:rPr>
              <a:t>转</a:t>
            </a:r>
            <a:endParaRPr baseline="7936" sz="42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836930"/>
            <a:ext cx="3223895" cy="1165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2.</a:t>
            </a:r>
            <a:r>
              <a:rPr dirty="0" sz="2800" spc="-4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求空间曲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7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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时的旋转曲面方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73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3593465">
              <a:lnSpc>
                <a:spcPct val="100000"/>
              </a:lnSpc>
              <a:spcBef>
                <a:spcPts val="120"/>
              </a:spcBef>
            </a:pPr>
            <a:r>
              <a:rPr dirty="0" spc="10" i="1">
                <a:latin typeface="Times New Roman"/>
                <a:cs typeface="Times New Roman"/>
              </a:rPr>
              <a:t>z </a:t>
            </a:r>
            <a:r>
              <a:rPr dirty="0" spc="10">
                <a:latin typeface="Symbol"/>
                <a:cs typeface="Symbol"/>
              </a:rPr>
              <a:t></a:t>
            </a:r>
            <a:r>
              <a:rPr dirty="0" spc="-385"/>
              <a:t> </a:t>
            </a:r>
            <a:r>
              <a:rPr dirty="0" sz="3000" spc="-130" i="1">
                <a:latin typeface="Symbol"/>
                <a:cs typeface="Symbol"/>
              </a:rPr>
              <a:t></a:t>
            </a:r>
            <a:r>
              <a:rPr dirty="0" spc="-130"/>
              <a:t>(</a:t>
            </a:r>
            <a:r>
              <a:rPr dirty="0" spc="-130" i="1">
                <a:latin typeface="Times New Roman"/>
                <a:cs typeface="Times New Roman"/>
              </a:rPr>
              <a:t>t</a:t>
            </a:r>
            <a:r>
              <a:rPr dirty="0" spc="-130"/>
              <a:t>)</a:t>
            </a:r>
            <a:endParaRPr sz="3000">
              <a:latin typeface="Times New Roman"/>
              <a:cs typeface="Times New Roman"/>
            </a:endParaRPr>
          </a:p>
          <a:p>
            <a:pPr marL="50800" marR="43180" indent="320675">
              <a:lnSpc>
                <a:spcPct val="144500"/>
              </a:lnSpc>
              <a:spcBef>
                <a:spcPts val="2295"/>
              </a:spcBef>
              <a:tabLst>
                <a:tab pos="985519" algn="l"/>
              </a:tabLst>
            </a:pPr>
            <a:r>
              <a:rPr dirty="0" baseline="3968" sz="42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baseline="3968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50" spc="25">
                <a:latin typeface="宋体"/>
                <a:cs typeface="宋体"/>
              </a:rPr>
              <a:t>任取</a:t>
            </a:r>
            <a:r>
              <a:rPr dirty="0" sz="2850" spc="300">
                <a:latin typeface="宋体"/>
                <a:cs typeface="宋体"/>
              </a:rPr>
              <a:t>点</a:t>
            </a:r>
            <a:r>
              <a:rPr dirty="0" sz="2850" spc="100" i="1">
                <a:latin typeface="Times New Roman"/>
                <a:cs typeface="Times New Roman"/>
              </a:rPr>
              <a:t>M</a:t>
            </a:r>
            <a:r>
              <a:rPr dirty="0" baseline="-21367" sz="2925" spc="150"/>
              <a:t>1</a:t>
            </a:r>
            <a:r>
              <a:rPr dirty="0" baseline="-21367" sz="2925" spc="-442"/>
              <a:t> </a:t>
            </a:r>
            <a:r>
              <a:rPr dirty="0" sz="2850" spc="-165"/>
              <a:t>(</a:t>
            </a:r>
            <a:r>
              <a:rPr dirty="0" sz="3000" spc="-165" i="1">
                <a:latin typeface="Symbol"/>
                <a:cs typeface="Symbol"/>
              </a:rPr>
              <a:t></a:t>
            </a:r>
            <a:r>
              <a:rPr dirty="0" sz="2850" spc="-165"/>
              <a:t>(</a:t>
            </a:r>
            <a:r>
              <a:rPr dirty="0" sz="2850" spc="-165" i="1">
                <a:latin typeface="Times New Roman"/>
                <a:cs typeface="Times New Roman"/>
              </a:rPr>
              <a:t>t</a:t>
            </a:r>
            <a:r>
              <a:rPr dirty="0" sz="2850" spc="-165"/>
              <a:t>)</a:t>
            </a:r>
            <a:r>
              <a:rPr dirty="0" sz="2850" spc="-425"/>
              <a:t> </a:t>
            </a:r>
            <a:r>
              <a:rPr dirty="0" sz="2850" spc="-80"/>
              <a:t>,</a:t>
            </a:r>
            <a:r>
              <a:rPr dirty="0" sz="3000" spc="-80" i="1">
                <a:latin typeface="Symbol"/>
                <a:cs typeface="Symbol"/>
              </a:rPr>
              <a:t></a:t>
            </a:r>
            <a:r>
              <a:rPr dirty="0" sz="2850" spc="-80"/>
              <a:t>(</a:t>
            </a:r>
            <a:r>
              <a:rPr dirty="0" sz="2850" spc="-80" i="1">
                <a:latin typeface="Times New Roman"/>
                <a:cs typeface="Times New Roman"/>
              </a:rPr>
              <a:t>t</a:t>
            </a:r>
            <a:r>
              <a:rPr dirty="0" sz="2850" spc="-80"/>
              <a:t>),</a:t>
            </a:r>
            <a:r>
              <a:rPr dirty="0" sz="3000" spc="-80" i="1">
                <a:latin typeface="Symbol"/>
                <a:cs typeface="Symbol"/>
              </a:rPr>
              <a:t></a:t>
            </a:r>
            <a:r>
              <a:rPr dirty="0" sz="2850" spc="-80"/>
              <a:t>(</a:t>
            </a:r>
            <a:r>
              <a:rPr dirty="0" sz="2850" spc="-80" i="1">
                <a:latin typeface="Times New Roman"/>
                <a:cs typeface="Times New Roman"/>
              </a:rPr>
              <a:t>t</a:t>
            </a:r>
            <a:r>
              <a:rPr dirty="0" sz="2850" spc="-80"/>
              <a:t>))</a:t>
            </a:r>
            <a:r>
              <a:rPr dirty="0" sz="2850" spc="-365"/>
              <a:t> </a:t>
            </a:r>
            <a:r>
              <a:rPr dirty="0" sz="2850" spc="15">
                <a:latin typeface="Symbol"/>
                <a:cs typeface="Symbol"/>
              </a:rPr>
              <a:t></a:t>
            </a:r>
            <a:r>
              <a:rPr dirty="0" sz="2850" spc="-355"/>
              <a:t> </a:t>
            </a:r>
            <a:r>
              <a:rPr dirty="0" sz="2850" spc="25">
                <a:latin typeface="Symbol"/>
                <a:cs typeface="Symbol"/>
              </a:rPr>
              <a:t></a:t>
            </a:r>
            <a:r>
              <a:rPr dirty="0" sz="2850" spc="25"/>
              <a:t>,</a:t>
            </a:r>
            <a:r>
              <a:rPr dirty="0" sz="2850" spc="-240"/>
              <a:t> </a:t>
            </a:r>
            <a:r>
              <a:rPr dirty="0" baseline="3968" sz="4200" spc="-7">
                <a:latin typeface="新宋体"/>
                <a:cs typeface="新宋体"/>
              </a:rPr>
              <a:t>点</a:t>
            </a:r>
            <a:r>
              <a:rPr dirty="0" baseline="3968" sz="4200" spc="-1050">
                <a:latin typeface="新宋体"/>
                <a:cs typeface="新宋体"/>
              </a:rPr>
              <a:t> </a:t>
            </a:r>
            <a:r>
              <a:rPr dirty="0" baseline="3968" sz="4200" i="1">
                <a:latin typeface="Times New Roman"/>
                <a:cs typeface="Times New Roman"/>
              </a:rPr>
              <a:t>M</a:t>
            </a:r>
            <a:r>
              <a:rPr dirty="0" baseline="-10802" sz="2700"/>
              <a:t>1</a:t>
            </a:r>
            <a:r>
              <a:rPr dirty="0" baseline="3968" sz="4200" spc="-7">
                <a:latin typeface="新宋体"/>
                <a:cs typeface="新宋体"/>
              </a:rPr>
              <a:t>绕</a:t>
            </a:r>
            <a:r>
              <a:rPr dirty="0" baseline="3968" sz="4200" spc="-1050">
                <a:latin typeface="新宋体"/>
                <a:cs typeface="新宋体"/>
              </a:rPr>
              <a:t> </a:t>
            </a:r>
            <a:r>
              <a:rPr dirty="0" baseline="3968" sz="4200" spc="-7"/>
              <a:t>z </a:t>
            </a:r>
            <a:r>
              <a:rPr dirty="0" baseline="3968" sz="4200">
                <a:latin typeface="新宋体"/>
                <a:cs typeface="新宋体"/>
              </a:rPr>
              <a:t>轴旋转</a:t>
            </a:r>
            <a:r>
              <a:rPr dirty="0" baseline="3968" sz="4200" spc="-7"/>
              <a:t>, </a:t>
            </a:r>
            <a:r>
              <a:rPr dirty="0" baseline="-1984" sz="4200" spc="-7"/>
              <a:t> </a:t>
            </a:r>
            <a:r>
              <a:rPr dirty="0" baseline="-1984" sz="4200">
                <a:latin typeface="新宋体"/>
                <a:cs typeface="新宋体"/>
              </a:rPr>
              <a:t>转过角</a:t>
            </a:r>
            <a:r>
              <a:rPr dirty="0" baseline="-1984" sz="4200" spc="-300">
                <a:latin typeface="新宋体"/>
                <a:cs typeface="新宋体"/>
              </a:rPr>
              <a:t>度</a:t>
            </a:r>
            <a:r>
              <a:rPr dirty="0" baseline="-1915" sz="4350" spc="-382" i="1">
                <a:latin typeface="Symbol"/>
                <a:cs typeface="Symbol"/>
              </a:rPr>
              <a:t></a:t>
            </a:r>
            <a:r>
              <a:rPr dirty="0" baseline="-1984" sz="4200">
                <a:latin typeface="新宋体"/>
                <a:cs typeface="新宋体"/>
              </a:rPr>
              <a:t>后到</a:t>
            </a:r>
            <a:r>
              <a:rPr dirty="0" baseline="-1984" sz="4200" spc="-7">
                <a:latin typeface="新宋体"/>
                <a:cs typeface="新宋体"/>
              </a:rPr>
              <a:t>点</a:t>
            </a:r>
            <a:r>
              <a:rPr dirty="0" baseline="-1984" sz="4200" spc="-1132">
                <a:latin typeface="新宋体"/>
                <a:cs typeface="新宋体"/>
              </a:rPr>
              <a:t> </a:t>
            </a:r>
            <a:r>
              <a:rPr dirty="0" sz="2850" spc="20" i="1">
                <a:latin typeface="Times New Roman"/>
                <a:cs typeface="Times New Roman"/>
              </a:rPr>
              <a:t>M</a:t>
            </a:r>
            <a:r>
              <a:rPr dirty="0" sz="2850" spc="-210" i="1">
                <a:latin typeface="Times New Roman"/>
                <a:cs typeface="Times New Roman"/>
              </a:rPr>
              <a:t> </a:t>
            </a:r>
            <a:r>
              <a:rPr dirty="0" sz="2850" spc="95"/>
              <a:t>(</a:t>
            </a:r>
            <a:r>
              <a:rPr dirty="0" sz="2850" spc="95" i="1">
                <a:latin typeface="Times New Roman"/>
                <a:cs typeface="Times New Roman"/>
              </a:rPr>
              <a:t>x</a:t>
            </a:r>
            <a:r>
              <a:rPr dirty="0" sz="2850" spc="95"/>
              <a:t>,</a:t>
            </a:r>
            <a:r>
              <a:rPr dirty="0" sz="2850" spc="-95"/>
              <a:t> </a:t>
            </a:r>
            <a:r>
              <a:rPr dirty="0" sz="2850" spc="50" i="1">
                <a:latin typeface="Times New Roman"/>
                <a:cs typeface="Times New Roman"/>
              </a:rPr>
              <a:t>y</a:t>
            </a:r>
            <a:r>
              <a:rPr dirty="0" sz="2850" spc="50"/>
              <a:t>,</a:t>
            </a:r>
            <a:r>
              <a:rPr dirty="0" sz="2850" spc="-235"/>
              <a:t> </a:t>
            </a:r>
            <a:r>
              <a:rPr dirty="0" sz="2850" spc="155" i="1">
                <a:latin typeface="Times New Roman"/>
                <a:cs typeface="Times New Roman"/>
              </a:rPr>
              <a:t>z</a:t>
            </a:r>
            <a:r>
              <a:rPr dirty="0" sz="2850" spc="155"/>
              <a:t>),</a:t>
            </a:r>
            <a:r>
              <a:rPr dirty="0" sz="2850" spc="-145"/>
              <a:t> </a:t>
            </a:r>
            <a:r>
              <a:rPr dirty="0" baseline="2976" sz="4200" spc="-7">
                <a:latin typeface="新宋体"/>
                <a:cs typeface="新宋体"/>
              </a:rPr>
              <a:t>则</a:t>
            </a:r>
            <a:endParaRPr baseline="2976" sz="4200">
              <a:latin typeface="新宋体"/>
              <a:cs typeface="新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57234" y="3652837"/>
            <a:ext cx="180340" cy="1447800"/>
          </a:xfrm>
          <a:custGeom>
            <a:avLst/>
            <a:gdLst/>
            <a:ahLst/>
            <a:cxnLst/>
            <a:rect l="l" t="t" r="r" b="b"/>
            <a:pathLst>
              <a:path w="180339" h="1447800">
                <a:moveTo>
                  <a:pt x="158546" y="12700"/>
                </a:moveTo>
                <a:lnTo>
                  <a:pt x="134099" y="12700"/>
                </a:lnTo>
                <a:lnTo>
                  <a:pt x="138201" y="0"/>
                </a:lnTo>
                <a:lnTo>
                  <a:pt x="162890" y="0"/>
                </a:lnTo>
                <a:lnTo>
                  <a:pt x="158546" y="12700"/>
                </a:lnTo>
                <a:close/>
              </a:path>
              <a:path w="180339" h="1447800">
                <a:moveTo>
                  <a:pt x="135953" y="25400"/>
                </a:moveTo>
                <a:lnTo>
                  <a:pt x="122428" y="25400"/>
                </a:lnTo>
                <a:lnTo>
                  <a:pt x="126301" y="12700"/>
                </a:lnTo>
                <a:lnTo>
                  <a:pt x="139712" y="12700"/>
                </a:lnTo>
                <a:lnTo>
                  <a:pt x="135953" y="25400"/>
                </a:lnTo>
                <a:close/>
              </a:path>
              <a:path w="180339" h="1447800">
                <a:moveTo>
                  <a:pt x="122859" y="38100"/>
                </a:moveTo>
                <a:lnTo>
                  <a:pt x="109283" y="38100"/>
                </a:lnTo>
                <a:lnTo>
                  <a:pt x="112382" y="25400"/>
                </a:lnTo>
                <a:lnTo>
                  <a:pt x="126111" y="25400"/>
                </a:lnTo>
                <a:lnTo>
                  <a:pt x="122859" y="38100"/>
                </a:lnTo>
                <a:close/>
              </a:path>
              <a:path w="180339" h="1447800">
                <a:moveTo>
                  <a:pt x="114338" y="50800"/>
                </a:moveTo>
                <a:lnTo>
                  <a:pt x="100965" y="50800"/>
                </a:lnTo>
                <a:lnTo>
                  <a:pt x="103568" y="38100"/>
                </a:lnTo>
                <a:lnTo>
                  <a:pt x="117157" y="38100"/>
                </a:lnTo>
                <a:lnTo>
                  <a:pt x="114338" y="50800"/>
                </a:lnTo>
                <a:close/>
              </a:path>
              <a:path w="180339" h="1447800">
                <a:moveTo>
                  <a:pt x="107137" y="63500"/>
                </a:moveTo>
                <a:lnTo>
                  <a:pt x="96304" y="63500"/>
                </a:lnTo>
                <a:lnTo>
                  <a:pt x="98552" y="50800"/>
                </a:lnTo>
                <a:lnTo>
                  <a:pt x="109474" y="50800"/>
                </a:lnTo>
                <a:lnTo>
                  <a:pt x="107137" y="63500"/>
                </a:lnTo>
                <a:close/>
              </a:path>
              <a:path w="180339" h="1447800">
                <a:moveTo>
                  <a:pt x="101422" y="76200"/>
                </a:moveTo>
                <a:lnTo>
                  <a:pt x="92392" y="76200"/>
                </a:lnTo>
                <a:lnTo>
                  <a:pt x="94259" y="63500"/>
                </a:lnTo>
                <a:lnTo>
                  <a:pt x="103212" y="63500"/>
                </a:lnTo>
                <a:lnTo>
                  <a:pt x="101422" y="76200"/>
                </a:lnTo>
                <a:close/>
              </a:path>
              <a:path w="180339" h="1447800">
                <a:moveTo>
                  <a:pt x="98513" y="88900"/>
                </a:moveTo>
                <a:lnTo>
                  <a:pt x="88023" y="88900"/>
                </a:lnTo>
                <a:lnTo>
                  <a:pt x="89268" y="76200"/>
                </a:lnTo>
                <a:lnTo>
                  <a:pt x="99923" y="76200"/>
                </a:lnTo>
                <a:lnTo>
                  <a:pt x="98513" y="88900"/>
                </a:lnTo>
                <a:close/>
              </a:path>
              <a:path w="180339" h="1447800">
                <a:moveTo>
                  <a:pt x="95618" y="101600"/>
                </a:moveTo>
                <a:lnTo>
                  <a:pt x="86169" y="101600"/>
                </a:lnTo>
                <a:lnTo>
                  <a:pt x="86982" y="88900"/>
                </a:lnTo>
                <a:lnTo>
                  <a:pt x="96405" y="88900"/>
                </a:lnTo>
                <a:lnTo>
                  <a:pt x="95618" y="101600"/>
                </a:lnTo>
                <a:close/>
              </a:path>
              <a:path w="180339" h="1447800">
                <a:moveTo>
                  <a:pt x="96380" y="101600"/>
                </a:moveTo>
                <a:lnTo>
                  <a:pt x="96405" y="88900"/>
                </a:lnTo>
                <a:lnTo>
                  <a:pt x="97370" y="88900"/>
                </a:lnTo>
                <a:lnTo>
                  <a:pt x="96380" y="101600"/>
                </a:lnTo>
                <a:close/>
              </a:path>
              <a:path w="180339" h="1447800">
                <a:moveTo>
                  <a:pt x="94729" y="114300"/>
                </a:moveTo>
                <a:lnTo>
                  <a:pt x="85217" y="114300"/>
                </a:lnTo>
                <a:lnTo>
                  <a:pt x="85585" y="101600"/>
                </a:lnTo>
                <a:lnTo>
                  <a:pt x="95072" y="101600"/>
                </a:lnTo>
                <a:lnTo>
                  <a:pt x="94729" y="114300"/>
                </a:lnTo>
                <a:close/>
              </a:path>
              <a:path w="180339" h="1447800">
                <a:moveTo>
                  <a:pt x="94500" y="609600"/>
                </a:moveTo>
                <a:lnTo>
                  <a:pt x="84975" y="609600"/>
                </a:lnTo>
                <a:lnTo>
                  <a:pt x="85102" y="114300"/>
                </a:lnTo>
                <a:lnTo>
                  <a:pt x="94615" y="114300"/>
                </a:lnTo>
                <a:lnTo>
                  <a:pt x="94500" y="609600"/>
                </a:lnTo>
                <a:close/>
              </a:path>
              <a:path w="180339" h="1447800">
                <a:moveTo>
                  <a:pt x="93548" y="622300"/>
                </a:moveTo>
                <a:lnTo>
                  <a:pt x="84086" y="622300"/>
                </a:lnTo>
                <a:lnTo>
                  <a:pt x="84658" y="609600"/>
                </a:lnTo>
                <a:lnTo>
                  <a:pt x="94132" y="609600"/>
                </a:lnTo>
                <a:lnTo>
                  <a:pt x="93548" y="622300"/>
                </a:lnTo>
                <a:close/>
              </a:path>
              <a:path w="180339" h="1447800">
                <a:moveTo>
                  <a:pt x="91693" y="635000"/>
                </a:moveTo>
                <a:lnTo>
                  <a:pt x="82346" y="635000"/>
                </a:lnTo>
                <a:lnTo>
                  <a:pt x="83337" y="622300"/>
                </a:lnTo>
                <a:lnTo>
                  <a:pt x="92735" y="622300"/>
                </a:lnTo>
                <a:lnTo>
                  <a:pt x="91693" y="635000"/>
                </a:lnTo>
                <a:close/>
              </a:path>
              <a:path w="180339" h="1447800">
                <a:moveTo>
                  <a:pt x="88988" y="647700"/>
                </a:moveTo>
                <a:lnTo>
                  <a:pt x="79794" y="647700"/>
                </a:lnTo>
                <a:lnTo>
                  <a:pt x="81203" y="635000"/>
                </a:lnTo>
                <a:lnTo>
                  <a:pt x="90449" y="635000"/>
                </a:lnTo>
                <a:lnTo>
                  <a:pt x="88988" y="647700"/>
                </a:lnTo>
                <a:close/>
              </a:path>
              <a:path w="180339" h="1447800">
                <a:moveTo>
                  <a:pt x="85458" y="660400"/>
                </a:moveTo>
                <a:lnTo>
                  <a:pt x="74587" y="660400"/>
                </a:lnTo>
                <a:lnTo>
                  <a:pt x="76568" y="647700"/>
                </a:lnTo>
                <a:lnTo>
                  <a:pt x="87325" y="647700"/>
                </a:lnTo>
                <a:lnTo>
                  <a:pt x="85458" y="660400"/>
                </a:lnTo>
                <a:close/>
              </a:path>
              <a:path w="180339" h="1447800">
                <a:moveTo>
                  <a:pt x="78752" y="673100"/>
                </a:moveTo>
                <a:lnTo>
                  <a:pt x="70243" y="673100"/>
                </a:lnTo>
                <a:lnTo>
                  <a:pt x="72580" y="660400"/>
                </a:lnTo>
                <a:lnTo>
                  <a:pt x="81165" y="660400"/>
                </a:lnTo>
                <a:lnTo>
                  <a:pt x="78752" y="673100"/>
                </a:lnTo>
                <a:close/>
              </a:path>
              <a:path w="180339" h="1447800">
                <a:moveTo>
                  <a:pt x="73380" y="685800"/>
                </a:moveTo>
                <a:lnTo>
                  <a:pt x="62560" y="685800"/>
                </a:lnTo>
                <a:lnTo>
                  <a:pt x="65379" y="673100"/>
                </a:lnTo>
                <a:lnTo>
                  <a:pt x="76149" y="673100"/>
                </a:lnTo>
                <a:lnTo>
                  <a:pt x="73380" y="685800"/>
                </a:lnTo>
                <a:close/>
              </a:path>
              <a:path w="180339" h="1447800">
                <a:moveTo>
                  <a:pt x="64084" y="698500"/>
                </a:moveTo>
                <a:lnTo>
                  <a:pt x="50368" y="698500"/>
                </a:lnTo>
                <a:lnTo>
                  <a:pt x="53759" y="685800"/>
                </a:lnTo>
                <a:lnTo>
                  <a:pt x="67335" y="685800"/>
                </a:lnTo>
                <a:lnTo>
                  <a:pt x="64084" y="698500"/>
                </a:lnTo>
                <a:close/>
              </a:path>
              <a:path w="180339" h="1447800">
                <a:moveTo>
                  <a:pt x="53416" y="711200"/>
                </a:moveTo>
                <a:lnTo>
                  <a:pt x="36347" y="711200"/>
                </a:lnTo>
                <a:lnTo>
                  <a:pt x="40220" y="698500"/>
                </a:lnTo>
                <a:lnTo>
                  <a:pt x="57124" y="698500"/>
                </a:lnTo>
                <a:lnTo>
                  <a:pt x="53416" y="711200"/>
                </a:lnTo>
                <a:close/>
              </a:path>
              <a:path w="180339" h="1447800">
                <a:moveTo>
                  <a:pt x="32969" y="723900"/>
                </a:moveTo>
                <a:lnTo>
                  <a:pt x="0" y="723900"/>
                </a:lnTo>
                <a:lnTo>
                  <a:pt x="4622" y="711200"/>
                </a:lnTo>
                <a:lnTo>
                  <a:pt x="37299" y="711200"/>
                </a:lnTo>
                <a:lnTo>
                  <a:pt x="32969" y="723900"/>
                </a:lnTo>
                <a:close/>
              </a:path>
              <a:path w="180339" h="1447800">
                <a:moveTo>
                  <a:pt x="41744" y="736600"/>
                </a:moveTo>
                <a:lnTo>
                  <a:pt x="21170" y="736600"/>
                </a:lnTo>
                <a:lnTo>
                  <a:pt x="16827" y="723900"/>
                </a:lnTo>
                <a:lnTo>
                  <a:pt x="37553" y="723900"/>
                </a:lnTo>
                <a:lnTo>
                  <a:pt x="41744" y="736600"/>
                </a:lnTo>
                <a:close/>
              </a:path>
              <a:path w="180339" h="1447800">
                <a:moveTo>
                  <a:pt x="57289" y="749300"/>
                </a:moveTo>
                <a:lnTo>
                  <a:pt x="43764" y="749300"/>
                </a:lnTo>
                <a:lnTo>
                  <a:pt x="40005" y="736600"/>
                </a:lnTo>
                <a:lnTo>
                  <a:pt x="53606" y="736600"/>
                </a:lnTo>
                <a:lnTo>
                  <a:pt x="57289" y="749300"/>
                </a:lnTo>
                <a:close/>
              </a:path>
              <a:path w="180339" h="1447800">
                <a:moveTo>
                  <a:pt x="70561" y="762000"/>
                </a:moveTo>
                <a:lnTo>
                  <a:pt x="56857" y="762000"/>
                </a:lnTo>
                <a:lnTo>
                  <a:pt x="53606" y="749300"/>
                </a:lnTo>
                <a:lnTo>
                  <a:pt x="67475" y="749300"/>
                </a:lnTo>
                <a:lnTo>
                  <a:pt x="70561" y="762000"/>
                </a:lnTo>
                <a:close/>
              </a:path>
              <a:path w="180339" h="1447800">
                <a:moveTo>
                  <a:pt x="76250" y="774700"/>
                </a:moveTo>
                <a:lnTo>
                  <a:pt x="65379" y="774700"/>
                </a:lnTo>
                <a:lnTo>
                  <a:pt x="62560" y="762000"/>
                </a:lnTo>
                <a:lnTo>
                  <a:pt x="73482" y="762000"/>
                </a:lnTo>
                <a:lnTo>
                  <a:pt x="76250" y="774700"/>
                </a:lnTo>
                <a:close/>
              </a:path>
              <a:path w="180339" h="1447800">
                <a:moveTo>
                  <a:pt x="83477" y="787400"/>
                </a:moveTo>
                <a:lnTo>
                  <a:pt x="72580" y="787400"/>
                </a:lnTo>
                <a:lnTo>
                  <a:pt x="70243" y="774700"/>
                </a:lnTo>
                <a:lnTo>
                  <a:pt x="81254" y="774700"/>
                </a:lnTo>
                <a:lnTo>
                  <a:pt x="83477" y="787400"/>
                </a:lnTo>
                <a:close/>
              </a:path>
              <a:path w="180339" h="1447800">
                <a:moveTo>
                  <a:pt x="87375" y="800100"/>
                </a:moveTo>
                <a:lnTo>
                  <a:pt x="78295" y="800100"/>
                </a:lnTo>
                <a:lnTo>
                  <a:pt x="76504" y="787400"/>
                </a:lnTo>
                <a:lnTo>
                  <a:pt x="85521" y="787400"/>
                </a:lnTo>
                <a:lnTo>
                  <a:pt x="87375" y="800100"/>
                </a:lnTo>
                <a:close/>
              </a:path>
              <a:path w="180339" h="1447800">
                <a:moveTo>
                  <a:pt x="91732" y="812800"/>
                </a:moveTo>
                <a:lnTo>
                  <a:pt x="81203" y="812800"/>
                </a:lnTo>
                <a:lnTo>
                  <a:pt x="79794" y="800100"/>
                </a:lnTo>
                <a:lnTo>
                  <a:pt x="90487" y="800100"/>
                </a:lnTo>
                <a:lnTo>
                  <a:pt x="91732" y="812800"/>
                </a:lnTo>
                <a:close/>
              </a:path>
              <a:path w="180339" h="1447800">
                <a:moveTo>
                  <a:pt x="83337" y="825500"/>
                </a:moveTo>
                <a:lnTo>
                  <a:pt x="82346" y="812800"/>
                </a:lnTo>
                <a:lnTo>
                  <a:pt x="83312" y="812800"/>
                </a:lnTo>
                <a:lnTo>
                  <a:pt x="83337" y="825500"/>
                </a:lnTo>
                <a:close/>
              </a:path>
              <a:path w="180339" h="1447800">
                <a:moveTo>
                  <a:pt x="93560" y="825500"/>
                </a:moveTo>
                <a:lnTo>
                  <a:pt x="84099" y="825500"/>
                </a:lnTo>
                <a:lnTo>
                  <a:pt x="83312" y="812800"/>
                </a:lnTo>
                <a:lnTo>
                  <a:pt x="92760" y="812800"/>
                </a:lnTo>
                <a:lnTo>
                  <a:pt x="93560" y="825500"/>
                </a:lnTo>
                <a:close/>
              </a:path>
              <a:path w="180339" h="1447800">
                <a:moveTo>
                  <a:pt x="94500" y="838200"/>
                </a:moveTo>
                <a:lnTo>
                  <a:pt x="84988" y="838200"/>
                </a:lnTo>
                <a:lnTo>
                  <a:pt x="84645" y="825500"/>
                </a:lnTo>
                <a:lnTo>
                  <a:pt x="94145" y="825500"/>
                </a:lnTo>
                <a:lnTo>
                  <a:pt x="94500" y="838200"/>
                </a:lnTo>
                <a:close/>
              </a:path>
              <a:path w="180339" h="1447800">
                <a:moveTo>
                  <a:pt x="94742" y="1333500"/>
                </a:moveTo>
                <a:lnTo>
                  <a:pt x="85217" y="1333500"/>
                </a:lnTo>
                <a:lnTo>
                  <a:pt x="85102" y="838200"/>
                </a:lnTo>
                <a:lnTo>
                  <a:pt x="94627" y="838200"/>
                </a:lnTo>
                <a:lnTo>
                  <a:pt x="94615" y="1320800"/>
                </a:lnTo>
                <a:lnTo>
                  <a:pt x="94742" y="1333500"/>
                </a:lnTo>
                <a:close/>
              </a:path>
              <a:path w="180339" h="1447800">
                <a:moveTo>
                  <a:pt x="95631" y="1346200"/>
                </a:moveTo>
                <a:lnTo>
                  <a:pt x="86156" y="1346200"/>
                </a:lnTo>
                <a:lnTo>
                  <a:pt x="85572" y="1333500"/>
                </a:lnTo>
                <a:lnTo>
                  <a:pt x="95059" y="1333500"/>
                </a:lnTo>
                <a:lnTo>
                  <a:pt x="95631" y="1346200"/>
                </a:lnTo>
                <a:close/>
              </a:path>
              <a:path w="180339" h="1447800">
                <a:moveTo>
                  <a:pt x="97370" y="1358900"/>
                </a:moveTo>
                <a:lnTo>
                  <a:pt x="87985" y="1358900"/>
                </a:lnTo>
                <a:lnTo>
                  <a:pt x="86956" y="1346200"/>
                </a:lnTo>
                <a:lnTo>
                  <a:pt x="96380" y="1346200"/>
                </a:lnTo>
                <a:lnTo>
                  <a:pt x="97370" y="1358900"/>
                </a:lnTo>
                <a:close/>
              </a:path>
              <a:path w="180339" h="1447800">
                <a:moveTo>
                  <a:pt x="99923" y="1371600"/>
                </a:moveTo>
                <a:lnTo>
                  <a:pt x="90678" y="1371600"/>
                </a:lnTo>
                <a:lnTo>
                  <a:pt x="89230" y="1358900"/>
                </a:lnTo>
                <a:lnTo>
                  <a:pt x="98513" y="1358900"/>
                </a:lnTo>
                <a:lnTo>
                  <a:pt x="99923" y="1371600"/>
                </a:lnTo>
                <a:close/>
              </a:path>
              <a:path w="180339" h="1447800">
                <a:moveTo>
                  <a:pt x="105130" y="1384300"/>
                </a:moveTo>
                <a:lnTo>
                  <a:pt x="94195" y="1384300"/>
                </a:lnTo>
                <a:lnTo>
                  <a:pt x="92341" y="1371600"/>
                </a:lnTo>
                <a:lnTo>
                  <a:pt x="103149" y="1371600"/>
                </a:lnTo>
                <a:lnTo>
                  <a:pt x="105130" y="1384300"/>
                </a:lnTo>
                <a:close/>
              </a:path>
              <a:path w="180339" h="1447800">
                <a:moveTo>
                  <a:pt x="109474" y="1397000"/>
                </a:moveTo>
                <a:lnTo>
                  <a:pt x="100876" y="1397000"/>
                </a:lnTo>
                <a:lnTo>
                  <a:pt x="98463" y="1384300"/>
                </a:lnTo>
                <a:lnTo>
                  <a:pt x="107137" y="1384300"/>
                </a:lnTo>
                <a:lnTo>
                  <a:pt x="109474" y="1397000"/>
                </a:lnTo>
                <a:close/>
              </a:path>
              <a:path w="180339" h="1447800">
                <a:moveTo>
                  <a:pt x="117157" y="1409700"/>
                </a:moveTo>
                <a:lnTo>
                  <a:pt x="106235" y="1409700"/>
                </a:lnTo>
                <a:lnTo>
                  <a:pt x="103466" y="1397000"/>
                </a:lnTo>
                <a:lnTo>
                  <a:pt x="114338" y="1397000"/>
                </a:lnTo>
                <a:lnTo>
                  <a:pt x="117157" y="1409700"/>
                </a:lnTo>
                <a:close/>
              </a:path>
              <a:path w="180339" h="1447800">
                <a:moveTo>
                  <a:pt x="129349" y="1422400"/>
                </a:moveTo>
                <a:lnTo>
                  <a:pt x="115493" y="1422400"/>
                </a:lnTo>
                <a:lnTo>
                  <a:pt x="112242" y="1409700"/>
                </a:lnTo>
                <a:lnTo>
                  <a:pt x="125958" y="1409700"/>
                </a:lnTo>
                <a:lnTo>
                  <a:pt x="129349" y="1422400"/>
                </a:lnTo>
                <a:close/>
              </a:path>
              <a:path w="180339" h="1447800">
                <a:moveTo>
                  <a:pt x="143370" y="1435100"/>
                </a:moveTo>
                <a:lnTo>
                  <a:pt x="126111" y="1435100"/>
                </a:lnTo>
                <a:lnTo>
                  <a:pt x="122428" y="1422400"/>
                </a:lnTo>
                <a:lnTo>
                  <a:pt x="139496" y="1422400"/>
                </a:lnTo>
                <a:lnTo>
                  <a:pt x="143370" y="1435100"/>
                </a:lnTo>
                <a:close/>
              </a:path>
              <a:path w="180339" h="1447800">
                <a:moveTo>
                  <a:pt x="179717" y="1447800"/>
                </a:moveTo>
                <a:lnTo>
                  <a:pt x="146481" y="1447800"/>
                </a:lnTo>
                <a:lnTo>
                  <a:pt x="142163" y="1435100"/>
                </a:lnTo>
                <a:lnTo>
                  <a:pt x="175094" y="1435100"/>
                </a:lnTo>
                <a:lnTo>
                  <a:pt x="179717" y="144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977095" y="3829075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43"/>
                </a:moveTo>
                <a:lnTo>
                  <a:pt x="5198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29076" y="3832237"/>
            <a:ext cx="76835" cy="178435"/>
          </a:xfrm>
          <a:custGeom>
            <a:avLst/>
            <a:gdLst/>
            <a:ahLst/>
            <a:cxnLst/>
            <a:rect l="l" t="t" r="r" b="b"/>
            <a:pathLst>
              <a:path w="76835" h="178435">
                <a:moveTo>
                  <a:pt x="0" y="0"/>
                </a:moveTo>
                <a:lnTo>
                  <a:pt x="76581" y="178384"/>
                </a:lnTo>
              </a:path>
            </a:pathLst>
          </a:custGeom>
          <a:ln w="126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08832" y="3536124"/>
            <a:ext cx="85725" cy="474980"/>
          </a:xfrm>
          <a:custGeom>
            <a:avLst/>
            <a:gdLst/>
            <a:ahLst/>
            <a:cxnLst/>
            <a:rect l="l" t="t" r="r" b="b"/>
            <a:pathLst>
              <a:path w="85725" h="474979">
                <a:moveTo>
                  <a:pt x="0" y="474497"/>
                </a:moveTo>
                <a:lnTo>
                  <a:pt x="8571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94545" y="3536124"/>
            <a:ext cx="1972310" cy="0"/>
          </a:xfrm>
          <a:custGeom>
            <a:avLst/>
            <a:gdLst/>
            <a:ahLst/>
            <a:cxnLst/>
            <a:rect l="l" t="t" r="r" b="b"/>
            <a:pathLst>
              <a:path w="1972310" h="0">
                <a:moveTo>
                  <a:pt x="0" y="0"/>
                </a:moveTo>
                <a:lnTo>
                  <a:pt x="1971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74289" y="4514875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43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26282" y="4518037"/>
            <a:ext cx="76835" cy="178435"/>
          </a:xfrm>
          <a:custGeom>
            <a:avLst/>
            <a:gdLst/>
            <a:ahLst/>
            <a:cxnLst/>
            <a:rect l="l" t="t" r="r" b="b"/>
            <a:pathLst>
              <a:path w="76835" h="178435">
                <a:moveTo>
                  <a:pt x="0" y="0"/>
                </a:moveTo>
                <a:lnTo>
                  <a:pt x="76619" y="17838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06077" y="4221924"/>
            <a:ext cx="86360" cy="474980"/>
          </a:xfrm>
          <a:custGeom>
            <a:avLst/>
            <a:gdLst/>
            <a:ahLst/>
            <a:cxnLst/>
            <a:rect l="l" t="t" r="r" b="b"/>
            <a:pathLst>
              <a:path w="86360" h="474979">
                <a:moveTo>
                  <a:pt x="0" y="474497"/>
                </a:moveTo>
                <a:lnTo>
                  <a:pt x="857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91814" y="4221924"/>
            <a:ext cx="1972945" cy="0"/>
          </a:xfrm>
          <a:custGeom>
            <a:avLst/>
            <a:gdLst/>
            <a:ahLst/>
            <a:cxnLst/>
            <a:rect l="l" t="t" r="r" b="b"/>
            <a:pathLst>
              <a:path w="1972945" h="0">
                <a:moveTo>
                  <a:pt x="0" y="0"/>
                </a:moveTo>
                <a:lnTo>
                  <a:pt x="197242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78087" y="3302489"/>
            <a:ext cx="3726815" cy="1397000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895"/>
              </a:spcBef>
              <a:tabLst>
                <a:tab pos="78486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000" spc="-28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baseline="37037" sz="2925" spc="-419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50" spc="-14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000" spc="-140" i="1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dirty="0" baseline="37037" sz="2925" spc="-209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  <a:tabLst>
                <a:tab pos="78232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000" spc="-28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baseline="37037" sz="2925" spc="-419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50" spc="-13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000" spc="-135" i="1">
                <a:solidFill>
                  <a:srgbClr val="FFFFFF"/>
                </a:solidFill>
                <a:latin typeface="Symbol"/>
                <a:cs typeface="Symbol"/>
              </a:rPr>
              <a:t></a:t>
            </a:r>
            <a:r>
              <a:rPr dirty="0" baseline="37037" sz="2925" spc="-20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21471" y="3981386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2631" y="4286770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34531" y="4197949"/>
            <a:ext cx="199072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dirty="0" baseline="36062" sz="4275" spc="15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dirty="0" baseline="36062" sz="4275" spc="-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3000" spc="8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8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2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000" spc="-225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baseline="-10721" sz="4275" spc="-337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baseline="-10721" sz="4275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47231" y="3682076"/>
            <a:ext cx="196532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6822" sz="4275" spc="15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dirty="0" baseline="-6822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45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2850" spc="-45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70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sz="3000" spc="-5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15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baseline="-6822" sz="4275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21689" y="4662077"/>
            <a:ext cx="5181600" cy="1125855"/>
          </a:xfrm>
          <a:prstGeom prst="rect">
            <a:avLst/>
          </a:prstGeom>
        </p:spPr>
        <p:txBody>
          <a:bodyPr wrap="square" lIns="0" tIns="126364" rIns="0" bIns="0" rtlCol="0" vert="horz">
            <a:spAutoFit/>
          </a:bodyPr>
          <a:lstStyle/>
          <a:p>
            <a:pPr algn="ctr" marR="768985">
              <a:lnSpc>
                <a:spcPct val="100000"/>
              </a:lnSpc>
              <a:spcBef>
                <a:spcPts val="994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30" i="1">
                <a:solidFill>
                  <a:srgbClr val="FFFFFF"/>
                </a:solidFill>
                <a:latin typeface="Symbol"/>
                <a:cs typeface="Symbol"/>
              </a:rPr>
              <a:t></a:t>
            </a:r>
            <a:r>
              <a:rPr dirty="0" sz="2850" spc="-13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13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-13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这就是旋转曲面满足的参数方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7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34581"/>
            <a:ext cx="2942590" cy="12706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91689">
              <a:lnSpc>
                <a:spcPts val="3185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175"/>
              </a:lnSpc>
              <a:tabLst>
                <a:tab pos="993775" algn="l"/>
                <a:tab pos="210820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例如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,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  <a:p>
            <a:pPr marL="2117725">
              <a:lnSpc>
                <a:spcPts val="3410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9901" y="528637"/>
            <a:ext cx="157480" cy="1151890"/>
          </a:xfrm>
          <a:custGeom>
            <a:avLst/>
            <a:gdLst/>
            <a:ahLst/>
            <a:cxnLst/>
            <a:rect l="l" t="t" r="r" b="b"/>
            <a:pathLst>
              <a:path w="157480" h="1151889">
                <a:moveTo>
                  <a:pt x="77349" y="524510"/>
                </a:moveTo>
                <a:lnTo>
                  <a:pt x="67297" y="524510"/>
                </a:lnTo>
                <a:lnTo>
                  <a:pt x="68973" y="519430"/>
                </a:lnTo>
                <a:lnTo>
                  <a:pt x="70434" y="515619"/>
                </a:lnTo>
                <a:lnTo>
                  <a:pt x="71729" y="511809"/>
                </a:lnTo>
                <a:lnTo>
                  <a:pt x="72872" y="508000"/>
                </a:lnTo>
                <a:lnTo>
                  <a:pt x="73850" y="502919"/>
                </a:lnTo>
                <a:lnTo>
                  <a:pt x="74663" y="499109"/>
                </a:lnTo>
                <a:lnTo>
                  <a:pt x="75311" y="494030"/>
                </a:lnTo>
                <a:lnTo>
                  <a:pt x="75768" y="490219"/>
                </a:lnTo>
                <a:lnTo>
                  <a:pt x="76047" y="485140"/>
                </a:lnTo>
                <a:lnTo>
                  <a:pt x="76136" y="480059"/>
                </a:lnTo>
                <a:lnTo>
                  <a:pt x="76238" y="93979"/>
                </a:lnTo>
                <a:lnTo>
                  <a:pt x="76555" y="88900"/>
                </a:lnTo>
                <a:lnTo>
                  <a:pt x="77063" y="83820"/>
                </a:lnTo>
                <a:lnTo>
                  <a:pt x="77762" y="78740"/>
                </a:lnTo>
                <a:lnTo>
                  <a:pt x="78651" y="74929"/>
                </a:lnTo>
                <a:lnTo>
                  <a:pt x="79730" y="69850"/>
                </a:lnTo>
                <a:lnTo>
                  <a:pt x="80975" y="64770"/>
                </a:lnTo>
                <a:lnTo>
                  <a:pt x="82410" y="60959"/>
                </a:lnTo>
                <a:lnTo>
                  <a:pt x="84010" y="55879"/>
                </a:lnTo>
                <a:lnTo>
                  <a:pt x="85763" y="52070"/>
                </a:lnTo>
                <a:lnTo>
                  <a:pt x="87693" y="48259"/>
                </a:lnTo>
                <a:lnTo>
                  <a:pt x="89776" y="43179"/>
                </a:lnTo>
                <a:lnTo>
                  <a:pt x="92011" y="39370"/>
                </a:lnTo>
                <a:lnTo>
                  <a:pt x="94386" y="35559"/>
                </a:lnTo>
                <a:lnTo>
                  <a:pt x="96774" y="33020"/>
                </a:lnTo>
                <a:lnTo>
                  <a:pt x="102362" y="25400"/>
                </a:lnTo>
                <a:lnTo>
                  <a:pt x="105295" y="22859"/>
                </a:lnTo>
                <a:lnTo>
                  <a:pt x="108165" y="19050"/>
                </a:lnTo>
                <a:lnTo>
                  <a:pt x="111518" y="16509"/>
                </a:lnTo>
                <a:lnTo>
                  <a:pt x="114807" y="13970"/>
                </a:lnTo>
                <a:lnTo>
                  <a:pt x="118211" y="11429"/>
                </a:lnTo>
                <a:lnTo>
                  <a:pt x="121716" y="8890"/>
                </a:lnTo>
                <a:lnTo>
                  <a:pt x="125336" y="7620"/>
                </a:lnTo>
                <a:lnTo>
                  <a:pt x="129044" y="5079"/>
                </a:lnTo>
                <a:lnTo>
                  <a:pt x="132842" y="3809"/>
                </a:lnTo>
                <a:lnTo>
                  <a:pt x="144741" y="0"/>
                </a:lnTo>
                <a:lnTo>
                  <a:pt x="156946" y="0"/>
                </a:lnTo>
                <a:lnTo>
                  <a:pt x="157251" y="8890"/>
                </a:lnTo>
                <a:lnTo>
                  <a:pt x="150050" y="8890"/>
                </a:lnTo>
                <a:lnTo>
                  <a:pt x="146240" y="10159"/>
                </a:lnTo>
                <a:lnTo>
                  <a:pt x="143065" y="10159"/>
                </a:lnTo>
                <a:lnTo>
                  <a:pt x="139369" y="11429"/>
                </a:lnTo>
                <a:lnTo>
                  <a:pt x="139649" y="11429"/>
                </a:lnTo>
                <a:lnTo>
                  <a:pt x="136029" y="12700"/>
                </a:lnTo>
                <a:lnTo>
                  <a:pt x="136296" y="12700"/>
                </a:lnTo>
                <a:lnTo>
                  <a:pt x="132753" y="13970"/>
                </a:lnTo>
                <a:lnTo>
                  <a:pt x="133007" y="13970"/>
                </a:lnTo>
                <a:lnTo>
                  <a:pt x="131273" y="15240"/>
                </a:lnTo>
                <a:lnTo>
                  <a:pt x="129781" y="15240"/>
                </a:lnTo>
                <a:lnTo>
                  <a:pt x="126403" y="17779"/>
                </a:lnTo>
                <a:lnTo>
                  <a:pt x="126631" y="17779"/>
                </a:lnTo>
                <a:lnTo>
                  <a:pt x="123342" y="19050"/>
                </a:lnTo>
                <a:lnTo>
                  <a:pt x="123558" y="19050"/>
                </a:lnTo>
                <a:lnTo>
                  <a:pt x="120370" y="21590"/>
                </a:lnTo>
                <a:lnTo>
                  <a:pt x="120561" y="21590"/>
                </a:lnTo>
                <a:lnTo>
                  <a:pt x="117475" y="24129"/>
                </a:lnTo>
                <a:lnTo>
                  <a:pt x="117652" y="24129"/>
                </a:lnTo>
                <a:lnTo>
                  <a:pt x="114668" y="26670"/>
                </a:lnTo>
                <a:lnTo>
                  <a:pt x="114846" y="26670"/>
                </a:lnTo>
                <a:lnTo>
                  <a:pt x="111963" y="29209"/>
                </a:lnTo>
                <a:lnTo>
                  <a:pt x="112128" y="29209"/>
                </a:lnTo>
                <a:lnTo>
                  <a:pt x="109359" y="31750"/>
                </a:lnTo>
                <a:lnTo>
                  <a:pt x="109512" y="31750"/>
                </a:lnTo>
                <a:lnTo>
                  <a:pt x="107751" y="34290"/>
                </a:lnTo>
                <a:lnTo>
                  <a:pt x="107010" y="34290"/>
                </a:lnTo>
                <a:lnTo>
                  <a:pt x="104482" y="38100"/>
                </a:lnTo>
                <a:lnTo>
                  <a:pt x="102209" y="41909"/>
                </a:lnTo>
                <a:lnTo>
                  <a:pt x="100063" y="44450"/>
                </a:lnTo>
                <a:lnTo>
                  <a:pt x="98056" y="48259"/>
                </a:lnTo>
                <a:lnTo>
                  <a:pt x="96164" y="52070"/>
                </a:lnTo>
                <a:lnTo>
                  <a:pt x="94424" y="55879"/>
                </a:lnTo>
                <a:lnTo>
                  <a:pt x="92824" y="59690"/>
                </a:lnTo>
                <a:lnTo>
                  <a:pt x="91363" y="63500"/>
                </a:lnTo>
                <a:lnTo>
                  <a:pt x="90408" y="67309"/>
                </a:lnTo>
                <a:lnTo>
                  <a:pt x="90119" y="67309"/>
                </a:lnTo>
                <a:lnTo>
                  <a:pt x="88925" y="72390"/>
                </a:lnTo>
                <a:lnTo>
                  <a:pt x="87947" y="76200"/>
                </a:lnTo>
                <a:lnTo>
                  <a:pt x="87134" y="81279"/>
                </a:lnTo>
                <a:lnTo>
                  <a:pt x="86487" y="85090"/>
                </a:lnTo>
                <a:lnTo>
                  <a:pt x="86042" y="90170"/>
                </a:lnTo>
                <a:lnTo>
                  <a:pt x="85823" y="93979"/>
                </a:lnTo>
                <a:lnTo>
                  <a:pt x="85661" y="480059"/>
                </a:lnTo>
                <a:lnTo>
                  <a:pt x="85559" y="485140"/>
                </a:lnTo>
                <a:lnTo>
                  <a:pt x="80822" y="514350"/>
                </a:lnTo>
                <a:lnTo>
                  <a:pt x="79387" y="519430"/>
                </a:lnTo>
                <a:lnTo>
                  <a:pt x="77787" y="523240"/>
                </a:lnTo>
                <a:lnTo>
                  <a:pt x="77349" y="524510"/>
                </a:lnTo>
                <a:close/>
              </a:path>
              <a:path w="157480" h="1151889">
                <a:moveTo>
                  <a:pt x="129540" y="16509"/>
                </a:moveTo>
                <a:lnTo>
                  <a:pt x="129781" y="15240"/>
                </a:lnTo>
                <a:lnTo>
                  <a:pt x="131273" y="15240"/>
                </a:lnTo>
                <a:lnTo>
                  <a:pt x="129540" y="16509"/>
                </a:lnTo>
                <a:close/>
              </a:path>
              <a:path w="157480" h="1151889">
                <a:moveTo>
                  <a:pt x="106870" y="35559"/>
                </a:moveTo>
                <a:lnTo>
                  <a:pt x="107010" y="34290"/>
                </a:lnTo>
                <a:lnTo>
                  <a:pt x="107751" y="34290"/>
                </a:lnTo>
                <a:lnTo>
                  <a:pt x="106870" y="35559"/>
                </a:lnTo>
                <a:close/>
              </a:path>
              <a:path w="157480" h="1151889">
                <a:moveTo>
                  <a:pt x="90068" y="68579"/>
                </a:moveTo>
                <a:lnTo>
                  <a:pt x="90119" y="67309"/>
                </a:lnTo>
                <a:lnTo>
                  <a:pt x="90408" y="67309"/>
                </a:lnTo>
                <a:lnTo>
                  <a:pt x="90068" y="68579"/>
                </a:lnTo>
                <a:close/>
              </a:path>
              <a:path w="157480" h="1151889">
                <a:moveTo>
                  <a:pt x="85750" y="95250"/>
                </a:moveTo>
                <a:lnTo>
                  <a:pt x="85763" y="93979"/>
                </a:lnTo>
                <a:lnTo>
                  <a:pt x="85750" y="95250"/>
                </a:lnTo>
                <a:close/>
              </a:path>
              <a:path w="157480" h="1151889">
                <a:moveTo>
                  <a:pt x="76034" y="528319"/>
                </a:moveTo>
                <a:lnTo>
                  <a:pt x="65544" y="528319"/>
                </a:lnTo>
                <a:lnTo>
                  <a:pt x="67373" y="523240"/>
                </a:lnTo>
                <a:lnTo>
                  <a:pt x="67297" y="524510"/>
                </a:lnTo>
                <a:lnTo>
                  <a:pt x="77349" y="524510"/>
                </a:lnTo>
                <a:lnTo>
                  <a:pt x="76034" y="528319"/>
                </a:lnTo>
                <a:close/>
              </a:path>
              <a:path w="157480" h="1151889">
                <a:moveTo>
                  <a:pt x="68199" y="542290"/>
                </a:moveTo>
                <a:lnTo>
                  <a:pt x="57188" y="542290"/>
                </a:lnTo>
                <a:lnTo>
                  <a:pt x="59588" y="538480"/>
                </a:lnTo>
                <a:lnTo>
                  <a:pt x="61734" y="534669"/>
                </a:lnTo>
                <a:lnTo>
                  <a:pt x="63741" y="530860"/>
                </a:lnTo>
                <a:lnTo>
                  <a:pt x="65633" y="527050"/>
                </a:lnTo>
                <a:lnTo>
                  <a:pt x="65544" y="528319"/>
                </a:lnTo>
                <a:lnTo>
                  <a:pt x="76034" y="528319"/>
                </a:lnTo>
                <a:lnTo>
                  <a:pt x="74104" y="532130"/>
                </a:lnTo>
                <a:lnTo>
                  <a:pt x="72021" y="535940"/>
                </a:lnTo>
                <a:lnTo>
                  <a:pt x="69786" y="539750"/>
                </a:lnTo>
                <a:lnTo>
                  <a:pt x="68199" y="542290"/>
                </a:lnTo>
                <a:close/>
              </a:path>
              <a:path w="157480" h="1151889">
                <a:moveTo>
                  <a:pt x="62230" y="551180"/>
                </a:moveTo>
                <a:lnTo>
                  <a:pt x="49669" y="551180"/>
                </a:lnTo>
                <a:lnTo>
                  <a:pt x="52438" y="547369"/>
                </a:lnTo>
                <a:lnTo>
                  <a:pt x="52285" y="547369"/>
                </a:lnTo>
                <a:lnTo>
                  <a:pt x="54927" y="544830"/>
                </a:lnTo>
                <a:lnTo>
                  <a:pt x="54787" y="544830"/>
                </a:lnTo>
                <a:lnTo>
                  <a:pt x="57315" y="541019"/>
                </a:lnTo>
                <a:lnTo>
                  <a:pt x="57188" y="542290"/>
                </a:lnTo>
                <a:lnTo>
                  <a:pt x="68199" y="542290"/>
                </a:lnTo>
                <a:lnTo>
                  <a:pt x="65024" y="547369"/>
                </a:lnTo>
                <a:lnTo>
                  <a:pt x="62230" y="551180"/>
                </a:lnTo>
                <a:close/>
              </a:path>
              <a:path w="157480" h="1151889">
                <a:moveTo>
                  <a:pt x="29063" y="575274"/>
                </a:moveTo>
                <a:lnTo>
                  <a:pt x="25336" y="574040"/>
                </a:lnTo>
                <a:lnTo>
                  <a:pt x="17335" y="571500"/>
                </a:lnTo>
                <a:lnTo>
                  <a:pt x="4546" y="571500"/>
                </a:lnTo>
                <a:lnTo>
                  <a:pt x="8470" y="570230"/>
                </a:lnTo>
                <a:lnTo>
                  <a:pt x="15265" y="570230"/>
                </a:lnTo>
                <a:lnTo>
                  <a:pt x="19024" y="568960"/>
                </a:lnTo>
                <a:lnTo>
                  <a:pt x="18732" y="568960"/>
                </a:lnTo>
                <a:lnTo>
                  <a:pt x="22428" y="567690"/>
                </a:lnTo>
                <a:lnTo>
                  <a:pt x="22148" y="567690"/>
                </a:lnTo>
                <a:lnTo>
                  <a:pt x="25768" y="566419"/>
                </a:lnTo>
                <a:lnTo>
                  <a:pt x="25501" y="566419"/>
                </a:lnTo>
                <a:lnTo>
                  <a:pt x="29044" y="565150"/>
                </a:lnTo>
                <a:lnTo>
                  <a:pt x="28790" y="565150"/>
                </a:lnTo>
                <a:lnTo>
                  <a:pt x="32257" y="563880"/>
                </a:lnTo>
                <a:lnTo>
                  <a:pt x="32016" y="563880"/>
                </a:lnTo>
                <a:lnTo>
                  <a:pt x="35394" y="562610"/>
                </a:lnTo>
                <a:lnTo>
                  <a:pt x="35166" y="562610"/>
                </a:lnTo>
                <a:lnTo>
                  <a:pt x="38455" y="560069"/>
                </a:lnTo>
                <a:lnTo>
                  <a:pt x="38239" y="560069"/>
                </a:lnTo>
                <a:lnTo>
                  <a:pt x="41427" y="557530"/>
                </a:lnTo>
                <a:lnTo>
                  <a:pt x="41236" y="557530"/>
                </a:lnTo>
                <a:lnTo>
                  <a:pt x="44323" y="556260"/>
                </a:lnTo>
                <a:lnTo>
                  <a:pt x="44145" y="556260"/>
                </a:lnTo>
                <a:lnTo>
                  <a:pt x="47129" y="553719"/>
                </a:lnTo>
                <a:lnTo>
                  <a:pt x="46951" y="553719"/>
                </a:lnTo>
                <a:lnTo>
                  <a:pt x="49834" y="549910"/>
                </a:lnTo>
                <a:lnTo>
                  <a:pt x="49669" y="551180"/>
                </a:lnTo>
                <a:lnTo>
                  <a:pt x="62230" y="551180"/>
                </a:lnTo>
                <a:lnTo>
                  <a:pt x="59436" y="553719"/>
                </a:lnTo>
                <a:lnTo>
                  <a:pt x="56502" y="557530"/>
                </a:lnTo>
                <a:lnTo>
                  <a:pt x="53632" y="560069"/>
                </a:lnTo>
                <a:lnTo>
                  <a:pt x="50279" y="562610"/>
                </a:lnTo>
                <a:lnTo>
                  <a:pt x="46990" y="565150"/>
                </a:lnTo>
                <a:lnTo>
                  <a:pt x="43586" y="567690"/>
                </a:lnTo>
                <a:lnTo>
                  <a:pt x="40081" y="570230"/>
                </a:lnTo>
                <a:lnTo>
                  <a:pt x="36461" y="572769"/>
                </a:lnTo>
                <a:lnTo>
                  <a:pt x="29063" y="575274"/>
                </a:lnTo>
                <a:close/>
              </a:path>
              <a:path w="157480" h="1151889">
                <a:moveTo>
                  <a:pt x="4851" y="580390"/>
                </a:moveTo>
                <a:lnTo>
                  <a:pt x="2959" y="580390"/>
                </a:lnTo>
                <a:lnTo>
                  <a:pt x="1574" y="579119"/>
                </a:lnTo>
                <a:lnTo>
                  <a:pt x="546" y="577850"/>
                </a:lnTo>
                <a:lnTo>
                  <a:pt x="0" y="576580"/>
                </a:lnTo>
                <a:lnTo>
                  <a:pt x="7" y="575274"/>
                </a:lnTo>
                <a:lnTo>
                  <a:pt x="546" y="572769"/>
                </a:lnTo>
                <a:lnTo>
                  <a:pt x="1574" y="571500"/>
                </a:lnTo>
                <a:lnTo>
                  <a:pt x="4851" y="571500"/>
                </a:lnTo>
                <a:lnTo>
                  <a:pt x="4851" y="580390"/>
                </a:lnTo>
                <a:close/>
              </a:path>
              <a:path w="157480" h="1151889">
                <a:moveTo>
                  <a:pt x="12941" y="580390"/>
                </a:moveTo>
                <a:lnTo>
                  <a:pt x="4851" y="580390"/>
                </a:lnTo>
                <a:lnTo>
                  <a:pt x="4851" y="571500"/>
                </a:lnTo>
                <a:lnTo>
                  <a:pt x="17335" y="571500"/>
                </a:lnTo>
                <a:lnTo>
                  <a:pt x="25336" y="574040"/>
                </a:lnTo>
                <a:lnTo>
                  <a:pt x="29063" y="575274"/>
                </a:lnTo>
                <a:lnTo>
                  <a:pt x="21094" y="577850"/>
                </a:lnTo>
                <a:lnTo>
                  <a:pt x="12941" y="580390"/>
                </a:lnTo>
                <a:close/>
              </a:path>
              <a:path w="157480" h="1151889">
                <a:moveTo>
                  <a:pt x="32257" y="588010"/>
                </a:moveTo>
                <a:lnTo>
                  <a:pt x="28790" y="585469"/>
                </a:lnTo>
                <a:lnTo>
                  <a:pt x="29044" y="585469"/>
                </a:lnTo>
                <a:lnTo>
                  <a:pt x="25501" y="584200"/>
                </a:lnTo>
                <a:lnTo>
                  <a:pt x="25768" y="584200"/>
                </a:lnTo>
                <a:lnTo>
                  <a:pt x="22148" y="582930"/>
                </a:lnTo>
                <a:lnTo>
                  <a:pt x="22428" y="582930"/>
                </a:lnTo>
                <a:lnTo>
                  <a:pt x="18732" y="581660"/>
                </a:lnTo>
                <a:lnTo>
                  <a:pt x="15557" y="581660"/>
                </a:lnTo>
                <a:lnTo>
                  <a:pt x="11747" y="580390"/>
                </a:lnTo>
                <a:lnTo>
                  <a:pt x="12941" y="580390"/>
                </a:lnTo>
                <a:lnTo>
                  <a:pt x="21094" y="577850"/>
                </a:lnTo>
                <a:lnTo>
                  <a:pt x="29063" y="575274"/>
                </a:lnTo>
                <a:lnTo>
                  <a:pt x="33007" y="576580"/>
                </a:lnTo>
                <a:lnTo>
                  <a:pt x="36703" y="579119"/>
                </a:lnTo>
                <a:lnTo>
                  <a:pt x="40081" y="580390"/>
                </a:lnTo>
                <a:lnTo>
                  <a:pt x="43802" y="582930"/>
                </a:lnTo>
                <a:lnTo>
                  <a:pt x="47193" y="585469"/>
                </a:lnTo>
                <a:lnTo>
                  <a:pt x="48831" y="586740"/>
                </a:lnTo>
                <a:lnTo>
                  <a:pt x="32016" y="586740"/>
                </a:lnTo>
                <a:lnTo>
                  <a:pt x="32257" y="588010"/>
                </a:lnTo>
                <a:close/>
              </a:path>
              <a:path w="157480" h="1151889">
                <a:moveTo>
                  <a:pt x="54927" y="607060"/>
                </a:moveTo>
                <a:lnTo>
                  <a:pt x="52285" y="603250"/>
                </a:lnTo>
                <a:lnTo>
                  <a:pt x="52438" y="603250"/>
                </a:lnTo>
                <a:lnTo>
                  <a:pt x="49669" y="600710"/>
                </a:lnTo>
                <a:lnTo>
                  <a:pt x="49834" y="600710"/>
                </a:lnTo>
                <a:lnTo>
                  <a:pt x="46951" y="598169"/>
                </a:lnTo>
                <a:lnTo>
                  <a:pt x="47129" y="598169"/>
                </a:lnTo>
                <a:lnTo>
                  <a:pt x="44145" y="595630"/>
                </a:lnTo>
                <a:lnTo>
                  <a:pt x="44323" y="595630"/>
                </a:lnTo>
                <a:lnTo>
                  <a:pt x="41236" y="593090"/>
                </a:lnTo>
                <a:lnTo>
                  <a:pt x="41427" y="593090"/>
                </a:lnTo>
                <a:lnTo>
                  <a:pt x="38239" y="590550"/>
                </a:lnTo>
                <a:lnTo>
                  <a:pt x="38455" y="590550"/>
                </a:lnTo>
                <a:lnTo>
                  <a:pt x="35166" y="589280"/>
                </a:lnTo>
                <a:lnTo>
                  <a:pt x="35394" y="589280"/>
                </a:lnTo>
                <a:lnTo>
                  <a:pt x="32016" y="586740"/>
                </a:lnTo>
                <a:lnTo>
                  <a:pt x="48831" y="586740"/>
                </a:lnTo>
                <a:lnTo>
                  <a:pt x="50469" y="588010"/>
                </a:lnTo>
                <a:lnTo>
                  <a:pt x="53632" y="590550"/>
                </a:lnTo>
                <a:lnTo>
                  <a:pt x="56667" y="594360"/>
                </a:lnTo>
                <a:lnTo>
                  <a:pt x="59588" y="596900"/>
                </a:lnTo>
                <a:lnTo>
                  <a:pt x="62369" y="600710"/>
                </a:lnTo>
                <a:lnTo>
                  <a:pt x="65024" y="604519"/>
                </a:lnTo>
                <a:lnTo>
                  <a:pt x="65857" y="605790"/>
                </a:lnTo>
                <a:lnTo>
                  <a:pt x="54787" y="605790"/>
                </a:lnTo>
                <a:lnTo>
                  <a:pt x="54927" y="607060"/>
                </a:lnTo>
                <a:close/>
              </a:path>
              <a:path w="157480" h="1151889">
                <a:moveTo>
                  <a:pt x="71729" y="640080"/>
                </a:moveTo>
                <a:lnTo>
                  <a:pt x="70370" y="635000"/>
                </a:lnTo>
                <a:lnTo>
                  <a:pt x="68910" y="631190"/>
                </a:lnTo>
                <a:lnTo>
                  <a:pt x="67297" y="627380"/>
                </a:lnTo>
                <a:lnTo>
                  <a:pt x="65544" y="623569"/>
                </a:lnTo>
                <a:lnTo>
                  <a:pt x="63652" y="619760"/>
                </a:lnTo>
                <a:lnTo>
                  <a:pt x="61620" y="615950"/>
                </a:lnTo>
                <a:lnTo>
                  <a:pt x="59461" y="613410"/>
                </a:lnTo>
                <a:lnTo>
                  <a:pt x="57188" y="609600"/>
                </a:lnTo>
                <a:lnTo>
                  <a:pt x="54787" y="605790"/>
                </a:lnTo>
                <a:lnTo>
                  <a:pt x="65857" y="605790"/>
                </a:lnTo>
                <a:lnTo>
                  <a:pt x="79451" y="632460"/>
                </a:lnTo>
                <a:lnTo>
                  <a:pt x="80873" y="636269"/>
                </a:lnTo>
                <a:lnTo>
                  <a:pt x="81495" y="638810"/>
                </a:lnTo>
                <a:lnTo>
                  <a:pt x="71678" y="638810"/>
                </a:lnTo>
                <a:lnTo>
                  <a:pt x="71729" y="640080"/>
                </a:lnTo>
                <a:close/>
              </a:path>
              <a:path w="157480" h="1151889">
                <a:moveTo>
                  <a:pt x="156946" y="1151889"/>
                </a:moveTo>
                <a:lnTo>
                  <a:pt x="148564" y="1151889"/>
                </a:lnTo>
                <a:lnTo>
                  <a:pt x="136461" y="1148080"/>
                </a:lnTo>
                <a:lnTo>
                  <a:pt x="128790" y="1145539"/>
                </a:lnTo>
                <a:lnTo>
                  <a:pt x="125094" y="1144270"/>
                </a:lnTo>
                <a:lnTo>
                  <a:pt x="121716" y="1141730"/>
                </a:lnTo>
                <a:lnTo>
                  <a:pt x="117995" y="1139189"/>
                </a:lnTo>
                <a:lnTo>
                  <a:pt x="102209" y="1125220"/>
                </a:lnTo>
                <a:lnTo>
                  <a:pt x="99428" y="1122680"/>
                </a:lnTo>
                <a:lnTo>
                  <a:pt x="85686" y="1098550"/>
                </a:lnTo>
                <a:lnTo>
                  <a:pt x="83934" y="1094740"/>
                </a:lnTo>
                <a:lnTo>
                  <a:pt x="82346" y="1090930"/>
                </a:lnTo>
                <a:lnTo>
                  <a:pt x="80924" y="1085850"/>
                </a:lnTo>
                <a:lnTo>
                  <a:pt x="79679" y="1080770"/>
                </a:lnTo>
                <a:lnTo>
                  <a:pt x="78612" y="1076960"/>
                </a:lnTo>
                <a:lnTo>
                  <a:pt x="76034" y="665480"/>
                </a:lnTo>
                <a:lnTo>
                  <a:pt x="75755" y="661669"/>
                </a:lnTo>
                <a:lnTo>
                  <a:pt x="75285" y="656590"/>
                </a:lnTo>
                <a:lnTo>
                  <a:pt x="74637" y="652780"/>
                </a:lnTo>
                <a:lnTo>
                  <a:pt x="73812" y="647700"/>
                </a:lnTo>
                <a:lnTo>
                  <a:pt x="72834" y="643890"/>
                </a:lnTo>
                <a:lnTo>
                  <a:pt x="71678" y="638810"/>
                </a:lnTo>
                <a:lnTo>
                  <a:pt x="81495" y="638810"/>
                </a:lnTo>
                <a:lnTo>
                  <a:pt x="82118" y="641350"/>
                </a:lnTo>
                <a:lnTo>
                  <a:pt x="83185" y="646430"/>
                </a:lnTo>
                <a:lnTo>
                  <a:pt x="84061" y="651510"/>
                </a:lnTo>
                <a:lnTo>
                  <a:pt x="84759" y="655319"/>
                </a:lnTo>
                <a:lnTo>
                  <a:pt x="85255" y="660400"/>
                </a:lnTo>
                <a:lnTo>
                  <a:pt x="85559" y="665480"/>
                </a:lnTo>
                <a:lnTo>
                  <a:pt x="85661" y="1051560"/>
                </a:lnTo>
                <a:lnTo>
                  <a:pt x="85750" y="1056640"/>
                </a:lnTo>
                <a:lnTo>
                  <a:pt x="86042" y="1061720"/>
                </a:lnTo>
                <a:lnTo>
                  <a:pt x="86512" y="1065530"/>
                </a:lnTo>
                <a:lnTo>
                  <a:pt x="87160" y="1070610"/>
                </a:lnTo>
                <a:lnTo>
                  <a:pt x="87985" y="1074420"/>
                </a:lnTo>
                <a:lnTo>
                  <a:pt x="88963" y="1079500"/>
                </a:lnTo>
                <a:lnTo>
                  <a:pt x="90119" y="1083310"/>
                </a:lnTo>
                <a:lnTo>
                  <a:pt x="91427" y="1087120"/>
                </a:lnTo>
                <a:lnTo>
                  <a:pt x="92887" y="1090930"/>
                </a:lnTo>
                <a:lnTo>
                  <a:pt x="94500" y="1096010"/>
                </a:lnTo>
                <a:lnTo>
                  <a:pt x="94881" y="1096010"/>
                </a:lnTo>
                <a:lnTo>
                  <a:pt x="96253" y="1099820"/>
                </a:lnTo>
                <a:lnTo>
                  <a:pt x="96824" y="1099820"/>
                </a:lnTo>
                <a:lnTo>
                  <a:pt x="98145" y="1102360"/>
                </a:lnTo>
                <a:lnTo>
                  <a:pt x="100177" y="1106170"/>
                </a:lnTo>
                <a:lnTo>
                  <a:pt x="102336" y="1109980"/>
                </a:lnTo>
                <a:lnTo>
                  <a:pt x="104609" y="1113789"/>
                </a:lnTo>
                <a:lnTo>
                  <a:pt x="105325" y="1113789"/>
                </a:lnTo>
                <a:lnTo>
                  <a:pt x="107010" y="1116330"/>
                </a:lnTo>
                <a:lnTo>
                  <a:pt x="106870" y="1116330"/>
                </a:lnTo>
                <a:lnTo>
                  <a:pt x="109512" y="1118870"/>
                </a:lnTo>
                <a:lnTo>
                  <a:pt x="109359" y="1118870"/>
                </a:lnTo>
                <a:lnTo>
                  <a:pt x="112128" y="1122680"/>
                </a:lnTo>
                <a:lnTo>
                  <a:pt x="112924" y="1122680"/>
                </a:lnTo>
                <a:lnTo>
                  <a:pt x="114846" y="1125220"/>
                </a:lnTo>
                <a:lnTo>
                  <a:pt x="114668" y="1125220"/>
                </a:lnTo>
                <a:lnTo>
                  <a:pt x="117652" y="1127760"/>
                </a:lnTo>
                <a:lnTo>
                  <a:pt x="117475" y="1127760"/>
                </a:lnTo>
                <a:lnTo>
                  <a:pt x="120561" y="1129030"/>
                </a:lnTo>
                <a:lnTo>
                  <a:pt x="120370" y="1129030"/>
                </a:lnTo>
                <a:lnTo>
                  <a:pt x="123558" y="1131570"/>
                </a:lnTo>
                <a:lnTo>
                  <a:pt x="123342" y="1131570"/>
                </a:lnTo>
                <a:lnTo>
                  <a:pt x="126631" y="1134110"/>
                </a:lnTo>
                <a:lnTo>
                  <a:pt x="126403" y="1134110"/>
                </a:lnTo>
                <a:lnTo>
                  <a:pt x="129781" y="1135380"/>
                </a:lnTo>
                <a:lnTo>
                  <a:pt x="129540" y="1135380"/>
                </a:lnTo>
                <a:lnTo>
                  <a:pt x="133007" y="1136650"/>
                </a:lnTo>
                <a:lnTo>
                  <a:pt x="132753" y="1136650"/>
                </a:lnTo>
                <a:lnTo>
                  <a:pt x="136296" y="1137920"/>
                </a:lnTo>
                <a:lnTo>
                  <a:pt x="136029" y="1137920"/>
                </a:lnTo>
                <a:lnTo>
                  <a:pt x="139649" y="1139189"/>
                </a:lnTo>
                <a:lnTo>
                  <a:pt x="139369" y="1139189"/>
                </a:lnTo>
                <a:lnTo>
                  <a:pt x="143065" y="1140460"/>
                </a:lnTo>
                <a:lnTo>
                  <a:pt x="142773" y="1140460"/>
                </a:lnTo>
                <a:lnTo>
                  <a:pt x="146532" y="1141730"/>
                </a:lnTo>
                <a:lnTo>
                  <a:pt x="153327" y="1141730"/>
                </a:lnTo>
                <a:lnTo>
                  <a:pt x="157251" y="1143000"/>
                </a:lnTo>
                <a:lnTo>
                  <a:pt x="156946" y="1151889"/>
                </a:lnTo>
                <a:close/>
              </a:path>
              <a:path w="157480" h="1151889">
                <a:moveTo>
                  <a:pt x="76047" y="666750"/>
                </a:moveTo>
                <a:lnTo>
                  <a:pt x="75974" y="665480"/>
                </a:lnTo>
                <a:lnTo>
                  <a:pt x="76047" y="666750"/>
                </a:lnTo>
                <a:close/>
              </a:path>
              <a:path w="157480" h="1151889">
                <a:moveTo>
                  <a:pt x="94881" y="1096010"/>
                </a:moveTo>
                <a:lnTo>
                  <a:pt x="94500" y="1096010"/>
                </a:lnTo>
                <a:lnTo>
                  <a:pt x="94424" y="1094740"/>
                </a:lnTo>
                <a:lnTo>
                  <a:pt x="94881" y="1096010"/>
                </a:lnTo>
                <a:close/>
              </a:path>
              <a:path w="157480" h="1151889">
                <a:moveTo>
                  <a:pt x="96824" y="1099820"/>
                </a:moveTo>
                <a:lnTo>
                  <a:pt x="96253" y="1099820"/>
                </a:lnTo>
                <a:lnTo>
                  <a:pt x="96164" y="1098550"/>
                </a:lnTo>
                <a:lnTo>
                  <a:pt x="96824" y="1099820"/>
                </a:lnTo>
                <a:close/>
              </a:path>
              <a:path w="157480" h="1151889">
                <a:moveTo>
                  <a:pt x="105325" y="1113789"/>
                </a:moveTo>
                <a:lnTo>
                  <a:pt x="104609" y="1113789"/>
                </a:lnTo>
                <a:lnTo>
                  <a:pt x="104482" y="1112520"/>
                </a:lnTo>
                <a:lnTo>
                  <a:pt x="105325" y="1113789"/>
                </a:lnTo>
                <a:close/>
              </a:path>
              <a:path w="157480" h="1151889">
                <a:moveTo>
                  <a:pt x="112924" y="1122680"/>
                </a:moveTo>
                <a:lnTo>
                  <a:pt x="112128" y="1122680"/>
                </a:lnTo>
                <a:lnTo>
                  <a:pt x="111963" y="1121410"/>
                </a:lnTo>
                <a:lnTo>
                  <a:pt x="112924" y="1122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36340" y="774064"/>
            <a:ext cx="49834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轴旋转所得旋转曲面方程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234" y="2052637"/>
            <a:ext cx="180340" cy="1447800"/>
          </a:xfrm>
          <a:custGeom>
            <a:avLst/>
            <a:gdLst/>
            <a:ahLst/>
            <a:cxnLst/>
            <a:rect l="l" t="t" r="r" b="b"/>
            <a:pathLst>
              <a:path w="180339" h="1447800">
                <a:moveTo>
                  <a:pt x="158546" y="12700"/>
                </a:moveTo>
                <a:lnTo>
                  <a:pt x="134099" y="12700"/>
                </a:lnTo>
                <a:lnTo>
                  <a:pt x="138201" y="0"/>
                </a:lnTo>
                <a:lnTo>
                  <a:pt x="162890" y="0"/>
                </a:lnTo>
                <a:lnTo>
                  <a:pt x="158546" y="12700"/>
                </a:lnTo>
                <a:close/>
              </a:path>
              <a:path w="180339" h="1447800">
                <a:moveTo>
                  <a:pt x="135953" y="25400"/>
                </a:moveTo>
                <a:lnTo>
                  <a:pt x="122428" y="25400"/>
                </a:lnTo>
                <a:lnTo>
                  <a:pt x="126301" y="12700"/>
                </a:lnTo>
                <a:lnTo>
                  <a:pt x="139712" y="12700"/>
                </a:lnTo>
                <a:lnTo>
                  <a:pt x="135953" y="25400"/>
                </a:lnTo>
                <a:close/>
              </a:path>
              <a:path w="180339" h="1447800">
                <a:moveTo>
                  <a:pt x="122859" y="38100"/>
                </a:moveTo>
                <a:lnTo>
                  <a:pt x="109283" y="38100"/>
                </a:lnTo>
                <a:lnTo>
                  <a:pt x="112382" y="25400"/>
                </a:lnTo>
                <a:lnTo>
                  <a:pt x="126111" y="25400"/>
                </a:lnTo>
                <a:lnTo>
                  <a:pt x="122859" y="38100"/>
                </a:lnTo>
                <a:close/>
              </a:path>
              <a:path w="180339" h="1447800">
                <a:moveTo>
                  <a:pt x="114338" y="50800"/>
                </a:moveTo>
                <a:lnTo>
                  <a:pt x="100965" y="50800"/>
                </a:lnTo>
                <a:lnTo>
                  <a:pt x="103568" y="38100"/>
                </a:lnTo>
                <a:lnTo>
                  <a:pt x="117157" y="38100"/>
                </a:lnTo>
                <a:lnTo>
                  <a:pt x="114338" y="50800"/>
                </a:lnTo>
                <a:close/>
              </a:path>
              <a:path w="180339" h="1447800">
                <a:moveTo>
                  <a:pt x="107137" y="63500"/>
                </a:moveTo>
                <a:lnTo>
                  <a:pt x="96304" y="63500"/>
                </a:lnTo>
                <a:lnTo>
                  <a:pt x="98552" y="50800"/>
                </a:lnTo>
                <a:lnTo>
                  <a:pt x="109474" y="50800"/>
                </a:lnTo>
                <a:lnTo>
                  <a:pt x="107137" y="63500"/>
                </a:lnTo>
                <a:close/>
              </a:path>
              <a:path w="180339" h="1447800">
                <a:moveTo>
                  <a:pt x="101422" y="76200"/>
                </a:moveTo>
                <a:lnTo>
                  <a:pt x="92392" y="76200"/>
                </a:lnTo>
                <a:lnTo>
                  <a:pt x="94259" y="63500"/>
                </a:lnTo>
                <a:lnTo>
                  <a:pt x="103212" y="63500"/>
                </a:lnTo>
                <a:lnTo>
                  <a:pt x="101422" y="76200"/>
                </a:lnTo>
                <a:close/>
              </a:path>
              <a:path w="180339" h="1447800">
                <a:moveTo>
                  <a:pt x="98513" y="88900"/>
                </a:moveTo>
                <a:lnTo>
                  <a:pt x="88023" y="88900"/>
                </a:lnTo>
                <a:lnTo>
                  <a:pt x="89268" y="76200"/>
                </a:lnTo>
                <a:lnTo>
                  <a:pt x="99923" y="76200"/>
                </a:lnTo>
                <a:lnTo>
                  <a:pt x="98513" y="88900"/>
                </a:lnTo>
                <a:close/>
              </a:path>
              <a:path w="180339" h="1447800">
                <a:moveTo>
                  <a:pt x="95618" y="101600"/>
                </a:moveTo>
                <a:lnTo>
                  <a:pt x="86169" y="101600"/>
                </a:lnTo>
                <a:lnTo>
                  <a:pt x="86982" y="88900"/>
                </a:lnTo>
                <a:lnTo>
                  <a:pt x="96405" y="88900"/>
                </a:lnTo>
                <a:lnTo>
                  <a:pt x="95618" y="101600"/>
                </a:lnTo>
                <a:close/>
              </a:path>
              <a:path w="180339" h="1447800">
                <a:moveTo>
                  <a:pt x="96380" y="101600"/>
                </a:moveTo>
                <a:lnTo>
                  <a:pt x="96405" y="88900"/>
                </a:lnTo>
                <a:lnTo>
                  <a:pt x="97370" y="88900"/>
                </a:lnTo>
                <a:lnTo>
                  <a:pt x="96380" y="101600"/>
                </a:lnTo>
                <a:close/>
              </a:path>
              <a:path w="180339" h="1447800">
                <a:moveTo>
                  <a:pt x="94729" y="114300"/>
                </a:moveTo>
                <a:lnTo>
                  <a:pt x="85217" y="114300"/>
                </a:lnTo>
                <a:lnTo>
                  <a:pt x="85585" y="101600"/>
                </a:lnTo>
                <a:lnTo>
                  <a:pt x="95072" y="101600"/>
                </a:lnTo>
                <a:lnTo>
                  <a:pt x="94729" y="114300"/>
                </a:lnTo>
                <a:close/>
              </a:path>
              <a:path w="180339" h="1447800">
                <a:moveTo>
                  <a:pt x="94500" y="609600"/>
                </a:moveTo>
                <a:lnTo>
                  <a:pt x="84975" y="609600"/>
                </a:lnTo>
                <a:lnTo>
                  <a:pt x="85102" y="114300"/>
                </a:lnTo>
                <a:lnTo>
                  <a:pt x="94615" y="114300"/>
                </a:lnTo>
                <a:lnTo>
                  <a:pt x="94500" y="609600"/>
                </a:lnTo>
                <a:close/>
              </a:path>
              <a:path w="180339" h="1447800">
                <a:moveTo>
                  <a:pt x="93548" y="622300"/>
                </a:moveTo>
                <a:lnTo>
                  <a:pt x="84086" y="622300"/>
                </a:lnTo>
                <a:lnTo>
                  <a:pt x="84658" y="609600"/>
                </a:lnTo>
                <a:lnTo>
                  <a:pt x="94132" y="609600"/>
                </a:lnTo>
                <a:lnTo>
                  <a:pt x="93548" y="622300"/>
                </a:lnTo>
                <a:close/>
              </a:path>
              <a:path w="180339" h="1447800">
                <a:moveTo>
                  <a:pt x="91693" y="635000"/>
                </a:moveTo>
                <a:lnTo>
                  <a:pt x="82346" y="635000"/>
                </a:lnTo>
                <a:lnTo>
                  <a:pt x="83337" y="622300"/>
                </a:lnTo>
                <a:lnTo>
                  <a:pt x="92735" y="622300"/>
                </a:lnTo>
                <a:lnTo>
                  <a:pt x="91693" y="635000"/>
                </a:lnTo>
                <a:close/>
              </a:path>
              <a:path w="180339" h="1447800">
                <a:moveTo>
                  <a:pt x="88988" y="647700"/>
                </a:moveTo>
                <a:lnTo>
                  <a:pt x="79794" y="647700"/>
                </a:lnTo>
                <a:lnTo>
                  <a:pt x="81203" y="635000"/>
                </a:lnTo>
                <a:lnTo>
                  <a:pt x="90449" y="635000"/>
                </a:lnTo>
                <a:lnTo>
                  <a:pt x="88988" y="647700"/>
                </a:lnTo>
                <a:close/>
              </a:path>
              <a:path w="180339" h="1447800">
                <a:moveTo>
                  <a:pt x="85458" y="660400"/>
                </a:moveTo>
                <a:lnTo>
                  <a:pt x="74587" y="660400"/>
                </a:lnTo>
                <a:lnTo>
                  <a:pt x="76568" y="647700"/>
                </a:lnTo>
                <a:lnTo>
                  <a:pt x="87325" y="647700"/>
                </a:lnTo>
                <a:lnTo>
                  <a:pt x="85458" y="660400"/>
                </a:lnTo>
                <a:close/>
              </a:path>
              <a:path w="180339" h="1447800">
                <a:moveTo>
                  <a:pt x="78752" y="673100"/>
                </a:moveTo>
                <a:lnTo>
                  <a:pt x="70243" y="673100"/>
                </a:lnTo>
                <a:lnTo>
                  <a:pt x="72580" y="660400"/>
                </a:lnTo>
                <a:lnTo>
                  <a:pt x="81165" y="660400"/>
                </a:lnTo>
                <a:lnTo>
                  <a:pt x="78752" y="673100"/>
                </a:lnTo>
                <a:close/>
              </a:path>
              <a:path w="180339" h="1447800">
                <a:moveTo>
                  <a:pt x="73380" y="685800"/>
                </a:moveTo>
                <a:lnTo>
                  <a:pt x="62560" y="685800"/>
                </a:lnTo>
                <a:lnTo>
                  <a:pt x="65379" y="673100"/>
                </a:lnTo>
                <a:lnTo>
                  <a:pt x="76149" y="673100"/>
                </a:lnTo>
                <a:lnTo>
                  <a:pt x="73380" y="685800"/>
                </a:lnTo>
                <a:close/>
              </a:path>
              <a:path w="180339" h="1447800">
                <a:moveTo>
                  <a:pt x="64084" y="698500"/>
                </a:moveTo>
                <a:lnTo>
                  <a:pt x="50368" y="698500"/>
                </a:lnTo>
                <a:lnTo>
                  <a:pt x="53759" y="685800"/>
                </a:lnTo>
                <a:lnTo>
                  <a:pt x="67335" y="685800"/>
                </a:lnTo>
                <a:lnTo>
                  <a:pt x="64084" y="698500"/>
                </a:lnTo>
                <a:close/>
              </a:path>
              <a:path w="180339" h="1447800">
                <a:moveTo>
                  <a:pt x="53416" y="711200"/>
                </a:moveTo>
                <a:lnTo>
                  <a:pt x="36347" y="711200"/>
                </a:lnTo>
                <a:lnTo>
                  <a:pt x="40220" y="698500"/>
                </a:lnTo>
                <a:lnTo>
                  <a:pt x="57124" y="698500"/>
                </a:lnTo>
                <a:lnTo>
                  <a:pt x="53416" y="711200"/>
                </a:lnTo>
                <a:close/>
              </a:path>
              <a:path w="180339" h="1447800">
                <a:moveTo>
                  <a:pt x="32969" y="723900"/>
                </a:moveTo>
                <a:lnTo>
                  <a:pt x="0" y="723900"/>
                </a:lnTo>
                <a:lnTo>
                  <a:pt x="4622" y="711200"/>
                </a:lnTo>
                <a:lnTo>
                  <a:pt x="37299" y="711200"/>
                </a:lnTo>
                <a:lnTo>
                  <a:pt x="32969" y="723900"/>
                </a:lnTo>
                <a:close/>
              </a:path>
              <a:path w="180339" h="1447800">
                <a:moveTo>
                  <a:pt x="41744" y="736600"/>
                </a:moveTo>
                <a:lnTo>
                  <a:pt x="21170" y="736600"/>
                </a:lnTo>
                <a:lnTo>
                  <a:pt x="16827" y="723900"/>
                </a:lnTo>
                <a:lnTo>
                  <a:pt x="37553" y="723900"/>
                </a:lnTo>
                <a:lnTo>
                  <a:pt x="41744" y="736600"/>
                </a:lnTo>
                <a:close/>
              </a:path>
              <a:path w="180339" h="1447800">
                <a:moveTo>
                  <a:pt x="57289" y="749300"/>
                </a:moveTo>
                <a:lnTo>
                  <a:pt x="43764" y="749300"/>
                </a:lnTo>
                <a:lnTo>
                  <a:pt x="40005" y="736600"/>
                </a:lnTo>
                <a:lnTo>
                  <a:pt x="53606" y="736600"/>
                </a:lnTo>
                <a:lnTo>
                  <a:pt x="57289" y="749300"/>
                </a:lnTo>
                <a:close/>
              </a:path>
              <a:path w="180339" h="1447800">
                <a:moveTo>
                  <a:pt x="70561" y="762000"/>
                </a:moveTo>
                <a:lnTo>
                  <a:pt x="56857" y="762000"/>
                </a:lnTo>
                <a:lnTo>
                  <a:pt x="53606" y="749300"/>
                </a:lnTo>
                <a:lnTo>
                  <a:pt x="67475" y="749300"/>
                </a:lnTo>
                <a:lnTo>
                  <a:pt x="70561" y="762000"/>
                </a:lnTo>
                <a:close/>
              </a:path>
              <a:path w="180339" h="1447800">
                <a:moveTo>
                  <a:pt x="76250" y="774700"/>
                </a:moveTo>
                <a:lnTo>
                  <a:pt x="65379" y="774700"/>
                </a:lnTo>
                <a:lnTo>
                  <a:pt x="62560" y="762000"/>
                </a:lnTo>
                <a:lnTo>
                  <a:pt x="73482" y="762000"/>
                </a:lnTo>
                <a:lnTo>
                  <a:pt x="76250" y="774700"/>
                </a:lnTo>
                <a:close/>
              </a:path>
              <a:path w="180339" h="1447800">
                <a:moveTo>
                  <a:pt x="83477" y="787400"/>
                </a:moveTo>
                <a:lnTo>
                  <a:pt x="72580" y="787400"/>
                </a:lnTo>
                <a:lnTo>
                  <a:pt x="70243" y="774700"/>
                </a:lnTo>
                <a:lnTo>
                  <a:pt x="81254" y="774700"/>
                </a:lnTo>
                <a:lnTo>
                  <a:pt x="83477" y="787400"/>
                </a:lnTo>
                <a:close/>
              </a:path>
              <a:path w="180339" h="1447800">
                <a:moveTo>
                  <a:pt x="87375" y="800100"/>
                </a:moveTo>
                <a:lnTo>
                  <a:pt x="78295" y="800100"/>
                </a:lnTo>
                <a:lnTo>
                  <a:pt x="76504" y="787400"/>
                </a:lnTo>
                <a:lnTo>
                  <a:pt x="85521" y="787400"/>
                </a:lnTo>
                <a:lnTo>
                  <a:pt x="87375" y="800100"/>
                </a:lnTo>
                <a:close/>
              </a:path>
              <a:path w="180339" h="1447800">
                <a:moveTo>
                  <a:pt x="91732" y="812800"/>
                </a:moveTo>
                <a:lnTo>
                  <a:pt x="81203" y="812800"/>
                </a:lnTo>
                <a:lnTo>
                  <a:pt x="79794" y="800100"/>
                </a:lnTo>
                <a:lnTo>
                  <a:pt x="90487" y="800100"/>
                </a:lnTo>
                <a:lnTo>
                  <a:pt x="91732" y="812800"/>
                </a:lnTo>
                <a:close/>
              </a:path>
              <a:path w="180339" h="1447800">
                <a:moveTo>
                  <a:pt x="83337" y="825500"/>
                </a:moveTo>
                <a:lnTo>
                  <a:pt x="82346" y="812800"/>
                </a:lnTo>
                <a:lnTo>
                  <a:pt x="83312" y="812800"/>
                </a:lnTo>
                <a:lnTo>
                  <a:pt x="83337" y="825500"/>
                </a:lnTo>
                <a:close/>
              </a:path>
              <a:path w="180339" h="1447800">
                <a:moveTo>
                  <a:pt x="93560" y="825500"/>
                </a:moveTo>
                <a:lnTo>
                  <a:pt x="84099" y="825500"/>
                </a:lnTo>
                <a:lnTo>
                  <a:pt x="83312" y="812800"/>
                </a:lnTo>
                <a:lnTo>
                  <a:pt x="92760" y="812800"/>
                </a:lnTo>
                <a:lnTo>
                  <a:pt x="93560" y="825500"/>
                </a:lnTo>
                <a:close/>
              </a:path>
              <a:path w="180339" h="1447800">
                <a:moveTo>
                  <a:pt x="94500" y="838200"/>
                </a:moveTo>
                <a:lnTo>
                  <a:pt x="84988" y="838200"/>
                </a:lnTo>
                <a:lnTo>
                  <a:pt x="84645" y="825500"/>
                </a:lnTo>
                <a:lnTo>
                  <a:pt x="94145" y="825500"/>
                </a:lnTo>
                <a:lnTo>
                  <a:pt x="94500" y="838200"/>
                </a:lnTo>
                <a:close/>
              </a:path>
              <a:path w="180339" h="1447800">
                <a:moveTo>
                  <a:pt x="94742" y="1333500"/>
                </a:moveTo>
                <a:lnTo>
                  <a:pt x="85217" y="1333500"/>
                </a:lnTo>
                <a:lnTo>
                  <a:pt x="85102" y="838200"/>
                </a:lnTo>
                <a:lnTo>
                  <a:pt x="94627" y="838200"/>
                </a:lnTo>
                <a:lnTo>
                  <a:pt x="94615" y="1320800"/>
                </a:lnTo>
                <a:lnTo>
                  <a:pt x="94742" y="1333500"/>
                </a:lnTo>
                <a:close/>
              </a:path>
              <a:path w="180339" h="1447800">
                <a:moveTo>
                  <a:pt x="95631" y="1346200"/>
                </a:moveTo>
                <a:lnTo>
                  <a:pt x="86156" y="1346200"/>
                </a:lnTo>
                <a:lnTo>
                  <a:pt x="85572" y="1333500"/>
                </a:lnTo>
                <a:lnTo>
                  <a:pt x="95059" y="1333500"/>
                </a:lnTo>
                <a:lnTo>
                  <a:pt x="95631" y="1346200"/>
                </a:lnTo>
                <a:close/>
              </a:path>
              <a:path w="180339" h="1447800">
                <a:moveTo>
                  <a:pt x="97370" y="1358900"/>
                </a:moveTo>
                <a:lnTo>
                  <a:pt x="87985" y="1358900"/>
                </a:lnTo>
                <a:lnTo>
                  <a:pt x="86956" y="1346200"/>
                </a:lnTo>
                <a:lnTo>
                  <a:pt x="96380" y="1346200"/>
                </a:lnTo>
                <a:lnTo>
                  <a:pt x="97370" y="1358900"/>
                </a:lnTo>
                <a:close/>
              </a:path>
              <a:path w="180339" h="1447800">
                <a:moveTo>
                  <a:pt x="99923" y="1371600"/>
                </a:moveTo>
                <a:lnTo>
                  <a:pt x="90678" y="1371600"/>
                </a:lnTo>
                <a:lnTo>
                  <a:pt x="89230" y="1358900"/>
                </a:lnTo>
                <a:lnTo>
                  <a:pt x="98513" y="1358900"/>
                </a:lnTo>
                <a:lnTo>
                  <a:pt x="99923" y="1371600"/>
                </a:lnTo>
                <a:close/>
              </a:path>
              <a:path w="180339" h="1447800">
                <a:moveTo>
                  <a:pt x="105130" y="1384300"/>
                </a:moveTo>
                <a:lnTo>
                  <a:pt x="94195" y="1384300"/>
                </a:lnTo>
                <a:lnTo>
                  <a:pt x="92341" y="1371600"/>
                </a:lnTo>
                <a:lnTo>
                  <a:pt x="103149" y="1371600"/>
                </a:lnTo>
                <a:lnTo>
                  <a:pt x="105130" y="1384300"/>
                </a:lnTo>
                <a:close/>
              </a:path>
              <a:path w="180339" h="1447800">
                <a:moveTo>
                  <a:pt x="109474" y="1397000"/>
                </a:moveTo>
                <a:lnTo>
                  <a:pt x="100876" y="1397000"/>
                </a:lnTo>
                <a:lnTo>
                  <a:pt x="98463" y="1384300"/>
                </a:lnTo>
                <a:lnTo>
                  <a:pt x="107137" y="1384300"/>
                </a:lnTo>
                <a:lnTo>
                  <a:pt x="109474" y="1397000"/>
                </a:lnTo>
                <a:close/>
              </a:path>
              <a:path w="180339" h="1447800">
                <a:moveTo>
                  <a:pt x="117157" y="1409700"/>
                </a:moveTo>
                <a:lnTo>
                  <a:pt x="106235" y="1409700"/>
                </a:lnTo>
                <a:lnTo>
                  <a:pt x="103466" y="1397000"/>
                </a:lnTo>
                <a:lnTo>
                  <a:pt x="114338" y="1397000"/>
                </a:lnTo>
                <a:lnTo>
                  <a:pt x="117157" y="1409700"/>
                </a:lnTo>
                <a:close/>
              </a:path>
              <a:path w="180339" h="1447800">
                <a:moveTo>
                  <a:pt x="129349" y="1422400"/>
                </a:moveTo>
                <a:lnTo>
                  <a:pt x="115493" y="1422400"/>
                </a:lnTo>
                <a:lnTo>
                  <a:pt x="112242" y="1409700"/>
                </a:lnTo>
                <a:lnTo>
                  <a:pt x="125958" y="1409700"/>
                </a:lnTo>
                <a:lnTo>
                  <a:pt x="129349" y="1422400"/>
                </a:lnTo>
                <a:close/>
              </a:path>
              <a:path w="180339" h="1447800">
                <a:moveTo>
                  <a:pt x="143370" y="1435100"/>
                </a:moveTo>
                <a:lnTo>
                  <a:pt x="126111" y="1435100"/>
                </a:lnTo>
                <a:lnTo>
                  <a:pt x="122428" y="1422400"/>
                </a:lnTo>
                <a:lnTo>
                  <a:pt x="139496" y="1422400"/>
                </a:lnTo>
                <a:lnTo>
                  <a:pt x="143370" y="1435100"/>
                </a:lnTo>
                <a:close/>
              </a:path>
              <a:path w="180339" h="1447800">
                <a:moveTo>
                  <a:pt x="179717" y="1447800"/>
                </a:moveTo>
                <a:lnTo>
                  <a:pt x="146481" y="1447800"/>
                </a:lnTo>
                <a:lnTo>
                  <a:pt x="142163" y="1435100"/>
                </a:lnTo>
                <a:lnTo>
                  <a:pt x="175094" y="1435100"/>
                </a:lnTo>
                <a:lnTo>
                  <a:pt x="179717" y="144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1585" y="218400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81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73578" y="2187181"/>
            <a:ext cx="76835" cy="149225"/>
          </a:xfrm>
          <a:custGeom>
            <a:avLst/>
            <a:gdLst/>
            <a:ahLst/>
            <a:cxnLst/>
            <a:rect l="l" t="t" r="r" b="b"/>
            <a:pathLst>
              <a:path w="76835" h="149225">
                <a:moveTo>
                  <a:pt x="0" y="0"/>
                </a:moveTo>
                <a:lnTo>
                  <a:pt x="76593" y="148831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53347" y="1935962"/>
            <a:ext cx="85725" cy="400050"/>
          </a:xfrm>
          <a:custGeom>
            <a:avLst/>
            <a:gdLst/>
            <a:ahLst/>
            <a:cxnLst/>
            <a:rect l="l" t="t" r="r" b="b"/>
            <a:pathLst>
              <a:path w="85725" h="400050">
                <a:moveTo>
                  <a:pt x="0" y="400050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39072" y="1935962"/>
            <a:ext cx="775335" cy="0"/>
          </a:xfrm>
          <a:custGeom>
            <a:avLst/>
            <a:gdLst/>
            <a:ahLst/>
            <a:cxnLst/>
            <a:rect l="l" t="t" r="r" b="b"/>
            <a:pathLst>
              <a:path w="775335" h="0">
                <a:moveTo>
                  <a:pt x="0" y="0"/>
                </a:moveTo>
                <a:lnTo>
                  <a:pt x="7750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6510" y="279360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81"/>
                </a:moveTo>
                <a:lnTo>
                  <a:pt x="5198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58491" y="2796781"/>
            <a:ext cx="76835" cy="149225"/>
          </a:xfrm>
          <a:custGeom>
            <a:avLst/>
            <a:gdLst/>
            <a:ahLst/>
            <a:cxnLst/>
            <a:rect l="l" t="t" r="r" b="b"/>
            <a:pathLst>
              <a:path w="76835" h="149225">
                <a:moveTo>
                  <a:pt x="0" y="0"/>
                </a:moveTo>
                <a:lnTo>
                  <a:pt x="76606" y="14883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38272" y="2545562"/>
            <a:ext cx="85725" cy="400050"/>
          </a:xfrm>
          <a:custGeom>
            <a:avLst/>
            <a:gdLst/>
            <a:ahLst/>
            <a:cxnLst/>
            <a:rect l="l" t="t" r="r" b="b"/>
            <a:pathLst>
              <a:path w="85725" h="400050">
                <a:moveTo>
                  <a:pt x="0" y="400050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23997" y="2545562"/>
            <a:ext cx="775335" cy="0"/>
          </a:xfrm>
          <a:custGeom>
            <a:avLst/>
            <a:gdLst/>
            <a:ahLst/>
            <a:cxnLst/>
            <a:rect l="l" t="t" r="r" b="b"/>
            <a:pathLst>
              <a:path w="775335" h="0">
                <a:moveTo>
                  <a:pt x="0" y="0"/>
                </a:moveTo>
                <a:lnTo>
                  <a:pt x="7750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20491" y="2503932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4622" y="2537501"/>
            <a:ext cx="166623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91540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0397" y="1751935"/>
            <a:ext cx="2555240" cy="126809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marL="59055">
              <a:lnSpc>
                <a:spcPct val="100000"/>
              </a:lnSpc>
              <a:spcBef>
                <a:spcPts val="1505"/>
              </a:spcBef>
              <a:tabLst>
                <a:tab pos="811530" algn="l"/>
                <a:tab pos="169672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1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-3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35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5896" y="2763964"/>
            <a:ext cx="22733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1963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0496" y="2675131"/>
            <a:ext cx="232410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95605" algn="l"/>
                <a:tab pos="2145030" algn="l"/>
              </a:tabLst>
            </a:pPr>
            <a:r>
              <a:rPr dirty="0" baseline="25341" sz="4275" spc="15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dirty="0" baseline="25341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3000" spc="8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8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000" spc="-215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sz="3000" spc="-2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25341" sz="4275" spc="15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baseline="25341" sz="427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30496" y="2251633"/>
            <a:ext cx="23241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6822" sz="4275" spc="277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dirty="0" sz="2850" spc="18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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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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25">
                <a:solidFill>
                  <a:srgbClr val="FFFFFF"/>
                </a:solidFill>
                <a:latin typeface="Symbol"/>
                <a:cs typeface="Symbol"/>
              </a:rPr>
              <a:t></a:t>
            </a:r>
            <a:r>
              <a:rPr dirty="0" baseline="-6822" sz="4275" spc="337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baseline="-6822" sz="4275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934889"/>
            <a:ext cx="4754245" cy="122428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algn="ctr" marR="725170">
              <a:lnSpc>
                <a:spcPct val="100000"/>
              </a:lnSpc>
              <a:spcBef>
                <a:spcPts val="134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2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消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去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和</a:t>
            </a:r>
            <a:r>
              <a:rPr dirty="0" sz="2800" spc="-9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900" spc="-13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00" spc="-13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得旋转曲面方程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9400" y="4511344"/>
            <a:ext cx="28886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4(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5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5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-2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43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7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95743" y="2907792"/>
            <a:ext cx="1609344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04162" y="2362200"/>
            <a:ext cx="76200" cy="1981200"/>
          </a:xfrm>
          <a:custGeom>
            <a:avLst/>
            <a:gdLst/>
            <a:ahLst/>
            <a:cxnLst/>
            <a:rect l="l" t="t" r="r" b="b"/>
            <a:pathLst>
              <a:path w="76200" h="198120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1981200">
                <a:moveTo>
                  <a:pt x="42862" y="1981200"/>
                </a:moveTo>
                <a:lnTo>
                  <a:pt x="33337" y="1981200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1981200"/>
                </a:lnTo>
                <a:close/>
              </a:path>
              <a:path w="76200" h="198120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34706" y="4361014"/>
            <a:ext cx="828675" cy="238125"/>
          </a:xfrm>
          <a:custGeom>
            <a:avLst/>
            <a:gdLst/>
            <a:ahLst/>
            <a:cxnLst/>
            <a:rect l="l" t="t" r="r" b="b"/>
            <a:pathLst>
              <a:path w="828675" h="238125">
                <a:moveTo>
                  <a:pt x="753361" y="205869"/>
                </a:moveTo>
                <a:lnTo>
                  <a:pt x="0" y="9220"/>
                </a:lnTo>
                <a:lnTo>
                  <a:pt x="2413" y="0"/>
                </a:lnTo>
                <a:lnTo>
                  <a:pt x="755765" y="196659"/>
                </a:lnTo>
                <a:lnTo>
                  <a:pt x="753361" y="205869"/>
                </a:lnTo>
                <a:close/>
              </a:path>
              <a:path w="828675" h="238125">
                <a:moveTo>
                  <a:pt x="817062" y="210680"/>
                </a:moveTo>
                <a:lnTo>
                  <a:pt x="771791" y="210680"/>
                </a:lnTo>
                <a:lnTo>
                  <a:pt x="774204" y="201472"/>
                </a:lnTo>
                <a:lnTo>
                  <a:pt x="755765" y="196659"/>
                </a:lnTo>
                <a:lnTo>
                  <a:pt x="764184" y="164401"/>
                </a:lnTo>
                <a:lnTo>
                  <a:pt x="817062" y="210680"/>
                </a:lnTo>
                <a:close/>
              </a:path>
              <a:path w="828675" h="238125">
                <a:moveTo>
                  <a:pt x="771791" y="210680"/>
                </a:moveTo>
                <a:lnTo>
                  <a:pt x="753361" y="205869"/>
                </a:lnTo>
                <a:lnTo>
                  <a:pt x="755765" y="196659"/>
                </a:lnTo>
                <a:lnTo>
                  <a:pt x="774204" y="201472"/>
                </a:lnTo>
                <a:lnTo>
                  <a:pt x="771791" y="210680"/>
                </a:lnTo>
                <a:close/>
              </a:path>
              <a:path w="828675" h="238125">
                <a:moveTo>
                  <a:pt x="744943" y="238125"/>
                </a:moveTo>
                <a:lnTo>
                  <a:pt x="753361" y="205869"/>
                </a:lnTo>
                <a:lnTo>
                  <a:pt x="771791" y="210680"/>
                </a:lnTo>
                <a:lnTo>
                  <a:pt x="817062" y="210680"/>
                </a:lnTo>
                <a:lnTo>
                  <a:pt x="828294" y="220510"/>
                </a:lnTo>
                <a:lnTo>
                  <a:pt x="744943" y="2381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04050" y="4378972"/>
            <a:ext cx="916940" cy="537845"/>
          </a:xfrm>
          <a:custGeom>
            <a:avLst/>
            <a:gdLst/>
            <a:ahLst/>
            <a:cxnLst/>
            <a:rect l="l" t="t" r="r" b="b"/>
            <a:pathLst>
              <a:path w="916940" h="537845">
                <a:moveTo>
                  <a:pt x="68216" y="503229"/>
                </a:moveTo>
                <a:lnTo>
                  <a:pt x="63422" y="495008"/>
                </a:lnTo>
                <a:lnTo>
                  <a:pt x="911999" y="0"/>
                </a:lnTo>
                <a:lnTo>
                  <a:pt x="916800" y="8229"/>
                </a:lnTo>
                <a:lnTo>
                  <a:pt x="68216" y="503229"/>
                </a:lnTo>
                <a:close/>
              </a:path>
              <a:path w="916940" h="537845">
                <a:moveTo>
                  <a:pt x="0" y="537514"/>
                </a:moveTo>
                <a:lnTo>
                  <a:pt x="46621" y="466204"/>
                </a:lnTo>
                <a:lnTo>
                  <a:pt x="63422" y="495008"/>
                </a:lnTo>
                <a:lnTo>
                  <a:pt x="46964" y="504609"/>
                </a:lnTo>
                <a:lnTo>
                  <a:pt x="51765" y="512825"/>
                </a:lnTo>
                <a:lnTo>
                  <a:pt x="73813" y="512825"/>
                </a:lnTo>
                <a:lnTo>
                  <a:pt x="85013" y="532028"/>
                </a:lnTo>
                <a:lnTo>
                  <a:pt x="0" y="537514"/>
                </a:lnTo>
                <a:close/>
              </a:path>
              <a:path w="916940" h="537845">
                <a:moveTo>
                  <a:pt x="51765" y="512825"/>
                </a:moveTo>
                <a:lnTo>
                  <a:pt x="46964" y="504609"/>
                </a:lnTo>
                <a:lnTo>
                  <a:pt x="63422" y="495008"/>
                </a:lnTo>
                <a:lnTo>
                  <a:pt x="68216" y="503229"/>
                </a:lnTo>
                <a:lnTo>
                  <a:pt x="51765" y="512825"/>
                </a:lnTo>
                <a:close/>
              </a:path>
              <a:path w="916940" h="537845">
                <a:moveTo>
                  <a:pt x="73813" y="512825"/>
                </a:moveTo>
                <a:lnTo>
                  <a:pt x="51765" y="512825"/>
                </a:lnTo>
                <a:lnTo>
                  <a:pt x="68216" y="503229"/>
                </a:lnTo>
                <a:lnTo>
                  <a:pt x="73813" y="512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952056" y="477800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18970" y="2187663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49831" y="42325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9670" y="443523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95985"/>
            <a:ext cx="37033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3775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又如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,	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xoz</a:t>
            </a:r>
            <a:r>
              <a:rPr dirty="0" sz="2800" spc="-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面上的半圆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周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98783" y="385308"/>
            <a:ext cx="1651635" cy="1299210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23495" marR="5080" indent="40640">
              <a:lnSpc>
                <a:spcPts val="3290"/>
              </a:lnSpc>
              <a:spcBef>
                <a:spcPts val="490"/>
              </a:spcBef>
            </a:pP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10" b="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3000" spc="1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</a:pP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2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0" b="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20" b="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7301" y="528637"/>
            <a:ext cx="157480" cy="1151890"/>
          </a:xfrm>
          <a:custGeom>
            <a:avLst/>
            <a:gdLst/>
            <a:ahLst/>
            <a:cxnLst/>
            <a:rect l="l" t="t" r="r" b="b"/>
            <a:pathLst>
              <a:path w="157479" h="1151889">
                <a:moveTo>
                  <a:pt x="77349" y="524510"/>
                </a:moveTo>
                <a:lnTo>
                  <a:pt x="67297" y="524510"/>
                </a:lnTo>
                <a:lnTo>
                  <a:pt x="68973" y="519430"/>
                </a:lnTo>
                <a:lnTo>
                  <a:pt x="70434" y="515619"/>
                </a:lnTo>
                <a:lnTo>
                  <a:pt x="71729" y="511809"/>
                </a:lnTo>
                <a:lnTo>
                  <a:pt x="72872" y="508000"/>
                </a:lnTo>
                <a:lnTo>
                  <a:pt x="73850" y="502919"/>
                </a:lnTo>
                <a:lnTo>
                  <a:pt x="74663" y="499109"/>
                </a:lnTo>
                <a:lnTo>
                  <a:pt x="75311" y="494030"/>
                </a:lnTo>
                <a:lnTo>
                  <a:pt x="75768" y="490219"/>
                </a:lnTo>
                <a:lnTo>
                  <a:pt x="76047" y="485140"/>
                </a:lnTo>
                <a:lnTo>
                  <a:pt x="76136" y="480059"/>
                </a:lnTo>
                <a:lnTo>
                  <a:pt x="76238" y="93979"/>
                </a:lnTo>
                <a:lnTo>
                  <a:pt x="76555" y="88900"/>
                </a:lnTo>
                <a:lnTo>
                  <a:pt x="77063" y="83820"/>
                </a:lnTo>
                <a:lnTo>
                  <a:pt x="77762" y="78740"/>
                </a:lnTo>
                <a:lnTo>
                  <a:pt x="78651" y="74929"/>
                </a:lnTo>
                <a:lnTo>
                  <a:pt x="79730" y="69850"/>
                </a:lnTo>
                <a:lnTo>
                  <a:pt x="80975" y="64770"/>
                </a:lnTo>
                <a:lnTo>
                  <a:pt x="82410" y="60959"/>
                </a:lnTo>
                <a:lnTo>
                  <a:pt x="84010" y="55879"/>
                </a:lnTo>
                <a:lnTo>
                  <a:pt x="85763" y="52070"/>
                </a:lnTo>
                <a:lnTo>
                  <a:pt x="87693" y="48259"/>
                </a:lnTo>
                <a:lnTo>
                  <a:pt x="89776" y="43179"/>
                </a:lnTo>
                <a:lnTo>
                  <a:pt x="92011" y="39370"/>
                </a:lnTo>
                <a:lnTo>
                  <a:pt x="94386" y="35559"/>
                </a:lnTo>
                <a:lnTo>
                  <a:pt x="96774" y="33020"/>
                </a:lnTo>
                <a:lnTo>
                  <a:pt x="102362" y="25400"/>
                </a:lnTo>
                <a:lnTo>
                  <a:pt x="105295" y="22859"/>
                </a:lnTo>
                <a:lnTo>
                  <a:pt x="108165" y="19050"/>
                </a:lnTo>
                <a:lnTo>
                  <a:pt x="111518" y="16509"/>
                </a:lnTo>
                <a:lnTo>
                  <a:pt x="114808" y="13970"/>
                </a:lnTo>
                <a:lnTo>
                  <a:pt x="118211" y="11429"/>
                </a:lnTo>
                <a:lnTo>
                  <a:pt x="121716" y="8890"/>
                </a:lnTo>
                <a:lnTo>
                  <a:pt x="125336" y="7620"/>
                </a:lnTo>
                <a:lnTo>
                  <a:pt x="129044" y="5079"/>
                </a:lnTo>
                <a:lnTo>
                  <a:pt x="132841" y="3809"/>
                </a:lnTo>
                <a:lnTo>
                  <a:pt x="144741" y="0"/>
                </a:lnTo>
                <a:lnTo>
                  <a:pt x="156946" y="0"/>
                </a:lnTo>
                <a:lnTo>
                  <a:pt x="157251" y="8890"/>
                </a:lnTo>
                <a:lnTo>
                  <a:pt x="150050" y="8890"/>
                </a:lnTo>
                <a:lnTo>
                  <a:pt x="146240" y="10159"/>
                </a:lnTo>
                <a:lnTo>
                  <a:pt x="143065" y="10159"/>
                </a:lnTo>
                <a:lnTo>
                  <a:pt x="139369" y="11429"/>
                </a:lnTo>
                <a:lnTo>
                  <a:pt x="139649" y="11429"/>
                </a:lnTo>
                <a:lnTo>
                  <a:pt x="136029" y="12700"/>
                </a:lnTo>
                <a:lnTo>
                  <a:pt x="136296" y="12700"/>
                </a:lnTo>
                <a:lnTo>
                  <a:pt x="132753" y="13970"/>
                </a:lnTo>
                <a:lnTo>
                  <a:pt x="133007" y="13970"/>
                </a:lnTo>
                <a:lnTo>
                  <a:pt x="131273" y="15240"/>
                </a:lnTo>
                <a:lnTo>
                  <a:pt x="129781" y="15240"/>
                </a:lnTo>
                <a:lnTo>
                  <a:pt x="126403" y="17779"/>
                </a:lnTo>
                <a:lnTo>
                  <a:pt x="126631" y="17779"/>
                </a:lnTo>
                <a:lnTo>
                  <a:pt x="123342" y="19050"/>
                </a:lnTo>
                <a:lnTo>
                  <a:pt x="123558" y="19050"/>
                </a:lnTo>
                <a:lnTo>
                  <a:pt x="120370" y="21590"/>
                </a:lnTo>
                <a:lnTo>
                  <a:pt x="120561" y="21590"/>
                </a:lnTo>
                <a:lnTo>
                  <a:pt x="117475" y="24129"/>
                </a:lnTo>
                <a:lnTo>
                  <a:pt x="117652" y="24129"/>
                </a:lnTo>
                <a:lnTo>
                  <a:pt x="114668" y="26670"/>
                </a:lnTo>
                <a:lnTo>
                  <a:pt x="114846" y="26670"/>
                </a:lnTo>
                <a:lnTo>
                  <a:pt x="111963" y="29209"/>
                </a:lnTo>
                <a:lnTo>
                  <a:pt x="112128" y="29209"/>
                </a:lnTo>
                <a:lnTo>
                  <a:pt x="109359" y="31750"/>
                </a:lnTo>
                <a:lnTo>
                  <a:pt x="109512" y="31750"/>
                </a:lnTo>
                <a:lnTo>
                  <a:pt x="107751" y="34290"/>
                </a:lnTo>
                <a:lnTo>
                  <a:pt x="107010" y="34290"/>
                </a:lnTo>
                <a:lnTo>
                  <a:pt x="104482" y="38100"/>
                </a:lnTo>
                <a:lnTo>
                  <a:pt x="102209" y="41909"/>
                </a:lnTo>
                <a:lnTo>
                  <a:pt x="100063" y="44450"/>
                </a:lnTo>
                <a:lnTo>
                  <a:pt x="98056" y="48259"/>
                </a:lnTo>
                <a:lnTo>
                  <a:pt x="96164" y="52070"/>
                </a:lnTo>
                <a:lnTo>
                  <a:pt x="94424" y="55879"/>
                </a:lnTo>
                <a:lnTo>
                  <a:pt x="92824" y="59690"/>
                </a:lnTo>
                <a:lnTo>
                  <a:pt x="91363" y="63500"/>
                </a:lnTo>
                <a:lnTo>
                  <a:pt x="90408" y="67309"/>
                </a:lnTo>
                <a:lnTo>
                  <a:pt x="90119" y="67309"/>
                </a:lnTo>
                <a:lnTo>
                  <a:pt x="88925" y="72390"/>
                </a:lnTo>
                <a:lnTo>
                  <a:pt x="87947" y="76200"/>
                </a:lnTo>
                <a:lnTo>
                  <a:pt x="87134" y="81279"/>
                </a:lnTo>
                <a:lnTo>
                  <a:pt x="86487" y="85090"/>
                </a:lnTo>
                <a:lnTo>
                  <a:pt x="86042" y="90170"/>
                </a:lnTo>
                <a:lnTo>
                  <a:pt x="85823" y="93979"/>
                </a:lnTo>
                <a:lnTo>
                  <a:pt x="85661" y="480059"/>
                </a:lnTo>
                <a:lnTo>
                  <a:pt x="85547" y="485140"/>
                </a:lnTo>
                <a:lnTo>
                  <a:pt x="80822" y="514350"/>
                </a:lnTo>
                <a:lnTo>
                  <a:pt x="79387" y="519430"/>
                </a:lnTo>
                <a:lnTo>
                  <a:pt x="77787" y="523240"/>
                </a:lnTo>
                <a:lnTo>
                  <a:pt x="77349" y="524510"/>
                </a:lnTo>
                <a:close/>
              </a:path>
              <a:path w="157479" h="1151889">
                <a:moveTo>
                  <a:pt x="129539" y="16509"/>
                </a:moveTo>
                <a:lnTo>
                  <a:pt x="129781" y="15240"/>
                </a:lnTo>
                <a:lnTo>
                  <a:pt x="131273" y="15240"/>
                </a:lnTo>
                <a:lnTo>
                  <a:pt x="129539" y="16509"/>
                </a:lnTo>
                <a:close/>
              </a:path>
              <a:path w="157479" h="1151889">
                <a:moveTo>
                  <a:pt x="106870" y="35559"/>
                </a:moveTo>
                <a:lnTo>
                  <a:pt x="107010" y="34290"/>
                </a:lnTo>
                <a:lnTo>
                  <a:pt x="107751" y="34290"/>
                </a:lnTo>
                <a:lnTo>
                  <a:pt x="106870" y="35559"/>
                </a:lnTo>
                <a:close/>
              </a:path>
              <a:path w="157479" h="1151889">
                <a:moveTo>
                  <a:pt x="90068" y="68579"/>
                </a:moveTo>
                <a:lnTo>
                  <a:pt x="90119" y="67309"/>
                </a:lnTo>
                <a:lnTo>
                  <a:pt x="90408" y="67309"/>
                </a:lnTo>
                <a:lnTo>
                  <a:pt x="90068" y="68579"/>
                </a:lnTo>
                <a:close/>
              </a:path>
              <a:path w="157479" h="1151889">
                <a:moveTo>
                  <a:pt x="85750" y="95250"/>
                </a:moveTo>
                <a:lnTo>
                  <a:pt x="85763" y="93979"/>
                </a:lnTo>
                <a:lnTo>
                  <a:pt x="85750" y="95250"/>
                </a:lnTo>
                <a:close/>
              </a:path>
              <a:path w="157479" h="1151889">
                <a:moveTo>
                  <a:pt x="76034" y="528319"/>
                </a:moveTo>
                <a:lnTo>
                  <a:pt x="65544" y="528319"/>
                </a:lnTo>
                <a:lnTo>
                  <a:pt x="67373" y="523240"/>
                </a:lnTo>
                <a:lnTo>
                  <a:pt x="67297" y="524510"/>
                </a:lnTo>
                <a:lnTo>
                  <a:pt x="77349" y="524510"/>
                </a:lnTo>
                <a:lnTo>
                  <a:pt x="76034" y="528319"/>
                </a:lnTo>
                <a:close/>
              </a:path>
              <a:path w="157479" h="1151889">
                <a:moveTo>
                  <a:pt x="68199" y="542290"/>
                </a:moveTo>
                <a:lnTo>
                  <a:pt x="57188" y="542290"/>
                </a:lnTo>
                <a:lnTo>
                  <a:pt x="59588" y="538480"/>
                </a:lnTo>
                <a:lnTo>
                  <a:pt x="61734" y="534669"/>
                </a:lnTo>
                <a:lnTo>
                  <a:pt x="63741" y="530860"/>
                </a:lnTo>
                <a:lnTo>
                  <a:pt x="65633" y="527050"/>
                </a:lnTo>
                <a:lnTo>
                  <a:pt x="65544" y="528319"/>
                </a:lnTo>
                <a:lnTo>
                  <a:pt x="76034" y="528319"/>
                </a:lnTo>
                <a:lnTo>
                  <a:pt x="74104" y="532130"/>
                </a:lnTo>
                <a:lnTo>
                  <a:pt x="72021" y="535940"/>
                </a:lnTo>
                <a:lnTo>
                  <a:pt x="69786" y="539750"/>
                </a:lnTo>
                <a:lnTo>
                  <a:pt x="68199" y="542290"/>
                </a:lnTo>
                <a:close/>
              </a:path>
              <a:path w="157479" h="1151889">
                <a:moveTo>
                  <a:pt x="62229" y="551180"/>
                </a:moveTo>
                <a:lnTo>
                  <a:pt x="49669" y="551180"/>
                </a:lnTo>
                <a:lnTo>
                  <a:pt x="52438" y="547369"/>
                </a:lnTo>
                <a:lnTo>
                  <a:pt x="52285" y="547369"/>
                </a:lnTo>
                <a:lnTo>
                  <a:pt x="54927" y="544830"/>
                </a:lnTo>
                <a:lnTo>
                  <a:pt x="54787" y="544830"/>
                </a:lnTo>
                <a:lnTo>
                  <a:pt x="57315" y="541019"/>
                </a:lnTo>
                <a:lnTo>
                  <a:pt x="57188" y="542290"/>
                </a:lnTo>
                <a:lnTo>
                  <a:pt x="68199" y="542290"/>
                </a:lnTo>
                <a:lnTo>
                  <a:pt x="65024" y="547369"/>
                </a:lnTo>
                <a:lnTo>
                  <a:pt x="62229" y="551180"/>
                </a:lnTo>
                <a:close/>
              </a:path>
              <a:path w="157479" h="1151889">
                <a:moveTo>
                  <a:pt x="29063" y="575274"/>
                </a:moveTo>
                <a:lnTo>
                  <a:pt x="25336" y="574040"/>
                </a:lnTo>
                <a:lnTo>
                  <a:pt x="17335" y="571500"/>
                </a:lnTo>
                <a:lnTo>
                  <a:pt x="4546" y="571500"/>
                </a:lnTo>
                <a:lnTo>
                  <a:pt x="8470" y="570230"/>
                </a:lnTo>
                <a:lnTo>
                  <a:pt x="15265" y="570230"/>
                </a:lnTo>
                <a:lnTo>
                  <a:pt x="19024" y="568960"/>
                </a:lnTo>
                <a:lnTo>
                  <a:pt x="18732" y="568960"/>
                </a:lnTo>
                <a:lnTo>
                  <a:pt x="22428" y="567690"/>
                </a:lnTo>
                <a:lnTo>
                  <a:pt x="22148" y="567690"/>
                </a:lnTo>
                <a:lnTo>
                  <a:pt x="25768" y="566419"/>
                </a:lnTo>
                <a:lnTo>
                  <a:pt x="25501" y="566419"/>
                </a:lnTo>
                <a:lnTo>
                  <a:pt x="29044" y="565150"/>
                </a:lnTo>
                <a:lnTo>
                  <a:pt x="28790" y="565150"/>
                </a:lnTo>
                <a:lnTo>
                  <a:pt x="32258" y="563880"/>
                </a:lnTo>
                <a:lnTo>
                  <a:pt x="32016" y="563880"/>
                </a:lnTo>
                <a:lnTo>
                  <a:pt x="35394" y="562610"/>
                </a:lnTo>
                <a:lnTo>
                  <a:pt x="35166" y="562610"/>
                </a:lnTo>
                <a:lnTo>
                  <a:pt x="38455" y="560069"/>
                </a:lnTo>
                <a:lnTo>
                  <a:pt x="38239" y="560069"/>
                </a:lnTo>
                <a:lnTo>
                  <a:pt x="41427" y="557530"/>
                </a:lnTo>
                <a:lnTo>
                  <a:pt x="41236" y="557530"/>
                </a:lnTo>
                <a:lnTo>
                  <a:pt x="44323" y="556260"/>
                </a:lnTo>
                <a:lnTo>
                  <a:pt x="44145" y="556260"/>
                </a:lnTo>
                <a:lnTo>
                  <a:pt x="47129" y="553719"/>
                </a:lnTo>
                <a:lnTo>
                  <a:pt x="46951" y="553719"/>
                </a:lnTo>
                <a:lnTo>
                  <a:pt x="49834" y="549910"/>
                </a:lnTo>
                <a:lnTo>
                  <a:pt x="49669" y="551180"/>
                </a:lnTo>
                <a:lnTo>
                  <a:pt x="62229" y="551180"/>
                </a:lnTo>
                <a:lnTo>
                  <a:pt x="59436" y="553719"/>
                </a:lnTo>
                <a:lnTo>
                  <a:pt x="56502" y="557530"/>
                </a:lnTo>
                <a:lnTo>
                  <a:pt x="53632" y="560069"/>
                </a:lnTo>
                <a:lnTo>
                  <a:pt x="50279" y="562610"/>
                </a:lnTo>
                <a:lnTo>
                  <a:pt x="46989" y="565150"/>
                </a:lnTo>
                <a:lnTo>
                  <a:pt x="43586" y="567690"/>
                </a:lnTo>
                <a:lnTo>
                  <a:pt x="40081" y="570230"/>
                </a:lnTo>
                <a:lnTo>
                  <a:pt x="36461" y="572769"/>
                </a:lnTo>
                <a:lnTo>
                  <a:pt x="29063" y="575274"/>
                </a:lnTo>
                <a:close/>
              </a:path>
              <a:path w="157479" h="1151889">
                <a:moveTo>
                  <a:pt x="4851" y="580390"/>
                </a:moveTo>
                <a:lnTo>
                  <a:pt x="2959" y="580390"/>
                </a:lnTo>
                <a:lnTo>
                  <a:pt x="1574" y="579119"/>
                </a:lnTo>
                <a:lnTo>
                  <a:pt x="546" y="577850"/>
                </a:lnTo>
                <a:lnTo>
                  <a:pt x="0" y="576580"/>
                </a:lnTo>
                <a:lnTo>
                  <a:pt x="7" y="575274"/>
                </a:lnTo>
                <a:lnTo>
                  <a:pt x="546" y="572769"/>
                </a:lnTo>
                <a:lnTo>
                  <a:pt x="1574" y="571500"/>
                </a:lnTo>
                <a:lnTo>
                  <a:pt x="4851" y="571500"/>
                </a:lnTo>
                <a:lnTo>
                  <a:pt x="4851" y="580390"/>
                </a:lnTo>
                <a:close/>
              </a:path>
              <a:path w="157479" h="1151889">
                <a:moveTo>
                  <a:pt x="12941" y="580390"/>
                </a:moveTo>
                <a:lnTo>
                  <a:pt x="4851" y="580390"/>
                </a:lnTo>
                <a:lnTo>
                  <a:pt x="4851" y="571500"/>
                </a:lnTo>
                <a:lnTo>
                  <a:pt x="17335" y="571500"/>
                </a:lnTo>
                <a:lnTo>
                  <a:pt x="25336" y="574040"/>
                </a:lnTo>
                <a:lnTo>
                  <a:pt x="29063" y="575274"/>
                </a:lnTo>
                <a:lnTo>
                  <a:pt x="21094" y="577850"/>
                </a:lnTo>
                <a:lnTo>
                  <a:pt x="12941" y="580390"/>
                </a:lnTo>
                <a:close/>
              </a:path>
              <a:path w="157479" h="1151889">
                <a:moveTo>
                  <a:pt x="32258" y="588010"/>
                </a:moveTo>
                <a:lnTo>
                  <a:pt x="28790" y="585469"/>
                </a:lnTo>
                <a:lnTo>
                  <a:pt x="29044" y="585469"/>
                </a:lnTo>
                <a:lnTo>
                  <a:pt x="25501" y="584200"/>
                </a:lnTo>
                <a:lnTo>
                  <a:pt x="25768" y="584200"/>
                </a:lnTo>
                <a:lnTo>
                  <a:pt x="22148" y="582930"/>
                </a:lnTo>
                <a:lnTo>
                  <a:pt x="22428" y="582930"/>
                </a:lnTo>
                <a:lnTo>
                  <a:pt x="18732" y="581660"/>
                </a:lnTo>
                <a:lnTo>
                  <a:pt x="15557" y="581660"/>
                </a:lnTo>
                <a:lnTo>
                  <a:pt x="11747" y="580390"/>
                </a:lnTo>
                <a:lnTo>
                  <a:pt x="12941" y="580390"/>
                </a:lnTo>
                <a:lnTo>
                  <a:pt x="21094" y="577850"/>
                </a:lnTo>
                <a:lnTo>
                  <a:pt x="29063" y="575274"/>
                </a:lnTo>
                <a:lnTo>
                  <a:pt x="33007" y="576580"/>
                </a:lnTo>
                <a:lnTo>
                  <a:pt x="36702" y="579119"/>
                </a:lnTo>
                <a:lnTo>
                  <a:pt x="40081" y="580390"/>
                </a:lnTo>
                <a:lnTo>
                  <a:pt x="43802" y="582930"/>
                </a:lnTo>
                <a:lnTo>
                  <a:pt x="47193" y="585469"/>
                </a:lnTo>
                <a:lnTo>
                  <a:pt x="48831" y="586740"/>
                </a:lnTo>
                <a:lnTo>
                  <a:pt x="32016" y="586740"/>
                </a:lnTo>
                <a:lnTo>
                  <a:pt x="32258" y="588010"/>
                </a:lnTo>
                <a:close/>
              </a:path>
              <a:path w="157479" h="1151889">
                <a:moveTo>
                  <a:pt x="54927" y="607060"/>
                </a:moveTo>
                <a:lnTo>
                  <a:pt x="52285" y="603250"/>
                </a:lnTo>
                <a:lnTo>
                  <a:pt x="52438" y="603250"/>
                </a:lnTo>
                <a:lnTo>
                  <a:pt x="49669" y="600710"/>
                </a:lnTo>
                <a:lnTo>
                  <a:pt x="49834" y="600710"/>
                </a:lnTo>
                <a:lnTo>
                  <a:pt x="46951" y="598169"/>
                </a:lnTo>
                <a:lnTo>
                  <a:pt x="47129" y="598169"/>
                </a:lnTo>
                <a:lnTo>
                  <a:pt x="44145" y="595630"/>
                </a:lnTo>
                <a:lnTo>
                  <a:pt x="44323" y="595630"/>
                </a:lnTo>
                <a:lnTo>
                  <a:pt x="41236" y="593090"/>
                </a:lnTo>
                <a:lnTo>
                  <a:pt x="41427" y="593090"/>
                </a:lnTo>
                <a:lnTo>
                  <a:pt x="38239" y="590550"/>
                </a:lnTo>
                <a:lnTo>
                  <a:pt x="38455" y="590550"/>
                </a:lnTo>
                <a:lnTo>
                  <a:pt x="35166" y="589280"/>
                </a:lnTo>
                <a:lnTo>
                  <a:pt x="35394" y="589280"/>
                </a:lnTo>
                <a:lnTo>
                  <a:pt x="32016" y="586740"/>
                </a:lnTo>
                <a:lnTo>
                  <a:pt x="48831" y="586740"/>
                </a:lnTo>
                <a:lnTo>
                  <a:pt x="50469" y="588010"/>
                </a:lnTo>
                <a:lnTo>
                  <a:pt x="53632" y="590550"/>
                </a:lnTo>
                <a:lnTo>
                  <a:pt x="56667" y="594360"/>
                </a:lnTo>
                <a:lnTo>
                  <a:pt x="59588" y="596900"/>
                </a:lnTo>
                <a:lnTo>
                  <a:pt x="62369" y="600710"/>
                </a:lnTo>
                <a:lnTo>
                  <a:pt x="65024" y="604519"/>
                </a:lnTo>
                <a:lnTo>
                  <a:pt x="65857" y="605790"/>
                </a:lnTo>
                <a:lnTo>
                  <a:pt x="54787" y="605790"/>
                </a:lnTo>
                <a:lnTo>
                  <a:pt x="54927" y="607060"/>
                </a:lnTo>
                <a:close/>
              </a:path>
              <a:path w="157479" h="1151889">
                <a:moveTo>
                  <a:pt x="71729" y="640080"/>
                </a:moveTo>
                <a:lnTo>
                  <a:pt x="70370" y="635000"/>
                </a:lnTo>
                <a:lnTo>
                  <a:pt x="68910" y="631190"/>
                </a:lnTo>
                <a:lnTo>
                  <a:pt x="67297" y="627380"/>
                </a:lnTo>
                <a:lnTo>
                  <a:pt x="65544" y="623569"/>
                </a:lnTo>
                <a:lnTo>
                  <a:pt x="63652" y="619760"/>
                </a:lnTo>
                <a:lnTo>
                  <a:pt x="61620" y="615950"/>
                </a:lnTo>
                <a:lnTo>
                  <a:pt x="59461" y="613410"/>
                </a:lnTo>
                <a:lnTo>
                  <a:pt x="57188" y="609600"/>
                </a:lnTo>
                <a:lnTo>
                  <a:pt x="54787" y="605790"/>
                </a:lnTo>
                <a:lnTo>
                  <a:pt x="65857" y="605790"/>
                </a:lnTo>
                <a:lnTo>
                  <a:pt x="79451" y="632460"/>
                </a:lnTo>
                <a:lnTo>
                  <a:pt x="80873" y="636269"/>
                </a:lnTo>
                <a:lnTo>
                  <a:pt x="81495" y="638810"/>
                </a:lnTo>
                <a:lnTo>
                  <a:pt x="71678" y="638810"/>
                </a:lnTo>
                <a:lnTo>
                  <a:pt x="71729" y="640080"/>
                </a:lnTo>
                <a:close/>
              </a:path>
              <a:path w="157479" h="1151889">
                <a:moveTo>
                  <a:pt x="156946" y="1151889"/>
                </a:moveTo>
                <a:lnTo>
                  <a:pt x="148564" y="1151889"/>
                </a:lnTo>
                <a:lnTo>
                  <a:pt x="136461" y="1148080"/>
                </a:lnTo>
                <a:lnTo>
                  <a:pt x="128790" y="1145539"/>
                </a:lnTo>
                <a:lnTo>
                  <a:pt x="125095" y="1144270"/>
                </a:lnTo>
                <a:lnTo>
                  <a:pt x="121716" y="1141730"/>
                </a:lnTo>
                <a:lnTo>
                  <a:pt x="117995" y="1139189"/>
                </a:lnTo>
                <a:lnTo>
                  <a:pt x="102209" y="1125220"/>
                </a:lnTo>
                <a:lnTo>
                  <a:pt x="99428" y="1122680"/>
                </a:lnTo>
                <a:lnTo>
                  <a:pt x="85686" y="1098550"/>
                </a:lnTo>
                <a:lnTo>
                  <a:pt x="83934" y="1094740"/>
                </a:lnTo>
                <a:lnTo>
                  <a:pt x="82346" y="1090930"/>
                </a:lnTo>
                <a:lnTo>
                  <a:pt x="80924" y="1085850"/>
                </a:lnTo>
                <a:lnTo>
                  <a:pt x="79679" y="1080770"/>
                </a:lnTo>
                <a:lnTo>
                  <a:pt x="78612" y="1076960"/>
                </a:lnTo>
                <a:lnTo>
                  <a:pt x="76034" y="665480"/>
                </a:lnTo>
                <a:lnTo>
                  <a:pt x="75755" y="661669"/>
                </a:lnTo>
                <a:lnTo>
                  <a:pt x="75285" y="656590"/>
                </a:lnTo>
                <a:lnTo>
                  <a:pt x="74637" y="652780"/>
                </a:lnTo>
                <a:lnTo>
                  <a:pt x="73812" y="647700"/>
                </a:lnTo>
                <a:lnTo>
                  <a:pt x="72834" y="643890"/>
                </a:lnTo>
                <a:lnTo>
                  <a:pt x="71678" y="638810"/>
                </a:lnTo>
                <a:lnTo>
                  <a:pt x="81495" y="638810"/>
                </a:lnTo>
                <a:lnTo>
                  <a:pt x="82118" y="641350"/>
                </a:lnTo>
                <a:lnTo>
                  <a:pt x="83185" y="646430"/>
                </a:lnTo>
                <a:lnTo>
                  <a:pt x="84061" y="651510"/>
                </a:lnTo>
                <a:lnTo>
                  <a:pt x="84759" y="655319"/>
                </a:lnTo>
                <a:lnTo>
                  <a:pt x="85255" y="660400"/>
                </a:lnTo>
                <a:lnTo>
                  <a:pt x="85559" y="665480"/>
                </a:lnTo>
                <a:lnTo>
                  <a:pt x="85661" y="1051560"/>
                </a:lnTo>
                <a:lnTo>
                  <a:pt x="85750" y="1056640"/>
                </a:lnTo>
                <a:lnTo>
                  <a:pt x="86042" y="1061720"/>
                </a:lnTo>
                <a:lnTo>
                  <a:pt x="86512" y="1065530"/>
                </a:lnTo>
                <a:lnTo>
                  <a:pt x="87160" y="1070610"/>
                </a:lnTo>
                <a:lnTo>
                  <a:pt x="87985" y="1074420"/>
                </a:lnTo>
                <a:lnTo>
                  <a:pt x="88963" y="1079500"/>
                </a:lnTo>
                <a:lnTo>
                  <a:pt x="90119" y="1083310"/>
                </a:lnTo>
                <a:lnTo>
                  <a:pt x="91427" y="1087120"/>
                </a:lnTo>
                <a:lnTo>
                  <a:pt x="92887" y="1090930"/>
                </a:lnTo>
                <a:lnTo>
                  <a:pt x="94500" y="1096010"/>
                </a:lnTo>
                <a:lnTo>
                  <a:pt x="94881" y="1096010"/>
                </a:lnTo>
                <a:lnTo>
                  <a:pt x="96253" y="1099820"/>
                </a:lnTo>
                <a:lnTo>
                  <a:pt x="96824" y="1099820"/>
                </a:lnTo>
                <a:lnTo>
                  <a:pt x="98145" y="1102360"/>
                </a:lnTo>
                <a:lnTo>
                  <a:pt x="100177" y="1106170"/>
                </a:lnTo>
                <a:lnTo>
                  <a:pt x="102336" y="1109980"/>
                </a:lnTo>
                <a:lnTo>
                  <a:pt x="104609" y="1113789"/>
                </a:lnTo>
                <a:lnTo>
                  <a:pt x="105325" y="1113789"/>
                </a:lnTo>
                <a:lnTo>
                  <a:pt x="107010" y="1116330"/>
                </a:lnTo>
                <a:lnTo>
                  <a:pt x="106870" y="1116330"/>
                </a:lnTo>
                <a:lnTo>
                  <a:pt x="109512" y="1118870"/>
                </a:lnTo>
                <a:lnTo>
                  <a:pt x="109359" y="1118870"/>
                </a:lnTo>
                <a:lnTo>
                  <a:pt x="112128" y="1122680"/>
                </a:lnTo>
                <a:lnTo>
                  <a:pt x="112924" y="1122680"/>
                </a:lnTo>
                <a:lnTo>
                  <a:pt x="114846" y="1125220"/>
                </a:lnTo>
                <a:lnTo>
                  <a:pt x="114668" y="1125220"/>
                </a:lnTo>
                <a:lnTo>
                  <a:pt x="117652" y="1127760"/>
                </a:lnTo>
                <a:lnTo>
                  <a:pt x="117475" y="1127760"/>
                </a:lnTo>
                <a:lnTo>
                  <a:pt x="120561" y="1129030"/>
                </a:lnTo>
                <a:lnTo>
                  <a:pt x="120370" y="1129030"/>
                </a:lnTo>
                <a:lnTo>
                  <a:pt x="123558" y="1131570"/>
                </a:lnTo>
                <a:lnTo>
                  <a:pt x="123342" y="1131570"/>
                </a:lnTo>
                <a:lnTo>
                  <a:pt x="126631" y="1134110"/>
                </a:lnTo>
                <a:lnTo>
                  <a:pt x="126403" y="1134110"/>
                </a:lnTo>
                <a:lnTo>
                  <a:pt x="129781" y="1135380"/>
                </a:lnTo>
                <a:lnTo>
                  <a:pt x="129539" y="1135380"/>
                </a:lnTo>
                <a:lnTo>
                  <a:pt x="133007" y="1136650"/>
                </a:lnTo>
                <a:lnTo>
                  <a:pt x="132753" y="1136650"/>
                </a:lnTo>
                <a:lnTo>
                  <a:pt x="136296" y="1137920"/>
                </a:lnTo>
                <a:lnTo>
                  <a:pt x="136029" y="1137920"/>
                </a:lnTo>
                <a:lnTo>
                  <a:pt x="139649" y="1139189"/>
                </a:lnTo>
                <a:lnTo>
                  <a:pt x="139369" y="1139189"/>
                </a:lnTo>
                <a:lnTo>
                  <a:pt x="143065" y="1140460"/>
                </a:lnTo>
                <a:lnTo>
                  <a:pt x="142773" y="1140460"/>
                </a:lnTo>
                <a:lnTo>
                  <a:pt x="146532" y="1141730"/>
                </a:lnTo>
                <a:lnTo>
                  <a:pt x="153327" y="1141730"/>
                </a:lnTo>
                <a:lnTo>
                  <a:pt x="157251" y="1143000"/>
                </a:lnTo>
                <a:lnTo>
                  <a:pt x="156946" y="1151889"/>
                </a:lnTo>
                <a:close/>
              </a:path>
              <a:path w="157479" h="1151889">
                <a:moveTo>
                  <a:pt x="76047" y="666750"/>
                </a:moveTo>
                <a:lnTo>
                  <a:pt x="75974" y="665480"/>
                </a:lnTo>
                <a:lnTo>
                  <a:pt x="76047" y="666750"/>
                </a:lnTo>
                <a:close/>
              </a:path>
              <a:path w="157479" h="1151889">
                <a:moveTo>
                  <a:pt x="94881" y="1096010"/>
                </a:moveTo>
                <a:lnTo>
                  <a:pt x="94500" y="1096010"/>
                </a:lnTo>
                <a:lnTo>
                  <a:pt x="94424" y="1094740"/>
                </a:lnTo>
                <a:lnTo>
                  <a:pt x="94881" y="1096010"/>
                </a:lnTo>
                <a:close/>
              </a:path>
              <a:path w="157479" h="1151889">
                <a:moveTo>
                  <a:pt x="96824" y="1099820"/>
                </a:moveTo>
                <a:lnTo>
                  <a:pt x="96253" y="1099820"/>
                </a:lnTo>
                <a:lnTo>
                  <a:pt x="96164" y="1098550"/>
                </a:lnTo>
                <a:lnTo>
                  <a:pt x="96824" y="1099820"/>
                </a:lnTo>
                <a:close/>
              </a:path>
              <a:path w="157479" h="1151889">
                <a:moveTo>
                  <a:pt x="105325" y="1113789"/>
                </a:moveTo>
                <a:lnTo>
                  <a:pt x="104609" y="1113789"/>
                </a:lnTo>
                <a:lnTo>
                  <a:pt x="104482" y="1112520"/>
                </a:lnTo>
                <a:lnTo>
                  <a:pt x="105325" y="1113789"/>
                </a:lnTo>
                <a:close/>
              </a:path>
              <a:path w="157479" h="1151889">
                <a:moveTo>
                  <a:pt x="112924" y="1122680"/>
                </a:moveTo>
                <a:lnTo>
                  <a:pt x="112128" y="1122680"/>
                </a:lnTo>
                <a:lnTo>
                  <a:pt x="111963" y="1121410"/>
                </a:lnTo>
                <a:lnTo>
                  <a:pt x="112924" y="11226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5060" y="2586037"/>
            <a:ext cx="179705" cy="1371600"/>
          </a:xfrm>
          <a:custGeom>
            <a:avLst/>
            <a:gdLst/>
            <a:ahLst/>
            <a:cxnLst/>
            <a:rect l="l" t="t" r="r" b="b"/>
            <a:pathLst>
              <a:path w="179705" h="1371600">
                <a:moveTo>
                  <a:pt x="158470" y="12700"/>
                </a:moveTo>
                <a:lnTo>
                  <a:pt x="133972" y="12700"/>
                </a:lnTo>
                <a:lnTo>
                  <a:pt x="138277" y="0"/>
                </a:lnTo>
                <a:lnTo>
                  <a:pt x="162801" y="0"/>
                </a:lnTo>
                <a:lnTo>
                  <a:pt x="158470" y="12700"/>
                </a:lnTo>
                <a:close/>
              </a:path>
              <a:path w="179705" h="1371600">
                <a:moveTo>
                  <a:pt x="132397" y="25400"/>
                </a:moveTo>
                <a:lnTo>
                  <a:pt x="119125" y="25400"/>
                </a:lnTo>
                <a:lnTo>
                  <a:pt x="122681" y="12700"/>
                </a:lnTo>
                <a:lnTo>
                  <a:pt x="136042" y="12700"/>
                </a:lnTo>
                <a:lnTo>
                  <a:pt x="132397" y="25400"/>
                </a:lnTo>
                <a:close/>
              </a:path>
              <a:path w="179705" h="1371600">
                <a:moveTo>
                  <a:pt x="119786" y="38100"/>
                </a:moveTo>
                <a:lnTo>
                  <a:pt x="109334" y="38100"/>
                </a:lnTo>
                <a:lnTo>
                  <a:pt x="112445" y="25400"/>
                </a:lnTo>
                <a:lnTo>
                  <a:pt x="122910" y="25400"/>
                </a:lnTo>
                <a:lnTo>
                  <a:pt x="119786" y="38100"/>
                </a:lnTo>
                <a:close/>
              </a:path>
              <a:path w="179705" h="1371600">
                <a:moveTo>
                  <a:pt x="111721" y="50800"/>
                </a:moveTo>
                <a:lnTo>
                  <a:pt x="101003" y="50800"/>
                </a:lnTo>
                <a:lnTo>
                  <a:pt x="103619" y="38100"/>
                </a:lnTo>
                <a:lnTo>
                  <a:pt x="114376" y="38100"/>
                </a:lnTo>
                <a:lnTo>
                  <a:pt x="111721" y="50800"/>
                </a:lnTo>
                <a:close/>
              </a:path>
              <a:path w="179705" h="1371600">
                <a:moveTo>
                  <a:pt x="105016" y="63500"/>
                </a:moveTo>
                <a:lnTo>
                  <a:pt x="94272" y="63500"/>
                </a:lnTo>
                <a:lnTo>
                  <a:pt x="96329" y="50800"/>
                </a:lnTo>
                <a:lnTo>
                  <a:pt x="107175" y="50800"/>
                </a:lnTo>
                <a:lnTo>
                  <a:pt x="105016" y="63500"/>
                </a:lnTo>
                <a:close/>
              </a:path>
              <a:path w="179705" h="1371600">
                <a:moveTo>
                  <a:pt x="99834" y="76200"/>
                </a:moveTo>
                <a:lnTo>
                  <a:pt x="90741" y="76200"/>
                </a:lnTo>
                <a:lnTo>
                  <a:pt x="92405" y="63500"/>
                </a:lnTo>
                <a:lnTo>
                  <a:pt x="101447" y="63500"/>
                </a:lnTo>
                <a:lnTo>
                  <a:pt x="99834" y="76200"/>
                </a:lnTo>
                <a:close/>
              </a:path>
              <a:path w="179705" h="1371600">
                <a:moveTo>
                  <a:pt x="97320" y="88900"/>
                </a:moveTo>
                <a:lnTo>
                  <a:pt x="88023" y="88900"/>
                </a:lnTo>
                <a:lnTo>
                  <a:pt x="89281" y="76200"/>
                </a:lnTo>
                <a:lnTo>
                  <a:pt x="98526" y="76200"/>
                </a:lnTo>
                <a:lnTo>
                  <a:pt x="97320" y="88900"/>
                </a:lnTo>
                <a:close/>
              </a:path>
              <a:path w="179705" h="1371600">
                <a:moveTo>
                  <a:pt x="95592" y="101600"/>
                </a:moveTo>
                <a:lnTo>
                  <a:pt x="85572" y="101600"/>
                </a:lnTo>
                <a:lnTo>
                  <a:pt x="86169" y="88900"/>
                </a:lnTo>
                <a:lnTo>
                  <a:pt x="96380" y="88900"/>
                </a:lnTo>
                <a:lnTo>
                  <a:pt x="95592" y="101600"/>
                </a:lnTo>
                <a:close/>
              </a:path>
              <a:path w="179705" h="1371600">
                <a:moveTo>
                  <a:pt x="94602" y="571500"/>
                </a:moveTo>
                <a:lnTo>
                  <a:pt x="85089" y="571500"/>
                </a:lnTo>
                <a:lnTo>
                  <a:pt x="85204" y="101600"/>
                </a:lnTo>
                <a:lnTo>
                  <a:pt x="94729" y="101600"/>
                </a:lnTo>
                <a:lnTo>
                  <a:pt x="94602" y="571500"/>
                </a:lnTo>
                <a:close/>
              </a:path>
              <a:path w="179705" h="1371600">
                <a:moveTo>
                  <a:pt x="94119" y="584200"/>
                </a:moveTo>
                <a:lnTo>
                  <a:pt x="84632" y="584200"/>
                </a:lnTo>
                <a:lnTo>
                  <a:pt x="84975" y="571500"/>
                </a:lnTo>
                <a:lnTo>
                  <a:pt x="94487" y="571500"/>
                </a:lnTo>
                <a:lnTo>
                  <a:pt x="94119" y="584200"/>
                </a:lnTo>
                <a:close/>
              </a:path>
              <a:path w="179705" h="1371600">
                <a:moveTo>
                  <a:pt x="92710" y="596900"/>
                </a:moveTo>
                <a:lnTo>
                  <a:pt x="83312" y="596900"/>
                </a:lnTo>
                <a:lnTo>
                  <a:pt x="84099" y="584200"/>
                </a:lnTo>
                <a:lnTo>
                  <a:pt x="93522" y="584200"/>
                </a:lnTo>
                <a:lnTo>
                  <a:pt x="92710" y="596900"/>
                </a:lnTo>
                <a:close/>
              </a:path>
              <a:path w="179705" h="1371600">
                <a:moveTo>
                  <a:pt x="90411" y="609600"/>
                </a:moveTo>
                <a:lnTo>
                  <a:pt x="79806" y="609600"/>
                </a:lnTo>
                <a:lnTo>
                  <a:pt x="81216" y="596900"/>
                </a:lnTo>
                <a:lnTo>
                  <a:pt x="91668" y="596900"/>
                </a:lnTo>
                <a:lnTo>
                  <a:pt x="90411" y="609600"/>
                </a:lnTo>
                <a:close/>
              </a:path>
              <a:path w="179705" h="1371600">
                <a:moveTo>
                  <a:pt x="87287" y="622300"/>
                </a:moveTo>
                <a:lnTo>
                  <a:pt x="76517" y="622300"/>
                </a:lnTo>
                <a:lnTo>
                  <a:pt x="78308" y="609600"/>
                </a:lnTo>
                <a:lnTo>
                  <a:pt x="88950" y="609600"/>
                </a:lnTo>
                <a:lnTo>
                  <a:pt x="87287" y="622300"/>
                </a:lnTo>
                <a:close/>
              </a:path>
              <a:path w="179705" h="1371600">
                <a:moveTo>
                  <a:pt x="81114" y="635000"/>
                </a:moveTo>
                <a:lnTo>
                  <a:pt x="70269" y="635000"/>
                </a:lnTo>
                <a:lnTo>
                  <a:pt x="72605" y="622300"/>
                </a:lnTo>
                <a:lnTo>
                  <a:pt x="83362" y="622300"/>
                </a:lnTo>
                <a:lnTo>
                  <a:pt x="81114" y="635000"/>
                </a:lnTo>
                <a:close/>
              </a:path>
              <a:path w="179705" h="1371600">
                <a:moveTo>
                  <a:pt x="73304" y="647700"/>
                </a:moveTo>
                <a:lnTo>
                  <a:pt x="62611" y="647700"/>
                </a:lnTo>
                <a:lnTo>
                  <a:pt x="65430" y="635000"/>
                </a:lnTo>
                <a:lnTo>
                  <a:pt x="76073" y="635000"/>
                </a:lnTo>
                <a:lnTo>
                  <a:pt x="73304" y="647700"/>
                </a:lnTo>
                <a:close/>
              </a:path>
              <a:path w="179705" h="1371600">
                <a:moveTo>
                  <a:pt x="63982" y="660400"/>
                </a:moveTo>
                <a:lnTo>
                  <a:pt x="53682" y="660400"/>
                </a:lnTo>
                <a:lnTo>
                  <a:pt x="56934" y="647700"/>
                </a:lnTo>
                <a:lnTo>
                  <a:pt x="67246" y="647700"/>
                </a:lnTo>
                <a:lnTo>
                  <a:pt x="63982" y="660400"/>
                </a:lnTo>
                <a:close/>
              </a:path>
              <a:path w="179705" h="1371600">
                <a:moveTo>
                  <a:pt x="53314" y="673100"/>
                </a:moveTo>
                <a:lnTo>
                  <a:pt x="36436" y="673100"/>
                </a:lnTo>
                <a:lnTo>
                  <a:pt x="40309" y="660400"/>
                </a:lnTo>
                <a:lnTo>
                  <a:pt x="57010" y="660400"/>
                </a:lnTo>
                <a:lnTo>
                  <a:pt x="53314" y="673100"/>
                </a:lnTo>
                <a:close/>
              </a:path>
              <a:path w="179705" h="1371600">
                <a:moveTo>
                  <a:pt x="37198" y="685800"/>
                </a:moveTo>
                <a:lnTo>
                  <a:pt x="0" y="685800"/>
                </a:lnTo>
                <a:lnTo>
                  <a:pt x="4610" y="673100"/>
                </a:lnTo>
                <a:lnTo>
                  <a:pt x="41414" y="673100"/>
                </a:lnTo>
                <a:lnTo>
                  <a:pt x="37198" y="685800"/>
                </a:lnTo>
                <a:close/>
              </a:path>
              <a:path w="179705" h="1371600">
                <a:moveTo>
                  <a:pt x="45719" y="698500"/>
                </a:moveTo>
                <a:lnTo>
                  <a:pt x="21221" y="698500"/>
                </a:lnTo>
                <a:lnTo>
                  <a:pt x="16891" y="685800"/>
                </a:lnTo>
                <a:lnTo>
                  <a:pt x="41643" y="685800"/>
                </a:lnTo>
                <a:lnTo>
                  <a:pt x="45719" y="698500"/>
                </a:lnTo>
                <a:close/>
              </a:path>
              <a:path w="179705" h="1371600">
                <a:moveTo>
                  <a:pt x="60731" y="711200"/>
                </a:moveTo>
                <a:lnTo>
                  <a:pt x="47294" y="711200"/>
                </a:lnTo>
                <a:lnTo>
                  <a:pt x="43649" y="698500"/>
                </a:lnTo>
                <a:lnTo>
                  <a:pt x="57188" y="698500"/>
                </a:lnTo>
                <a:lnTo>
                  <a:pt x="60731" y="711200"/>
                </a:lnTo>
                <a:close/>
              </a:path>
              <a:path w="179705" h="1371600">
                <a:moveTo>
                  <a:pt x="70485" y="723900"/>
                </a:moveTo>
                <a:lnTo>
                  <a:pt x="59905" y="723900"/>
                </a:lnTo>
                <a:lnTo>
                  <a:pt x="56781" y="711200"/>
                </a:lnTo>
                <a:lnTo>
                  <a:pt x="67386" y="711200"/>
                </a:lnTo>
                <a:lnTo>
                  <a:pt x="70485" y="723900"/>
                </a:lnTo>
                <a:close/>
              </a:path>
              <a:path w="179705" h="1371600">
                <a:moveTo>
                  <a:pt x="78778" y="736600"/>
                </a:moveTo>
                <a:lnTo>
                  <a:pt x="67970" y="736600"/>
                </a:lnTo>
                <a:lnTo>
                  <a:pt x="65316" y="723900"/>
                </a:lnTo>
                <a:lnTo>
                  <a:pt x="76187" y="723900"/>
                </a:lnTo>
                <a:lnTo>
                  <a:pt x="78778" y="736600"/>
                </a:lnTo>
                <a:close/>
              </a:path>
              <a:path w="179705" h="1371600">
                <a:moveTo>
                  <a:pt x="85483" y="749300"/>
                </a:moveTo>
                <a:lnTo>
                  <a:pt x="74675" y="749300"/>
                </a:lnTo>
                <a:lnTo>
                  <a:pt x="72517" y="736600"/>
                </a:lnTo>
                <a:lnTo>
                  <a:pt x="83438" y="736600"/>
                </a:lnTo>
                <a:lnTo>
                  <a:pt x="85483" y="749300"/>
                </a:lnTo>
                <a:close/>
              </a:path>
              <a:path w="179705" h="1371600">
                <a:moveTo>
                  <a:pt x="89001" y="762000"/>
                </a:moveTo>
                <a:lnTo>
                  <a:pt x="79857" y="762000"/>
                </a:lnTo>
                <a:lnTo>
                  <a:pt x="78244" y="749300"/>
                </a:lnTo>
                <a:lnTo>
                  <a:pt x="87350" y="749300"/>
                </a:lnTo>
                <a:lnTo>
                  <a:pt x="89001" y="762000"/>
                </a:lnTo>
                <a:close/>
              </a:path>
              <a:path w="179705" h="1371600">
                <a:moveTo>
                  <a:pt x="91706" y="774700"/>
                </a:moveTo>
                <a:lnTo>
                  <a:pt x="82372" y="774700"/>
                </a:lnTo>
                <a:lnTo>
                  <a:pt x="81165" y="762000"/>
                </a:lnTo>
                <a:lnTo>
                  <a:pt x="90462" y="762000"/>
                </a:lnTo>
                <a:lnTo>
                  <a:pt x="91706" y="774700"/>
                </a:lnTo>
                <a:close/>
              </a:path>
              <a:path w="179705" h="1371600">
                <a:moveTo>
                  <a:pt x="94132" y="787400"/>
                </a:moveTo>
                <a:lnTo>
                  <a:pt x="84099" y="787400"/>
                </a:lnTo>
                <a:lnTo>
                  <a:pt x="83312" y="774700"/>
                </a:lnTo>
                <a:lnTo>
                  <a:pt x="93548" y="774700"/>
                </a:lnTo>
                <a:lnTo>
                  <a:pt x="94132" y="787400"/>
                </a:lnTo>
                <a:close/>
              </a:path>
              <a:path w="179705" h="1371600">
                <a:moveTo>
                  <a:pt x="94614" y="1257300"/>
                </a:moveTo>
                <a:lnTo>
                  <a:pt x="85089" y="1257300"/>
                </a:lnTo>
                <a:lnTo>
                  <a:pt x="84962" y="787400"/>
                </a:lnTo>
                <a:lnTo>
                  <a:pt x="94487" y="787400"/>
                </a:lnTo>
                <a:lnTo>
                  <a:pt x="94614" y="1257300"/>
                </a:lnTo>
                <a:close/>
              </a:path>
              <a:path w="179705" h="1371600">
                <a:moveTo>
                  <a:pt x="95059" y="1270000"/>
                </a:moveTo>
                <a:lnTo>
                  <a:pt x="85559" y="1270000"/>
                </a:lnTo>
                <a:lnTo>
                  <a:pt x="85204" y="1257300"/>
                </a:lnTo>
                <a:lnTo>
                  <a:pt x="94716" y="1257300"/>
                </a:lnTo>
                <a:lnTo>
                  <a:pt x="95059" y="1270000"/>
                </a:lnTo>
                <a:close/>
              </a:path>
              <a:path w="179705" h="1371600">
                <a:moveTo>
                  <a:pt x="96380" y="1282700"/>
                </a:moveTo>
                <a:lnTo>
                  <a:pt x="86956" y="1282700"/>
                </a:lnTo>
                <a:lnTo>
                  <a:pt x="86144" y="1270000"/>
                </a:lnTo>
                <a:lnTo>
                  <a:pt x="95592" y="1270000"/>
                </a:lnTo>
                <a:lnTo>
                  <a:pt x="96380" y="1282700"/>
                </a:lnTo>
                <a:close/>
              </a:path>
              <a:path w="179705" h="1371600">
                <a:moveTo>
                  <a:pt x="99885" y="1295400"/>
                </a:moveTo>
                <a:lnTo>
                  <a:pt x="89230" y="1295400"/>
                </a:lnTo>
                <a:lnTo>
                  <a:pt x="87985" y="1282700"/>
                </a:lnTo>
                <a:lnTo>
                  <a:pt x="98475" y="1282700"/>
                </a:lnTo>
                <a:lnTo>
                  <a:pt x="99885" y="1295400"/>
                </a:lnTo>
                <a:close/>
              </a:path>
              <a:path w="179705" h="1371600">
                <a:moveTo>
                  <a:pt x="103174" y="1308100"/>
                </a:moveTo>
                <a:lnTo>
                  <a:pt x="92341" y="1308100"/>
                </a:lnTo>
                <a:lnTo>
                  <a:pt x="90690" y="1295400"/>
                </a:lnTo>
                <a:lnTo>
                  <a:pt x="101384" y="1295400"/>
                </a:lnTo>
                <a:lnTo>
                  <a:pt x="103174" y="1308100"/>
                </a:lnTo>
                <a:close/>
              </a:path>
              <a:path w="179705" h="1371600">
                <a:moveTo>
                  <a:pt x="109423" y="1320800"/>
                </a:moveTo>
                <a:lnTo>
                  <a:pt x="98488" y="1320800"/>
                </a:lnTo>
                <a:lnTo>
                  <a:pt x="96253" y="1308100"/>
                </a:lnTo>
                <a:lnTo>
                  <a:pt x="107086" y="1308100"/>
                </a:lnTo>
                <a:lnTo>
                  <a:pt x="109423" y="1320800"/>
                </a:lnTo>
                <a:close/>
              </a:path>
              <a:path w="179705" h="1371600">
                <a:moveTo>
                  <a:pt x="117081" y="1333500"/>
                </a:moveTo>
                <a:lnTo>
                  <a:pt x="106273" y="1333500"/>
                </a:lnTo>
                <a:lnTo>
                  <a:pt x="103505" y="1320800"/>
                </a:lnTo>
                <a:lnTo>
                  <a:pt x="114261" y="1320800"/>
                </a:lnTo>
                <a:lnTo>
                  <a:pt x="117081" y="1333500"/>
                </a:lnTo>
                <a:close/>
              </a:path>
              <a:path w="179705" h="1371600">
                <a:moveTo>
                  <a:pt x="126009" y="1346200"/>
                </a:moveTo>
                <a:lnTo>
                  <a:pt x="115557" y="1346200"/>
                </a:lnTo>
                <a:lnTo>
                  <a:pt x="112306" y="1333500"/>
                </a:lnTo>
                <a:lnTo>
                  <a:pt x="122758" y="1333500"/>
                </a:lnTo>
                <a:lnTo>
                  <a:pt x="126009" y="1346200"/>
                </a:lnTo>
                <a:close/>
              </a:path>
              <a:path w="179705" h="1371600">
                <a:moveTo>
                  <a:pt x="143256" y="1358900"/>
                </a:moveTo>
                <a:lnTo>
                  <a:pt x="126199" y="1358900"/>
                </a:lnTo>
                <a:lnTo>
                  <a:pt x="122504" y="1346200"/>
                </a:lnTo>
                <a:lnTo>
                  <a:pt x="139382" y="1346200"/>
                </a:lnTo>
                <a:lnTo>
                  <a:pt x="143256" y="1358900"/>
                </a:lnTo>
                <a:close/>
              </a:path>
              <a:path w="179705" h="1371600">
                <a:moveTo>
                  <a:pt x="179692" y="1371600"/>
                </a:moveTo>
                <a:lnTo>
                  <a:pt x="142494" y="1371600"/>
                </a:lnTo>
                <a:lnTo>
                  <a:pt x="138049" y="1358900"/>
                </a:lnTo>
                <a:lnTo>
                  <a:pt x="175082" y="1358900"/>
                </a:lnTo>
                <a:lnTo>
                  <a:pt x="179692" y="1371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340" y="1746244"/>
            <a:ext cx="6642100" cy="113919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轴旋转所得旋转曲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即球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algn="ctr" marL="301625">
              <a:lnSpc>
                <a:spcPct val="100000"/>
              </a:lnSpc>
              <a:spcBef>
                <a:spcPts val="95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4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2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2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8506" y="2911228"/>
            <a:ext cx="2372995" cy="114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6510">
              <a:lnSpc>
                <a:spcPct val="122000"/>
              </a:lnSpc>
              <a:spcBef>
                <a:spcPts val="9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30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2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2981" y="860923"/>
            <a:ext cx="164846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(0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50" spc="-5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65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sz="2850" spc="-26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8471" y="3054921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9631" y="3360305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1531" y="3271485"/>
            <a:ext cx="199072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</a:pPr>
            <a:r>
              <a:rPr dirty="0" baseline="36062" sz="4275" spc="15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r>
              <a:rPr dirty="0" baseline="36062" sz="4275" spc="-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3000" spc="8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8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2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000" spc="-225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baseline="-10721" sz="4275" spc="-337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baseline="-10721" sz="427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04231" y="2755598"/>
            <a:ext cx="196532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6822" sz="4275" spc="15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r>
              <a:rPr dirty="0" baseline="-6822" sz="4275" spc="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50" spc="-5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70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sz="3000" spc="-3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15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baseline="-6822" sz="4275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2101" y="4872037"/>
            <a:ext cx="182880" cy="1228090"/>
          </a:xfrm>
          <a:custGeom>
            <a:avLst/>
            <a:gdLst/>
            <a:ahLst/>
            <a:cxnLst/>
            <a:rect l="l" t="t" r="r" b="b"/>
            <a:pathLst>
              <a:path w="182880" h="1228089">
                <a:moveTo>
                  <a:pt x="95684" y="537210"/>
                </a:moveTo>
                <a:lnTo>
                  <a:pt x="86131" y="537210"/>
                </a:lnTo>
                <a:lnTo>
                  <a:pt x="87122" y="532129"/>
                </a:lnTo>
                <a:lnTo>
                  <a:pt x="87871" y="527050"/>
                </a:lnTo>
                <a:lnTo>
                  <a:pt x="88404" y="521970"/>
                </a:lnTo>
                <a:lnTo>
                  <a:pt x="88734" y="516889"/>
                </a:lnTo>
                <a:lnTo>
                  <a:pt x="88836" y="511810"/>
                </a:lnTo>
                <a:lnTo>
                  <a:pt x="88963" y="100329"/>
                </a:lnTo>
                <a:lnTo>
                  <a:pt x="96151" y="64770"/>
                </a:lnTo>
                <a:lnTo>
                  <a:pt x="98018" y="59689"/>
                </a:lnTo>
                <a:lnTo>
                  <a:pt x="100075" y="54610"/>
                </a:lnTo>
                <a:lnTo>
                  <a:pt x="102323" y="50800"/>
                </a:lnTo>
                <a:lnTo>
                  <a:pt x="104736" y="45720"/>
                </a:lnTo>
                <a:lnTo>
                  <a:pt x="122770" y="24129"/>
                </a:lnTo>
                <a:lnTo>
                  <a:pt x="126314" y="20320"/>
                </a:lnTo>
                <a:lnTo>
                  <a:pt x="150215" y="6350"/>
                </a:lnTo>
                <a:lnTo>
                  <a:pt x="154597" y="3810"/>
                </a:lnTo>
                <a:lnTo>
                  <a:pt x="168275" y="0"/>
                </a:lnTo>
                <a:lnTo>
                  <a:pt x="182359" y="0"/>
                </a:lnTo>
                <a:lnTo>
                  <a:pt x="182638" y="8889"/>
                </a:lnTo>
                <a:lnTo>
                  <a:pt x="174091" y="8889"/>
                </a:lnTo>
                <a:lnTo>
                  <a:pt x="169646" y="10160"/>
                </a:lnTo>
                <a:lnTo>
                  <a:pt x="165798" y="10160"/>
                </a:lnTo>
                <a:lnTo>
                  <a:pt x="161493" y="11429"/>
                </a:lnTo>
                <a:lnTo>
                  <a:pt x="161747" y="11429"/>
                </a:lnTo>
                <a:lnTo>
                  <a:pt x="157530" y="12700"/>
                </a:lnTo>
                <a:lnTo>
                  <a:pt x="157772" y="12700"/>
                </a:lnTo>
                <a:lnTo>
                  <a:pt x="153644" y="15239"/>
                </a:lnTo>
                <a:lnTo>
                  <a:pt x="153885" y="15239"/>
                </a:lnTo>
                <a:lnTo>
                  <a:pt x="149847" y="16510"/>
                </a:lnTo>
                <a:lnTo>
                  <a:pt x="150075" y="16510"/>
                </a:lnTo>
                <a:lnTo>
                  <a:pt x="146138" y="17779"/>
                </a:lnTo>
                <a:lnTo>
                  <a:pt x="146354" y="17779"/>
                </a:lnTo>
                <a:lnTo>
                  <a:pt x="142532" y="20320"/>
                </a:lnTo>
                <a:lnTo>
                  <a:pt x="142735" y="20320"/>
                </a:lnTo>
                <a:lnTo>
                  <a:pt x="139014" y="22860"/>
                </a:lnTo>
                <a:lnTo>
                  <a:pt x="139217" y="22860"/>
                </a:lnTo>
                <a:lnTo>
                  <a:pt x="135610" y="25400"/>
                </a:lnTo>
                <a:lnTo>
                  <a:pt x="135788" y="25400"/>
                </a:lnTo>
                <a:lnTo>
                  <a:pt x="132308" y="27939"/>
                </a:lnTo>
                <a:lnTo>
                  <a:pt x="132486" y="27939"/>
                </a:lnTo>
                <a:lnTo>
                  <a:pt x="129133" y="30479"/>
                </a:lnTo>
                <a:lnTo>
                  <a:pt x="129298" y="30479"/>
                </a:lnTo>
                <a:lnTo>
                  <a:pt x="126072" y="34289"/>
                </a:lnTo>
                <a:lnTo>
                  <a:pt x="126225" y="34289"/>
                </a:lnTo>
                <a:lnTo>
                  <a:pt x="123139" y="36829"/>
                </a:lnTo>
                <a:lnTo>
                  <a:pt x="123291" y="36829"/>
                </a:lnTo>
                <a:lnTo>
                  <a:pt x="120345" y="40639"/>
                </a:lnTo>
                <a:lnTo>
                  <a:pt x="120484" y="40639"/>
                </a:lnTo>
                <a:lnTo>
                  <a:pt x="118622" y="43179"/>
                </a:lnTo>
                <a:lnTo>
                  <a:pt x="117817" y="43179"/>
                </a:lnTo>
                <a:lnTo>
                  <a:pt x="115176" y="46989"/>
                </a:lnTo>
                <a:lnTo>
                  <a:pt x="112826" y="50800"/>
                </a:lnTo>
                <a:lnTo>
                  <a:pt x="111194" y="54610"/>
                </a:lnTo>
                <a:lnTo>
                  <a:pt x="110718" y="54610"/>
                </a:lnTo>
                <a:lnTo>
                  <a:pt x="108585" y="59689"/>
                </a:lnTo>
                <a:lnTo>
                  <a:pt x="106705" y="63500"/>
                </a:lnTo>
                <a:lnTo>
                  <a:pt x="105016" y="67310"/>
                </a:lnTo>
                <a:lnTo>
                  <a:pt x="103492" y="72389"/>
                </a:lnTo>
                <a:lnTo>
                  <a:pt x="102158" y="76200"/>
                </a:lnTo>
                <a:lnTo>
                  <a:pt x="101015" y="81279"/>
                </a:lnTo>
                <a:lnTo>
                  <a:pt x="100075" y="86360"/>
                </a:lnTo>
                <a:lnTo>
                  <a:pt x="99326" y="90170"/>
                </a:lnTo>
                <a:lnTo>
                  <a:pt x="98793" y="95250"/>
                </a:lnTo>
                <a:lnTo>
                  <a:pt x="98463" y="100329"/>
                </a:lnTo>
                <a:lnTo>
                  <a:pt x="98361" y="513079"/>
                </a:lnTo>
                <a:lnTo>
                  <a:pt x="98234" y="518160"/>
                </a:lnTo>
                <a:lnTo>
                  <a:pt x="97878" y="523239"/>
                </a:lnTo>
                <a:lnTo>
                  <a:pt x="97281" y="528320"/>
                </a:lnTo>
                <a:lnTo>
                  <a:pt x="96456" y="533400"/>
                </a:lnTo>
                <a:lnTo>
                  <a:pt x="95684" y="537210"/>
                </a:lnTo>
                <a:close/>
              </a:path>
              <a:path w="182880" h="1228089">
                <a:moveTo>
                  <a:pt x="165531" y="11429"/>
                </a:moveTo>
                <a:lnTo>
                  <a:pt x="165798" y="10160"/>
                </a:lnTo>
                <a:lnTo>
                  <a:pt x="169913" y="10160"/>
                </a:lnTo>
                <a:lnTo>
                  <a:pt x="165531" y="11429"/>
                </a:lnTo>
                <a:close/>
              </a:path>
              <a:path w="182880" h="1228089">
                <a:moveTo>
                  <a:pt x="117690" y="44450"/>
                </a:moveTo>
                <a:lnTo>
                  <a:pt x="117817" y="43179"/>
                </a:lnTo>
                <a:lnTo>
                  <a:pt x="118622" y="43179"/>
                </a:lnTo>
                <a:lnTo>
                  <a:pt x="117690" y="44450"/>
                </a:lnTo>
                <a:close/>
              </a:path>
              <a:path w="182880" h="1228089">
                <a:moveTo>
                  <a:pt x="110617" y="55879"/>
                </a:moveTo>
                <a:lnTo>
                  <a:pt x="110718" y="54610"/>
                </a:lnTo>
                <a:lnTo>
                  <a:pt x="111194" y="54610"/>
                </a:lnTo>
                <a:lnTo>
                  <a:pt x="110617" y="55879"/>
                </a:lnTo>
                <a:close/>
              </a:path>
              <a:path w="182880" h="1228089">
                <a:moveTo>
                  <a:pt x="90579" y="554989"/>
                </a:moveTo>
                <a:lnTo>
                  <a:pt x="80403" y="554989"/>
                </a:lnTo>
                <a:lnTo>
                  <a:pt x="82181" y="549910"/>
                </a:lnTo>
                <a:lnTo>
                  <a:pt x="83705" y="546100"/>
                </a:lnTo>
                <a:lnTo>
                  <a:pt x="85039" y="541020"/>
                </a:lnTo>
                <a:lnTo>
                  <a:pt x="86182" y="535939"/>
                </a:lnTo>
                <a:lnTo>
                  <a:pt x="86131" y="537210"/>
                </a:lnTo>
                <a:lnTo>
                  <a:pt x="95684" y="537210"/>
                </a:lnTo>
                <a:lnTo>
                  <a:pt x="95427" y="538479"/>
                </a:lnTo>
                <a:lnTo>
                  <a:pt x="94170" y="543560"/>
                </a:lnTo>
                <a:lnTo>
                  <a:pt x="92710" y="548639"/>
                </a:lnTo>
                <a:lnTo>
                  <a:pt x="91046" y="553720"/>
                </a:lnTo>
                <a:lnTo>
                  <a:pt x="90579" y="554989"/>
                </a:lnTo>
                <a:close/>
              </a:path>
              <a:path w="182880" h="1228089">
                <a:moveTo>
                  <a:pt x="67818" y="590550"/>
                </a:moveTo>
                <a:lnTo>
                  <a:pt x="54711" y="590550"/>
                </a:lnTo>
                <a:lnTo>
                  <a:pt x="58064" y="586739"/>
                </a:lnTo>
                <a:lnTo>
                  <a:pt x="57899" y="586739"/>
                </a:lnTo>
                <a:lnTo>
                  <a:pt x="61125" y="584200"/>
                </a:lnTo>
                <a:lnTo>
                  <a:pt x="60972" y="584200"/>
                </a:lnTo>
                <a:lnTo>
                  <a:pt x="64058" y="580389"/>
                </a:lnTo>
                <a:lnTo>
                  <a:pt x="63906" y="580389"/>
                </a:lnTo>
                <a:lnTo>
                  <a:pt x="66852" y="577850"/>
                </a:lnTo>
                <a:lnTo>
                  <a:pt x="66713" y="577850"/>
                </a:lnTo>
                <a:lnTo>
                  <a:pt x="69507" y="574039"/>
                </a:lnTo>
                <a:lnTo>
                  <a:pt x="69380" y="574039"/>
                </a:lnTo>
                <a:lnTo>
                  <a:pt x="72021" y="570229"/>
                </a:lnTo>
                <a:lnTo>
                  <a:pt x="74371" y="566420"/>
                </a:lnTo>
                <a:lnTo>
                  <a:pt x="76581" y="562610"/>
                </a:lnTo>
                <a:lnTo>
                  <a:pt x="78612" y="558800"/>
                </a:lnTo>
                <a:lnTo>
                  <a:pt x="80492" y="553720"/>
                </a:lnTo>
                <a:lnTo>
                  <a:pt x="80403" y="554989"/>
                </a:lnTo>
                <a:lnTo>
                  <a:pt x="90579" y="554989"/>
                </a:lnTo>
                <a:lnTo>
                  <a:pt x="89179" y="558800"/>
                </a:lnTo>
                <a:lnTo>
                  <a:pt x="87122" y="562610"/>
                </a:lnTo>
                <a:lnTo>
                  <a:pt x="84874" y="567689"/>
                </a:lnTo>
                <a:lnTo>
                  <a:pt x="82461" y="571500"/>
                </a:lnTo>
                <a:lnTo>
                  <a:pt x="79857" y="575310"/>
                </a:lnTo>
                <a:lnTo>
                  <a:pt x="77088" y="579120"/>
                </a:lnTo>
                <a:lnTo>
                  <a:pt x="74155" y="584200"/>
                </a:lnTo>
                <a:lnTo>
                  <a:pt x="71069" y="586739"/>
                </a:lnTo>
                <a:lnTo>
                  <a:pt x="67818" y="590550"/>
                </a:lnTo>
                <a:close/>
              </a:path>
              <a:path w="182880" h="1228089">
                <a:moveTo>
                  <a:pt x="32704" y="613367"/>
                </a:moveTo>
                <a:lnTo>
                  <a:pt x="23825" y="610870"/>
                </a:lnTo>
                <a:lnTo>
                  <a:pt x="19189" y="610870"/>
                </a:lnTo>
                <a:lnTo>
                  <a:pt x="14465" y="609600"/>
                </a:lnTo>
                <a:lnTo>
                  <a:pt x="4559" y="609600"/>
                </a:lnTo>
                <a:lnTo>
                  <a:pt x="9131" y="608329"/>
                </a:lnTo>
                <a:lnTo>
                  <a:pt x="17284" y="608329"/>
                </a:lnTo>
                <a:lnTo>
                  <a:pt x="21666" y="607060"/>
                </a:lnTo>
                <a:lnTo>
                  <a:pt x="21399" y="607060"/>
                </a:lnTo>
                <a:lnTo>
                  <a:pt x="25704" y="605789"/>
                </a:lnTo>
                <a:lnTo>
                  <a:pt x="25450" y="605789"/>
                </a:lnTo>
                <a:lnTo>
                  <a:pt x="29667" y="604520"/>
                </a:lnTo>
                <a:lnTo>
                  <a:pt x="29425" y="604520"/>
                </a:lnTo>
                <a:lnTo>
                  <a:pt x="33553" y="603250"/>
                </a:lnTo>
                <a:lnTo>
                  <a:pt x="33312" y="603250"/>
                </a:lnTo>
                <a:lnTo>
                  <a:pt x="37350" y="601979"/>
                </a:lnTo>
                <a:lnTo>
                  <a:pt x="37122" y="601979"/>
                </a:lnTo>
                <a:lnTo>
                  <a:pt x="41059" y="599439"/>
                </a:lnTo>
                <a:lnTo>
                  <a:pt x="40843" y="599439"/>
                </a:lnTo>
                <a:lnTo>
                  <a:pt x="44665" y="596900"/>
                </a:lnTo>
                <a:lnTo>
                  <a:pt x="44462" y="596900"/>
                </a:lnTo>
                <a:lnTo>
                  <a:pt x="48183" y="595629"/>
                </a:lnTo>
                <a:lnTo>
                  <a:pt x="47980" y="595629"/>
                </a:lnTo>
                <a:lnTo>
                  <a:pt x="51587" y="593089"/>
                </a:lnTo>
                <a:lnTo>
                  <a:pt x="51409" y="593089"/>
                </a:lnTo>
                <a:lnTo>
                  <a:pt x="54889" y="589279"/>
                </a:lnTo>
                <a:lnTo>
                  <a:pt x="54711" y="590550"/>
                </a:lnTo>
                <a:lnTo>
                  <a:pt x="67818" y="590550"/>
                </a:lnTo>
                <a:lnTo>
                  <a:pt x="64427" y="594360"/>
                </a:lnTo>
                <a:lnTo>
                  <a:pt x="60883" y="596900"/>
                </a:lnTo>
                <a:lnTo>
                  <a:pt x="57213" y="600710"/>
                </a:lnTo>
                <a:lnTo>
                  <a:pt x="53403" y="603250"/>
                </a:lnTo>
                <a:lnTo>
                  <a:pt x="49479" y="605789"/>
                </a:lnTo>
                <a:lnTo>
                  <a:pt x="45427" y="608329"/>
                </a:lnTo>
                <a:lnTo>
                  <a:pt x="41249" y="609600"/>
                </a:lnTo>
                <a:lnTo>
                  <a:pt x="36982" y="612139"/>
                </a:lnTo>
                <a:lnTo>
                  <a:pt x="32704" y="613367"/>
                </a:lnTo>
                <a:close/>
              </a:path>
              <a:path w="182880" h="1228089">
                <a:moveTo>
                  <a:pt x="4838" y="618489"/>
                </a:moveTo>
                <a:lnTo>
                  <a:pt x="2971" y="618489"/>
                </a:lnTo>
                <a:lnTo>
                  <a:pt x="1574" y="617220"/>
                </a:lnTo>
                <a:lnTo>
                  <a:pt x="546" y="615950"/>
                </a:lnTo>
                <a:lnTo>
                  <a:pt x="0" y="614679"/>
                </a:lnTo>
                <a:lnTo>
                  <a:pt x="9" y="613367"/>
                </a:lnTo>
                <a:lnTo>
                  <a:pt x="546" y="610870"/>
                </a:lnTo>
                <a:lnTo>
                  <a:pt x="1574" y="609600"/>
                </a:lnTo>
                <a:lnTo>
                  <a:pt x="4838" y="609600"/>
                </a:lnTo>
                <a:lnTo>
                  <a:pt x="4838" y="618489"/>
                </a:lnTo>
                <a:close/>
              </a:path>
              <a:path w="182880" h="1228089">
                <a:moveTo>
                  <a:pt x="14198" y="618489"/>
                </a:moveTo>
                <a:lnTo>
                  <a:pt x="4838" y="618489"/>
                </a:lnTo>
                <a:lnTo>
                  <a:pt x="4838" y="609600"/>
                </a:lnTo>
                <a:lnTo>
                  <a:pt x="14465" y="609600"/>
                </a:lnTo>
                <a:lnTo>
                  <a:pt x="19189" y="610870"/>
                </a:lnTo>
                <a:lnTo>
                  <a:pt x="23825" y="610870"/>
                </a:lnTo>
                <a:lnTo>
                  <a:pt x="32704" y="613367"/>
                </a:lnTo>
                <a:lnTo>
                  <a:pt x="28130" y="614679"/>
                </a:lnTo>
                <a:lnTo>
                  <a:pt x="14198" y="618489"/>
                </a:lnTo>
                <a:close/>
              </a:path>
              <a:path w="182880" h="1228089">
                <a:moveTo>
                  <a:pt x="69507" y="654050"/>
                </a:moveTo>
                <a:lnTo>
                  <a:pt x="66713" y="650239"/>
                </a:lnTo>
                <a:lnTo>
                  <a:pt x="66852" y="650239"/>
                </a:lnTo>
                <a:lnTo>
                  <a:pt x="63906" y="646429"/>
                </a:lnTo>
                <a:lnTo>
                  <a:pt x="64058" y="646429"/>
                </a:lnTo>
                <a:lnTo>
                  <a:pt x="60972" y="643889"/>
                </a:lnTo>
                <a:lnTo>
                  <a:pt x="61125" y="643889"/>
                </a:lnTo>
                <a:lnTo>
                  <a:pt x="57899" y="640079"/>
                </a:lnTo>
                <a:lnTo>
                  <a:pt x="58064" y="640079"/>
                </a:lnTo>
                <a:lnTo>
                  <a:pt x="54711" y="637539"/>
                </a:lnTo>
                <a:lnTo>
                  <a:pt x="54889" y="637539"/>
                </a:lnTo>
                <a:lnTo>
                  <a:pt x="51409" y="635000"/>
                </a:lnTo>
                <a:lnTo>
                  <a:pt x="51587" y="635000"/>
                </a:lnTo>
                <a:lnTo>
                  <a:pt x="47980" y="632460"/>
                </a:lnTo>
                <a:lnTo>
                  <a:pt x="48183" y="632460"/>
                </a:lnTo>
                <a:lnTo>
                  <a:pt x="44462" y="629920"/>
                </a:lnTo>
                <a:lnTo>
                  <a:pt x="44665" y="629920"/>
                </a:lnTo>
                <a:lnTo>
                  <a:pt x="40843" y="627379"/>
                </a:lnTo>
                <a:lnTo>
                  <a:pt x="41059" y="627379"/>
                </a:lnTo>
                <a:lnTo>
                  <a:pt x="37122" y="626110"/>
                </a:lnTo>
                <a:lnTo>
                  <a:pt x="37350" y="626110"/>
                </a:lnTo>
                <a:lnTo>
                  <a:pt x="33312" y="624839"/>
                </a:lnTo>
                <a:lnTo>
                  <a:pt x="33553" y="624839"/>
                </a:lnTo>
                <a:lnTo>
                  <a:pt x="29425" y="622300"/>
                </a:lnTo>
                <a:lnTo>
                  <a:pt x="29667" y="622300"/>
                </a:lnTo>
                <a:lnTo>
                  <a:pt x="25450" y="621029"/>
                </a:lnTo>
                <a:lnTo>
                  <a:pt x="25704" y="621029"/>
                </a:lnTo>
                <a:lnTo>
                  <a:pt x="21399" y="619760"/>
                </a:lnTo>
                <a:lnTo>
                  <a:pt x="17551" y="619760"/>
                </a:lnTo>
                <a:lnTo>
                  <a:pt x="13106" y="618489"/>
                </a:lnTo>
                <a:lnTo>
                  <a:pt x="14198" y="618489"/>
                </a:lnTo>
                <a:lnTo>
                  <a:pt x="28130" y="614679"/>
                </a:lnTo>
                <a:lnTo>
                  <a:pt x="32704" y="613367"/>
                </a:lnTo>
                <a:lnTo>
                  <a:pt x="32854" y="613410"/>
                </a:lnTo>
                <a:lnTo>
                  <a:pt x="37223" y="615950"/>
                </a:lnTo>
                <a:lnTo>
                  <a:pt x="41490" y="617220"/>
                </a:lnTo>
                <a:lnTo>
                  <a:pt x="64592" y="633729"/>
                </a:lnTo>
                <a:lnTo>
                  <a:pt x="67983" y="636270"/>
                </a:lnTo>
                <a:lnTo>
                  <a:pt x="80629" y="652779"/>
                </a:lnTo>
                <a:lnTo>
                  <a:pt x="69380" y="652779"/>
                </a:lnTo>
                <a:lnTo>
                  <a:pt x="69507" y="654050"/>
                </a:lnTo>
                <a:close/>
              </a:path>
              <a:path w="182880" h="1228089">
                <a:moveTo>
                  <a:pt x="21666" y="621029"/>
                </a:moveTo>
                <a:lnTo>
                  <a:pt x="17284" y="619760"/>
                </a:lnTo>
                <a:lnTo>
                  <a:pt x="21399" y="619760"/>
                </a:lnTo>
                <a:lnTo>
                  <a:pt x="21666" y="621029"/>
                </a:lnTo>
                <a:close/>
              </a:path>
              <a:path w="182880" h="1228089">
                <a:moveTo>
                  <a:pt x="76581" y="665479"/>
                </a:moveTo>
                <a:lnTo>
                  <a:pt x="74269" y="660400"/>
                </a:lnTo>
                <a:lnTo>
                  <a:pt x="71894" y="656589"/>
                </a:lnTo>
                <a:lnTo>
                  <a:pt x="69380" y="652779"/>
                </a:lnTo>
                <a:lnTo>
                  <a:pt x="80629" y="652779"/>
                </a:lnTo>
                <a:lnTo>
                  <a:pt x="82562" y="656589"/>
                </a:lnTo>
                <a:lnTo>
                  <a:pt x="84975" y="660400"/>
                </a:lnTo>
                <a:lnTo>
                  <a:pt x="87210" y="664210"/>
                </a:lnTo>
                <a:lnTo>
                  <a:pt x="76479" y="664210"/>
                </a:lnTo>
                <a:lnTo>
                  <a:pt x="76581" y="665479"/>
                </a:lnTo>
                <a:close/>
              </a:path>
              <a:path w="182880" h="1228089">
                <a:moveTo>
                  <a:pt x="182359" y="1228089"/>
                </a:moveTo>
                <a:lnTo>
                  <a:pt x="172732" y="1228089"/>
                </a:lnTo>
                <a:lnTo>
                  <a:pt x="163372" y="1225550"/>
                </a:lnTo>
                <a:lnTo>
                  <a:pt x="149974" y="1221739"/>
                </a:lnTo>
                <a:lnTo>
                  <a:pt x="145707" y="1219200"/>
                </a:lnTo>
                <a:lnTo>
                  <a:pt x="141554" y="1217929"/>
                </a:lnTo>
                <a:lnTo>
                  <a:pt x="137515" y="1215389"/>
                </a:lnTo>
                <a:lnTo>
                  <a:pt x="133591" y="1212850"/>
                </a:lnTo>
                <a:lnTo>
                  <a:pt x="129793" y="1210310"/>
                </a:lnTo>
                <a:lnTo>
                  <a:pt x="126136" y="1206500"/>
                </a:lnTo>
                <a:lnTo>
                  <a:pt x="122605" y="1203960"/>
                </a:lnTo>
                <a:lnTo>
                  <a:pt x="99987" y="1172210"/>
                </a:lnTo>
                <a:lnTo>
                  <a:pt x="97942" y="1167129"/>
                </a:lnTo>
                <a:lnTo>
                  <a:pt x="96151" y="1163320"/>
                </a:lnTo>
                <a:lnTo>
                  <a:pt x="88836" y="1122679"/>
                </a:lnTo>
                <a:lnTo>
                  <a:pt x="88722" y="709929"/>
                </a:lnTo>
                <a:lnTo>
                  <a:pt x="88392" y="704850"/>
                </a:lnTo>
                <a:lnTo>
                  <a:pt x="87845" y="699770"/>
                </a:lnTo>
                <a:lnTo>
                  <a:pt x="87083" y="695960"/>
                </a:lnTo>
                <a:lnTo>
                  <a:pt x="86131" y="690879"/>
                </a:lnTo>
                <a:lnTo>
                  <a:pt x="84975" y="685800"/>
                </a:lnTo>
                <a:lnTo>
                  <a:pt x="83642" y="681989"/>
                </a:lnTo>
                <a:lnTo>
                  <a:pt x="82105" y="676910"/>
                </a:lnTo>
                <a:lnTo>
                  <a:pt x="80403" y="673100"/>
                </a:lnTo>
                <a:lnTo>
                  <a:pt x="78524" y="669289"/>
                </a:lnTo>
                <a:lnTo>
                  <a:pt x="76479" y="664210"/>
                </a:lnTo>
                <a:lnTo>
                  <a:pt x="87210" y="664210"/>
                </a:lnTo>
                <a:lnTo>
                  <a:pt x="89255" y="669289"/>
                </a:lnTo>
                <a:lnTo>
                  <a:pt x="91046" y="674370"/>
                </a:lnTo>
                <a:lnTo>
                  <a:pt x="92773" y="679450"/>
                </a:lnTo>
                <a:lnTo>
                  <a:pt x="94221" y="683260"/>
                </a:lnTo>
                <a:lnTo>
                  <a:pt x="98361" y="1121410"/>
                </a:lnTo>
                <a:lnTo>
                  <a:pt x="98463" y="1126489"/>
                </a:lnTo>
                <a:lnTo>
                  <a:pt x="98806" y="1131570"/>
                </a:lnTo>
                <a:lnTo>
                  <a:pt x="99352" y="1136650"/>
                </a:lnTo>
                <a:lnTo>
                  <a:pt x="100114" y="1141729"/>
                </a:lnTo>
                <a:lnTo>
                  <a:pt x="101066" y="1146810"/>
                </a:lnTo>
                <a:lnTo>
                  <a:pt x="101317" y="1146810"/>
                </a:lnTo>
                <a:lnTo>
                  <a:pt x="102222" y="1150620"/>
                </a:lnTo>
                <a:lnTo>
                  <a:pt x="103555" y="1155700"/>
                </a:lnTo>
                <a:lnTo>
                  <a:pt x="105092" y="1159510"/>
                </a:lnTo>
                <a:lnTo>
                  <a:pt x="106794" y="1164589"/>
                </a:lnTo>
                <a:lnTo>
                  <a:pt x="107197" y="1164589"/>
                </a:lnTo>
                <a:lnTo>
                  <a:pt x="108673" y="1168400"/>
                </a:lnTo>
                <a:lnTo>
                  <a:pt x="110718" y="1172210"/>
                </a:lnTo>
                <a:lnTo>
                  <a:pt x="112928" y="1176020"/>
                </a:lnTo>
                <a:lnTo>
                  <a:pt x="115303" y="1179829"/>
                </a:lnTo>
                <a:lnTo>
                  <a:pt x="117817" y="1183639"/>
                </a:lnTo>
                <a:lnTo>
                  <a:pt x="117690" y="1183639"/>
                </a:lnTo>
                <a:lnTo>
                  <a:pt x="120484" y="1187450"/>
                </a:lnTo>
                <a:lnTo>
                  <a:pt x="120345" y="1187450"/>
                </a:lnTo>
                <a:lnTo>
                  <a:pt x="123291" y="1189989"/>
                </a:lnTo>
                <a:lnTo>
                  <a:pt x="123139" y="1189989"/>
                </a:lnTo>
                <a:lnTo>
                  <a:pt x="126225" y="1193800"/>
                </a:lnTo>
                <a:lnTo>
                  <a:pt x="126072" y="1193800"/>
                </a:lnTo>
                <a:lnTo>
                  <a:pt x="129298" y="1196339"/>
                </a:lnTo>
                <a:lnTo>
                  <a:pt x="129133" y="1196339"/>
                </a:lnTo>
                <a:lnTo>
                  <a:pt x="132486" y="1200150"/>
                </a:lnTo>
                <a:lnTo>
                  <a:pt x="133468" y="1200150"/>
                </a:lnTo>
                <a:lnTo>
                  <a:pt x="135788" y="1202689"/>
                </a:lnTo>
                <a:lnTo>
                  <a:pt x="135610" y="1202689"/>
                </a:lnTo>
                <a:lnTo>
                  <a:pt x="139217" y="1205229"/>
                </a:lnTo>
                <a:lnTo>
                  <a:pt x="139014" y="1205229"/>
                </a:lnTo>
                <a:lnTo>
                  <a:pt x="142735" y="1206500"/>
                </a:lnTo>
                <a:lnTo>
                  <a:pt x="142532" y="1206500"/>
                </a:lnTo>
                <a:lnTo>
                  <a:pt x="146354" y="1209039"/>
                </a:lnTo>
                <a:lnTo>
                  <a:pt x="146138" y="1209039"/>
                </a:lnTo>
                <a:lnTo>
                  <a:pt x="150075" y="1211579"/>
                </a:lnTo>
                <a:lnTo>
                  <a:pt x="149847" y="1211579"/>
                </a:lnTo>
                <a:lnTo>
                  <a:pt x="153885" y="1212850"/>
                </a:lnTo>
                <a:lnTo>
                  <a:pt x="153644" y="1212850"/>
                </a:lnTo>
                <a:lnTo>
                  <a:pt x="157772" y="1214120"/>
                </a:lnTo>
                <a:lnTo>
                  <a:pt x="157530" y="1214120"/>
                </a:lnTo>
                <a:lnTo>
                  <a:pt x="161747" y="1215389"/>
                </a:lnTo>
                <a:lnTo>
                  <a:pt x="161493" y="1215389"/>
                </a:lnTo>
                <a:lnTo>
                  <a:pt x="165798" y="1216660"/>
                </a:lnTo>
                <a:lnTo>
                  <a:pt x="165531" y="1216660"/>
                </a:lnTo>
                <a:lnTo>
                  <a:pt x="169913" y="1217929"/>
                </a:lnTo>
                <a:lnTo>
                  <a:pt x="178066" y="1217929"/>
                </a:lnTo>
                <a:lnTo>
                  <a:pt x="182638" y="1219200"/>
                </a:lnTo>
                <a:lnTo>
                  <a:pt x="182359" y="1228089"/>
                </a:lnTo>
                <a:close/>
              </a:path>
              <a:path w="182880" h="1228089">
                <a:moveTo>
                  <a:pt x="101317" y="1146810"/>
                </a:moveTo>
                <a:lnTo>
                  <a:pt x="101066" y="1146810"/>
                </a:lnTo>
                <a:lnTo>
                  <a:pt x="101015" y="1145539"/>
                </a:lnTo>
                <a:lnTo>
                  <a:pt x="101317" y="1146810"/>
                </a:lnTo>
                <a:close/>
              </a:path>
              <a:path w="182880" h="1228089">
                <a:moveTo>
                  <a:pt x="107197" y="1164589"/>
                </a:moveTo>
                <a:lnTo>
                  <a:pt x="106794" y="1164589"/>
                </a:lnTo>
                <a:lnTo>
                  <a:pt x="106705" y="1163320"/>
                </a:lnTo>
                <a:lnTo>
                  <a:pt x="107197" y="1164589"/>
                </a:lnTo>
                <a:close/>
              </a:path>
              <a:path w="182880" h="1228089">
                <a:moveTo>
                  <a:pt x="133468" y="1200150"/>
                </a:moveTo>
                <a:lnTo>
                  <a:pt x="132486" y="1200150"/>
                </a:lnTo>
                <a:lnTo>
                  <a:pt x="132308" y="1198879"/>
                </a:lnTo>
                <a:lnTo>
                  <a:pt x="133468" y="1200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4540" y="4279264"/>
            <a:ext cx="6991984" cy="1941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22985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说明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一般曲面的参数方程含两个参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数</a:t>
            </a:r>
            <a:r>
              <a:rPr dirty="0" sz="2800" spc="-74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如</a:t>
            </a:r>
            <a:endParaRPr sz="2800">
              <a:latin typeface="新宋体"/>
              <a:cs typeface="新宋体"/>
            </a:endParaRPr>
          </a:p>
          <a:p>
            <a:pPr marL="1826260">
              <a:lnSpc>
                <a:spcPct val="100000"/>
              </a:lnSpc>
              <a:spcBef>
                <a:spcPts val="10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7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50" spc="7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843405">
              <a:lnSpc>
                <a:spcPct val="100000"/>
              </a:lnSpc>
              <a:spcBef>
                <a:spcPts val="57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826260">
              <a:lnSpc>
                <a:spcPct val="100000"/>
              </a:lnSpc>
              <a:spcBef>
                <a:spcPts val="78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72757"/>
            <a:ext cx="57404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三、空间曲线在坐标面上的投</a:t>
            </a:r>
            <a:r>
              <a:rPr dirty="0" spc="-10"/>
              <a:t>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512377"/>
            <a:ext cx="50831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xoy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面上的投影曲线</a:t>
            </a:r>
            <a:r>
              <a:rPr dirty="0" sz="2800" spc="-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´为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8247" y="1620964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2847" y="1550670"/>
            <a:ext cx="21824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25341" sz="4275" spc="127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" y="1303426"/>
            <a:ext cx="66751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设空间曲线</a:t>
            </a:r>
            <a:r>
              <a:rPr dirty="0" sz="2800" spc="-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的一般方程</a:t>
            </a:r>
            <a:r>
              <a:rPr dirty="0" sz="2800" spc="58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23391" sz="4275" spc="104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baseline="30214" sz="4275" spc="104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baseline="30214" sz="4275" spc="-5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0214" sz="4275" spc="142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30214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0214" sz="4275" spc="142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0214" sz="4275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0214" sz="4275" spc="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30214" sz="4275" spc="7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0214" sz="4275" spc="-3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0214" sz="4275" spc="12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30214" sz="4275" spc="12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0214" sz="4275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0214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0214" sz="4275" spc="-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0214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baseline="30214" sz="42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040" y="1932609"/>
            <a:ext cx="46304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消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去</a:t>
            </a:r>
            <a:r>
              <a:rPr dirty="0" baseline="3968" sz="4200" spc="-106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3968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3968" sz="4200" spc="-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得投影柱</a:t>
            </a:r>
            <a:r>
              <a:rPr dirty="0" baseline="3968" sz="4200" spc="19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850" spc="-3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7350" y="3588511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7350" y="3354984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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1072" y="3518217"/>
            <a:ext cx="7346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1950" y="3076181"/>
            <a:ext cx="19304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6822" sz="4275" spc="112">
                <a:solidFill>
                  <a:srgbClr val="FFFF00"/>
                </a:solidFill>
                <a:latin typeface="Symbol"/>
                <a:cs typeface="Symbol"/>
              </a:rPr>
              <a:t></a:t>
            </a:r>
            <a:r>
              <a:rPr dirty="0" sz="2850" spc="75" i="1">
                <a:solidFill>
                  <a:srgbClr val="FFFF00"/>
                </a:solidFill>
                <a:latin typeface="Times New Roman"/>
                <a:cs typeface="Times New Roman"/>
              </a:rPr>
              <a:t>H</a:t>
            </a:r>
            <a:r>
              <a:rPr dirty="0" sz="2850" spc="-3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11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75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7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9250" y="5037899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69250" y="4804371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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1143" y="4967604"/>
            <a:ext cx="7454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1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3850" y="4525568"/>
            <a:ext cx="183768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6822" sz="4275" spc="127">
                <a:solidFill>
                  <a:srgbClr val="FFFF00"/>
                </a:solidFill>
                <a:latin typeface="Symbol"/>
                <a:cs typeface="Symbol"/>
              </a:rPr>
              <a:t></a:t>
            </a:r>
            <a:r>
              <a:rPr dirty="0" sz="2850" spc="85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sz="2850" spc="8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3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0349" y="5786246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940" y="5502363"/>
            <a:ext cx="61290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消去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zox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面上的投影曲线方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5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7797" sz="4275" spc="15">
                <a:solidFill>
                  <a:srgbClr val="FFFF00"/>
                </a:solidFill>
                <a:latin typeface="Symbol"/>
                <a:cs typeface="Symbol"/>
              </a:rPr>
              <a:t></a:t>
            </a:r>
            <a:endParaRPr baseline="-7797" sz="427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7562" y="5715952"/>
            <a:ext cx="7518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1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34949" y="5273916"/>
            <a:ext cx="17976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6822" sz="4275" spc="-97">
                <a:solidFill>
                  <a:srgbClr val="FFFF00"/>
                </a:solidFill>
                <a:latin typeface="Symbol"/>
                <a:cs typeface="Symbol"/>
              </a:rPr>
              <a:t></a:t>
            </a:r>
            <a:r>
              <a:rPr dirty="0" sz="2850" spc="-65" i="1">
                <a:solidFill>
                  <a:srgbClr val="FFFF00"/>
                </a:solidFill>
                <a:latin typeface="Times New Roman"/>
                <a:cs typeface="Times New Roman"/>
              </a:rPr>
              <a:t>T</a:t>
            </a:r>
            <a:r>
              <a:rPr dirty="0" sz="2850" spc="-33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99833" y="2131326"/>
            <a:ext cx="1480820" cy="922019"/>
          </a:xfrm>
          <a:custGeom>
            <a:avLst/>
            <a:gdLst/>
            <a:ahLst/>
            <a:cxnLst/>
            <a:rect l="l" t="t" r="r" b="b"/>
            <a:pathLst>
              <a:path w="1480820" h="922019">
                <a:moveTo>
                  <a:pt x="1353671" y="364489"/>
                </a:moveTo>
                <a:lnTo>
                  <a:pt x="1331226" y="364489"/>
                </a:lnTo>
                <a:lnTo>
                  <a:pt x="1338668" y="353059"/>
                </a:lnTo>
                <a:lnTo>
                  <a:pt x="1338503" y="353059"/>
                </a:lnTo>
                <a:lnTo>
                  <a:pt x="1345666" y="341629"/>
                </a:lnTo>
                <a:lnTo>
                  <a:pt x="1345526" y="341629"/>
                </a:lnTo>
                <a:lnTo>
                  <a:pt x="1352410" y="330199"/>
                </a:lnTo>
                <a:lnTo>
                  <a:pt x="1358925" y="317499"/>
                </a:lnTo>
                <a:lnTo>
                  <a:pt x="1365199" y="306069"/>
                </a:lnTo>
                <a:lnTo>
                  <a:pt x="1371257" y="293369"/>
                </a:lnTo>
                <a:lnTo>
                  <a:pt x="1377099" y="280669"/>
                </a:lnTo>
                <a:lnTo>
                  <a:pt x="1382737" y="266699"/>
                </a:lnTo>
                <a:lnTo>
                  <a:pt x="1388198" y="253999"/>
                </a:lnTo>
                <a:lnTo>
                  <a:pt x="1393456" y="240029"/>
                </a:lnTo>
                <a:lnTo>
                  <a:pt x="1398562" y="226059"/>
                </a:lnTo>
                <a:lnTo>
                  <a:pt x="1403502" y="212089"/>
                </a:lnTo>
                <a:lnTo>
                  <a:pt x="1408277" y="198119"/>
                </a:lnTo>
                <a:lnTo>
                  <a:pt x="1412925" y="182879"/>
                </a:lnTo>
                <a:lnTo>
                  <a:pt x="1417447" y="168909"/>
                </a:lnTo>
                <a:lnTo>
                  <a:pt x="1421841" y="153669"/>
                </a:lnTo>
                <a:lnTo>
                  <a:pt x="1430337" y="123189"/>
                </a:lnTo>
                <a:lnTo>
                  <a:pt x="1438478" y="92709"/>
                </a:lnTo>
                <a:lnTo>
                  <a:pt x="1446352" y="62229"/>
                </a:lnTo>
                <a:lnTo>
                  <a:pt x="1461693" y="0"/>
                </a:lnTo>
                <a:lnTo>
                  <a:pt x="1480197" y="3809"/>
                </a:lnTo>
                <a:lnTo>
                  <a:pt x="1464818" y="66039"/>
                </a:lnTo>
                <a:lnTo>
                  <a:pt x="1448676" y="128269"/>
                </a:lnTo>
                <a:lnTo>
                  <a:pt x="1435658" y="173989"/>
                </a:lnTo>
                <a:lnTo>
                  <a:pt x="1426349" y="203199"/>
                </a:lnTo>
                <a:lnTo>
                  <a:pt x="1421472" y="218439"/>
                </a:lnTo>
                <a:lnTo>
                  <a:pt x="1405839" y="260349"/>
                </a:lnTo>
                <a:lnTo>
                  <a:pt x="1388414" y="300989"/>
                </a:lnTo>
                <a:lnTo>
                  <a:pt x="1368882" y="339089"/>
                </a:lnTo>
                <a:lnTo>
                  <a:pt x="1354518" y="363219"/>
                </a:lnTo>
                <a:lnTo>
                  <a:pt x="1353671" y="364489"/>
                </a:lnTo>
                <a:close/>
              </a:path>
              <a:path w="1480820" h="922019">
                <a:moveTo>
                  <a:pt x="1331737" y="394969"/>
                </a:moveTo>
                <a:lnTo>
                  <a:pt x="1307719" y="394969"/>
                </a:lnTo>
                <a:lnTo>
                  <a:pt x="1316062" y="384809"/>
                </a:lnTo>
                <a:lnTo>
                  <a:pt x="1315834" y="384809"/>
                </a:lnTo>
                <a:lnTo>
                  <a:pt x="1323873" y="374649"/>
                </a:lnTo>
                <a:lnTo>
                  <a:pt x="1323670" y="374649"/>
                </a:lnTo>
                <a:lnTo>
                  <a:pt x="1331404" y="363219"/>
                </a:lnTo>
                <a:lnTo>
                  <a:pt x="1331226" y="364489"/>
                </a:lnTo>
                <a:lnTo>
                  <a:pt x="1353671" y="364489"/>
                </a:lnTo>
                <a:lnTo>
                  <a:pt x="1346898" y="374649"/>
                </a:lnTo>
                <a:lnTo>
                  <a:pt x="1338961" y="386079"/>
                </a:lnTo>
                <a:lnTo>
                  <a:pt x="1331737" y="394969"/>
                </a:lnTo>
                <a:close/>
              </a:path>
              <a:path w="1480820" h="922019">
                <a:moveTo>
                  <a:pt x="1308034" y="421639"/>
                </a:moveTo>
                <a:lnTo>
                  <a:pt x="1281493" y="421639"/>
                </a:lnTo>
                <a:lnTo>
                  <a:pt x="1290840" y="412749"/>
                </a:lnTo>
                <a:lnTo>
                  <a:pt x="1290548" y="412749"/>
                </a:lnTo>
                <a:lnTo>
                  <a:pt x="1299552" y="403859"/>
                </a:lnTo>
                <a:lnTo>
                  <a:pt x="1299286" y="403859"/>
                </a:lnTo>
                <a:lnTo>
                  <a:pt x="1307960" y="393699"/>
                </a:lnTo>
                <a:lnTo>
                  <a:pt x="1307719" y="394969"/>
                </a:lnTo>
                <a:lnTo>
                  <a:pt x="1331737" y="394969"/>
                </a:lnTo>
                <a:lnTo>
                  <a:pt x="1330706" y="396239"/>
                </a:lnTo>
                <a:lnTo>
                  <a:pt x="1322120" y="406399"/>
                </a:lnTo>
                <a:lnTo>
                  <a:pt x="1313180" y="416559"/>
                </a:lnTo>
                <a:lnTo>
                  <a:pt x="1308034" y="421639"/>
                </a:lnTo>
                <a:close/>
              </a:path>
              <a:path w="1480820" h="922019">
                <a:moveTo>
                  <a:pt x="1284185" y="444499"/>
                </a:moveTo>
                <a:lnTo>
                  <a:pt x="1252334" y="444499"/>
                </a:lnTo>
                <a:lnTo>
                  <a:pt x="1262710" y="436879"/>
                </a:lnTo>
                <a:lnTo>
                  <a:pt x="1262380" y="436879"/>
                </a:lnTo>
                <a:lnTo>
                  <a:pt x="1272438" y="429259"/>
                </a:lnTo>
                <a:lnTo>
                  <a:pt x="1272108" y="429259"/>
                </a:lnTo>
                <a:lnTo>
                  <a:pt x="1281811" y="420369"/>
                </a:lnTo>
                <a:lnTo>
                  <a:pt x="1281493" y="421639"/>
                </a:lnTo>
                <a:lnTo>
                  <a:pt x="1308034" y="421639"/>
                </a:lnTo>
                <a:lnTo>
                  <a:pt x="1304175" y="425449"/>
                </a:lnTo>
                <a:lnTo>
                  <a:pt x="1294218" y="435609"/>
                </a:lnTo>
                <a:lnTo>
                  <a:pt x="1284185" y="444499"/>
                </a:lnTo>
                <a:close/>
              </a:path>
              <a:path w="1480820" h="922019">
                <a:moveTo>
                  <a:pt x="993267" y="543559"/>
                </a:moveTo>
                <a:lnTo>
                  <a:pt x="829208" y="543559"/>
                </a:lnTo>
                <a:lnTo>
                  <a:pt x="837222" y="542289"/>
                </a:lnTo>
                <a:lnTo>
                  <a:pt x="844791" y="542289"/>
                </a:lnTo>
                <a:lnTo>
                  <a:pt x="852589" y="541019"/>
                </a:lnTo>
                <a:lnTo>
                  <a:pt x="860031" y="541019"/>
                </a:lnTo>
                <a:lnTo>
                  <a:pt x="951090" y="529589"/>
                </a:lnTo>
                <a:lnTo>
                  <a:pt x="980973" y="525779"/>
                </a:lnTo>
                <a:lnTo>
                  <a:pt x="1010437" y="521969"/>
                </a:lnTo>
                <a:lnTo>
                  <a:pt x="1024966" y="519429"/>
                </a:lnTo>
                <a:lnTo>
                  <a:pt x="1039380" y="516889"/>
                </a:lnTo>
                <a:lnTo>
                  <a:pt x="1053642" y="514349"/>
                </a:lnTo>
                <a:lnTo>
                  <a:pt x="1067752" y="511809"/>
                </a:lnTo>
                <a:lnTo>
                  <a:pt x="1081697" y="509269"/>
                </a:lnTo>
                <a:lnTo>
                  <a:pt x="1081544" y="509269"/>
                </a:lnTo>
                <a:lnTo>
                  <a:pt x="1095451" y="506729"/>
                </a:lnTo>
                <a:lnTo>
                  <a:pt x="1095298" y="506729"/>
                </a:lnTo>
                <a:lnTo>
                  <a:pt x="1109014" y="502919"/>
                </a:lnTo>
                <a:lnTo>
                  <a:pt x="1108837" y="502919"/>
                </a:lnTo>
                <a:lnTo>
                  <a:pt x="1122375" y="500379"/>
                </a:lnTo>
                <a:lnTo>
                  <a:pt x="1122184" y="500379"/>
                </a:lnTo>
                <a:lnTo>
                  <a:pt x="1135519" y="496569"/>
                </a:lnTo>
                <a:lnTo>
                  <a:pt x="1135316" y="496569"/>
                </a:lnTo>
                <a:lnTo>
                  <a:pt x="1148435" y="492759"/>
                </a:lnTo>
                <a:lnTo>
                  <a:pt x="1148219" y="492759"/>
                </a:lnTo>
                <a:lnTo>
                  <a:pt x="1161122" y="487679"/>
                </a:lnTo>
                <a:lnTo>
                  <a:pt x="1160881" y="487679"/>
                </a:lnTo>
                <a:lnTo>
                  <a:pt x="1173543" y="483869"/>
                </a:lnTo>
                <a:lnTo>
                  <a:pt x="1173289" y="483869"/>
                </a:lnTo>
                <a:lnTo>
                  <a:pt x="1185710" y="478789"/>
                </a:lnTo>
                <a:lnTo>
                  <a:pt x="1185443" y="478789"/>
                </a:lnTo>
                <a:lnTo>
                  <a:pt x="1197610" y="473709"/>
                </a:lnTo>
                <a:lnTo>
                  <a:pt x="1197330" y="473709"/>
                </a:lnTo>
                <a:lnTo>
                  <a:pt x="1209217" y="468629"/>
                </a:lnTo>
                <a:lnTo>
                  <a:pt x="1208925" y="468629"/>
                </a:lnTo>
                <a:lnTo>
                  <a:pt x="1220546" y="463549"/>
                </a:lnTo>
                <a:lnTo>
                  <a:pt x="1220241" y="463549"/>
                </a:lnTo>
                <a:lnTo>
                  <a:pt x="1231569" y="457199"/>
                </a:lnTo>
                <a:lnTo>
                  <a:pt x="1231252" y="457199"/>
                </a:lnTo>
                <a:lnTo>
                  <a:pt x="1242275" y="450849"/>
                </a:lnTo>
                <a:lnTo>
                  <a:pt x="1241945" y="450849"/>
                </a:lnTo>
                <a:lnTo>
                  <a:pt x="1252664" y="443229"/>
                </a:lnTo>
                <a:lnTo>
                  <a:pt x="1252334" y="444499"/>
                </a:lnTo>
                <a:lnTo>
                  <a:pt x="1284185" y="444499"/>
                </a:lnTo>
                <a:lnTo>
                  <a:pt x="1252054" y="467359"/>
                </a:lnTo>
                <a:lnTo>
                  <a:pt x="1217180" y="486409"/>
                </a:lnTo>
                <a:lnTo>
                  <a:pt x="1167015" y="506729"/>
                </a:lnTo>
                <a:lnTo>
                  <a:pt x="1113345" y="521969"/>
                </a:lnTo>
                <a:lnTo>
                  <a:pt x="1099464" y="524509"/>
                </a:lnTo>
                <a:lnTo>
                  <a:pt x="1085418" y="528319"/>
                </a:lnTo>
                <a:lnTo>
                  <a:pt x="1042285" y="535948"/>
                </a:lnTo>
                <a:lnTo>
                  <a:pt x="1013053" y="541019"/>
                </a:lnTo>
                <a:lnTo>
                  <a:pt x="993267" y="543559"/>
                </a:lnTo>
                <a:close/>
              </a:path>
              <a:path w="1480820" h="922019">
                <a:moveTo>
                  <a:pt x="470242" y="518159"/>
                </a:moveTo>
                <a:lnTo>
                  <a:pt x="435127" y="518159"/>
                </a:lnTo>
                <a:lnTo>
                  <a:pt x="452323" y="516889"/>
                </a:lnTo>
                <a:lnTo>
                  <a:pt x="470242" y="518159"/>
                </a:lnTo>
                <a:close/>
              </a:path>
              <a:path w="1480820" h="922019">
                <a:moveTo>
                  <a:pt x="27869" y="904239"/>
                </a:moveTo>
                <a:lnTo>
                  <a:pt x="4724" y="904239"/>
                </a:lnTo>
                <a:lnTo>
                  <a:pt x="10007" y="896619"/>
                </a:lnTo>
                <a:lnTo>
                  <a:pt x="9855" y="896619"/>
                </a:lnTo>
                <a:lnTo>
                  <a:pt x="15494" y="888999"/>
                </a:lnTo>
                <a:lnTo>
                  <a:pt x="21374" y="880109"/>
                </a:lnTo>
                <a:lnTo>
                  <a:pt x="34239" y="859789"/>
                </a:lnTo>
                <a:lnTo>
                  <a:pt x="48425" y="835659"/>
                </a:lnTo>
                <a:lnTo>
                  <a:pt x="63957" y="811529"/>
                </a:lnTo>
                <a:lnTo>
                  <a:pt x="80721" y="783589"/>
                </a:lnTo>
                <a:lnTo>
                  <a:pt x="98666" y="755649"/>
                </a:lnTo>
                <a:lnTo>
                  <a:pt x="108089" y="741679"/>
                </a:lnTo>
                <a:lnTo>
                  <a:pt x="117779" y="727709"/>
                </a:lnTo>
                <a:lnTo>
                  <a:pt x="127762" y="712469"/>
                </a:lnTo>
                <a:lnTo>
                  <a:pt x="159334" y="670559"/>
                </a:lnTo>
                <a:lnTo>
                  <a:pt x="193268" y="629919"/>
                </a:lnTo>
                <a:lnTo>
                  <a:pt x="229514" y="594359"/>
                </a:lnTo>
                <a:lnTo>
                  <a:pt x="254863" y="572769"/>
                </a:lnTo>
                <a:lnTo>
                  <a:pt x="261378" y="567689"/>
                </a:lnTo>
                <a:lnTo>
                  <a:pt x="267944" y="563879"/>
                </a:lnTo>
                <a:lnTo>
                  <a:pt x="274586" y="558799"/>
                </a:lnTo>
                <a:lnTo>
                  <a:pt x="294906" y="547369"/>
                </a:lnTo>
                <a:lnTo>
                  <a:pt x="301802" y="544829"/>
                </a:lnTo>
                <a:lnTo>
                  <a:pt x="308762" y="541019"/>
                </a:lnTo>
                <a:lnTo>
                  <a:pt x="322961" y="535939"/>
                </a:lnTo>
                <a:lnTo>
                  <a:pt x="345236" y="528319"/>
                </a:lnTo>
                <a:lnTo>
                  <a:pt x="368566" y="524509"/>
                </a:lnTo>
                <a:lnTo>
                  <a:pt x="376555" y="521969"/>
                </a:lnTo>
                <a:lnTo>
                  <a:pt x="384644" y="521969"/>
                </a:lnTo>
                <a:lnTo>
                  <a:pt x="401104" y="519429"/>
                </a:lnTo>
                <a:lnTo>
                  <a:pt x="409473" y="519429"/>
                </a:lnTo>
                <a:lnTo>
                  <a:pt x="417931" y="518159"/>
                </a:lnTo>
                <a:lnTo>
                  <a:pt x="487997" y="518159"/>
                </a:lnTo>
                <a:lnTo>
                  <a:pt x="561530" y="523239"/>
                </a:lnTo>
                <a:lnTo>
                  <a:pt x="580174" y="525779"/>
                </a:lnTo>
                <a:lnTo>
                  <a:pt x="654608" y="533399"/>
                </a:lnTo>
                <a:lnTo>
                  <a:pt x="679174" y="535939"/>
                </a:lnTo>
                <a:lnTo>
                  <a:pt x="452361" y="535939"/>
                </a:lnTo>
                <a:lnTo>
                  <a:pt x="435406" y="537209"/>
                </a:lnTo>
                <a:lnTo>
                  <a:pt x="419036" y="537209"/>
                </a:lnTo>
                <a:lnTo>
                  <a:pt x="410743" y="538479"/>
                </a:lnTo>
                <a:lnTo>
                  <a:pt x="402882" y="538479"/>
                </a:lnTo>
                <a:lnTo>
                  <a:pt x="394766" y="539749"/>
                </a:lnTo>
                <a:lnTo>
                  <a:pt x="387146" y="539749"/>
                </a:lnTo>
                <a:lnTo>
                  <a:pt x="379247" y="541019"/>
                </a:lnTo>
                <a:lnTo>
                  <a:pt x="379463" y="541019"/>
                </a:lnTo>
                <a:lnTo>
                  <a:pt x="371678" y="542289"/>
                </a:lnTo>
                <a:lnTo>
                  <a:pt x="371894" y="542289"/>
                </a:lnTo>
                <a:lnTo>
                  <a:pt x="364223" y="543559"/>
                </a:lnTo>
                <a:lnTo>
                  <a:pt x="364451" y="543559"/>
                </a:lnTo>
                <a:lnTo>
                  <a:pt x="356908" y="546099"/>
                </a:lnTo>
                <a:lnTo>
                  <a:pt x="357149" y="546099"/>
                </a:lnTo>
                <a:lnTo>
                  <a:pt x="349719" y="547369"/>
                </a:lnTo>
                <a:lnTo>
                  <a:pt x="349973" y="547369"/>
                </a:lnTo>
                <a:lnTo>
                  <a:pt x="346322" y="548639"/>
                </a:lnTo>
                <a:lnTo>
                  <a:pt x="342938" y="548639"/>
                </a:lnTo>
                <a:lnTo>
                  <a:pt x="335775" y="551179"/>
                </a:lnTo>
                <a:lnTo>
                  <a:pt x="336042" y="551179"/>
                </a:lnTo>
                <a:lnTo>
                  <a:pt x="329018" y="553719"/>
                </a:lnTo>
                <a:lnTo>
                  <a:pt x="329298" y="553719"/>
                </a:lnTo>
                <a:lnTo>
                  <a:pt x="322414" y="556259"/>
                </a:lnTo>
                <a:lnTo>
                  <a:pt x="322707" y="556259"/>
                </a:lnTo>
                <a:lnTo>
                  <a:pt x="315963" y="558799"/>
                </a:lnTo>
                <a:lnTo>
                  <a:pt x="316268" y="558799"/>
                </a:lnTo>
                <a:lnTo>
                  <a:pt x="309613" y="561339"/>
                </a:lnTo>
                <a:lnTo>
                  <a:pt x="309918" y="561339"/>
                </a:lnTo>
                <a:lnTo>
                  <a:pt x="303314" y="565149"/>
                </a:lnTo>
                <a:lnTo>
                  <a:pt x="303593" y="565149"/>
                </a:lnTo>
                <a:lnTo>
                  <a:pt x="297040" y="567689"/>
                </a:lnTo>
                <a:lnTo>
                  <a:pt x="297294" y="567689"/>
                </a:lnTo>
                <a:lnTo>
                  <a:pt x="290791" y="571499"/>
                </a:lnTo>
                <a:lnTo>
                  <a:pt x="291033" y="571499"/>
                </a:lnTo>
                <a:lnTo>
                  <a:pt x="284568" y="575309"/>
                </a:lnTo>
                <a:lnTo>
                  <a:pt x="284797" y="575309"/>
                </a:lnTo>
                <a:lnTo>
                  <a:pt x="278384" y="579119"/>
                </a:lnTo>
                <a:lnTo>
                  <a:pt x="278599" y="579119"/>
                </a:lnTo>
                <a:lnTo>
                  <a:pt x="272237" y="584199"/>
                </a:lnTo>
                <a:lnTo>
                  <a:pt x="272440" y="584199"/>
                </a:lnTo>
                <a:lnTo>
                  <a:pt x="266115" y="588009"/>
                </a:lnTo>
                <a:lnTo>
                  <a:pt x="266306" y="588009"/>
                </a:lnTo>
                <a:lnTo>
                  <a:pt x="260045" y="593089"/>
                </a:lnTo>
                <a:lnTo>
                  <a:pt x="260210" y="593089"/>
                </a:lnTo>
                <a:lnTo>
                  <a:pt x="254000" y="598169"/>
                </a:lnTo>
                <a:lnTo>
                  <a:pt x="254228" y="598169"/>
                </a:lnTo>
                <a:lnTo>
                  <a:pt x="241960" y="608329"/>
                </a:lnTo>
                <a:lnTo>
                  <a:pt x="242239" y="608329"/>
                </a:lnTo>
                <a:lnTo>
                  <a:pt x="231515" y="618489"/>
                </a:lnTo>
                <a:lnTo>
                  <a:pt x="230416" y="618489"/>
                </a:lnTo>
                <a:lnTo>
                  <a:pt x="218579" y="631189"/>
                </a:lnTo>
                <a:lnTo>
                  <a:pt x="218782" y="631189"/>
                </a:lnTo>
                <a:lnTo>
                  <a:pt x="207175" y="642619"/>
                </a:lnTo>
                <a:lnTo>
                  <a:pt x="207352" y="642619"/>
                </a:lnTo>
                <a:lnTo>
                  <a:pt x="195961" y="655319"/>
                </a:lnTo>
                <a:lnTo>
                  <a:pt x="196126" y="655319"/>
                </a:lnTo>
                <a:lnTo>
                  <a:pt x="184962" y="669289"/>
                </a:lnTo>
                <a:lnTo>
                  <a:pt x="185102" y="669289"/>
                </a:lnTo>
                <a:lnTo>
                  <a:pt x="174193" y="681989"/>
                </a:lnTo>
                <a:lnTo>
                  <a:pt x="163639" y="695959"/>
                </a:lnTo>
                <a:lnTo>
                  <a:pt x="153327" y="709929"/>
                </a:lnTo>
                <a:lnTo>
                  <a:pt x="143256" y="723899"/>
                </a:lnTo>
                <a:lnTo>
                  <a:pt x="133438" y="737869"/>
                </a:lnTo>
                <a:lnTo>
                  <a:pt x="123875" y="751839"/>
                </a:lnTo>
                <a:lnTo>
                  <a:pt x="115359" y="765809"/>
                </a:lnTo>
                <a:lnTo>
                  <a:pt x="114642" y="765809"/>
                </a:lnTo>
                <a:lnTo>
                  <a:pt x="96774" y="793749"/>
                </a:lnTo>
                <a:lnTo>
                  <a:pt x="80124" y="820419"/>
                </a:lnTo>
                <a:lnTo>
                  <a:pt x="64643" y="845819"/>
                </a:lnTo>
                <a:lnTo>
                  <a:pt x="50330" y="869949"/>
                </a:lnTo>
                <a:lnTo>
                  <a:pt x="37261" y="890269"/>
                </a:lnTo>
                <a:lnTo>
                  <a:pt x="31178" y="899159"/>
                </a:lnTo>
                <a:lnTo>
                  <a:pt x="27869" y="904239"/>
                </a:lnTo>
                <a:close/>
              </a:path>
              <a:path w="1480820" h="922019">
                <a:moveTo>
                  <a:pt x="452476" y="535948"/>
                </a:moveTo>
                <a:close/>
              </a:path>
              <a:path w="1480820" h="922019">
                <a:moveTo>
                  <a:pt x="691476" y="537209"/>
                </a:moveTo>
                <a:lnTo>
                  <a:pt x="469836" y="537209"/>
                </a:lnTo>
                <a:lnTo>
                  <a:pt x="452476" y="535948"/>
                </a:lnTo>
                <a:lnTo>
                  <a:pt x="679255" y="535948"/>
                </a:lnTo>
                <a:lnTo>
                  <a:pt x="691476" y="537209"/>
                </a:lnTo>
                <a:close/>
              </a:path>
              <a:path w="1480820" h="922019">
                <a:moveTo>
                  <a:pt x="709637" y="538479"/>
                </a:moveTo>
                <a:lnTo>
                  <a:pt x="505167" y="538479"/>
                </a:lnTo>
                <a:lnTo>
                  <a:pt x="487197" y="537209"/>
                </a:lnTo>
                <a:lnTo>
                  <a:pt x="691375" y="537209"/>
                </a:lnTo>
                <a:lnTo>
                  <a:pt x="709637" y="538479"/>
                </a:lnTo>
                <a:close/>
              </a:path>
              <a:path w="1480820" h="922019">
                <a:moveTo>
                  <a:pt x="727633" y="541019"/>
                </a:moveTo>
                <a:lnTo>
                  <a:pt x="541388" y="541019"/>
                </a:lnTo>
                <a:lnTo>
                  <a:pt x="523062" y="539749"/>
                </a:lnTo>
                <a:lnTo>
                  <a:pt x="505015" y="538479"/>
                </a:lnTo>
                <a:lnTo>
                  <a:pt x="709549" y="538479"/>
                </a:lnTo>
                <a:lnTo>
                  <a:pt x="727633" y="541019"/>
                </a:lnTo>
                <a:close/>
              </a:path>
              <a:path w="1480820" h="922019">
                <a:moveTo>
                  <a:pt x="745388" y="542289"/>
                </a:moveTo>
                <a:lnTo>
                  <a:pt x="559739" y="542289"/>
                </a:lnTo>
                <a:lnTo>
                  <a:pt x="541286" y="541019"/>
                </a:lnTo>
                <a:lnTo>
                  <a:pt x="727506" y="541019"/>
                </a:lnTo>
                <a:lnTo>
                  <a:pt x="745388" y="542289"/>
                </a:lnTo>
                <a:close/>
              </a:path>
              <a:path w="1480820" h="922019">
                <a:moveTo>
                  <a:pt x="846404" y="561339"/>
                </a:moveTo>
                <a:lnTo>
                  <a:pt x="744004" y="561339"/>
                </a:lnTo>
                <a:lnTo>
                  <a:pt x="726008" y="560069"/>
                </a:lnTo>
                <a:lnTo>
                  <a:pt x="707834" y="557529"/>
                </a:lnTo>
                <a:lnTo>
                  <a:pt x="689483" y="556259"/>
                </a:lnTo>
                <a:lnTo>
                  <a:pt x="578104" y="544829"/>
                </a:lnTo>
                <a:lnTo>
                  <a:pt x="559650" y="542289"/>
                </a:lnTo>
                <a:lnTo>
                  <a:pt x="762711" y="542289"/>
                </a:lnTo>
                <a:lnTo>
                  <a:pt x="780059" y="543559"/>
                </a:lnTo>
                <a:lnTo>
                  <a:pt x="993267" y="543559"/>
                </a:lnTo>
                <a:lnTo>
                  <a:pt x="953363" y="548639"/>
                </a:lnTo>
                <a:lnTo>
                  <a:pt x="862304" y="558799"/>
                </a:lnTo>
                <a:lnTo>
                  <a:pt x="846404" y="561339"/>
                </a:lnTo>
                <a:close/>
              </a:path>
              <a:path w="1480820" h="922019">
                <a:moveTo>
                  <a:pt x="342671" y="549909"/>
                </a:moveTo>
                <a:lnTo>
                  <a:pt x="342938" y="548639"/>
                </a:lnTo>
                <a:lnTo>
                  <a:pt x="346322" y="548639"/>
                </a:lnTo>
                <a:lnTo>
                  <a:pt x="342671" y="549909"/>
                </a:lnTo>
                <a:close/>
              </a:path>
              <a:path w="1480820" h="922019">
                <a:moveTo>
                  <a:pt x="830313" y="562609"/>
                </a:moveTo>
                <a:lnTo>
                  <a:pt x="779500" y="562609"/>
                </a:lnTo>
                <a:lnTo>
                  <a:pt x="761784" y="561339"/>
                </a:lnTo>
                <a:lnTo>
                  <a:pt x="838326" y="561339"/>
                </a:lnTo>
                <a:lnTo>
                  <a:pt x="830313" y="562609"/>
                </a:lnTo>
                <a:close/>
              </a:path>
              <a:path w="1480820" h="922019">
                <a:moveTo>
                  <a:pt x="230174" y="619759"/>
                </a:moveTo>
                <a:lnTo>
                  <a:pt x="230416" y="618489"/>
                </a:lnTo>
                <a:lnTo>
                  <a:pt x="231515" y="618489"/>
                </a:lnTo>
                <a:lnTo>
                  <a:pt x="230174" y="619759"/>
                </a:lnTo>
                <a:close/>
              </a:path>
              <a:path w="1480820" h="922019">
                <a:moveTo>
                  <a:pt x="114579" y="767079"/>
                </a:moveTo>
                <a:lnTo>
                  <a:pt x="114642" y="765809"/>
                </a:lnTo>
                <a:lnTo>
                  <a:pt x="115359" y="765809"/>
                </a:lnTo>
                <a:lnTo>
                  <a:pt x="114579" y="767079"/>
                </a:lnTo>
                <a:close/>
              </a:path>
              <a:path w="1480820" h="922019">
                <a:moveTo>
                  <a:pt x="14935" y="922019"/>
                </a:moveTo>
                <a:lnTo>
                  <a:pt x="0" y="909319"/>
                </a:lnTo>
                <a:lnTo>
                  <a:pt x="4940" y="902969"/>
                </a:lnTo>
                <a:lnTo>
                  <a:pt x="4724" y="904239"/>
                </a:lnTo>
                <a:lnTo>
                  <a:pt x="27869" y="904239"/>
                </a:lnTo>
                <a:lnTo>
                  <a:pt x="25387" y="908049"/>
                </a:lnTo>
                <a:lnTo>
                  <a:pt x="19875" y="915669"/>
                </a:lnTo>
                <a:lnTo>
                  <a:pt x="14935" y="92201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529461" y="2074151"/>
            <a:ext cx="15113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85343" y="3775925"/>
            <a:ext cx="735965" cy="1099820"/>
          </a:xfrm>
          <a:custGeom>
            <a:avLst/>
            <a:gdLst/>
            <a:ahLst/>
            <a:cxnLst/>
            <a:rect l="l" t="t" r="r" b="b"/>
            <a:pathLst>
              <a:path w="735965" h="1099820">
                <a:moveTo>
                  <a:pt x="46260" y="1038545"/>
                </a:moveTo>
                <a:lnTo>
                  <a:pt x="38337" y="1033259"/>
                </a:lnTo>
                <a:lnTo>
                  <a:pt x="727773" y="0"/>
                </a:lnTo>
                <a:lnTo>
                  <a:pt x="735698" y="5283"/>
                </a:lnTo>
                <a:lnTo>
                  <a:pt x="46260" y="1038545"/>
                </a:lnTo>
                <a:close/>
              </a:path>
              <a:path w="735965" h="1099820">
                <a:moveTo>
                  <a:pt x="0" y="1099286"/>
                </a:moveTo>
                <a:lnTo>
                  <a:pt x="10604" y="1014755"/>
                </a:lnTo>
                <a:lnTo>
                  <a:pt x="38337" y="1033259"/>
                </a:lnTo>
                <a:lnTo>
                  <a:pt x="27762" y="1049108"/>
                </a:lnTo>
                <a:lnTo>
                  <a:pt x="35687" y="1054392"/>
                </a:lnTo>
                <a:lnTo>
                  <a:pt x="70011" y="1054392"/>
                </a:lnTo>
                <a:lnTo>
                  <a:pt x="73990" y="1057046"/>
                </a:lnTo>
                <a:lnTo>
                  <a:pt x="0" y="1099286"/>
                </a:lnTo>
                <a:close/>
              </a:path>
              <a:path w="735965" h="1099820">
                <a:moveTo>
                  <a:pt x="35687" y="1054392"/>
                </a:moveTo>
                <a:lnTo>
                  <a:pt x="27762" y="1049108"/>
                </a:lnTo>
                <a:lnTo>
                  <a:pt x="38337" y="1033259"/>
                </a:lnTo>
                <a:lnTo>
                  <a:pt x="46260" y="1038545"/>
                </a:lnTo>
                <a:lnTo>
                  <a:pt x="35687" y="1054392"/>
                </a:lnTo>
                <a:close/>
              </a:path>
              <a:path w="735965" h="1099820">
                <a:moveTo>
                  <a:pt x="70011" y="1054392"/>
                </a:moveTo>
                <a:lnTo>
                  <a:pt x="35687" y="1054392"/>
                </a:lnTo>
                <a:lnTo>
                  <a:pt x="46260" y="1038545"/>
                </a:lnTo>
                <a:lnTo>
                  <a:pt x="70011" y="1054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17079" y="3740467"/>
            <a:ext cx="1158875" cy="76200"/>
          </a:xfrm>
          <a:custGeom>
            <a:avLst/>
            <a:gdLst/>
            <a:ahLst/>
            <a:cxnLst/>
            <a:rect l="l" t="t" r="r" b="b"/>
            <a:pathLst>
              <a:path w="1158875" h="76200">
                <a:moveTo>
                  <a:pt x="1082395" y="76200"/>
                </a:moveTo>
                <a:lnTo>
                  <a:pt x="1082395" y="0"/>
                </a:lnTo>
                <a:lnTo>
                  <a:pt x="1149070" y="33337"/>
                </a:lnTo>
                <a:lnTo>
                  <a:pt x="1101445" y="33337"/>
                </a:lnTo>
                <a:lnTo>
                  <a:pt x="1101445" y="42862"/>
                </a:lnTo>
                <a:lnTo>
                  <a:pt x="1149070" y="42862"/>
                </a:lnTo>
                <a:lnTo>
                  <a:pt x="1082395" y="76200"/>
                </a:lnTo>
                <a:close/>
              </a:path>
              <a:path w="1158875" h="76200">
                <a:moveTo>
                  <a:pt x="108239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082395" y="33337"/>
                </a:lnTo>
                <a:lnTo>
                  <a:pt x="1082395" y="42862"/>
                </a:lnTo>
                <a:close/>
              </a:path>
              <a:path w="1158875" h="76200">
                <a:moveTo>
                  <a:pt x="1149070" y="42862"/>
                </a:moveTo>
                <a:lnTo>
                  <a:pt x="1101445" y="42862"/>
                </a:lnTo>
                <a:lnTo>
                  <a:pt x="1101445" y="33337"/>
                </a:lnTo>
                <a:lnTo>
                  <a:pt x="1149070" y="33337"/>
                </a:lnTo>
                <a:lnTo>
                  <a:pt x="1158595" y="38100"/>
                </a:lnTo>
                <a:lnTo>
                  <a:pt x="114907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78979" y="2194521"/>
            <a:ext cx="76200" cy="1584325"/>
          </a:xfrm>
          <a:custGeom>
            <a:avLst/>
            <a:gdLst/>
            <a:ahLst/>
            <a:cxnLst/>
            <a:rect l="l" t="t" r="r" b="b"/>
            <a:pathLst>
              <a:path w="76200" h="1584325">
                <a:moveTo>
                  <a:pt x="33337" y="76199"/>
                </a:moveTo>
                <a:lnTo>
                  <a:pt x="0" y="76199"/>
                </a:lnTo>
                <a:lnTo>
                  <a:pt x="38100" y="0"/>
                </a:lnTo>
                <a:lnTo>
                  <a:pt x="66675" y="57149"/>
                </a:lnTo>
                <a:lnTo>
                  <a:pt x="33337" y="57149"/>
                </a:lnTo>
                <a:lnTo>
                  <a:pt x="33337" y="76199"/>
                </a:lnTo>
                <a:close/>
              </a:path>
              <a:path w="76200" h="1584325">
                <a:moveTo>
                  <a:pt x="42862" y="1584045"/>
                </a:moveTo>
                <a:lnTo>
                  <a:pt x="33337" y="1584045"/>
                </a:lnTo>
                <a:lnTo>
                  <a:pt x="33337" y="57149"/>
                </a:lnTo>
                <a:lnTo>
                  <a:pt x="42862" y="57149"/>
                </a:lnTo>
                <a:lnTo>
                  <a:pt x="42862" y="1584045"/>
                </a:lnTo>
                <a:close/>
              </a:path>
              <a:path w="76200" h="1584325">
                <a:moveTo>
                  <a:pt x="76200" y="76199"/>
                </a:moveTo>
                <a:lnTo>
                  <a:pt x="42862" y="76199"/>
                </a:lnTo>
                <a:lnTo>
                  <a:pt x="42862" y="57149"/>
                </a:lnTo>
                <a:lnTo>
                  <a:pt x="66675" y="57149"/>
                </a:lnTo>
                <a:lnTo>
                  <a:pt x="76200" y="76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380450" y="3682060"/>
            <a:ext cx="135890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340" y="4036377"/>
            <a:ext cx="6010910" cy="830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消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去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yoz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面上的投影曲线方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  <a:p>
            <a:pPr algn="r" marR="5080">
              <a:lnSpc>
                <a:spcPts val="3020"/>
              </a:lnSpc>
            </a:pPr>
            <a:r>
              <a:rPr dirty="0" sz="25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09128" y="2645054"/>
            <a:ext cx="2438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4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17066" y="2681808"/>
            <a:ext cx="0" cy="1096645"/>
          </a:xfrm>
          <a:custGeom>
            <a:avLst/>
            <a:gdLst/>
            <a:ahLst/>
            <a:cxnLst/>
            <a:rect l="l" t="t" r="r" b="b"/>
            <a:pathLst>
              <a:path w="0" h="1096645">
                <a:moveTo>
                  <a:pt x="0" y="0"/>
                </a:moveTo>
                <a:lnTo>
                  <a:pt x="0" y="1096416"/>
                </a:lnTo>
              </a:path>
            </a:pathLst>
          </a:custGeom>
          <a:ln w="9525">
            <a:solidFill>
              <a:srgbClr val="00009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20636" y="3774846"/>
            <a:ext cx="600075" cy="599440"/>
          </a:xfrm>
          <a:custGeom>
            <a:avLst/>
            <a:gdLst/>
            <a:ahLst/>
            <a:cxnLst/>
            <a:rect l="l" t="t" r="r" b="b"/>
            <a:pathLst>
              <a:path w="600075" h="599439">
                <a:moveTo>
                  <a:pt x="572833" y="33667"/>
                </a:moveTo>
                <a:lnTo>
                  <a:pt x="566102" y="26923"/>
                </a:lnTo>
                <a:lnTo>
                  <a:pt x="593064" y="0"/>
                </a:lnTo>
                <a:lnTo>
                  <a:pt x="599795" y="6743"/>
                </a:lnTo>
                <a:lnTo>
                  <a:pt x="572833" y="33667"/>
                </a:lnTo>
                <a:close/>
              </a:path>
              <a:path w="600075" h="599439">
                <a:moveTo>
                  <a:pt x="525665" y="80784"/>
                </a:moveTo>
                <a:lnTo>
                  <a:pt x="518934" y="74053"/>
                </a:lnTo>
                <a:lnTo>
                  <a:pt x="545884" y="47116"/>
                </a:lnTo>
                <a:lnTo>
                  <a:pt x="552615" y="53860"/>
                </a:lnTo>
                <a:lnTo>
                  <a:pt x="525665" y="80784"/>
                </a:lnTo>
                <a:close/>
              </a:path>
              <a:path w="600075" h="599439">
                <a:moveTo>
                  <a:pt x="478485" y="127901"/>
                </a:moveTo>
                <a:lnTo>
                  <a:pt x="471754" y="121170"/>
                </a:lnTo>
                <a:lnTo>
                  <a:pt x="498716" y="94246"/>
                </a:lnTo>
                <a:lnTo>
                  <a:pt x="505447" y="100977"/>
                </a:lnTo>
                <a:lnTo>
                  <a:pt x="478485" y="127901"/>
                </a:lnTo>
                <a:close/>
              </a:path>
              <a:path w="600075" h="599439">
                <a:moveTo>
                  <a:pt x="431304" y="175018"/>
                </a:moveTo>
                <a:lnTo>
                  <a:pt x="424573" y="168287"/>
                </a:lnTo>
                <a:lnTo>
                  <a:pt x="451535" y="141363"/>
                </a:lnTo>
                <a:lnTo>
                  <a:pt x="458266" y="148094"/>
                </a:lnTo>
                <a:lnTo>
                  <a:pt x="431304" y="175018"/>
                </a:lnTo>
                <a:close/>
              </a:path>
              <a:path w="600075" h="599439">
                <a:moveTo>
                  <a:pt x="384136" y="222135"/>
                </a:moveTo>
                <a:lnTo>
                  <a:pt x="377405" y="215404"/>
                </a:lnTo>
                <a:lnTo>
                  <a:pt x="404355" y="188480"/>
                </a:lnTo>
                <a:lnTo>
                  <a:pt x="411086" y="195211"/>
                </a:lnTo>
                <a:lnTo>
                  <a:pt x="384136" y="222135"/>
                </a:lnTo>
                <a:close/>
              </a:path>
              <a:path w="600075" h="599439">
                <a:moveTo>
                  <a:pt x="336956" y="269252"/>
                </a:moveTo>
                <a:lnTo>
                  <a:pt x="330225" y="262521"/>
                </a:lnTo>
                <a:lnTo>
                  <a:pt x="357187" y="235597"/>
                </a:lnTo>
                <a:lnTo>
                  <a:pt x="363918" y="242328"/>
                </a:lnTo>
                <a:lnTo>
                  <a:pt x="336956" y="269252"/>
                </a:lnTo>
                <a:close/>
              </a:path>
              <a:path w="600075" h="599439">
                <a:moveTo>
                  <a:pt x="289788" y="316369"/>
                </a:moveTo>
                <a:lnTo>
                  <a:pt x="283057" y="309638"/>
                </a:lnTo>
                <a:lnTo>
                  <a:pt x="310006" y="282714"/>
                </a:lnTo>
                <a:lnTo>
                  <a:pt x="316738" y="289445"/>
                </a:lnTo>
                <a:lnTo>
                  <a:pt x="289788" y="316369"/>
                </a:lnTo>
                <a:close/>
              </a:path>
              <a:path w="600075" h="599439">
                <a:moveTo>
                  <a:pt x="242608" y="363486"/>
                </a:moveTo>
                <a:lnTo>
                  <a:pt x="235877" y="356755"/>
                </a:lnTo>
                <a:lnTo>
                  <a:pt x="262839" y="329831"/>
                </a:lnTo>
                <a:lnTo>
                  <a:pt x="269570" y="336562"/>
                </a:lnTo>
                <a:lnTo>
                  <a:pt x="242608" y="363486"/>
                </a:lnTo>
                <a:close/>
              </a:path>
              <a:path w="600075" h="599439">
                <a:moveTo>
                  <a:pt x="195440" y="410603"/>
                </a:moveTo>
                <a:lnTo>
                  <a:pt x="188709" y="403872"/>
                </a:lnTo>
                <a:lnTo>
                  <a:pt x="215658" y="376948"/>
                </a:lnTo>
                <a:lnTo>
                  <a:pt x="222389" y="383679"/>
                </a:lnTo>
                <a:lnTo>
                  <a:pt x="195440" y="410603"/>
                </a:lnTo>
                <a:close/>
              </a:path>
              <a:path w="600075" h="599439">
                <a:moveTo>
                  <a:pt x="148259" y="457720"/>
                </a:moveTo>
                <a:lnTo>
                  <a:pt x="141528" y="450989"/>
                </a:lnTo>
                <a:lnTo>
                  <a:pt x="168490" y="424065"/>
                </a:lnTo>
                <a:lnTo>
                  <a:pt x="175221" y="430796"/>
                </a:lnTo>
                <a:lnTo>
                  <a:pt x="148259" y="457720"/>
                </a:lnTo>
                <a:close/>
              </a:path>
              <a:path w="600075" h="599439">
                <a:moveTo>
                  <a:pt x="101079" y="504850"/>
                </a:moveTo>
                <a:lnTo>
                  <a:pt x="94348" y="498106"/>
                </a:lnTo>
                <a:lnTo>
                  <a:pt x="121310" y="471182"/>
                </a:lnTo>
                <a:lnTo>
                  <a:pt x="128041" y="477913"/>
                </a:lnTo>
                <a:lnTo>
                  <a:pt x="101079" y="504850"/>
                </a:lnTo>
                <a:close/>
              </a:path>
              <a:path w="600075" h="599439">
                <a:moveTo>
                  <a:pt x="53911" y="551967"/>
                </a:moveTo>
                <a:lnTo>
                  <a:pt x="47180" y="545223"/>
                </a:lnTo>
                <a:lnTo>
                  <a:pt x="74129" y="518299"/>
                </a:lnTo>
                <a:lnTo>
                  <a:pt x="80860" y="525043"/>
                </a:lnTo>
                <a:lnTo>
                  <a:pt x="53911" y="551967"/>
                </a:lnTo>
                <a:close/>
              </a:path>
              <a:path w="600075" h="599439">
                <a:moveTo>
                  <a:pt x="6730" y="599084"/>
                </a:moveTo>
                <a:lnTo>
                  <a:pt x="0" y="592340"/>
                </a:lnTo>
                <a:lnTo>
                  <a:pt x="26962" y="565416"/>
                </a:lnTo>
                <a:lnTo>
                  <a:pt x="33693" y="572160"/>
                </a:lnTo>
                <a:lnTo>
                  <a:pt x="6730" y="599084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17066" y="3778224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000099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807200" y="3047276"/>
            <a:ext cx="0" cy="1766570"/>
          </a:xfrm>
          <a:custGeom>
            <a:avLst/>
            <a:gdLst/>
            <a:ahLst/>
            <a:cxnLst/>
            <a:rect l="l" t="t" r="r" b="b"/>
            <a:pathLst>
              <a:path w="0" h="1766570">
                <a:moveTo>
                  <a:pt x="0" y="0"/>
                </a:moveTo>
                <a:lnTo>
                  <a:pt x="0" y="1766443"/>
                </a:lnTo>
              </a:path>
            </a:pathLst>
          </a:custGeom>
          <a:ln w="19050">
            <a:solidFill>
              <a:srgbClr val="99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70875" y="2133600"/>
            <a:ext cx="0" cy="2436495"/>
          </a:xfrm>
          <a:custGeom>
            <a:avLst/>
            <a:gdLst/>
            <a:ahLst/>
            <a:cxnLst/>
            <a:rect l="l" t="t" r="r" b="b"/>
            <a:pathLst>
              <a:path w="0" h="2436495">
                <a:moveTo>
                  <a:pt x="0" y="0"/>
                </a:moveTo>
                <a:lnTo>
                  <a:pt x="0" y="2436482"/>
                </a:lnTo>
              </a:path>
            </a:pathLst>
          </a:custGeom>
          <a:ln w="19050">
            <a:solidFill>
              <a:srgbClr val="99FF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98868" y="4371987"/>
            <a:ext cx="1480820" cy="445770"/>
          </a:xfrm>
          <a:custGeom>
            <a:avLst/>
            <a:gdLst/>
            <a:ahLst/>
            <a:cxnLst/>
            <a:rect l="l" t="t" r="r" b="b"/>
            <a:pathLst>
              <a:path w="1480820" h="445770">
                <a:moveTo>
                  <a:pt x="16662" y="445770"/>
                </a:moveTo>
                <a:lnTo>
                  <a:pt x="20040" y="400050"/>
                </a:lnTo>
                <a:lnTo>
                  <a:pt x="40170" y="364489"/>
                </a:lnTo>
                <a:lnTo>
                  <a:pt x="60451" y="328929"/>
                </a:lnTo>
                <a:lnTo>
                  <a:pt x="80937" y="293370"/>
                </a:lnTo>
                <a:lnTo>
                  <a:pt x="91249" y="276860"/>
                </a:lnTo>
                <a:lnTo>
                  <a:pt x="101726" y="260350"/>
                </a:lnTo>
                <a:lnTo>
                  <a:pt x="112267" y="242570"/>
                </a:lnTo>
                <a:lnTo>
                  <a:pt x="122897" y="227329"/>
                </a:lnTo>
                <a:lnTo>
                  <a:pt x="133642" y="210820"/>
                </a:lnTo>
                <a:lnTo>
                  <a:pt x="144500" y="195579"/>
                </a:lnTo>
                <a:lnTo>
                  <a:pt x="155498" y="180339"/>
                </a:lnTo>
                <a:lnTo>
                  <a:pt x="166624" y="165100"/>
                </a:lnTo>
                <a:lnTo>
                  <a:pt x="177914" y="151129"/>
                </a:lnTo>
                <a:lnTo>
                  <a:pt x="189344" y="135889"/>
                </a:lnTo>
                <a:lnTo>
                  <a:pt x="224726" y="97789"/>
                </a:lnTo>
                <a:lnTo>
                  <a:pt x="261924" y="63500"/>
                </a:lnTo>
                <a:lnTo>
                  <a:pt x="281203" y="49529"/>
                </a:lnTo>
                <a:lnTo>
                  <a:pt x="287781" y="44450"/>
                </a:lnTo>
                <a:lnTo>
                  <a:pt x="294411" y="40639"/>
                </a:lnTo>
                <a:lnTo>
                  <a:pt x="301116" y="35560"/>
                </a:lnTo>
                <a:lnTo>
                  <a:pt x="321627" y="24129"/>
                </a:lnTo>
                <a:lnTo>
                  <a:pt x="328612" y="21589"/>
                </a:lnTo>
                <a:lnTo>
                  <a:pt x="335648" y="17779"/>
                </a:lnTo>
                <a:lnTo>
                  <a:pt x="364540" y="7620"/>
                </a:lnTo>
                <a:lnTo>
                  <a:pt x="371652" y="5079"/>
                </a:lnTo>
                <a:lnTo>
                  <a:pt x="379666" y="3810"/>
                </a:lnTo>
                <a:lnTo>
                  <a:pt x="387032" y="2539"/>
                </a:lnTo>
                <a:lnTo>
                  <a:pt x="403339" y="0"/>
                </a:lnTo>
                <a:lnTo>
                  <a:pt x="444944" y="0"/>
                </a:lnTo>
                <a:lnTo>
                  <a:pt x="479831" y="5079"/>
                </a:lnTo>
                <a:lnTo>
                  <a:pt x="488734" y="7620"/>
                </a:lnTo>
                <a:lnTo>
                  <a:pt x="497712" y="8889"/>
                </a:lnTo>
                <a:lnTo>
                  <a:pt x="529678" y="17779"/>
                </a:lnTo>
                <a:lnTo>
                  <a:pt x="419912" y="17779"/>
                </a:lnTo>
                <a:lnTo>
                  <a:pt x="412026" y="19050"/>
                </a:lnTo>
                <a:lnTo>
                  <a:pt x="404977" y="19050"/>
                </a:lnTo>
                <a:lnTo>
                  <a:pt x="397344" y="20320"/>
                </a:lnTo>
                <a:lnTo>
                  <a:pt x="390639" y="20320"/>
                </a:lnTo>
                <a:lnTo>
                  <a:pt x="383273" y="22860"/>
                </a:lnTo>
                <a:lnTo>
                  <a:pt x="383705" y="22860"/>
                </a:lnTo>
                <a:lnTo>
                  <a:pt x="376478" y="24129"/>
                </a:lnTo>
                <a:lnTo>
                  <a:pt x="376847" y="24129"/>
                </a:lnTo>
                <a:lnTo>
                  <a:pt x="369735" y="25400"/>
                </a:lnTo>
                <a:lnTo>
                  <a:pt x="370014" y="25400"/>
                </a:lnTo>
                <a:lnTo>
                  <a:pt x="362965" y="27939"/>
                </a:lnTo>
                <a:lnTo>
                  <a:pt x="363245" y="27939"/>
                </a:lnTo>
                <a:lnTo>
                  <a:pt x="356260" y="30479"/>
                </a:lnTo>
                <a:lnTo>
                  <a:pt x="356527" y="30479"/>
                </a:lnTo>
                <a:lnTo>
                  <a:pt x="349605" y="33020"/>
                </a:lnTo>
                <a:lnTo>
                  <a:pt x="349872" y="33020"/>
                </a:lnTo>
                <a:lnTo>
                  <a:pt x="343014" y="35560"/>
                </a:lnTo>
                <a:lnTo>
                  <a:pt x="343255" y="35560"/>
                </a:lnTo>
                <a:lnTo>
                  <a:pt x="336461" y="38100"/>
                </a:lnTo>
                <a:lnTo>
                  <a:pt x="336702" y="38100"/>
                </a:lnTo>
                <a:lnTo>
                  <a:pt x="329971" y="41910"/>
                </a:lnTo>
                <a:lnTo>
                  <a:pt x="330200" y="41910"/>
                </a:lnTo>
                <a:lnTo>
                  <a:pt x="323532" y="45720"/>
                </a:lnTo>
                <a:lnTo>
                  <a:pt x="323748" y="45720"/>
                </a:lnTo>
                <a:lnTo>
                  <a:pt x="317131" y="48260"/>
                </a:lnTo>
                <a:lnTo>
                  <a:pt x="317347" y="48260"/>
                </a:lnTo>
                <a:lnTo>
                  <a:pt x="310794" y="52070"/>
                </a:lnTo>
                <a:lnTo>
                  <a:pt x="310997" y="52070"/>
                </a:lnTo>
                <a:lnTo>
                  <a:pt x="304495" y="55879"/>
                </a:lnTo>
                <a:lnTo>
                  <a:pt x="304685" y="55879"/>
                </a:lnTo>
                <a:lnTo>
                  <a:pt x="298246" y="60960"/>
                </a:lnTo>
                <a:lnTo>
                  <a:pt x="298424" y="60960"/>
                </a:lnTo>
                <a:lnTo>
                  <a:pt x="292036" y="64770"/>
                </a:lnTo>
                <a:lnTo>
                  <a:pt x="292214" y="64770"/>
                </a:lnTo>
                <a:lnTo>
                  <a:pt x="287461" y="68579"/>
                </a:lnTo>
                <a:lnTo>
                  <a:pt x="286118" y="68579"/>
                </a:lnTo>
                <a:lnTo>
                  <a:pt x="273596" y="78739"/>
                </a:lnTo>
                <a:lnTo>
                  <a:pt x="273900" y="78739"/>
                </a:lnTo>
                <a:lnTo>
                  <a:pt x="261581" y="88900"/>
                </a:lnTo>
                <a:lnTo>
                  <a:pt x="261848" y="88900"/>
                </a:lnTo>
                <a:lnTo>
                  <a:pt x="251067" y="99060"/>
                </a:lnTo>
                <a:lnTo>
                  <a:pt x="249961" y="99060"/>
                </a:lnTo>
                <a:lnTo>
                  <a:pt x="239217" y="110489"/>
                </a:lnTo>
                <a:lnTo>
                  <a:pt x="238239" y="110489"/>
                </a:lnTo>
                <a:lnTo>
                  <a:pt x="226466" y="123189"/>
                </a:lnTo>
                <a:lnTo>
                  <a:pt x="226656" y="123189"/>
                </a:lnTo>
                <a:lnTo>
                  <a:pt x="215061" y="135889"/>
                </a:lnTo>
                <a:lnTo>
                  <a:pt x="215239" y="135889"/>
                </a:lnTo>
                <a:lnTo>
                  <a:pt x="203796" y="148589"/>
                </a:lnTo>
                <a:lnTo>
                  <a:pt x="203949" y="148589"/>
                </a:lnTo>
                <a:lnTo>
                  <a:pt x="192658" y="162560"/>
                </a:lnTo>
                <a:lnTo>
                  <a:pt x="192798" y="162560"/>
                </a:lnTo>
                <a:lnTo>
                  <a:pt x="181648" y="176529"/>
                </a:lnTo>
                <a:lnTo>
                  <a:pt x="171669" y="190500"/>
                </a:lnTo>
                <a:lnTo>
                  <a:pt x="170865" y="190500"/>
                </a:lnTo>
                <a:lnTo>
                  <a:pt x="159969" y="205739"/>
                </a:lnTo>
                <a:lnTo>
                  <a:pt x="150129" y="220979"/>
                </a:lnTo>
                <a:lnTo>
                  <a:pt x="149377" y="220979"/>
                </a:lnTo>
                <a:lnTo>
                  <a:pt x="138722" y="237489"/>
                </a:lnTo>
                <a:lnTo>
                  <a:pt x="128231" y="254000"/>
                </a:lnTo>
                <a:lnTo>
                  <a:pt x="117830" y="270510"/>
                </a:lnTo>
                <a:lnTo>
                  <a:pt x="107505" y="287020"/>
                </a:lnTo>
                <a:lnTo>
                  <a:pt x="97243" y="303529"/>
                </a:lnTo>
                <a:lnTo>
                  <a:pt x="76885" y="337820"/>
                </a:lnTo>
                <a:lnTo>
                  <a:pt x="56718" y="373379"/>
                </a:lnTo>
                <a:lnTo>
                  <a:pt x="36664" y="410210"/>
                </a:lnTo>
                <a:lnTo>
                  <a:pt x="16662" y="445770"/>
                </a:lnTo>
                <a:close/>
              </a:path>
              <a:path w="1480820" h="445770">
                <a:moveTo>
                  <a:pt x="537641" y="40639"/>
                </a:moveTo>
                <a:lnTo>
                  <a:pt x="519455" y="34289"/>
                </a:lnTo>
                <a:lnTo>
                  <a:pt x="519671" y="34289"/>
                </a:lnTo>
                <a:lnTo>
                  <a:pt x="510679" y="31750"/>
                </a:lnTo>
                <a:lnTo>
                  <a:pt x="510832" y="31750"/>
                </a:lnTo>
                <a:lnTo>
                  <a:pt x="501891" y="29210"/>
                </a:lnTo>
                <a:lnTo>
                  <a:pt x="502069" y="29210"/>
                </a:lnTo>
                <a:lnTo>
                  <a:pt x="493191" y="27939"/>
                </a:lnTo>
                <a:lnTo>
                  <a:pt x="493382" y="27939"/>
                </a:lnTo>
                <a:lnTo>
                  <a:pt x="484593" y="25400"/>
                </a:lnTo>
                <a:lnTo>
                  <a:pt x="484784" y="25400"/>
                </a:lnTo>
                <a:lnTo>
                  <a:pt x="476072" y="24129"/>
                </a:lnTo>
                <a:lnTo>
                  <a:pt x="476288" y="24129"/>
                </a:lnTo>
                <a:lnTo>
                  <a:pt x="467664" y="22860"/>
                </a:lnTo>
                <a:lnTo>
                  <a:pt x="467880" y="22860"/>
                </a:lnTo>
                <a:lnTo>
                  <a:pt x="459346" y="21589"/>
                </a:lnTo>
                <a:lnTo>
                  <a:pt x="459587" y="21589"/>
                </a:lnTo>
                <a:lnTo>
                  <a:pt x="451154" y="20320"/>
                </a:lnTo>
                <a:lnTo>
                  <a:pt x="451408" y="20320"/>
                </a:lnTo>
                <a:lnTo>
                  <a:pt x="443064" y="19050"/>
                </a:lnTo>
                <a:lnTo>
                  <a:pt x="419582" y="19050"/>
                </a:lnTo>
                <a:lnTo>
                  <a:pt x="419912" y="17779"/>
                </a:lnTo>
                <a:lnTo>
                  <a:pt x="529678" y="17779"/>
                </a:lnTo>
                <a:lnTo>
                  <a:pt x="543509" y="21589"/>
                </a:lnTo>
                <a:lnTo>
                  <a:pt x="562127" y="27939"/>
                </a:lnTo>
                <a:lnTo>
                  <a:pt x="580872" y="35560"/>
                </a:lnTo>
                <a:lnTo>
                  <a:pt x="592180" y="39370"/>
                </a:lnTo>
                <a:lnTo>
                  <a:pt x="537387" y="39370"/>
                </a:lnTo>
                <a:lnTo>
                  <a:pt x="537641" y="40639"/>
                </a:lnTo>
                <a:close/>
              </a:path>
              <a:path w="1480820" h="445770">
                <a:moveTo>
                  <a:pt x="390232" y="21589"/>
                </a:moveTo>
                <a:lnTo>
                  <a:pt x="390639" y="20320"/>
                </a:lnTo>
                <a:lnTo>
                  <a:pt x="397738" y="20320"/>
                </a:lnTo>
                <a:lnTo>
                  <a:pt x="390232" y="21589"/>
                </a:lnTo>
                <a:close/>
              </a:path>
              <a:path w="1480820" h="445770">
                <a:moveTo>
                  <a:pt x="1243507" y="267970"/>
                </a:moveTo>
                <a:lnTo>
                  <a:pt x="1212354" y="267970"/>
                </a:lnTo>
                <a:lnTo>
                  <a:pt x="1164869" y="264160"/>
                </a:lnTo>
                <a:lnTo>
                  <a:pt x="1114348" y="256539"/>
                </a:lnTo>
                <a:lnTo>
                  <a:pt x="1077810" y="248920"/>
                </a:lnTo>
                <a:lnTo>
                  <a:pt x="1058417" y="243839"/>
                </a:lnTo>
                <a:lnTo>
                  <a:pt x="1038148" y="238760"/>
                </a:lnTo>
                <a:lnTo>
                  <a:pt x="1016914" y="233679"/>
                </a:lnTo>
                <a:lnTo>
                  <a:pt x="994613" y="227329"/>
                </a:lnTo>
                <a:lnTo>
                  <a:pt x="920318" y="207010"/>
                </a:lnTo>
                <a:lnTo>
                  <a:pt x="906652" y="201929"/>
                </a:lnTo>
                <a:lnTo>
                  <a:pt x="876719" y="191770"/>
                </a:lnTo>
                <a:lnTo>
                  <a:pt x="861161" y="185420"/>
                </a:lnTo>
                <a:lnTo>
                  <a:pt x="845134" y="177800"/>
                </a:lnTo>
                <a:lnTo>
                  <a:pt x="828675" y="170179"/>
                </a:lnTo>
                <a:lnTo>
                  <a:pt x="811834" y="162560"/>
                </a:lnTo>
                <a:lnTo>
                  <a:pt x="794588" y="154939"/>
                </a:lnTo>
                <a:lnTo>
                  <a:pt x="722947" y="119379"/>
                </a:lnTo>
                <a:lnTo>
                  <a:pt x="685876" y="101600"/>
                </a:lnTo>
                <a:lnTo>
                  <a:pt x="667232" y="92710"/>
                </a:lnTo>
                <a:lnTo>
                  <a:pt x="648512" y="83820"/>
                </a:lnTo>
                <a:lnTo>
                  <a:pt x="629780" y="76200"/>
                </a:lnTo>
                <a:lnTo>
                  <a:pt x="611073" y="67310"/>
                </a:lnTo>
                <a:lnTo>
                  <a:pt x="611212" y="67310"/>
                </a:lnTo>
                <a:lnTo>
                  <a:pt x="592442" y="59689"/>
                </a:lnTo>
                <a:lnTo>
                  <a:pt x="592607" y="59689"/>
                </a:lnTo>
                <a:lnTo>
                  <a:pt x="573925" y="53339"/>
                </a:lnTo>
                <a:lnTo>
                  <a:pt x="574116" y="53339"/>
                </a:lnTo>
                <a:lnTo>
                  <a:pt x="555561" y="45720"/>
                </a:lnTo>
                <a:lnTo>
                  <a:pt x="555777" y="45720"/>
                </a:lnTo>
                <a:lnTo>
                  <a:pt x="537387" y="39370"/>
                </a:lnTo>
                <a:lnTo>
                  <a:pt x="592180" y="39370"/>
                </a:lnTo>
                <a:lnTo>
                  <a:pt x="599719" y="41910"/>
                </a:lnTo>
                <a:lnTo>
                  <a:pt x="618629" y="50800"/>
                </a:lnTo>
                <a:lnTo>
                  <a:pt x="637565" y="58420"/>
                </a:lnTo>
                <a:lnTo>
                  <a:pt x="802944" y="137160"/>
                </a:lnTo>
                <a:lnTo>
                  <a:pt x="820026" y="146050"/>
                </a:lnTo>
                <a:lnTo>
                  <a:pt x="836714" y="153670"/>
                </a:lnTo>
                <a:lnTo>
                  <a:pt x="852957" y="161289"/>
                </a:lnTo>
                <a:lnTo>
                  <a:pt x="868718" y="167639"/>
                </a:lnTo>
                <a:lnTo>
                  <a:pt x="868552" y="167639"/>
                </a:lnTo>
                <a:lnTo>
                  <a:pt x="883945" y="173989"/>
                </a:lnTo>
                <a:lnTo>
                  <a:pt x="883729" y="173989"/>
                </a:lnTo>
                <a:lnTo>
                  <a:pt x="898588" y="179070"/>
                </a:lnTo>
                <a:lnTo>
                  <a:pt x="898321" y="179070"/>
                </a:lnTo>
                <a:lnTo>
                  <a:pt x="912596" y="184150"/>
                </a:lnTo>
                <a:lnTo>
                  <a:pt x="912266" y="184150"/>
                </a:lnTo>
                <a:lnTo>
                  <a:pt x="925931" y="187960"/>
                </a:lnTo>
                <a:lnTo>
                  <a:pt x="925715" y="187960"/>
                </a:lnTo>
                <a:lnTo>
                  <a:pt x="976337" y="203200"/>
                </a:lnTo>
                <a:lnTo>
                  <a:pt x="980173" y="203200"/>
                </a:lnTo>
                <a:lnTo>
                  <a:pt x="999667" y="209550"/>
                </a:lnTo>
                <a:lnTo>
                  <a:pt x="1021829" y="214629"/>
                </a:lnTo>
                <a:lnTo>
                  <a:pt x="1042911" y="220979"/>
                </a:lnTo>
                <a:lnTo>
                  <a:pt x="1047864" y="220979"/>
                </a:lnTo>
                <a:lnTo>
                  <a:pt x="1062989" y="224789"/>
                </a:lnTo>
                <a:lnTo>
                  <a:pt x="1082154" y="229870"/>
                </a:lnTo>
                <a:lnTo>
                  <a:pt x="1100505" y="233679"/>
                </a:lnTo>
                <a:lnTo>
                  <a:pt x="1100340" y="233679"/>
                </a:lnTo>
                <a:lnTo>
                  <a:pt x="1118107" y="237489"/>
                </a:lnTo>
                <a:lnTo>
                  <a:pt x="1117917" y="237489"/>
                </a:lnTo>
                <a:lnTo>
                  <a:pt x="1135049" y="240029"/>
                </a:lnTo>
                <a:lnTo>
                  <a:pt x="1134846" y="240029"/>
                </a:lnTo>
                <a:lnTo>
                  <a:pt x="1151445" y="242570"/>
                </a:lnTo>
                <a:lnTo>
                  <a:pt x="1151216" y="242570"/>
                </a:lnTo>
                <a:lnTo>
                  <a:pt x="1167371" y="245110"/>
                </a:lnTo>
                <a:lnTo>
                  <a:pt x="1167117" y="245110"/>
                </a:lnTo>
                <a:lnTo>
                  <a:pt x="1182916" y="246379"/>
                </a:lnTo>
                <a:lnTo>
                  <a:pt x="1182649" y="246379"/>
                </a:lnTo>
                <a:lnTo>
                  <a:pt x="1198168" y="247650"/>
                </a:lnTo>
                <a:lnTo>
                  <a:pt x="1197889" y="247650"/>
                </a:lnTo>
                <a:lnTo>
                  <a:pt x="1213243" y="248920"/>
                </a:lnTo>
                <a:lnTo>
                  <a:pt x="1326616" y="248920"/>
                </a:lnTo>
                <a:lnTo>
                  <a:pt x="1313764" y="254000"/>
                </a:lnTo>
                <a:lnTo>
                  <a:pt x="1300822" y="257810"/>
                </a:lnTo>
                <a:lnTo>
                  <a:pt x="1294104" y="259079"/>
                </a:lnTo>
                <a:lnTo>
                  <a:pt x="1287271" y="261620"/>
                </a:lnTo>
                <a:lnTo>
                  <a:pt x="1265961" y="265429"/>
                </a:lnTo>
                <a:lnTo>
                  <a:pt x="1258608" y="265429"/>
                </a:lnTo>
                <a:lnTo>
                  <a:pt x="1243507" y="267970"/>
                </a:lnTo>
                <a:close/>
              </a:path>
              <a:path w="1480820" h="445770">
                <a:moveTo>
                  <a:pt x="285876" y="69850"/>
                </a:moveTo>
                <a:lnTo>
                  <a:pt x="286118" y="68579"/>
                </a:lnTo>
                <a:lnTo>
                  <a:pt x="287461" y="68579"/>
                </a:lnTo>
                <a:lnTo>
                  <a:pt x="285876" y="69850"/>
                </a:lnTo>
                <a:close/>
              </a:path>
              <a:path w="1480820" h="445770">
                <a:moveTo>
                  <a:pt x="249720" y="100329"/>
                </a:moveTo>
                <a:lnTo>
                  <a:pt x="249961" y="99060"/>
                </a:lnTo>
                <a:lnTo>
                  <a:pt x="251067" y="99060"/>
                </a:lnTo>
                <a:lnTo>
                  <a:pt x="249720" y="100329"/>
                </a:lnTo>
                <a:close/>
              </a:path>
              <a:path w="1480820" h="445770">
                <a:moveTo>
                  <a:pt x="238023" y="111760"/>
                </a:moveTo>
                <a:lnTo>
                  <a:pt x="238239" y="110489"/>
                </a:lnTo>
                <a:lnTo>
                  <a:pt x="239217" y="110489"/>
                </a:lnTo>
                <a:lnTo>
                  <a:pt x="238023" y="111760"/>
                </a:lnTo>
                <a:close/>
              </a:path>
              <a:path w="1480820" h="445770">
                <a:moveTo>
                  <a:pt x="1474977" y="151129"/>
                </a:moveTo>
                <a:lnTo>
                  <a:pt x="1453451" y="151129"/>
                </a:lnTo>
                <a:lnTo>
                  <a:pt x="1455813" y="147320"/>
                </a:lnTo>
                <a:lnTo>
                  <a:pt x="1455572" y="147320"/>
                </a:lnTo>
                <a:lnTo>
                  <a:pt x="1459801" y="139700"/>
                </a:lnTo>
                <a:lnTo>
                  <a:pt x="1459649" y="139700"/>
                </a:lnTo>
                <a:lnTo>
                  <a:pt x="1463509" y="132079"/>
                </a:lnTo>
                <a:lnTo>
                  <a:pt x="1480489" y="140970"/>
                </a:lnTo>
                <a:lnTo>
                  <a:pt x="1476463" y="148589"/>
                </a:lnTo>
                <a:lnTo>
                  <a:pt x="1474977" y="151129"/>
                </a:lnTo>
                <a:close/>
              </a:path>
              <a:path w="1480820" h="445770">
                <a:moveTo>
                  <a:pt x="1469428" y="161289"/>
                </a:moveTo>
                <a:lnTo>
                  <a:pt x="1445615" y="161289"/>
                </a:lnTo>
                <a:lnTo>
                  <a:pt x="1448790" y="157479"/>
                </a:lnTo>
                <a:lnTo>
                  <a:pt x="1448485" y="157479"/>
                </a:lnTo>
                <a:lnTo>
                  <a:pt x="1451343" y="153670"/>
                </a:lnTo>
                <a:lnTo>
                  <a:pt x="1451076" y="153670"/>
                </a:lnTo>
                <a:lnTo>
                  <a:pt x="1453667" y="149860"/>
                </a:lnTo>
                <a:lnTo>
                  <a:pt x="1453451" y="151129"/>
                </a:lnTo>
                <a:lnTo>
                  <a:pt x="1474977" y="151129"/>
                </a:lnTo>
                <a:lnTo>
                  <a:pt x="1472006" y="156210"/>
                </a:lnTo>
                <a:lnTo>
                  <a:pt x="1469428" y="161289"/>
                </a:lnTo>
                <a:close/>
              </a:path>
              <a:path w="1480820" h="445770">
                <a:moveTo>
                  <a:pt x="1458768" y="175260"/>
                </a:moveTo>
                <a:lnTo>
                  <a:pt x="1430401" y="175260"/>
                </a:lnTo>
                <a:lnTo>
                  <a:pt x="1435265" y="171450"/>
                </a:lnTo>
                <a:lnTo>
                  <a:pt x="1434871" y="171450"/>
                </a:lnTo>
                <a:lnTo>
                  <a:pt x="1439240" y="167639"/>
                </a:lnTo>
                <a:lnTo>
                  <a:pt x="1438871" y="167639"/>
                </a:lnTo>
                <a:lnTo>
                  <a:pt x="1442796" y="163829"/>
                </a:lnTo>
                <a:lnTo>
                  <a:pt x="1442427" y="163829"/>
                </a:lnTo>
                <a:lnTo>
                  <a:pt x="1445958" y="160020"/>
                </a:lnTo>
                <a:lnTo>
                  <a:pt x="1445615" y="161289"/>
                </a:lnTo>
                <a:lnTo>
                  <a:pt x="1469428" y="161289"/>
                </a:lnTo>
                <a:lnTo>
                  <a:pt x="1466850" y="165100"/>
                </a:lnTo>
                <a:lnTo>
                  <a:pt x="1463738" y="168910"/>
                </a:lnTo>
                <a:lnTo>
                  <a:pt x="1459941" y="173989"/>
                </a:lnTo>
                <a:lnTo>
                  <a:pt x="1458768" y="175260"/>
                </a:lnTo>
                <a:close/>
              </a:path>
              <a:path w="1480820" h="445770">
                <a:moveTo>
                  <a:pt x="1373647" y="227329"/>
                </a:moveTo>
                <a:lnTo>
                  <a:pt x="1330985" y="227329"/>
                </a:lnTo>
                <a:lnTo>
                  <a:pt x="1342186" y="222250"/>
                </a:lnTo>
                <a:lnTo>
                  <a:pt x="1341945" y="222250"/>
                </a:lnTo>
                <a:lnTo>
                  <a:pt x="1352664" y="217170"/>
                </a:lnTo>
                <a:lnTo>
                  <a:pt x="1352473" y="217170"/>
                </a:lnTo>
                <a:lnTo>
                  <a:pt x="1362722" y="212089"/>
                </a:lnTo>
                <a:lnTo>
                  <a:pt x="1362582" y="212089"/>
                </a:lnTo>
                <a:lnTo>
                  <a:pt x="1372349" y="207010"/>
                </a:lnTo>
                <a:lnTo>
                  <a:pt x="1390421" y="196850"/>
                </a:lnTo>
                <a:lnTo>
                  <a:pt x="1406613" y="189229"/>
                </a:lnTo>
                <a:lnTo>
                  <a:pt x="1413878" y="185420"/>
                </a:lnTo>
                <a:lnTo>
                  <a:pt x="1413535" y="185420"/>
                </a:lnTo>
                <a:lnTo>
                  <a:pt x="1420139" y="181610"/>
                </a:lnTo>
                <a:lnTo>
                  <a:pt x="1419783" y="181610"/>
                </a:lnTo>
                <a:lnTo>
                  <a:pt x="1425752" y="177800"/>
                </a:lnTo>
                <a:lnTo>
                  <a:pt x="1425384" y="177800"/>
                </a:lnTo>
                <a:lnTo>
                  <a:pt x="1430781" y="173989"/>
                </a:lnTo>
                <a:lnTo>
                  <a:pt x="1430401" y="175260"/>
                </a:lnTo>
                <a:lnTo>
                  <a:pt x="1458768" y="175260"/>
                </a:lnTo>
                <a:lnTo>
                  <a:pt x="1456423" y="177800"/>
                </a:lnTo>
                <a:lnTo>
                  <a:pt x="1451762" y="181610"/>
                </a:lnTo>
                <a:lnTo>
                  <a:pt x="1447393" y="185420"/>
                </a:lnTo>
                <a:lnTo>
                  <a:pt x="1442148" y="189229"/>
                </a:lnTo>
                <a:lnTo>
                  <a:pt x="1435988" y="194310"/>
                </a:lnTo>
                <a:lnTo>
                  <a:pt x="1429651" y="198120"/>
                </a:lnTo>
                <a:lnTo>
                  <a:pt x="1423047" y="201929"/>
                </a:lnTo>
                <a:lnTo>
                  <a:pt x="1415427" y="205739"/>
                </a:lnTo>
                <a:lnTo>
                  <a:pt x="1399222" y="214629"/>
                </a:lnTo>
                <a:lnTo>
                  <a:pt x="1381086" y="223520"/>
                </a:lnTo>
                <a:lnTo>
                  <a:pt x="1373647" y="227329"/>
                </a:lnTo>
                <a:close/>
              </a:path>
              <a:path w="1480820" h="445770">
                <a:moveTo>
                  <a:pt x="170751" y="191770"/>
                </a:moveTo>
                <a:lnTo>
                  <a:pt x="170865" y="190500"/>
                </a:lnTo>
                <a:lnTo>
                  <a:pt x="171669" y="190500"/>
                </a:lnTo>
                <a:lnTo>
                  <a:pt x="170751" y="191770"/>
                </a:lnTo>
                <a:close/>
              </a:path>
              <a:path w="1480820" h="445770">
                <a:moveTo>
                  <a:pt x="980173" y="203200"/>
                </a:moveTo>
                <a:lnTo>
                  <a:pt x="976337" y="203200"/>
                </a:lnTo>
                <a:lnTo>
                  <a:pt x="976274" y="201929"/>
                </a:lnTo>
                <a:lnTo>
                  <a:pt x="980173" y="203200"/>
                </a:lnTo>
                <a:close/>
              </a:path>
              <a:path w="1480820" h="445770">
                <a:moveTo>
                  <a:pt x="1047864" y="220979"/>
                </a:moveTo>
                <a:lnTo>
                  <a:pt x="1042911" y="220979"/>
                </a:lnTo>
                <a:lnTo>
                  <a:pt x="1042822" y="219710"/>
                </a:lnTo>
                <a:lnTo>
                  <a:pt x="1047864" y="220979"/>
                </a:lnTo>
                <a:close/>
              </a:path>
              <a:path w="1480820" h="445770">
                <a:moveTo>
                  <a:pt x="149301" y="222250"/>
                </a:moveTo>
                <a:lnTo>
                  <a:pt x="149377" y="220979"/>
                </a:lnTo>
                <a:lnTo>
                  <a:pt x="150129" y="220979"/>
                </a:lnTo>
                <a:lnTo>
                  <a:pt x="149301" y="222250"/>
                </a:lnTo>
                <a:close/>
              </a:path>
              <a:path w="1480820" h="445770">
                <a:moveTo>
                  <a:pt x="1326616" y="248920"/>
                </a:moveTo>
                <a:lnTo>
                  <a:pt x="1242339" y="248920"/>
                </a:lnTo>
                <a:lnTo>
                  <a:pt x="1249667" y="247650"/>
                </a:lnTo>
                <a:lnTo>
                  <a:pt x="1256322" y="247650"/>
                </a:lnTo>
                <a:lnTo>
                  <a:pt x="1263408" y="246379"/>
                </a:lnTo>
                <a:lnTo>
                  <a:pt x="1263154" y="246379"/>
                </a:lnTo>
                <a:lnTo>
                  <a:pt x="1270114" y="245110"/>
                </a:lnTo>
                <a:lnTo>
                  <a:pt x="1269860" y="245110"/>
                </a:lnTo>
                <a:lnTo>
                  <a:pt x="1276718" y="243839"/>
                </a:lnTo>
                <a:lnTo>
                  <a:pt x="1276477" y="243839"/>
                </a:lnTo>
                <a:lnTo>
                  <a:pt x="1283195" y="242570"/>
                </a:lnTo>
                <a:lnTo>
                  <a:pt x="1282966" y="242570"/>
                </a:lnTo>
                <a:lnTo>
                  <a:pt x="1289583" y="241300"/>
                </a:lnTo>
                <a:lnTo>
                  <a:pt x="1289354" y="241300"/>
                </a:lnTo>
                <a:lnTo>
                  <a:pt x="1295844" y="238760"/>
                </a:lnTo>
                <a:lnTo>
                  <a:pt x="1295539" y="238760"/>
                </a:lnTo>
                <a:lnTo>
                  <a:pt x="1308163" y="234950"/>
                </a:lnTo>
                <a:lnTo>
                  <a:pt x="1307782" y="234950"/>
                </a:lnTo>
                <a:lnTo>
                  <a:pt x="1319936" y="231139"/>
                </a:lnTo>
                <a:lnTo>
                  <a:pt x="1319606" y="231139"/>
                </a:lnTo>
                <a:lnTo>
                  <a:pt x="1331277" y="226060"/>
                </a:lnTo>
                <a:lnTo>
                  <a:pt x="1330985" y="227329"/>
                </a:lnTo>
                <a:lnTo>
                  <a:pt x="1373647" y="227329"/>
                </a:lnTo>
                <a:lnTo>
                  <a:pt x="1371168" y="228600"/>
                </a:lnTo>
                <a:lnTo>
                  <a:pt x="1360741" y="233679"/>
                </a:lnTo>
                <a:lnTo>
                  <a:pt x="1349781" y="240029"/>
                </a:lnTo>
                <a:lnTo>
                  <a:pt x="1338287" y="243839"/>
                </a:lnTo>
                <a:lnTo>
                  <a:pt x="1326616" y="24892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382509" y="4515294"/>
            <a:ext cx="35052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333" sz="3750" spc="30" i="1">
                <a:solidFill>
                  <a:srgbClr val="99FF99"/>
                </a:solidFill>
                <a:latin typeface="Times New Roman"/>
                <a:cs typeface="Times New Roman"/>
              </a:rPr>
              <a:t>C</a:t>
            </a:r>
            <a:r>
              <a:rPr dirty="0" baseline="-3333" sz="3750" spc="-682" i="1">
                <a:solidFill>
                  <a:srgbClr val="99FF99"/>
                </a:solidFill>
                <a:latin typeface="Times New Roman"/>
                <a:cs typeface="Times New Roman"/>
              </a:rPr>
              <a:t> </a:t>
            </a:r>
            <a:r>
              <a:rPr dirty="0" sz="2500" spc="5">
                <a:solidFill>
                  <a:srgbClr val="99FF99"/>
                </a:solidFill>
                <a:latin typeface="Symbol"/>
                <a:cs typeface="Symbol"/>
              </a:rPr>
              <a:t>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03237" y="3775583"/>
            <a:ext cx="617855" cy="919480"/>
          </a:xfrm>
          <a:custGeom>
            <a:avLst/>
            <a:gdLst/>
            <a:ahLst/>
            <a:cxnLst/>
            <a:rect l="l" t="t" r="r" b="b"/>
            <a:pathLst>
              <a:path w="617854" h="919479">
                <a:moveTo>
                  <a:pt x="596633" y="36969"/>
                </a:moveTo>
                <a:lnTo>
                  <a:pt x="588708" y="31686"/>
                </a:lnTo>
                <a:lnTo>
                  <a:pt x="609866" y="0"/>
                </a:lnTo>
                <a:lnTo>
                  <a:pt x="617791" y="5283"/>
                </a:lnTo>
                <a:lnTo>
                  <a:pt x="596633" y="36969"/>
                </a:lnTo>
                <a:close/>
              </a:path>
              <a:path w="617854" h="919479">
                <a:moveTo>
                  <a:pt x="559625" y="92430"/>
                </a:moveTo>
                <a:lnTo>
                  <a:pt x="551700" y="87134"/>
                </a:lnTo>
                <a:lnTo>
                  <a:pt x="572846" y="55448"/>
                </a:lnTo>
                <a:lnTo>
                  <a:pt x="580771" y="60744"/>
                </a:lnTo>
                <a:lnTo>
                  <a:pt x="559625" y="92430"/>
                </a:lnTo>
                <a:close/>
              </a:path>
              <a:path w="617854" h="919479">
                <a:moveTo>
                  <a:pt x="522604" y="147878"/>
                </a:moveTo>
                <a:lnTo>
                  <a:pt x="514680" y="142595"/>
                </a:lnTo>
                <a:lnTo>
                  <a:pt x="535838" y="110909"/>
                </a:lnTo>
                <a:lnTo>
                  <a:pt x="543750" y="116192"/>
                </a:lnTo>
                <a:lnTo>
                  <a:pt x="522604" y="147878"/>
                </a:lnTo>
                <a:close/>
              </a:path>
              <a:path w="617854" h="919479">
                <a:moveTo>
                  <a:pt x="485584" y="203339"/>
                </a:moveTo>
                <a:lnTo>
                  <a:pt x="477659" y="198056"/>
                </a:lnTo>
                <a:lnTo>
                  <a:pt x="498817" y="166357"/>
                </a:lnTo>
                <a:lnTo>
                  <a:pt x="506742" y="171653"/>
                </a:lnTo>
                <a:lnTo>
                  <a:pt x="485584" y="203339"/>
                </a:lnTo>
                <a:close/>
              </a:path>
              <a:path w="617854" h="919479">
                <a:moveTo>
                  <a:pt x="448576" y="258800"/>
                </a:moveTo>
                <a:lnTo>
                  <a:pt x="440651" y="253504"/>
                </a:lnTo>
                <a:lnTo>
                  <a:pt x="461797" y="221818"/>
                </a:lnTo>
                <a:lnTo>
                  <a:pt x="469722" y="227101"/>
                </a:lnTo>
                <a:lnTo>
                  <a:pt x="448576" y="258800"/>
                </a:lnTo>
                <a:close/>
              </a:path>
              <a:path w="617854" h="919479">
                <a:moveTo>
                  <a:pt x="411556" y="314248"/>
                </a:moveTo>
                <a:lnTo>
                  <a:pt x="403631" y="308965"/>
                </a:lnTo>
                <a:lnTo>
                  <a:pt x="424789" y="277279"/>
                </a:lnTo>
                <a:lnTo>
                  <a:pt x="432714" y="282562"/>
                </a:lnTo>
                <a:lnTo>
                  <a:pt x="411556" y="314248"/>
                </a:lnTo>
                <a:close/>
              </a:path>
              <a:path w="617854" h="919479">
                <a:moveTo>
                  <a:pt x="374535" y="369709"/>
                </a:moveTo>
                <a:lnTo>
                  <a:pt x="366623" y="364413"/>
                </a:lnTo>
                <a:lnTo>
                  <a:pt x="387769" y="332727"/>
                </a:lnTo>
                <a:lnTo>
                  <a:pt x="395693" y="338023"/>
                </a:lnTo>
                <a:lnTo>
                  <a:pt x="374535" y="369709"/>
                </a:lnTo>
                <a:close/>
              </a:path>
              <a:path w="617854" h="919479">
                <a:moveTo>
                  <a:pt x="337527" y="425170"/>
                </a:moveTo>
                <a:lnTo>
                  <a:pt x="329603" y="419874"/>
                </a:lnTo>
                <a:lnTo>
                  <a:pt x="350748" y="388188"/>
                </a:lnTo>
                <a:lnTo>
                  <a:pt x="358673" y="393471"/>
                </a:lnTo>
                <a:lnTo>
                  <a:pt x="337527" y="425170"/>
                </a:lnTo>
                <a:close/>
              </a:path>
              <a:path w="617854" h="919479">
                <a:moveTo>
                  <a:pt x="300507" y="480618"/>
                </a:moveTo>
                <a:lnTo>
                  <a:pt x="292582" y="475335"/>
                </a:lnTo>
                <a:lnTo>
                  <a:pt x="313740" y="443649"/>
                </a:lnTo>
                <a:lnTo>
                  <a:pt x="321665" y="448932"/>
                </a:lnTo>
                <a:lnTo>
                  <a:pt x="300507" y="480618"/>
                </a:lnTo>
                <a:close/>
              </a:path>
              <a:path w="617854" h="919479">
                <a:moveTo>
                  <a:pt x="263486" y="536079"/>
                </a:moveTo>
                <a:lnTo>
                  <a:pt x="255574" y="530783"/>
                </a:lnTo>
                <a:lnTo>
                  <a:pt x="276720" y="499097"/>
                </a:lnTo>
                <a:lnTo>
                  <a:pt x="284645" y="504393"/>
                </a:lnTo>
                <a:lnTo>
                  <a:pt x="263486" y="536079"/>
                </a:lnTo>
                <a:close/>
              </a:path>
              <a:path w="617854" h="919479">
                <a:moveTo>
                  <a:pt x="226479" y="591527"/>
                </a:moveTo>
                <a:lnTo>
                  <a:pt x="218554" y="586244"/>
                </a:lnTo>
                <a:lnTo>
                  <a:pt x="239712" y="554558"/>
                </a:lnTo>
                <a:lnTo>
                  <a:pt x="247624" y="559841"/>
                </a:lnTo>
                <a:lnTo>
                  <a:pt x="226479" y="591527"/>
                </a:lnTo>
                <a:close/>
              </a:path>
              <a:path w="617854" h="919479">
                <a:moveTo>
                  <a:pt x="189458" y="646988"/>
                </a:moveTo>
                <a:lnTo>
                  <a:pt x="181533" y="641705"/>
                </a:lnTo>
                <a:lnTo>
                  <a:pt x="202692" y="610006"/>
                </a:lnTo>
                <a:lnTo>
                  <a:pt x="210616" y="615302"/>
                </a:lnTo>
                <a:lnTo>
                  <a:pt x="189458" y="646988"/>
                </a:lnTo>
                <a:close/>
              </a:path>
              <a:path w="617854" h="919479">
                <a:moveTo>
                  <a:pt x="152450" y="702449"/>
                </a:moveTo>
                <a:lnTo>
                  <a:pt x="144525" y="697153"/>
                </a:lnTo>
                <a:lnTo>
                  <a:pt x="165671" y="665467"/>
                </a:lnTo>
                <a:lnTo>
                  <a:pt x="173596" y="670750"/>
                </a:lnTo>
                <a:lnTo>
                  <a:pt x="152450" y="702449"/>
                </a:lnTo>
                <a:close/>
              </a:path>
              <a:path w="617854" h="919479">
                <a:moveTo>
                  <a:pt x="115430" y="757897"/>
                </a:moveTo>
                <a:lnTo>
                  <a:pt x="107505" y="752614"/>
                </a:lnTo>
                <a:lnTo>
                  <a:pt x="128663" y="720928"/>
                </a:lnTo>
                <a:lnTo>
                  <a:pt x="136575" y="726211"/>
                </a:lnTo>
                <a:lnTo>
                  <a:pt x="115430" y="757897"/>
                </a:lnTo>
                <a:close/>
              </a:path>
              <a:path w="617854" h="919479">
                <a:moveTo>
                  <a:pt x="78409" y="813358"/>
                </a:moveTo>
                <a:lnTo>
                  <a:pt x="70485" y="808062"/>
                </a:lnTo>
                <a:lnTo>
                  <a:pt x="91643" y="776376"/>
                </a:lnTo>
                <a:lnTo>
                  <a:pt x="99568" y="781672"/>
                </a:lnTo>
                <a:lnTo>
                  <a:pt x="78409" y="813358"/>
                </a:lnTo>
                <a:close/>
              </a:path>
              <a:path w="617854" h="919479">
                <a:moveTo>
                  <a:pt x="41401" y="868806"/>
                </a:moveTo>
                <a:lnTo>
                  <a:pt x="33477" y="863523"/>
                </a:lnTo>
                <a:lnTo>
                  <a:pt x="54622" y="831837"/>
                </a:lnTo>
                <a:lnTo>
                  <a:pt x="62547" y="837120"/>
                </a:lnTo>
                <a:lnTo>
                  <a:pt x="41401" y="868806"/>
                </a:lnTo>
                <a:close/>
              </a:path>
              <a:path w="617854" h="919479">
                <a:moveTo>
                  <a:pt x="7924" y="918959"/>
                </a:moveTo>
                <a:lnTo>
                  <a:pt x="0" y="913676"/>
                </a:lnTo>
                <a:lnTo>
                  <a:pt x="17614" y="887285"/>
                </a:lnTo>
                <a:lnTo>
                  <a:pt x="25526" y="892581"/>
                </a:lnTo>
                <a:lnTo>
                  <a:pt x="7924" y="918959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8901" y="2054225"/>
            <a:ext cx="1533398" cy="138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05600" y="1447800"/>
            <a:ext cx="1524000" cy="1374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0901" y="1443037"/>
            <a:ext cx="1533525" cy="1384300"/>
          </a:xfrm>
          <a:custGeom>
            <a:avLst/>
            <a:gdLst/>
            <a:ahLst/>
            <a:cxnLst/>
            <a:rect l="l" t="t" r="r" b="b"/>
            <a:pathLst>
              <a:path w="1533525" h="1384300">
                <a:moveTo>
                  <a:pt x="689165" y="12700"/>
                </a:moveTo>
                <a:lnTo>
                  <a:pt x="612317" y="12700"/>
                </a:lnTo>
                <a:lnTo>
                  <a:pt x="631113" y="0"/>
                </a:lnTo>
                <a:lnTo>
                  <a:pt x="708456" y="0"/>
                </a:lnTo>
                <a:lnTo>
                  <a:pt x="689165" y="12700"/>
                </a:lnTo>
                <a:close/>
              </a:path>
              <a:path w="1533525" h="1384300">
                <a:moveTo>
                  <a:pt x="921181" y="12700"/>
                </a:moveTo>
                <a:lnTo>
                  <a:pt x="844232" y="12700"/>
                </a:lnTo>
                <a:lnTo>
                  <a:pt x="824941" y="0"/>
                </a:lnTo>
                <a:lnTo>
                  <a:pt x="902398" y="0"/>
                </a:lnTo>
                <a:lnTo>
                  <a:pt x="921181" y="12700"/>
                </a:lnTo>
                <a:close/>
              </a:path>
              <a:path w="1533525" h="1384300">
                <a:moveTo>
                  <a:pt x="595528" y="25400"/>
                </a:moveTo>
                <a:lnTo>
                  <a:pt x="556958" y="25400"/>
                </a:lnTo>
                <a:lnTo>
                  <a:pt x="575233" y="12700"/>
                </a:lnTo>
                <a:lnTo>
                  <a:pt x="614045" y="12700"/>
                </a:lnTo>
                <a:lnTo>
                  <a:pt x="595528" y="25400"/>
                </a:lnTo>
                <a:close/>
              </a:path>
              <a:path w="1533525" h="1384300">
                <a:moveTo>
                  <a:pt x="976541" y="25400"/>
                </a:moveTo>
                <a:lnTo>
                  <a:pt x="937869" y="25400"/>
                </a:lnTo>
                <a:lnTo>
                  <a:pt x="919352" y="12700"/>
                </a:lnTo>
                <a:lnTo>
                  <a:pt x="958265" y="12700"/>
                </a:lnTo>
                <a:lnTo>
                  <a:pt x="976541" y="25400"/>
                </a:lnTo>
                <a:close/>
              </a:path>
              <a:path w="1533525" h="1384300">
                <a:moveTo>
                  <a:pt x="541337" y="38100"/>
                </a:moveTo>
                <a:lnTo>
                  <a:pt x="503250" y="38100"/>
                </a:lnTo>
                <a:lnTo>
                  <a:pt x="520966" y="25400"/>
                </a:lnTo>
                <a:lnTo>
                  <a:pt x="559320" y="25400"/>
                </a:lnTo>
                <a:lnTo>
                  <a:pt x="541337" y="38100"/>
                </a:lnTo>
                <a:close/>
              </a:path>
              <a:path w="1533525" h="1384300">
                <a:moveTo>
                  <a:pt x="1030249" y="38100"/>
                </a:moveTo>
                <a:lnTo>
                  <a:pt x="992060" y="38100"/>
                </a:lnTo>
                <a:lnTo>
                  <a:pt x="974077" y="25400"/>
                </a:lnTo>
                <a:lnTo>
                  <a:pt x="1012532" y="25400"/>
                </a:lnTo>
                <a:lnTo>
                  <a:pt x="1030249" y="38100"/>
                </a:lnTo>
                <a:close/>
              </a:path>
              <a:path w="1533525" h="1384300">
                <a:moveTo>
                  <a:pt x="506145" y="50800"/>
                </a:moveTo>
                <a:lnTo>
                  <a:pt x="468452" y="50800"/>
                </a:lnTo>
                <a:lnTo>
                  <a:pt x="485749" y="38100"/>
                </a:lnTo>
                <a:lnTo>
                  <a:pt x="523748" y="38100"/>
                </a:lnTo>
                <a:lnTo>
                  <a:pt x="506145" y="50800"/>
                </a:lnTo>
                <a:close/>
              </a:path>
              <a:path w="1533525" h="1384300">
                <a:moveTo>
                  <a:pt x="1065047" y="50800"/>
                </a:moveTo>
                <a:lnTo>
                  <a:pt x="1027252" y="50800"/>
                </a:lnTo>
                <a:lnTo>
                  <a:pt x="1009650" y="38100"/>
                </a:lnTo>
                <a:lnTo>
                  <a:pt x="1047750" y="38100"/>
                </a:lnTo>
                <a:lnTo>
                  <a:pt x="1065047" y="50800"/>
                </a:lnTo>
                <a:close/>
              </a:path>
              <a:path w="1533525" h="1384300">
                <a:moveTo>
                  <a:pt x="454850" y="63500"/>
                </a:moveTo>
                <a:lnTo>
                  <a:pt x="434492" y="63500"/>
                </a:lnTo>
                <a:lnTo>
                  <a:pt x="451357" y="50800"/>
                </a:lnTo>
                <a:lnTo>
                  <a:pt x="471843" y="50800"/>
                </a:lnTo>
                <a:lnTo>
                  <a:pt x="454850" y="63500"/>
                </a:lnTo>
                <a:close/>
              </a:path>
              <a:path w="1533525" h="1384300">
                <a:moveTo>
                  <a:pt x="1099007" y="63500"/>
                </a:moveTo>
                <a:lnTo>
                  <a:pt x="1078547" y="63500"/>
                </a:lnTo>
                <a:lnTo>
                  <a:pt x="1061554" y="50800"/>
                </a:lnTo>
                <a:lnTo>
                  <a:pt x="1082141" y="50800"/>
                </a:lnTo>
                <a:lnTo>
                  <a:pt x="1099007" y="63500"/>
                </a:lnTo>
                <a:close/>
              </a:path>
              <a:path w="1533525" h="1384300">
                <a:moveTo>
                  <a:pt x="405536" y="88900"/>
                </a:moveTo>
                <a:lnTo>
                  <a:pt x="385267" y="88900"/>
                </a:lnTo>
                <a:lnTo>
                  <a:pt x="401434" y="76200"/>
                </a:lnTo>
                <a:lnTo>
                  <a:pt x="417842" y="63500"/>
                </a:lnTo>
                <a:lnTo>
                  <a:pt x="454952" y="63500"/>
                </a:lnTo>
                <a:lnTo>
                  <a:pt x="438188" y="76200"/>
                </a:lnTo>
                <a:lnTo>
                  <a:pt x="421843" y="76200"/>
                </a:lnTo>
                <a:lnTo>
                  <a:pt x="405536" y="88900"/>
                </a:lnTo>
                <a:close/>
              </a:path>
              <a:path w="1533525" h="1384300">
                <a:moveTo>
                  <a:pt x="1148232" y="88900"/>
                </a:moveTo>
                <a:lnTo>
                  <a:pt x="1127861" y="88900"/>
                </a:lnTo>
                <a:lnTo>
                  <a:pt x="1111554" y="76200"/>
                </a:lnTo>
                <a:lnTo>
                  <a:pt x="1095209" y="76200"/>
                </a:lnTo>
                <a:lnTo>
                  <a:pt x="1078445" y="63500"/>
                </a:lnTo>
                <a:lnTo>
                  <a:pt x="1115644" y="63500"/>
                </a:lnTo>
                <a:lnTo>
                  <a:pt x="1132052" y="76200"/>
                </a:lnTo>
                <a:lnTo>
                  <a:pt x="1148232" y="88900"/>
                </a:lnTo>
                <a:close/>
              </a:path>
              <a:path w="1533525" h="1384300">
                <a:moveTo>
                  <a:pt x="328117" y="127000"/>
                </a:moveTo>
                <a:lnTo>
                  <a:pt x="323062" y="127000"/>
                </a:lnTo>
                <a:lnTo>
                  <a:pt x="338226" y="114300"/>
                </a:lnTo>
                <a:lnTo>
                  <a:pt x="353656" y="101600"/>
                </a:lnTo>
                <a:lnTo>
                  <a:pt x="369328" y="88900"/>
                </a:lnTo>
                <a:lnTo>
                  <a:pt x="389648" y="88900"/>
                </a:lnTo>
                <a:lnTo>
                  <a:pt x="373811" y="101600"/>
                </a:lnTo>
                <a:lnTo>
                  <a:pt x="358330" y="114300"/>
                </a:lnTo>
                <a:lnTo>
                  <a:pt x="343179" y="114300"/>
                </a:lnTo>
                <a:lnTo>
                  <a:pt x="328117" y="127000"/>
                </a:lnTo>
                <a:close/>
              </a:path>
              <a:path w="1533525" h="1384300">
                <a:moveTo>
                  <a:pt x="1210424" y="127000"/>
                </a:moveTo>
                <a:lnTo>
                  <a:pt x="1205280" y="127000"/>
                </a:lnTo>
                <a:lnTo>
                  <a:pt x="1190218" y="114300"/>
                </a:lnTo>
                <a:lnTo>
                  <a:pt x="1175067" y="114300"/>
                </a:lnTo>
                <a:lnTo>
                  <a:pt x="1159484" y="101600"/>
                </a:lnTo>
                <a:lnTo>
                  <a:pt x="1143749" y="88900"/>
                </a:lnTo>
                <a:lnTo>
                  <a:pt x="1164158" y="88900"/>
                </a:lnTo>
                <a:lnTo>
                  <a:pt x="1179842" y="101600"/>
                </a:lnTo>
                <a:lnTo>
                  <a:pt x="1195260" y="114300"/>
                </a:lnTo>
                <a:lnTo>
                  <a:pt x="1210424" y="127000"/>
                </a:lnTo>
                <a:close/>
              </a:path>
              <a:path w="1533525" h="1384300">
                <a:moveTo>
                  <a:pt x="244030" y="190500"/>
                </a:moveTo>
                <a:lnTo>
                  <a:pt x="237896" y="190500"/>
                </a:lnTo>
                <a:lnTo>
                  <a:pt x="251371" y="177800"/>
                </a:lnTo>
                <a:lnTo>
                  <a:pt x="265137" y="165100"/>
                </a:lnTo>
                <a:lnTo>
                  <a:pt x="279196" y="152400"/>
                </a:lnTo>
                <a:lnTo>
                  <a:pt x="293535" y="139700"/>
                </a:lnTo>
                <a:lnTo>
                  <a:pt x="308165" y="127000"/>
                </a:lnTo>
                <a:lnTo>
                  <a:pt x="328206" y="127000"/>
                </a:lnTo>
                <a:lnTo>
                  <a:pt x="313397" y="139700"/>
                </a:lnTo>
                <a:lnTo>
                  <a:pt x="298957" y="152400"/>
                </a:lnTo>
                <a:lnTo>
                  <a:pt x="284797" y="165100"/>
                </a:lnTo>
                <a:lnTo>
                  <a:pt x="271005" y="165100"/>
                </a:lnTo>
                <a:lnTo>
                  <a:pt x="257327" y="177800"/>
                </a:lnTo>
                <a:lnTo>
                  <a:pt x="244030" y="190500"/>
                </a:lnTo>
                <a:close/>
              </a:path>
              <a:path w="1533525" h="1384300">
                <a:moveTo>
                  <a:pt x="1295577" y="190500"/>
                </a:moveTo>
                <a:lnTo>
                  <a:pt x="1289367" y="190500"/>
                </a:lnTo>
                <a:lnTo>
                  <a:pt x="1275994" y="177800"/>
                </a:lnTo>
                <a:lnTo>
                  <a:pt x="1262392" y="165100"/>
                </a:lnTo>
                <a:lnTo>
                  <a:pt x="1248600" y="165100"/>
                </a:lnTo>
                <a:lnTo>
                  <a:pt x="1234351" y="152400"/>
                </a:lnTo>
                <a:lnTo>
                  <a:pt x="1219911" y="139700"/>
                </a:lnTo>
                <a:lnTo>
                  <a:pt x="1205191" y="127000"/>
                </a:lnTo>
                <a:lnTo>
                  <a:pt x="1225321" y="127000"/>
                </a:lnTo>
                <a:lnTo>
                  <a:pt x="1239951" y="139700"/>
                </a:lnTo>
                <a:lnTo>
                  <a:pt x="1254290" y="152400"/>
                </a:lnTo>
                <a:lnTo>
                  <a:pt x="1268349" y="165100"/>
                </a:lnTo>
                <a:lnTo>
                  <a:pt x="1282115" y="177800"/>
                </a:lnTo>
                <a:lnTo>
                  <a:pt x="1295577" y="190500"/>
                </a:lnTo>
                <a:close/>
              </a:path>
              <a:path w="1533525" h="1384300">
                <a:moveTo>
                  <a:pt x="9702" y="673100"/>
                </a:moveTo>
                <a:lnTo>
                  <a:pt x="190" y="673100"/>
                </a:lnTo>
                <a:lnTo>
                  <a:pt x="939" y="647700"/>
                </a:lnTo>
                <a:lnTo>
                  <a:pt x="2184" y="635000"/>
                </a:lnTo>
                <a:lnTo>
                  <a:pt x="3911" y="609600"/>
                </a:lnTo>
                <a:lnTo>
                  <a:pt x="6121" y="596900"/>
                </a:lnTo>
                <a:lnTo>
                  <a:pt x="8801" y="584200"/>
                </a:lnTo>
                <a:lnTo>
                  <a:pt x="11938" y="558800"/>
                </a:lnTo>
                <a:lnTo>
                  <a:pt x="15544" y="546100"/>
                </a:lnTo>
                <a:lnTo>
                  <a:pt x="19608" y="533400"/>
                </a:lnTo>
                <a:lnTo>
                  <a:pt x="24129" y="508000"/>
                </a:lnTo>
                <a:lnTo>
                  <a:pt x="29082" y="495300"/>
                </a:lnTo>
                <a:lnTo>
                  <a:pt x="34480" y="482600"/>
                </a:lnTo>
                <a:lnTo>
                  <a:pt x="40297" y="469900"/>
                </a:lnTo>
                <a:lnTo>
                  <a:pt x="46545" y="444500"/>
                </a:lnTo>
                <a:lnTo>
                  <a:pt x="53213" y="431800"/>
                </a:lnTo>
                <a:lnTo>
                  <a:pt x="60299" y="419100"/>
                </a:lnTo>
                <a:lnTo>
                  <a:pt x="67779" y="406400"/>
                </a:lnTo>
                <a:lnTo>
                  <a:pt x="75666" y="381000"/>
                </a:lnTo>
                <a:lnTo>
                  <a:pt x="101676" y="342900"/>
                </a:lnTo>
                <a:lnTo>
                  <a:pt x="131064" y="304800"/>
                </a:lnTo>
                <a:lnTo>
                  <a:pt x="141579" y="279400"/>
                </a:lnTo>
                <a:lnTo>
                  <a:pt x="175221" y="241300"/>
                </a:lnTo>
                <a:lnTo>
                  <a:pt x="211874" y="203200"/>
                </a:lnTo>
                <a:lnTo>
                  <a:pt x="224739" y="190500"/>
                </a:lnTo>
                <a:lnTo>
                  <a:pt x="244106" y="190500"/>
                </a:lnTo>
                <a:lnTo>
                  <a:pt x="231025" y="203200"/>
                </a:lnTo>
                <a:lnTo>
                  <a:pt x="218338" y="215900"/>
                </a:lnTo>
                <a:lnTo>
                  <a:pt x="205968" y="228600"/>
                </a:lnTo>
                <a:lnTo>
                  <a:pt x="193903" y="241300"/>
                </a:lnTo>
                <a:lnTo>
                  <a:pt x="182181" y="254000"/>
                </a:lnTo>
                <a:lnTo>
                  <a:pt x="170776" y="266700"/>
                </a:lnTo>
                <a:lnTo>
                  <a:pt x="159715" y="279400"/>
                </a:lnTo>
                <a:lnTo>
                  <a:pt x="148983" y="292100"/>
                </a:lnTo>
                <a:lnTo>
                  <a:pt x="138607" y="304800"/>
                </a:lnTo>
                <a:lnTo>
                  <a:pt x="128587" y="317500"/>
                </a:lnTo>
                <a:lnTo>
                  <a:pt x="118935" y="330200"/>
                </a:lnTo>
                <a:lnTo>
                  <a:pt x="109639" y="342900"/>
                </a:lnTo>
                <a:lnTo>
                  <a:pt x="100710" y="355600"/>
                </a:lnTo>
                <a:lnTo>
                  <a:pt x="92176" y="381000"/>
                </a:lnTo>
                <a:lnTo>
                  <a:pt x="84010" y="393700"/>
                </a:lnTo>
                <a:lnTo>
                  <a:pt x="76238" y="406400"/>
                </a:lnTo>
                <a:lnTo>
                  <a:pt x="68859" y="419100"/>
                </a:lnTo>
                <a:lnTo>
                  <a:pt x="61887" y="431800"/>
                </a:lnTo>
                <a:lnTo>
                  <a:pt x="55321" y="457200"/>
                </a:lnTo>
                <a:lnTo>
                  <a:pt x="49174" y="469900"/>
                </a:lnTo>
                <a:lnTo>
                  <a:pt x="43433" y="482600"/>
                </a:lnTo>
                <a:lnTo>
                  <a:pt x="38125" y="495300"/>
                </a:lnTo>
                <a:lnTo>
                  <a:pt x="33248" y="520700"/>
                </a:lnTo>
                <a:lnTo>
                  <a:pt x="28803" y="533400"/>
                </a:lnTo>
                <a:lnTo>
                  <a:pt x="24803" y="546100"/>
                </a:lnTo>
                <a:lnTo>
                  <a:pt x="21259" y="558800"/>
                </a:lnTo>
                <a:lnTo>
                  <a:pt x="18160" y="584200"/>
                </a:lnTo>
                <a:lnTo>
                  <a:pt x="15532" y="596900"/>
                </a:lnTo>
                <a:lnTo>
                  <a:pt x="13360" y="622300"/>
                </a:lnTo>
                <a:lnTo>
                  <a:pt x="11658" y="635000"/>
                </a:lnTo>
                <a:lnTo>
                  <a:pt x="10439" y="647700"/>
                </a:lnTo>
                <a:lnTo>
                  <a:pt x="9702" y="673100"/>
                </a:lnTo>
                <a:close/>
              </a:path>
              <a:path w="1533525" h="1384300">
                <a:moveTo>
                  <a:pt x="1533207" y="673100"/>
                </a:moveTo>
                <a:lnTo>
                  <a:pt x="1523695" y="673100"/>
                </a:lnTo>
                <a:lnTo>
                  <a:pt x="1522945" y="647700"/>
                </a:lnTo>
                <a:lnTo>
                  <a:pt x="1521726" y="635000"/>
                </a:lnTo>
                <a:lnTo>
                  <a:pt x="1520024" y="622300"/>
                </a:lnTo>
                <a:lnTo>
                  <a:pt x="1517853" y="596900"/>
                </a:lnTo>
                <a:lnTo>
                  <a:pt x="1515211" y="584200"/>
                </a:lnTo>
                <a:lnTo>
                  <a:pt x="1512112" y="558800"/>
                </a:lnTo>
                <a:lnTo>
                  <a:pt x="1508556" y="546100"/>
                </a:lnTo>
                <a:lnTo>
                  <a:pt x="1504556" y="533400"/>
                </a:lnTo>
                <a:lnTo>
                  <a:pt x="1500111" y="520700"/>
                </a:lnTo>
                <a:lnTo>
                  <a:pt x="1495234" y="495300"/>
                </a:lnTo>
                <a:lnTo>
                  <a:pt x="1489913" y="482600"/>
                </a:lnTo>
                <a:lnTo>
                  <a:pt x="1484185" y="469900"/>
                </a:lnTo>
                <a:lnTo>
                  <a:pt x="1478026" y="457200"/>
                </a:lnTo>
                <a:lnTo>
                  <a:pt x="1471460" y="431800"/>
                </a:lnTo>
                <a:lnTo>
                  <a:pt x="1464475" y="419100"/>
                </a:lnTo>
                <a:lnTo>
                  <a:pt x="1457096" y="406400"/>
                </a:lnTo>
                <a:lnTo>
                  <a:pt x="1449324" y="393700"/>
                </a:lnTo>
                <a:lnTo>
                  <a:pt x="1441170" y="381000"/>
                </a:lnTo>
                <a:lnTo>
                  <a:pt x="1432623" y="355600"/>
                </a:lnTo>
                <a:lnTo>
                  <a:pt x="1423695" y="342900"/>
                </a:lnTo>
                <a:lnTo>
                  <a:pt x="1414399" y="330200"/>
                </a:lnTo>
                <a:lnTo>
                  <a:pt x="1404734" y="317500"/>
                </a:lnTo>
                <a:lnTo>
                  <a:pt x="1394714" y="304800"/>
                </a:lnTo>
                <a:lnTo>
                  <a:pt x="1384338" y="292100"/>
                </a:lnTo>
                <a:lnTo>
                  <a:pt x="1373619" y="279400"/>
                </a:lnTo>
                <a:lnTo>
                  <a:pt x="1362544" y="266700"/>
                </a:lnTo>
                <a:lnTo>
                  <a:pt x="1351140" y="254000"/>
                </a:lnTo>
                <a:lnTo>
                  <a:pt x="1339405" y="241300"/>
                </a:lnTo>
                <a:lnTo>
                  <a:pt x="1327353" y="228600"/>
                </a:lnTo>
                <a:lnTo>
                  <a:pt x="1314970" y="215900"/>
                </a:lnTo>
                <a:lnTo>
                  <a:pt x="1302283" y="203200"/>
                </a:lnTo>
                <a:lnTo>
                  <a:pt x="1289291" y="190500"/>
                </a:lnTo>
                <a:lnTo>
                  <a:pt x="1308747" y="190500"/>
                </a:lnTo>
                <a:lnTo>
                  <a:pt x="1321600" y="203200"/>
                </a:lnTo>
                <a:lnTo>
                  <a:pt x="1358252" y="241300"/>
                </a:lnTo>
                <a:lnTo>
                  <a:pt x="1391894" y="279400"/>
                </a:lnTo>
                <a:lnTo>
                  <a:pt x="1402410" y="304800"/>
                </a:lnTo>
                <a:lnTo>
                  <a:pt x="1412570" y="317500"/>
                </a:lnTo>
                <a:lnTo>
                  <a:pt x="1440840" y="355600"/>
                </a:lnTo>
                <a:lnTo>
                  <a:pt x="1465668" y="406400"/>
                </a:lnTo>
                <a:lnTo>
                  <a:pt x="1473149" y="419100"/>
                </a:lnTo>
                <a:lnTo>
                  <a:pt x="1480235" y="431800"/>
                </a:lnTo>
                <a:lnTo>
                  <a:pt x="1486852" y="444500"/>
                </a:lnTo>
                <a:lnTo>
                  <a:pt x="1493139" y="469900"/>
                </a:lnTo>
                <a:lnTo>
                  <a:pt x="1498968" y="482600"/>
                </a:lnTo>
                <a:lnTo>
                  <a:pt x="1504353" y="495300"/>
                </a:lnTo>
                <a:lnTo>
                  <a:pt x="1509306" y="508000"/>
                </a:lnTo>
                <a:lnTo>
                  <a:pt x="1513814" y="533400"/>
                </a:lnTo>
                <a:lnTo>
                  <a:pt x="1517878" y="546100"/>
                </a:lnTo>
                <a:lnTo>
                  <a:pt x="1521485" y="558800"/>
                </a:lnTo>
                <a:lnTo>
                  <a:pt x="1524622" y="584200"/>
                </a:lnTo>
                <a:lnTo>
                  <a:pt x="1527302" y="596900"/>
                </a:lnTo>
                <a:lnTo>
                  <a:pt x="1529499" y="609600"/>
                </a:lnTo>
                <a:lnTo>
                  <a:pt x="1531226" y="635000"/>
                </a:lnTo>
                <a:lnTo>
                  <a:pt x="1532470" y="647700"/>
                </a:lnTo>
                <a:lnTo>
                  <a:pt x="1533207" y="673100"/>
                </a:lnTo>
                <a:close/>
              </a:path>
              <a:path w="1533525" h="1384300">
                <a:moveTo>
                  <a:pt x="9525" y="698500"/>
                </a:moveTo>
                <a:lnTo>
                  <a:pt x="0" y="698500"/>
                </a:lnTo>
                <a:lnTo>
                  <a:pt x="0" y="673100"/>
                </a:lnTo>
                <a:lnTo>
                  <a:pt x="9525" y="673100"/>
                </a:lnTo>
                <a:lnTo>
                  <a:pt x="9525" y="698500"/>
                </a:lnTo>
                <a:close/>
              </a:path>
              <a:path w="1533525" h="1384300">
                <a:moveTo>
                  <a:pt x="1533398" y="698500"/>
                </a:moveTo>
                <a:lnTo>
                  <a:pt x="1523873" y="698500"/>
                </a:lnTo>
                <a:lnTo>
                  <a:pt x="1523873" y="673100"/>
                </a:lnTo>
                <a:lnTo>
                  <a:pt x="1533398" y="673100"/>
                </a:lnTo>
                <a:lnTo>
                  <a:pt x="1533398" y="698500"/>
                </a:lnTo>
                <a:close/>
              </a:path>
              <a:path w="1533525" h="1384300">
                <a:moveTo>
                  <a:pt x="244106" y="1181100"/>
                </a:moveTo>
                <a:lnTo>
                  <a:pt x="224650" y="1181100"/>
                </a:lnTo>
                <a:lnTo>
                  <a:pt x="211797" y="1168400"/>
                </a:lnTo>
                <a:lnTo>
                  <a:pt x="175145" y="1130300"/>
                </a:lnTo>
                <a:lnTo>
                  <a:pt x="141503" y="1092200"/>
                </a:lnTo>
                <a:lnTo>
                  <a:pt x="130987" y="1066800"/>
                </a:lnTo>
                <a:lnTo>
                  <a:pt x="120827" y="1054100"/>
                </a:lnTo>
                <a:lnTo>
                  <a:pt x="92557" y="1016000"/>
                </a:lnTo>
                <a:lnTo>
                  <a:pt x="67729" y="965200"/>
                </a:lnTo>
                <a:lnTo>
                  <a:pt x="60236" y="952500"/>
                </a:lnTo>
                <a:lnTo>
                  <a:pt x="53162" y="939800"/>
                </a:lnTo>
                <a:lnTo>
                  <a:pt x="46494" y="927100"/>
                </a:lnTo>
                <a:lnTo>
                  <a:pt x="40258" y="901700"/>
                </a:lnTo>
                <a:lnTo>
                  <a:pt x="34429" y="889000"/>
                </a:lnTo>
                <a:lnTo>
                  <a:pt x="29044" y="876300"/>
                </a:lnTo>
                <a:lnTo>
                  <a:pt x="24091" y="863600"/>
                </a:lnTo>
                <a:lnTo>
                  <a:pt x="19583" y="838200"/>
                </a:lnTo>
                <a:lnTo>
                  <a:pt x="15519" y="825500"/>
                </a:lnTo>
                <a:lnTo>
                  <a:pt x="11912" y="812800"/>
                </a:lnTo>
                <a:lnTo>
                  <a:pt x="8775" y="787400"/>
                </a:lnTo>
                <a:lnTo>
                  <a:pt x="6096" y="774700"/>
                </a:lnTo>
                <a:lnTo>
                  <a:pt x="3898" y="762000"/>
                </a:lnTo>
                <a:lnTo>
                  <a:pt x="2171" y="736600"/>
                </a:lnTo>
                <a:lnTo>
                  <a:pt x="927" y="723900"/>
                </a:lnTo>
                <a:lnTo>
                  <a:pt x="190" y="698500"/>
                </a:lnTo>
                <a:lnTo>
                  <a:pt x="9702" y="698500"/>
                </a:lnTo>
                <a:lnTo>
                  <a:pt x="10452" y="723900"/>
                </a:lnTo>
                <a:lnTo>
                  <a:pt x="11671" y="736600"/>
                </a:lnTo>
                <a:lnTo>
                  <a:pt x="13373" y="749300"/>
                </a:lnTo>
                <a:lnTo>
                  <a:pt x="15544" y="774700"/>
                </a:lnTo>
                <a:lnTo>
                  <a:pt x="18186" y="787400"/>
                </a:lnTo>
                <a:lnTo>
                  <a:pt x="21285" y="812800"/>
                </a:lnTo>
                <a:lnTo>
                  <a:pt x="24841" y="825500"/>
                </a:lnTo>
                <a:lnTo>
                  <a:pt x="28841" y="838200"/>
                </a:lnTo>
                <a:lnTo>
                  <a:pt x="33286" y="850900"/>
                </a:lnTo>
                <a:lnTo>
                  <a:pt x="38163" y="876300"/>
                </a:lnTo>
                <a:lnTo>
                  <a:pt x="43484" y="889000"/>
                </a:lnTo>
                <a:lnTo>
                  <a:pt x="49212" y="901700"/>
                </a:lnTo>
                <a:lnTo>
                  <a:pt x="55372" y="914400"/>
                </a:lnTo>
                <a:lnTo>
                  <a:pt x="61937" y="939800"/>
                </a:lnTo>
                <a:lnTo>
                  <a:pt x="68922" y="952500"/>
                </a:lnTo>
                <a:lnTo>
                  <a:pt x="76301" y="965200"/>
                </a:lnTo>
                <a:lnTo>
                  <a:pt x="84074" y="977900"/>
                </a:lnTo>
                <a:lnTo>
                  <a:pt x="92227" y="990600"/>
                </a:lnTo>
                <a:lnTo>
                  <a:pt x="100774" y="1016000"/>
                </a:lnTo>
                <a:lnTo>
                  <a:pt x="109702" y="1028700"/>
                </a:lnTo>
                <a:lnTo>
                  <a:pt x="118999" y="1041400"/>
                </a:lnTo>
                <a:lnTo>
                  <a:pt x="128663" y="1054100"/>
                </a:lnTo>
                <a:lnTo>
                  <a:pt x="138683" y="1066800"/>
                </a:lnTo>
                <a:lnTo>
                  <a:pt x="149059" y="1079500"/>
                </a:lnTo>
                <a:lnTo>
                  <a:pt x="159778" y="1092200"/>
                </a:lnTo>
                <a:lnTo>
                  <a:pt x="170853" y="1104900"/>
                </a:lnTo>
                <a:lnTo>
                  <a:pt x="182257" y="1117600"/>
                </a:lnTo>
                <a:lnTo>
                  <a:pt x="193992" y="1130300"/>
                </a:lnTo>
                <a:lnTo>
                  <a:pt x="206044" y="1143000"/>
                </a:lnTo>
                <a:lnTo>
                  <a:pt x="218427" y="1155700"/>
                </a:lnTo>
                <a:lnTo>
                  <a:pt x="231114" y="1168400"/>
                </a:lnTo>
                <a:lnTo>
                  <a:pt x="244106" y="1181100"/>
                </a:lnTo>
                <a:close/>
              </a:path>
              <a:path w="1533525" h="1384300">
                <a:moveTo>
                  <a:pt x="1308658" y="1181100"/>
                </a:moveTo>
                <a:lnTo>
                  <a:pt x="1289291" y="1181100"/>
                </a:lnTo>
                <a:lnTo>
                  <a:pt x="1302372" y="1168400"/>
                </a:lnTo>
                <a:lnTo>
                  <a:pt x="1315059" y="1155700"/>
                </a:lnTo>
                <a:lnTo>
                  <a:pt x="1327429" y="1143000"/>
                </a:lnTo>
                <a:lnTo>
                  <a:pt x="1339494" y="1130300"/>
                </a:lnTo>
                <a:lnTo>
                  <a:pt x="1351216" y="1117600"/>
                </a:lnTo>
                <a:lnTo>
                  <a:pt x="1362621" y="1104900"/>
                </a:lnTo>
                <a:lnTo>
                  <a:pt x="1373682" y="1092200"/>
                </a:lnTo>
                <a:lnTo>
                  <a:pt x="1384414" y="1079500"/>
                </a:lnTo>
                <a:lnTo>
                  <a:pt x="1394790" y="1066800"/>
                </a:lnTo>
                <a:lnTo>
                  <a:pt x="1404810" y="1054100"/>
                </a:lnTo>
                <a:lnTo>
                  <a:pt x="1414462" y="1041400"/>
                </a:lnTo>
                <a:lnTo>
                  <a:pt x="1423758" y="1028700"/>
                </a:lnTo>
                <a:lnTo>
                  <a:pt x="1432687" y="1016000"/>
                </a:lnTo>
                <a:lnTo>
                  <a:pt x="1441221" y="990600"/>
                </a:lnTo>
                <a:lnTo>
                  <a:pt x="1449387" y="977900"/>
                </a:lnTo>
                <a:lnTo>
                  <a:pt x="1457159" y="965200"/>
                </a:lnTo>
                <a:lnTo>
                  <a:pt x="1464525" y="952500"/>
                </a:lnTo>
                <a:lnTo>
                  <a:pt x="1471510" y="939800"/>
                </a:lnTo>
                <a:lnTo>
                  <a:pt x="1478076" y="914400"/>
                </a:lnTo>
                <a:lnTo>
                  <a:pt x="1484223" y="901700"/>
                </a:lnTo>
                <a:lnTo>
                  <a:pt x="1489964" y="889000"/>
                </a:lnTo>
                <a:lnTo>
                  <a:pt x="1495272" y="876300"/>
                </a:lnTo>
                <a:lnTo>
                  <a:pt x="1500149" y="850900"/>
                </a:lnTo>
                <a:lnTo>
                  <a:pt x="1504594" y="838200"/>
                </a:lnTo>
                <a:lnTo>
                  <a:pt x="1508582" y="825500"/>
                </a:lnTo>
                <a:lnTo>
                  <a:pt x="1512138" y="812800"/>
                </a:lnTo>
                <a:lnTo>
                  <a:pt x="1515237" y="787400"/>
                </a:lnTo>
                <a:lnTo>
                  <a:pt x="1517865" y="774700"/>
                </a:lnTo>
                <a:lnTo>
                  <a:pt x="1520037" y="749300"/>
                </a:lnTo>
                <a:lnTo>
                  <a:pt x="1521739" y="736600"/>
                </a:lnTo>
                <a:lnTo>
                  <a:pt x="1522958" y="723900"/>
                </a:lnTo>
                <a:lnTo>
                  <a:pt x="1523695" y="698500"/>
                </a:lnTo>
                <a:lnTo>
                  <a:pt x="1533207" y="698500"/>
                </a:lnTo>
                <a:lnTo>
                  <a:pt x="1532458" y="723900"/>
                </a:lnTo>
                <a:lnTo>
                  <a:pt x="1531213" y="736600"/>
                </a:lnTo>
                <a:lnTo>
                  <a:pt x="1529486" y="762000"/>
                </a:lnTo>
                <a:lnTo>
                  <a:pt x="1527276" y="774700"/>
                </a:lnTo>
                <a:lnTo>
                  <a:pt x="1524596" y="787400"/>
                </a:lnTo>
                <a:lnTo>
                  <a:pt x="1521459" y="812800"/>
                </a:lnTo>
                <a:lnTo>
                  <a:pt x="1517853" y="825500"/>
                </a:lnTo>
                <a:lnTo>
                  <a:pt x="1513789" y="838200"/>
                </a:lnTo>
                <a:lnTo>
                  <a:pt x="1509268" y="863600"/>
                </a:lnTo>
                <a:lnTo>
                  <a:pt x="1504315" y="876300"/>
                </a:lnTo>
                <a:lnTo>
                  <a:pt x="1498917" y="889000"/>
                </a:lnTo>
                <a:lnTo>
                  <a:pt x="1493100" y="901700"/>
                </a:lnTo>
                <a:lnTo>
                  <a:pt x="1486852" y="927100"/>
                </a:lnTo>
                <a:lnTo>
                  <a:pt x="1480184" y="939800"/>
                </a:lnTo>
                <a:lnTo>
                  <a:pt x="1473098" y="952500"/>
                </a:lnTo>
                <a:lnTo>
                  <a:pt x="1465618" y="965200"/>
                </a:lnTo>
                <a:lnTo>
                  <a:pt x="1457731" y="990600"/>
                </a:lnTo>
                <a:lnTo>
                  <a:pt x="1431721" y="1028700"/>
                </a:lnTo>
                <a:lnTo>
                  <a:pt x="1402333" y="1066800"/>
                </a:lnTo>
                <a:lnTo>
                  <a:pt x="1391818" y="1092200"/>
                </a:lnTo>
                <a:lnTo>
                  <a:pt x="1358176" y="1130300"/>
                </a:lnTo>
                <a:lnTo>
                  <a:pt x="1321523" y="1168400"/>
                </a:lnTo>
                <a:lnTo>
                  <a:pt x="1308658" y="1181100"/>
                </a:lnTo>
                <a:close/>
              </a:path>
              <a:path w="1533525" h="1384300">
                <a:moveTo>
                  <a:pt x="328206" y="1244600"/>
                </a:moveTo>
                <a:lnTo>
                  <a:pt x="308076" y="1244600"/>
                </a:lnTo>
                <a:lnTo>
                  <a:pt x="293446" y="1231900"/>
                </a:lnTo>
                <a:lnTo>
                  <a:pt x="279107" y="1219200"/>
                </a:lnTo>
                <a:lnTo>
                  <a:pt x="265049" y="1206500"/>
                </a:lnTo>
                <a:lnTo>
                  <a:pt x="251282" y="1193800"/>
                </a:lnTo>
                <a:lnTo>
                  <a:pt x="237820" y="1181100"/>
                </a:lnTo>
                <a:lnTo>
                  <a:pt x="244030" y="1181100"/>
                </a:lnTo>
                <a:lnTo>
                  <a:pt x="257403" y="1193800"/>
                </a:lnTo>
                <a:lnTo>
                  <a:pt x="271005" y="1206500"/>
                </a:lnTo>
                <a:lnTo>
                  <a:pt x="284797" y="1206500"/>
                </a:lnTo>
                <a:lnTo>
                  <a:pt x="299046" y="1219200"/>
                </a:lnTo>
                <a:lnTo>
                  <a:pt x="313486" y="1231900"/>
                </a:lnTo>
                <a:lnTo>
                  <a:pt x="328206" y="1244600"/>
                </a:lnTo>
                <a:close/>
              </a:path>
              <a:path w="1533525" h="1384300">
                <a:moveTo>
                  <a:pt x="1225232" y="1244600"/>
                </a:moveTo>
                <a:lnTo>
                  <a:pt x="1205191" y="1244600"/>
                </a:lnTo>
                <a:lnTo>
                  <a:pt x="1220000" y="1231900"/>
                </a:lnTo>
                <a:lnTo>
                  <a:pt x="1234440" y="1219200"/>
                </a:lnTo>
                <a:lnTo>
                  <a:pt x="1248600" y="1206500"/>
                </a:lnTo>
                <a:lnTo>
                  <a:pt x="1262392" y="1206500"/>
                </a:lnTo>
                <a:lnTo>
                  <a:pt x="1276070" y="1193800"/>
                </a:lnTo>
                <a:lnTo>
                  <a:pt x="1289367" y="1181100"/>
                </a:lnTo>
                <a:lnTo>
                  <a:pt x="1295501" y="1181100"/>
                </a:lnTo>
                <a:lnTo>
                  <a:pt x="1282026" y="1193800"/>
                </a:lnTo>
                <a:lnTo>
                  <a:pt x="1268260" y="1206500"/>
                </a:lnTo>
                <a:lnTo>
                  <a:pt x="1254201" y="1219200"/>
                </a:lnTo>
                <a:lnTo>
                  <a:pt x="1239862" y="1231900"/>
                </a:lnTo>
                <a:lnTo>
                  <a:pt x="1225232" y="1244600"/>
                </a:lnTo>
                <a:close/>
              </a:path>
              <a:path w="1533525" h="1384300">
                <a:moveTo>
                  <a:pt x="389648" y="1282700"/>
                </a:moveTo>
                <a:lnTo>
                  <a:pt x="369239" y="1282700"/>
                </a:lnTo>
                <a:lnTo>
                  <a:pt x="353555" y="1270000"/>
                </a:lnTo>
                <a:lnTo>
                  <a:pt x="338137" y="1257300"/>
                </a:lnTo>
                <a:lnTo>
                  <a:pt x="322973" y="1244600"/>
                </a:lnTo>
                <a:lnTo>
                  <a:pt x="328117" y="1244600"/>
                </a:lnTo>
                <a:lnTo>
                  <a:pt x="343179" y="1257300"/>
                </a:lnTo>
                <a:lnTo>
                  <a:pt x="358330" y="1257300"/>
                </a:lnTo>
                <a:lnTo>
                  <a:pt x="373913" y="1270000"/>
                </a:lnTo>
                <a:lnTo>
                  <a:pt x="389648" y="1282700"/>
                </a:lnTo>
                <a:close/>
              </a:path>
              <a:path w="1533525" h="1384300">
                <a:moveTo>
                  <a:pt x="1164069" y="1282700"/>
                </a:moveTo>
                <a:lnTo>
                  <a:pt x="1143749" y="1282700"/>
                </a:lnTo>
                <a:lnTo>
                  <a:pt x="1159586" y="1270000"/>
                </a:lnTo>
                <a:lnTo>
                  <a:pt x="1175067" y="1257300"/>
                </a:lnTo>
                <a:lnTo>
                  <a:pt x="1190218" y="1257300"/>
                </a:lnTo>
                <a:lnTo>
                  <a:pt x="1205280" y="1244600"/>
                </a:lnTo>
                <a:lnTo>
                  <a:pt x="1210335" y="1244600"/>
                </a:lnTo>
                <a:lnTo>
                  <a:pt x="1195171" y="1257300"/>
                </a:lnTo>
                <a:lnTo>
                  <a:pt x="1179741" y="1270000"/>
                </a:lnTo>
                <a:lnTo>
                  <a:pt x="1164069" y="1282700"/>
                </a:lnTo>
                <a:close/>
              </a:path>
              <a:path w="1533525" h="1384300">
                <a:moveTo>
                  <a:pt x="454952" y="1308100"/>
                </a:moveTo>
                <a:lnTo>
                  <a:pt x="417753" y="1308100"/>
                </a:lnTo>
                <a:lnTo>
                  <a:pt x="401345" y="1295400"/>
                </a:lnTo>
                <a:lnTo>
                  <a:pt x="385165" y="1282700"/>
                </a:lnTo>
                <a:lnTo>
                  <a:pt x="405536" y="1282700"/>
                </a:lnTo>
                <a:lnTo>
                  <a:pt x="421843" y="1295400"/>
                </a:lnTo>
                <a:lnTo>
                  <a:pt x="438188" y="1295400"/>
                </a:lnTo>
                <a:lnTo>
                  <a:pt x="454952" y="1308100"/>
                </a:lnTo>
                <a:close/>
              </a:path>
              <a:path w="1533525" h="1384300">
                <a:moveTo>
                  <a:pt x="1115555" y="1308100"/>
                </a:moveTo>
                <a:lnTo>
                  <a:pt x="1078445" y="1308100"/>
                </a:lnTo>
                <a:lnTo>
                  <a:pt x="1095209" y="1295400"/>
                </a:lnTo>
                <a:lnTo>
                  <a:pt x="1111554" y="1295400"/>
                </a:lnTo>
                <a:lnTo>
                  <a:pt x="1127861" y="1282700"/>
                </a:lnTo>
                <a:lnTo>
                  <a:pt x="1148130" y="1282700"/>
                </a:lnTo>
                <a:lnTo>
                  <a:pt x="1131963" y="1295400"/>
                </a:lnTo>
                <a:lnTo>
                  <a:pt x="1115555" y="1308100"/>
                </a:lnTo>
                <a:close/>
              </a:path>
              <a:path w="1533525" h="1384300">
                <a:moveTo>
                  <a:pt x="471843" y="1320800"/>
                </a:moveTo>
                <a:lnTo>
                  <a:pt x="451256" y="1320800"/>
                </a:lnTo>
                <a:lnTo>
                  <a:pt x="434390" y="1308100"/>
                </a:lnTo>
                <a:lnTo>
                  <a:pt x="454850" y="1308100"/>
                </a:lnTo>
                <a:lnTo>
                  <a:pt x="471843" y="1320800"/>
                </a:lnTo>
                <a:close/>
              </a:path>
              <a:path w="1533525" h="1384300">
                <a:moveTo>
                  <a:pt x="1082040" y="1320800"/>
                </a:moveTo>
                <a:lnTo>
                  <a:pt x="1061554" y="1320800"/>
                </a:lnTo>
                <a:lnTo>
                  <a:pt x="1078547" y="1308100"/>
                </a:lnTo>
                <a:lnTo>
                  <a:pt x="1098905" y="1308100"/>
                </a:lnTo>
                <a:lnTo>
                  <a:pt x="1082040" y="1320800"/>
                </a:lnTo>
                <a:close/>
              </a:path>
              <a:path w="1533525" h="1384300">
                <a:moveTo>
                  <a:pt x="523748" y="1333500"/>
                </a:moveTo>
                <a:lnTo>
                  <a:pt x="485648" y="1333500"/>
                </a:lnTo>
                <a:lnTo>
                  <a:pt x="468350" y="1320800"/>
                </a:lnTo>
                <a:lnTo>
                  <a:pt x="506145" y="1320800"/>
                </a:lnTo>
                <a:lnTo>
                  <a:pt x="523748" y="1333500"/>
                </a:lnTo>
                <a:close/>
              </a:path>
              <a:path w="1533525" h="1384300">
                <a:moveTo>
                  <a:pt x="1047648" y="1333500"/>
                </a:moveTo>
                <a:lnTo>
                  <a:pt x="1009650" y="1333500"/>
                </a:lnTo>
                <a:lnTo>
                  <a:pt x="1027252" y="1320800"/>
                </a:lnTo>
                <a:lnTo>
                  <a:pt x="1064945" y="1320800"/>
                </a:lnTo>
                <a:lnTo>
                  <a:pt x="1047648" y="1333500"/>
                </a:lnTo>
                <a:close/>
              </a:path>
              <a:path w="1533525" h="1384300">
                <a:moveTo>
                  <a:pt x="559320" y="1346200"/>
                </a:moveTo>
                <a:lnTo>
                  <a:pt x="520865" y="1346200"/>
                </a:lnTo>
                <a:lnTo>
                  <a:pt x="503148" y="1333500"/>
                </a:lnTo>
                <a:lnTo>
                  <a:pt x="541337" y="1333500"/>
                </a:lnTo>
                <a:lnTo>
                  <a:pt x="559320" y="1346200"/>
                </a:lnTo>
                <a:close/>
              </a:path>
              <a:path w="1533525" h="1384300">
                <a:moveTo>
                  <a:pt x="1012431" y="1346200"/>
                </a:moveTo>
                <a:lnTo>
                  <a:pt x="974077" y="1346200"/>
                </a:lnTo>
                <a:lnTo>
                  <a:pt x="992060" y="1333500"/>
                </a:lnTo>
                <a:lnTo>
                  <a:pt x="1030147" y="1333500"/>
                </a:lnTo>
                <a:lnTo>
                  <a:pt x="1012431" y="1346200"/>
                </a:lnTo>
                <a:close/>
              </a:path>
              <a:path w="1533525" h="1384300">
                <a:moveTo>
                  <a:pt x="614045" y="1358900"/>
                </a:moveTo>
                <a:lnTo>
                  <a:pt x="575132" y="1358900"/>
                </a:lnTo>
                <a:lnTo>
                  <a:pt x="556856" y="1346200"/>
                </a:lnTo>
                <a:lnTo>
                  <a:pt x="595528" y="1346200"/>
                </a:lnTo>
                <a:lnTo>
                  <a:pt x="614045" y="1358900"/>
                </a:lnTo>
                <a:close/>
              </a:path>
              <a:path w="1533525" h="1384300">
                <a:moveTo>
                  <a:pt x="958164" y="1358900"/>
                </a:moveTo>
                <a:lnTo>
                  <a:pt x="919352" y="1358900"/>
                </a:lnTo>
                <a:lnTo>
                  <a:pt x="937869" y="1346200"/>
                </a:lnTo>
                <a:lnTo>
                  <a:pt x="976439" y="1346200"/>
                </a:lnTo>
                <a:lnTo>
                  <a:pt x="958164" y="1358900"/>
                </a:lnTo>
                <a:close/>
              </a:path>
              <a:path w="1533525" h="1384300">
                <a:moveTo>
                  <a:pt x="708456" y="1371600"/>
                </a:moveTo>
                <a:lnTo>
                  <a:pt x="630999" y="1371600"/>
                </a:lnTo>
                <a:lnTo>
                  <a:pt x="612216" y="1358900"/>
                </a:lnTo>
                <a:lnTo>
                  <a:pt x="689165" y="1358900"/>
                </a:lnTo>
                <a:lnTo>
                  <a:pt x="708456" y="1371600"/>
                </a:lnTo>
                <a:close/>
              </a:path>
              <a:path w="1533525" h="1384300">
                <a:moveTo>
                  <a:pt x="902284" y="1371600"/>
                </a:moveTo>
                <a:lnTo>
                  <a:pt x="824941" y="1371600"/>
                </a:lnTo>
                <a:lnTo>
                  <a:pt x="844232" y="1358900"/>
                </a:lnTo>
                <a:lnTo>
                  <a:pt x="921080" y="1358900"/>
                </a:lnTo>
                <a:lnTo>
                  <a:pt x="902284" y="1371600"/>
                </a:lnTo>
                <a:close/>
              </a:path>
              <a:path w="1533525" h="1384300">
                <a:moveTo>
                  <a:pt x="766749" y="1384300"/>
                </a:moveTo>
                <a:lnTo>
                  <a:pt x="746975" y="1371600"/>
                </a:lnTo>
                <a:lnTo>
                  <a:pt x="786523" y="1371600"/>
                </a:lnTo>
                <a:lnTo>
                  <a:pt x="766749" y="138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05600" y="2823248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67500" y="1295400"/>
            <a:ext cx="76200" cy="764540"/>
          </a:xfrm>
          <a:custGeom>
            <a:avLst/>
            <a:gdLst/>
            <a:ahLst/>
            <a:cxnLst/>
            <a:rect l="l" t="t" r="r" b="b"/>
            <a:pathLst>
              <a:path w="76200" h="764539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764539">
                <a:moveTo>
                  <a:pt x="42862" y="763930"/>
                </a:moveTo>
                <a:lnTo>
                  <a:pt x="33337" y="763930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763930"/>
                </a:lnTo>
                <a:close/>
              </a:path>
              <a:path w="76200" h="764539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05600" y="2059330"/>
            <a:ext cx="0" cy="764540"/>
          </a:xfrm>
          <a:custGeom>
            <a:avLst/>
            <a:gdLst/>
            <a:ahLst/>
            <a:cxnLst/>
            <a:rect l="l" t="t" r="r" b="b"/>
            <a:pathLst>
              <a:path w="0" h="764539">
                <a:moveTo>
                  <a:pt x="0" y="0"/>
                </a:moveTo>
                <a:lnTo>
                  <a:pt x="0" y="763917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5875" y="2820542"/>
            <a:ext cx="694055" cy="998855"/>
          </a:xfrm>
          <a:custGeom>
            <a:avLst/>
            <a:gdLst/>
            <a:ahLst/>
            <a:cxnLst/>
            <a:rect l="l" t="t" r="r" b="b"/>
            <a:pathLst>
              <a:path w="694054" h="998854">
                <a:moveTo>
                  <a:pt x="671995" y="36766"/>
                </a:moveTo>
                <a:lnTo>
                  <a:pt x="664159" y="31356"/>
                </a:lnTo>
                <a:lnTo>
                  <a:pt x="685800" y="0"/>
                </a:lnTo>
                <a:lnTo>
                  <a:pt x="693648" y="5410"/>
                </a:lnTo>
                <a:lnTo>
                  <a:pt x="671995" y="36766"/>
                </a:lnTo>
                <a:close/>
              </a:path>
              <a:path w="694054" h="998854">
                <a:moveTo>
                  <a:pt x="634111" y="91630"/>
                </a:moveTo>
                <a:lnTo>
                  <a:pt x="626262" y="86220"/>
                </a:lnTo>
                <a:lnTo>
                  <a:pt x="647915" y="54863"/>
                </a:lnTo>
                <a:lnTo>
                  <a:pt x="655751" y="60274"/>
                </a:lnTo>
                <a:lnTo>
                  <a:pt x="634111" y="91630"/>
                </a:lnTo>
                <a:close/>
              </a:path>
              <a:path w="694054" h="998854">
                <a:moveTo>
                  <a:pt x="596214" y="146494"/>
                </a:moveTo>
                <a:lnTo>
                  <a:pt x="588378" y="141084"/>
                </a:lnTo>
                <a:lnTo>
                  <a:pt x="610031" y="109727"/>
                </a:lnTo>
                <a:lnTo>
                  <a:pt x="617867" y="115138"/>
                </a:lnTo>
                <a:lnTo>
                  <a:pt x="596214" y="146494"/>
                </a:lnTo>
                <a:close/>
              </a:path>
              <a:path w="694054" h="998854">
                <a:moveTo>
                  <a:pt x="558330" y="201358"/>
                </a:moveTo>
                <a:lnTo>
                  <a:pt x="550494" y="195948"/>
                </a:lnTo>
                <a:lnTo>
                  <a:pt x="572147" y="164591"/>
                </a:lnTo>
                <a:lnTo>
                  <a:pt x="579983" y="170002"/>
                </a:lnTo>
                <a:lnTo>
                  <a:pt x="558330" y="201358"/>
                </a:lnTo>
                <a:close/>
              </a:path>
              <a:path w="694054" h="998854">
                <a:moveTo>
                  <a:pt x="520446" y="256222"/>
                </a:moveTo>
                <a:lnTo>
                  <a:pt x="512610" y="250812"/>
                </a:lnTo>
                <a:lnTo>
                  <a:pt x="534250" y="219455"/>
                </a:lnTo>
                <a:lnTo>
                  <a:pt x="542099" y="224866"/>
                </a:lnTo>
                <a:lnTo>
                  <a:pt x="520446" y="256222"/>
                </a:lnTo>
                <a:close/>
              </a:path>
              <a:path w="694054" h="998854">
                <a:moveTo>
                  <a:pt x="482561" y="311086"/>
                </a:moveTo>
                <a:lnTo>
                  <a:pt x="474713" y="305676"/>
                </a:lnTo>
                <a:lnTo>
                  <a:pt x="496366" y="274319"/>
                </a:lnTo>
                <a:lnTo>
                  <a:pt x="504202" y="279730"/>
                </a:lnTo>
                <a:lnTo>
                  <a:pt x="482561" y="311086"/>
                </a:lnTo>
                <a:close/>
              </a:path>
              <a:path w="694054" h="998854">
                <a:moveTo>
                  <a:pt x="444665" y="365950"/>
                </a:moveTo>
                <a:lnTo>
                  <a:pt x="436829" y="360540"/>
                </a:lnTo>
                <a:lnTo>
                  <a:pt x="458482" y="329183"/>
                </a:lnTo>
                <a:lnTo>
                  <a:pt x="466318" y="334594"/>
                </a:lnTo>
                <a:lnTo>
                  <a:pt x="444665" y="365950"/>
                </a:lnTo>
                <a:close/>
              </a:path>
              <a:path w="694054" h="998854">
                <a:moveTo>
                  <a:pt x="406781" y="420814"/>
                </a:moveTo>
                <a:lnTo>
                  <a:pt x="398945" y="415404"/>
                </a:lnTo>
                <a:lnTo>
                  <a:pt x="420598" y="384047"/>
                </a:lnTo>
                <a:lnTo>
                  <a:pt x="428434" y="389458"/>
                </a:lnTo>
                <a:lnTo>
                  <a:pt x="406781" y="420814"/>
                </a:lnTo>
                <a:close/>
              </a:path>
              <a:path w="694054" h="998854">
                <a:moveTo>
                  <a:pt x="368896" y="475678"/>
                </a:moveTo>
                <a:lnTo>
                  <a:pt x="361061" y="470268"/>
                </a:lnTo>
                <a:lnTo>
                  <a:pt x="382701" y="438911"/>
                </a:lnTo>
                <a:lnTo>
                  <a:pt x="390550" y="444322"/>
                </a:lnTo>
                <a:lnTo>
                  <a:pt x="368896" y="475678"/>
                </a:lnTo>
                <a:close/>
              </a:path>
              <a:path w="694054" h="998854">
                <a:moveTo>
                  <a:pt x="331012" y="530542"/>
                </a:moveTo>
                <a:lnTo>
                  <a:pt x="323164" y="525132"/>
                </a:lnTo>
                <a:lnTo>
                  <a:pt x="344817" y="493775"/>
                </a:lnTo>
                <a:lnTo>
                  <a:pt x="352653" y="499186"/>
                </a:lnTo>
                <a:lnTo>
                  <a:pt x="331012" y="530542"/>
                </a:lnTo>
                <a:close/>
              </a:path>
              <a:path w="694054" h="998854">
                <a:moveTo>
                  <a:pt x="293116" y="585406"/>
                </a:moveTo>
                <a:lnTo>
                  <a:pt x="285280" y="579996"/>
                </a:lnTo>
                <a:lnTo>
                  <a:pt x="306933" y="548639"/>
                </a:lnTo>
                <a:lnTo>
                  <a:pt x="314769" y="554050"/>
                </a:lnTo>
                <a:lnTo>
                  <a:pt x="293116" y="585406"/>
                </a:lnTo>
                <a:close/>
              </a:path>
              <a:path w="694054" h="998854">
                <a:moveTo>
                  <a:pt x="255231" y="640270"/>
                </a:moveTo>
                <a:lnTo>
                  <a:pt x="247396" y="634860"/>
                </a:lnTo>
                <a:lnTo>
                  <a:pt x="269049" y="603503"/>
                </a:lnTo>
                <a:lnTo>
                  <a:pt x="276885" y="608914"/>
                </a:lnTo>
                <a:lnTo>
                  <a:pt x="255231" y="640270"/>
                </a:lnTo>
                <a:close/>
              </a:path>
              <a:path w="694054" h="998854">
                <a:moveTo>
                  <a:pt x="217347" y="695134"/>
                </a:moveTo>
                <a:lnTo>
                  <a:pt x="209511" y="689724"/>
                </a:lnTo>
                <a:lnTo>
                  <a:pt x="231152" y="658367"/>
                </a:lnTo>
                <a:lnTo>
                  <a:pt x="238988" y="663790"/>
                </a:lnTo>
                <a:lnTo>
                  <a:pt x="217347" y="695134"/>
                </a:lnTo>
                <a:close/>
              </a:path>
              <a:path w="694054" h="998854">
                <a:moveTo>
                  <a:pt x="179463" y="749998"/>
                </a:moveTo>
                <a:lnTo>
                  <a:pt x="171615" y="744588"/>
                </a:lnTo>
                <a:lnTo>
                  <a:pt x="193268" y="713231"/>
                </a:lnTo>
                <a:lnTo>
                  <a:pt x="201104" y="718654"/>
                </a:lnTo>
                <a:lnTo>
                  <a:pt x="179463" y="749998"/>
                </a:lnTo>
                <a:close/>
              </a:path>
              <a:path w="694054" h="998854">
                <a:moveTo>
                  <a:pt x="141566" y="804862"/>
                </a:moveTo>
                <a:lnTo>
                  <a:pt x="133731" y="799452"/>
                </a:lnTo>
                <a:lnTo>
                  <a:pt x="155384" y="768095"/>
                </a:lnTo>
                <a:lnTo>
                  <a:pt x="163220" y="773518"/>
                </a:lnTo>
                <a:lnTo>
                  <a:pt x="141566" y="804862"/>
                </a:lnTo>
                <a:close/>
              </a:path>
              <a:path w="694054" h="998854">
                <a:moveTo>
                  <a:pt x="103682" y="859726"/>
                </a:moveTo>
                <a:lnTo>
                  <a:pt x="95846" y="854316"/>
                </a:lnTo>
                <a:lnTo>
                  <a:pt x="117500" y="822959"/>
                </a:lnTo>
                <a:lnTo>
                  <a:pt x="125336" y="828382"/>
                </a:lnTo>
                <a:lnTo>
                  <a:pt x="103682" y="859726"/>
                </a:lnTo>
                <a:close/>
              </a:path>
              <a:path w="694054" h="998854">
                <a:moveTo>
                  <a:pt x="65798" y="914590"/>
                </a:moveTo>
                <a:lnTo>
                  <a:pt x="57962" y="909180"/>
                </a:lnTo>
                <a:lnTo>
                  <a:pt x="79603" y="877823"/>
                </a:lnTo>
                <a:lnTo>
                  <a:pt x="87439" y="883246"/>
                </a:lnTo>
                <a:lnTo>
                  <a:pt x="65798" y="914590"/>
                </a:lnTo>
                <a:close/>
              </a:path>
              <a:path w="694054" h="998854">
                <a:moveTo>
                  <a:pt x="27901" y="969454"/>
                </a:moveTo>
                <a:lnTo>
                  <a:pt x="20066" y="964044"/>
                </a:lnTo>
                <a:lnTo>
                  <a:pt x="41719" y="932687"/>
                </a:lnTo>
                <a:lnTo>
                  <a:pt x="49555" y="938110"/>
                </a:lnTo>
                <a:lnTo>
                  <a:pt x="27901" y="969454"/>
                </a:lnTo>
                <a:close/>
              </a:path>
              <a:path w="694054" h="998854">
                <a:moveTo>
                  <a:pt x="7848" y="998512"/>
                </a:moveTo>
                <a:lnTo>
                  <a:pt x="0" y="993101"/>
                </a:lnTo>
                <a:lnTo>
                  <a:pt x="3835" y="987551"/>
                </a:lnTo>
                <a:lnTo>
                  <a:pt x="11671" y="992974"/>
                </a:lnTo>
                <a:lnTo>
                  <a:pt x="7848" y="9985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7600" y="2785148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76200"/>
                </a:moveTo>
                <a:lnTo>
                  <a:pt x="685800" y="0"/>
                </a:lnTo>
                <a:lnTo>
                  <a:pt x="752475" y="33337"/>
                </a:lnTo>
                <a:lnTo>
                  <a:pt x="704850" y="33337"/>
                </a:lnTo>
                <a:lnTo>
                  <a:pt x="704850" y="42862"/>
                </a:lnTo>
                <a:lnTo>
                  <a:pt x="752475" y="42862"/>
                </a:lnTo>
                <a:lnTo>
                  <a:pt x="685800" y="76200"/>
                </a:lnTo>
                <a:close/>
              </a:path>
              <a:path w="762000" h="76200">
                <a:moveTo>
                  <a:pt x="6858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685800" y="33337"/>
                </a:lnTo>
                <a:lnTo>
                  <a:pt x="685800" y="42862"/>
                </a:lnTo>
                <a:close/>
              </a:path>
              <a:path w="762000" h="76200">
                <a:moveTo>
                  <a:pt x="752475" y="42862"/>
                </a:moveTo>
                <a:lnTo>
                  <a:pt x="704850" y="42862"/>
                </a:lnTo>
                <a:lnTo>
                  <a:pt x="704850" y="33337"/>
                </a:lnTo>
                <a:lnTo>
                  <a:pt x="752475" y="33337"/>
                </a:lnTo>
                <a:lnTo>
                  <a:pt x="762000" y="38100"/>
                </a:lnTo>
                <a:lnTo>
                  <a:pt x="7524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19800" y="3355352"/>
            <a:ext cx="309245" cy="461009"/>
          </a:xfrm>
          <a:custGeom>
            <a:avLst/>
            <a:gdLst/>
            <a:ahLst/>
            <a:cxnLst/>
            <a:rect l="l" t="t" r="r" b="b"/>
            <a:pathLst>
              <a:path w="309245" h="461010">
                <a:moveTo>
                  <a:pt x="46159" y="400188"/>
                </a:moveTo>
                <a:lnTo>
                  <a:pt x="38228" y="394914"/>
                </a:lnTo>
                <a:lnTo>
                  <a:pt x="300837" y="0"/>
                </a:lnTo>
                <a:lnTo>
                  <a:pt x="308762" y="5283"/>
                </a:lnTo>
                <a:lnTo>
                  <a:pt x="46159" y="400188"/>
                </a:lnTo>
                <a:close/>
              </a:path>
              <a:path w="309245" h="461010">
                <a:moveTo>
                  <a:pt x="0" y="460997"/>
                </a:moveTo>
                <a:lnTo>
                  <a:pt x="10464" y="376453"/>
                </a:lnTo>
                <a:lnTo>
                  <a:pt x="38228" y="394914"/>
                </a:lnTo>
                <a:lnTo>
                  <a:pt x="27686" y="410768"/>
                </a:lnTo>
                <a:lnTo>
                  <a:pt x="35610" y="416051"/>
                </a:lnTo>
                <a:lnTo>
                  <a:pt x="70017" y="416051"/>
                </a:lnTo>
                <a:lnTo>
                  <a:pt x="73913" y="418642"/>
                </a:lnTo>
                <a:lnTo>
                  <a:pt x="0" y="460997"/>
                </a:lnTo>
                <a:close/>
              </a:path>
              <a:path w="309245" h="461010">
                <a:moveTo>
                  <a:pt x="35610" y="416051"/>
                </a:moveTo>
                <a:lnTo>
                  <a:pt x="27686" y="410768"/>
                </a:lnTo>
                <a:lnTo>
                  <a:pt x="38228" y="394914"/>
                </a:lnTo>
                <a:lnTo>
                  <a:pt x="46159" y="400188"/>
                </a:lnTo>
                <a:lnTo>
                  <a:pt x="35610" y="416051"/>
                </a:lnTo>
                <a:close/>
              </a:path>
              <a:path w="309245" h="461010">
                <a:moveTo>
                  <a:pt x="70017" y="416051"/>
                </a:moveTo>
                <a:lnTo>
                  <a:pt x="35610" y="416051"/>
                </a:lnTo>
                <a:lnTo>
                  <a:pt x="46159" y="400188"/>
                </a:lnTo>
                <a:lnTo>
                  <a:pt x="70017" y="4160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451739" y="1252245"/>
            <a:ext cx="15113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6204" y="2789059"/>
            <a:ext cx="15748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3139" y="3466210"/>
            <a:ext cx="17081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6609" y="2097201"/>
            <a:ext cx="2533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2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0304" y="2023732"/>
            <a:ext cx="768985" cy="792480"/>
          </a:xfrm>
          <a:custGeom>
            <a:avLst/>
            <a:gdLst/>
            <a:ahLst/>
            <a:cxnLst/>
            <a:rect l="l" t="t" r="r" b="b"/>
            <a:pathLst>
              <a:path w="768984" h="792480">
                <a:moveTo>
                  <a:pt x="18783" y="10160"/>
                </a:moveTo>
                <a:lnTo>
                  <a:pt x="19189" y="8889"/>
                </a:lnTo>
                <a:lnTo>
                  <a:pt x="4940" y="8889"/>
                </a:lnTo>
                <a:lnTo>
                  <a:pt x="6502" y="5080"/>
                </a:lnTo>
                <a:lnTo>
                  <a:pt x="6845" y="5080"/>
                </a:lnTo>
                <a:lnTo>
                  <a:pt x="8661" y="2539"/>
                </a:lnTo>
                <a:lnTo>
                  <a:pt x="9067" y="1269"/>
                </a:lnTo>
                <a:lnTo>
                  <a:pt x="11137" y="0"/>
                </a:lnTo>
                <a:lnTo>
                  <a:pt x="20853" y="7619"/>
                </a:lnTo>
                <a:lnTo>
                  <a:pt x="18783" y="10160"/>
                </a:lnTo>
                <a:close/>
              </a:path>
              <a:path w="768984" h="792480">
                <a:moveTo>
                  <a:pt x="15062" y="17780"/>
                </a:moveTo>
                <a:lnTo>
                  <a:pt x="15252" y="16510"/>
                </a:lnTo>
                <a:lnTo>
                  <a:pt x="2082" y="16510"/>
                </a:lnTo>
                <a:lnTo>
                  <a:pt x="3162" y="12700"/>
                </a:lnTo>
                <a:lnTo>
                  <a:pt x="3352" y="12700"/>
                </a:lnTo>
                <a:lnTo>
                  <a:pt x="4673" y="8889"/>
                </a:lnTo>
                <a:lnTo>
                  <a:pt x="19189" y="8889"/>
                </a:lnTo>
                <a:lnTo>
                  <a:pt x="17970" y="11430"/>
                </a:lnTo>
                <a:lnTo>
                  <a:pt x="17691" y="11430"/>
                </a:lnTo>
                <a:lnTo>
                  <a:pt x="16128" y="13969"/>
                </a:lnTo>
                <a:lnTo>
                  <a:pt x="16383" y="13969"/>
                </a:lnTo>
                <a:lnTo>
                  <a:pt x="15062" y="17780"/>
                </a:lnTo>
                <a:close/>
              </a:path>
              <a:path w="768984" h="792480">
                <a:moveTo>
                  <a:pt x="17360" y="12700"/>
                </a:moveTo>
                <a:lnTo>
                  <a:pt x="17691" y="11430"/>
                </a:lnTo>
                <a:lnTo>
                  <a:pt x="17970" y="11430"/>
                </a:lnTo>
                <a:lnTo>
                  <a:pt x="17360" y="12700"/>
                </a:lnTo>
                <a:close/>
              </a:path>
              <a:path w="768984" h="792480">
                <a:moveTo>
                  <a:pt x="743902" y="792480"/>
                </a:moveTo>
                <a:lnTo>
                  <a:pt x="725004" y="792480"/>
                </a:lnTo>
                <a:lnTo>
                  <a:pt x="720255" y="791210"/>
                </a:lnTo>
                <a:lnTo>
                  <a:pt x="709472" y="788669"/>
                </a:lnTo>
                <a:lnTo>
                  <a:pt x="692492" y="784860"/>
                </a:lnTo>
                <a:lnTo>
                  <a:pt x="674065" y="777239"/>
                </a:lnTo>
                <a:lnTo>
                  <a:pt x="661073" y="770889"/>
                </a:lnTo>
                <a:lnTo>
                  <a:pt x="647687" y="764539"/>
                </a:lnTo>
                <a:lnTo>
                  <a:pt x="633387" y="756919"/>
                </a:lnTo>
                <a:lnTo>
                  <a:pt x="618744" y="749300"/>
                </a:lnTo>
                <a:lnTo>
                  <a:pt x="603592" y="740410"/>
                </a:lnTo>
                <a:lnTo>
                  <a:pt x="587959" y="730250"/>
                </a:lnTo>
                <a:lnTo>
                  <a:pt x="571893" y="720089"/>
                </a:lnTo>
                <a:lnTo>
                  <a:pt x="555396" y="708660"/>
                </a:lnTo>
                <a:lnTo>
                  <a:pt x="538505" y="695960"/>
                </a:lnTo>
                <a:lnTo>
                  <a:pt x="521258" y="683260"/>
                </a:lnTo>
                <a:lnTo>
                  <a:pt x="503669" y="669289"/>
                </a:lnTo>
                <a:lnTo>
                  <a:pt x="485762" y="655319"/>
                </a:lnTo>
                <a:lnTo>
                  <a:pt x="467588" y="641350"/>
                </a:lnTo>
                <a:lnTo>
                  <a:pt x="449148" y="624839"/>
                </a:lnTo>
                <a:lnTo>
                  <a:pt x="411645" y="593089"/>
                </a:lnTo>
                <a:lnTo>
                  <a:pt x="354228" y="539750"/>
                </a:lnTo>
                <a:lnTo>
                  <a:pt x="315506" y="500380"/>
                </a:lnTo>
                <a:lnTo>
                  <a:pt x="296100" y="481330"/>
                </a:lnTo>
                <a:lnTo>
                  <a:pt x="277063" y="461010"/>
                </a:lnTo>
                <a:lnTo>
                  <a:pt x="258495" y="440689"/>
                </a:lnTo>
                <a:lnTo>
                  <a:pt x="240436" y="421639"/>
                </a:lnTo>
                <a:lnTo>
                  <a:pt x="222885" y="401319"/>
                </a:lnTo>
                <a:lnTo>
                  <a:pt x="205854" y="382269"/>
                </a:lnTo>
                <a:lnTo>
                  <a:pt x="189382" y="361950"/>
                </a:lnTo>
                <a:lnTo>
                  <a:pt x="173469" y="342900"/>
                </a:lnTo>
                <a:lnTo>
                  <a:pt x="158127" y="323850"/>
                </a:lnTo>
                <a:lnTo>
                  <a:pt x="143395" y="304800"/>
                </a:lnTo>
                <a:lnTo>
                  <a:pt x="129273" y="287019"/>
                </a:lnTo>
                <a:lnTo>
                  <a:pt x="115773" y="267969"/>
                </a:lnTo>
                <a:lnTo>
                  <a:pt x="102933" y="250189"/>
                </a:lnTo>
                <a:lnTo>
                  <a:pt x="90754" y="232410"/>
                </a:lnTo>
                <a:lnTo>
                  <a:pt x="68478" y="199389"/>
                </a:lnTo>
                <a:lnTo>
                  <a:pt x="40474" y="151130"/>
                </a:lnTo>
                <a:lnTo>
                  <a:pt x="19380" y="107950"/>
                </a:lnTo>
                <a:lnTo>
                  <a:pt x="5715" y="69850"/>
                </a:lnTo>
                <a:lnTo>
                  <a:pt x="4191" y="64769"/>
                </a:lnTo>
                <a:lnTo>
                  <a:pt x="2895" y="58419"/>
                </a:lnTo>
                <a:lnTo>
                  <a:pt x="1816" y="53339"/>
                </a:lnTo>
                <a:lnTo>
                  <a:pt x="965" y="48260"/>
                </a:lnTo>
                <a:lnTo>
                  <a:pt x="368" y="43180"/>
                </a:lnTo>
                <a:lnTo>
                  <a:pt x="0" y="38100"/>
                </a:lnTo>
                <a:lnTo>
                  <a:pt x="0" y="29210"/>
                </a:lnTo>
                <a:lnTo>
                  <a:pt x="381" y="25400"/>
                </a:lnTo>
                <a:lnTo>
                  <a:pt x="1016" y="20319"/>
                </a:lnTo>
                <a:lnTo>
                  <a:pt x="1943" y="16510"/>
                </a:lnTo>
                <a:lnTo>
                  <a:pt x="15252" y="16510"/>
                </a:lnTo>
                <a:lnTo>
                  <a:pt x="14533" y="19050"/>
                </a:lnTo>
                <a:lnTo>
                  <a:pt x="14312" y="19050"/>
                </a:lnTo>
                <a:lnTo>
                  <a:pt x="13474" y="22860"/>
                </a:lnTo>
                <a:lnTo>
                  <a:pt x="13174" y="25400"/>
                </a:lnTo>
                <a:lnTo>
                  <a:pt x="13030" y="25400"/>
                </a:lnTo>
                <a:lnTo>
                  <a:pt x="12763" y="29210"/>
                </a:lnTo>
                <a:lnTo>
                  <a:pt x="12573" y="33019"/>
                </a:lnTo>
                <a:lnTo>
                  <a:pt x="12674" y="38100"/>
                </a:lnTo>
                <a:lnTo>
                  <a:pt x="13030" y="41910"/>
                </a:lnTo>
                <a:lnTo>
                  <a:pt x="13576" y="46989"/>
                </a:lnTo>
                <a:lnTo>
                  <a:pt x="14350" y="52069"/>
                </a:lnTo>
                <a:lnTo>
                  <a:pt x="14570" y="52069"/>
                </a:lnTo>
                <a:lnTo>
                  <a:pt x="15341" y="55880"/>
                </a:lnTo>
                <a:lnTo>
                  <a:pt x="16560" y="62230"/>
                </a:lnTo>
                <a:lnTo>
                  <a:pt x="16807" y="62230"/>
                </a:lnTo>
                <a:lnTo>
                  <a:pt x="17995" y="67310"/>
                </a:lnTo>
                <a:lnTo>
                  <a:pt x="21539" y="78739"/>
                </a:lnTo>
                <a:lnTo>
                  <a:pt x="25908" y="90169"/>
                </a:lnTo>
                <a:lnTo>
                  <a:pt x="31140" y="102869"/>
                </a:lnTo>
                <a:lnTo>
                  <a:pt x="37185" y="116839"/>
                </a:lnTo>
                <a:lnTo>
                  <a:pt x="44056" y="130810"/>
                </a:lnTo>
                <a:lnTo>
                  <a:pt x="51714" y="144780"/>
                </a:lnTo>
                <a:lnTo>
                  <a:pt x="60159" y="160019"/>
                </a:lnTo>
                <a:lnTo>
                  <a:pt x="69354" y="176530"/>
                </a:lnTo>
                <a:lnTo>
                  <a:pt x="79286" y="191769"/>
                </a:lnTo>
                <a:lnTo>
                  <a:pt x="89954" y="208280"/>
                </a:lnTo>
                <a:lnTo>
                  <a:pt x="101320" y="226060"/>
                </a:lnTo>
                <a:lnTo>
                  <a:pt x="113372" y="243839"/>
                </a:lnTo>
                <a:lnTo>
                  <a:pt x="114174" y="243839"/>
                </a:lnTo>
                <a:lnTo>
                  <a:pt x="126111" y="261619"/>
                </a:lnTo>
                <a:lnTo>
                  <a:pt x="126943" y="261619"/>
                </a:lnTo>
                <a:lnTo>
                  <a:pt x="139484" y="279400"/>
                </a:lnTo>
                <a:lnTo>
                  <a:pt x="153504" y="297180"/>
                </a:lnTo>
                <a:lnTo>
                  <a:pt x="168135" y="316230"/>
                </a:lnTo>
                <a:lnTo>
                  <a:pt x="183362" y="335280"/>
                </a:lnTo>
                <a:lnTo>
                  <a:pt x="199174" y="354330"/>
                </a:lnTo>
                <a:lnTo>
                  <a:pt x="215557" y="373380"/>
                </a:lnTo>
                <a:lnTo>
                  <a:pt x="232473" y="393700"/>
                </a:lnTo>
                <a:lnTo>
                  <a:pt x="249923" y="412750"/>
                </a:lnTo>
                <a:lnTo>
                  <a:pt x="267893" y="433069"/>
                </a:lnTo>
                <a:lnTo>
                  <a:pt x="286346" y="452119"/>
                </a:lnTo>
                <a:lnTo>
                  <a:pt x="305282" y="472439"/>
                </a:lnTo>
                <a:lnTo>
                  <a:pt x="324586" y="491489"/>
                </a:lnTo>
                <a:lnTo>
                  <a:pt x="343865" y="511810"/>
                </a:lnTo>
                <a:lnTo>
                  <a:pt x="363093" y="529589"/>
                </a:lnTo>
                <a:lnTo>
                  <a:pt x="382244" y="548639"/>
                </a:lnTo>
                <a:lnTo>
                  <a:pt x="401281" y="566419"/>
                </a:lnTo>
                <a:lnTo>
                  <a:pt x="420179" y="582930"/>
                </a:lnTo>
                <a:lnTo>
                  <a:pt x="438912" y="599439"/>
                </a:lnTo>
                <a:lnTo>
                  <a:pt x="457441" y="615950"/>
                </a:lnTo>
                <a:lnTo>
                  <a:pt x="475742" y="631189"/>
                </a:lnTo>
                <a:lnTo>
                  <a:pt x="493788" y="645160"/>
                </a:lnTo>
                <a:lnTo>
                  <a:pt x="511543" y="660400"/>
                </a:lnTo>
                <a:lnTo>
                  <a:pt x="513060" y="660400"/>
                </a:lnTo>
                <a:lnTo>
                  <a:pt x="528993" y="673100"/>
                </a:lnTo>
                <a:lnTo>
                  <a:pt x="546074" y="685800"/>
                </a:lnTo>
                <a:lnTo>
                  <a:pt x="562800" y="697230"/>
                </a:lnTo>
                <a:lnTo>
                  <a:pt x="579107" y="708660"/>
                </a:lnTo>
                <a:lnTo>
                  <a:pt x="594969" y="720089"/>
                </a:lnTo>
                <a:lnTo>
                  <a:pt x="610374" y="728980"/>
                </a:lnTo>
                <a:lnTo>
                  <a:pt x="625271" y="737869"/>
                </a:lnTo>
                <a:lnTo>
                  <a:pt x="625132" y="737869"/>
                </a:lnTo>
                <a:lnTo>
                  <a:pt x="639635" y="746760"/>
                </a:lnTo>
                <a:lnTo>
                  <a:pt x="639483" y="746760"/>
                </a:lnTo>
                <a:lnTo>
                  <a:pt x="653440" y="753110"/>
                </a:lnTo>
                <a:lnTo>
                  <a:pt x="653262" y="753110"/>
                </a:lnTo>
                <a:lnTo>
                  <a:pt x="666635" y="759460"/>
                </a:lnTo>
                <a:lnTo>
                  <a:pt x="666432" y="759460"/>
                </a:lnTo>
                <a:lnTo>
                  <a:pt x="679208" y="765810"/>
                </a:lnTo>
                <a:lnTo>
                  <a:pt x="678967" y="765810"/>
                </a:lnTo>
                <a:lnTo>
                  <a:pt x="691108" y="770889"/>
                </a:lnTo>
                <a:lnTo>
                  <a:pt x="690905" y="770889"/>
                </a:lnTo>
                <a:lnTo>
                  <a:pt x="696722" y="772160"/>
                </a:lnTo>
                <a:lnTo>
                  <a:pt x="696569" y="772160"/>
                </a:lnTo>
                <a:lnTo>
                  <a:pt x="702221" y="774700"/>
                </a:lnTo>
                <a:lnTo>
                  <a:pt x="704786" y="774700"/>
                </a:lnTo>
                <a:lnTo>
                  <a:pt x="707529" y="775969"/>
                </a:lnTo>
                <a:lnTo>
                  <a:pt x="707339" y="775969"/>
                </a:lnTo>
                <a:lnTo>
                  <a:pt x="712647" y="777239"/>
                </a:lnTo>
                <a:lnTo>
                  <a:pt x="712431" y="777239"/>
                </a:lnTo>
                <a:lnTo>
                  <a:pt x="717562" y="778510"/>
                </a:lnTo>
                <a:lnTo>
                  <a:pt x="722007" y="778510"/>
                </a:lnTo>
                <a:lnTo>
                  <a:pt x="726757" y="779780"/>
                </a:lnTo>
                <a:lnTo>
                  <a:pt x="767733" y="779780"/>
                </a:lnTo>
                <a:lnTo>
                  <a:pt x="768921" y="781050"/>
                </a:lnTo>
                <a:lnTo>
                  <a:pt x="766470" y="783589"/>
                </a:lnTo>
                <a:lnTo>
                  <a:pt x="765924" y="783589"/>
                </a:lnTo>
                <a:lnTo>
                  <a:pt x="763244" y="786130"/>
                </a:lnTo>
                <a:lnTo>
                  <a:pt x="762685" y="786130"/>
                </a:lnTo>
                <a:lnTo>
                  <a:pt x="759790" y="787400"/>
                </a:lnTo>
                <a:lnTo>
                  <a:pt x="759218" y="788669"/>
                </a:lnTo>
                <a:lnTo>
                  <a:pt x="756107" y="789939"/>
                </a:lnTo>
                <a:lnTo>
                  <a:pt x="755561" y="789939"/>
                </a:lnTo>
                <a:lnTo>
                  <a:pt x="752221" y="791210"/>
                </a:lnTo>
                <a:lnTo>
                  <a:pt x="747661" y="791210"/>
                </a:lnTo>
                <a:lnTo>
                  <a:pt x="743902" y="792480"/>
                </a:lnTo>
                <a:close/>
              </a:path>
              <a:path w="768984" h="792480">
                <a:moveTo>
                  <a:pt x="14173" y="20319"/>
                </a:moveTo>
                <a:lnTo>
                  <a:pt x="14312" y="19050"/>
                </a:lnTo>
                <a:lnTo>
                  <a:pt x="14533" y="19050"/>
                </a:lnTo>
                <a:lnTo>
                  <a:pt x="14173" y="20319"/>
                </a:lnTo>
                <a:close/>
              </a:path>
              <a:path w="768984" h="792480">
                <a:moveTo>
                  <a:pt x="12979" y="26669"/>
                </a:moveTo>
                <a:lnTo>
                  <a:pt x="13030" y="25400"/>
                </a:lnTo>
                <a:lnTo>
                  <a:pt x="13174" y="25400"/>
                </a:lnTo>
                <a:lnTo>
                  <a:pt x="12979" y="26669"/>
                </a:lnTo>
                <a:close/>
              </a:path>
              <a:path w="768984" h="792480">
                <a:moveTo>
                  <a:pt x="12674" y="30480"/>
                </a:moveTo>
                <a:lnTo>
                  <a:pt x="12700" y="29210"/>
                </a:lnTo>
                <a:lnTo>
                  <a:pt x="12674" y="30480"/>
                </a:lnTo>
                <a:close/>
              </a:path>
              <a:path w="768984" h="792480">
                <a:moveTo>
                  <a:pt x="12588" y="33655"/>
                </a:moveTo>
                <a:lnTo>
                  <a:pt x="12573" y="33019"/>
                </a:lnTo>
                <a:lnTo>
                  <a:pt x="12588" y="33655"/>
                </a:lnTo>
                <a:close/>
              </a:path>
              <a:path w="768984" h="792480">
                <a:moveTo>
                  <a:pt x="12604" y="34289"/>
                </a:moveTo>
                <a:lnTo>
                  <a:pt x="12588" y="33655"/>
                </a:lnTo>
                <a:lnTo>
                  <a:pt x="12604" y="34289"/>
                </a:lnTo>
                <a:close/>
              </a:path>
              <a:path w="768984" h="792480">
                <a:moveTo>
                  <a:pt x="14570" y="52069"/>
                </a:moveTo>
                <a:lnTo>
                  <a:pt x="14350" y="52069"/>
                </a:lnTo>
                <a:lnTo>
                  <a:pt x="14312" y="50800"/>
                </a:lnTo>
                <a:lnTo>
                  <a:pt x="14570" y="52069"/>
                </a:lnTo>
                <a:close/>
              </a:path>
              <a:path w="768984" h="792480">
                <a:moveTo>
                  <a:pt x="16807" y="62230"/>
                </a:moveTo>
                <a:lnTo>
                  <a:pt x="16560" y="62230"/>
                </a:lnTo>
                <a:lnTo>
                  <a:pt x="16510" y="60960"/>
                </a:lnTo>
                <a:lnTo>
                  <a:pt x="16807" y="62230"/>
                </a:lnTo>
                <a:close/>
              </a:path>
              <a:path w="768984" h="792480">
                <a:moveTo>
                  <a:pt x="114174" y="243839"/>
                </a:moveTo>
                <a:lnTo>
                  <a:pt x="113372" y="243839"/>
                </a:lnTo>
                <a:lnTo>
                  <a:pt x="113322" y="242569"/>
                </a:lnTo>
                <a:lnTo>
                  <a:pt x="114174" y="243839"/>
                </a:lnTo>
                <a:close/>
              </a:path>
              <a:path w="768984" h="792480">
                <a:moveTo>
                  <a:pt x="126943" y="261619"/>
                </a:moveTo>
                <a:lnTo>
                  <a:pt x="126111" y="261619"/>
                </a:lnTo>
                <a:lnTo>
                  <a:pt x="126047" y="260350"/>
                </a:lnTo>
                <a:lnTo>
                  <a:pt x="126943" y="261619"/>
                </a:lnTo>
                <a:close/>
              </a:path>
              <a:path w="768984" h="792480">
                <a:moveTo>
                  <a:pt x="513060" y="660400"/>
                </a:moveTo>
                <a:lnTo>
                  <a:pt x="511543" y="660400"/>
                </a:lnTo>
                <a:lnTo>
                  <a:pt x="511467" y="659130"/>
                </a:lnTo>
                <a:lnTo>
                  <a:pt x="513060" y="660400"/>
                </a:lnTo>
                <a:close/>
              </a:path>
              <a:path w="768984" h="792480">
                <a:moveTo>
                  <a:pt x="764168" y="775969"/>
                </a:moveTo>
                <a:lnTo>
                  <a:pt x="756018" y="775969"/>
                </a:lnTo>
                <a:lnTo>
                  <a:pt x="758698" y="773430"/>
                </a:lnTo>
                <a:lnTo>
                  <a:pt x="758151" y="773430"/>
                </a:lnTo>
                <a:lnTo>
                  <a:pt x="760602" y="772160"/>
                </a:lnTo>
                <a:lnTo>
                  <a:pt x="764168" y="775969"/>
                </a:lnTo>
                <a:close/>
              </a:path>
              <a:path w="768984" h="792480">
                <a:moveTo>
                  <a:pt x="704786" y="774700"/>
                </a:moveTo>
                <a:lnTo>
                  <a:pt x="702221" y="774700"/>
                </a:lnTo>
                <a:lnTo>
                  <a:pt x="702043" y="773430"/>
                </a:lnTo>
                <a:lnTo>
                  <a:pt x="704786" y="774700"/>
                </a:lnTo>
                <a:close/>
              </a:path>
              <a:path w="768984" h="792480">
                <a:moveTo>
                  <a:pt x="767733" y="779780"/>
                </a:moveTo>
                <a:lnTo>
                  <a:pt x="745286" y="779780"/>
                </a:lnTo>
                <a:lnTo>
                  <a:pt x="748842" y="778510"/>
                </a:lnTo>
                <a:lnTo>
                  <a:pt x="748322" y="778510"/>
                </a:lnTo>
                <a:lnTo>
                  <a:pt x="751662" y="777239"/>
                </a:lnTo>
                <a:lnTo>
                  <a:pt x="753668" y="777239"/>
                </a:lnTo>
                <a:lnTo>
                  <a:pt x="756577" y="774700"/>
                </a:lnTo>
                <a:lnTo>
                  <a:pt x="756018" y="775969"/>
                </a:lnTo>
                <a:lnTo>
                  <a:pt x="764168" y="775969"/>
                </a:lnTo>
                <a:lnTo>
                  <a:pt x="767733" y="779780"/>
                </a:lnTo>
                <a:close/>
              </a:path>
              <a:path w="768984" h="792480">
                <a:moveTo>
                  <a:pt x="753668" y="777239"/>
                </a:moveTo>
                <a:lnTo>
                  <a:pt x="751116" y="777239"/>
                </a:lnTo>
                <a:lnTo>
                  <a:pt x="754227" y="775969"/>
                </a:lnTo>
                <a:lnTo>
                  <a:pt x="753668" y="77723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17982" y="2045716"/>
            <a:ext cx="753745" cy="756285"/>
          </a:xfrm>
          <a:custGeom>
            <a:avLst/>
            <a:gdLst/>
            <a:ahLst/>
            <a:cxnLst/>
            <a:rect l="l" t="t" r="r" b="b"/>
            <a:pathLst>
              <a:path w="753745" h="756285">
                <a:moveTo>
                  <a:pt x="6235" y="18300"/>
                </a:moveTo>
                <a:lnTo>
                  <a:pt x="0" y="11099"/>
                </a:lnTo>
                <a:lnTo>
                  <a:pt x="2451" y="8978"/>
                </a:lnTo>
                <a:lnTo>
                  <a:pt x="2844" y="8674"/>
                </a:lnTo>
                <a:lnTo>
                  <a:pt x="32778" y="0"/>
                </a:lnTo>
                <a:lnTo>
                  <a:pt x="37617" y="152"/>
                </a:lnTo>
                <a:lnTo>
                  <a:pt x="39192" y="279"/>
                </a:lnTo>
                <a:lnTo>
                  <a:pt x="38425" y="9524"/>
                </a:lnTo>
                <a:lnTo>
                  <a:pt x="32740" y="9524"/>
                </a:lnTo>
                <a:lnTo>
                  <a:pt x="28879" y="9626"/>
                </a:lnTo>
                <a:lnTo>
                  <a:pt x="29038" y="9626"/>
                </a:lnTo>
                <a:lnTo>
                  <a:pt x="25247" y="9956"/>
                </a:lnTo>
                <a:lnTo>
                  <a:pt x="22320" y="10439"/>
                </a:lnTo>
                <a:lnTo>
                  <a:pt x="19143" y="11175"/>
                </a:lnTo>
                <a:lnTo>
                  <a:pt x="16192" y="12128"/>
                </a:lnTo>
                <a:lnTo>
                  <a:pt x="15735" y="12280"/>
                </a:lnTo>
                <a:lnTo>
                  <a:pt x="13499" y="13271"/>
                </a:lnTo>
                <a:lnTo>
                  <a:pt x="13030" y="13474"/>
                </a:lnTo>
                <a:lnTo>
                  <a:pt x="11013" y="14617"/>
                </a:lnTo>
                <a:lnTo>
                  <a:pt x="10553" y="14871"/>
                </a:lnTo>
                <a:lnTo>
                  <a:pt x="8746" y="16167"/>
                </a:lnTo>
                <a:lnTo>
                  <a:pt x="8293" y="16484"/>
                </a:lnTo>
                <a:lnTo>
                  <a:pt x="6235" y="18300"/>
                </a:lnTo>
                <a:close/>
              </a:path>
              <a:path w="753745" h="756285">
                <a:moveTo>
                  <a:pt x="32861" y="9528"/>
                </a:moveTo>
                <a:lnTo>
                  <a:pt x="33020" y="9524"/>
                </a:lnTo>
                <a:lnTo>
                  <a:pt x="32861" y="9528"/>
                </a:lnTo>
                <a:close/>
              </a:path>
              <a:path w="753745" h="756285">
                <a:moveTo>
                  <a:pt x="37071" y="9664"/>
                </a:moveTo>
                <a:lnTo>
                  <a:pt x="32861" y="9528"/>
                </a:lnTo>
                <a:lnTo>
                  <a:pt x="33020" y="9524"/>
                </a:lnTo>
                <a:lnTo>
                  <a:pt x="38425" y="9524"/>
                </a:lnTo>
                <a:lnTo>
                  <a:pt x="36829" y="9639"/>
                </a:lnTo>
                <a:lnTo>
                  <a:pt x="37071" y="9664"/>
                </a:lnTo>
                <a:close/>
              </a:path>
              <a:path w="753745" h="756285">
                <a:moveTo>
                  <a:pt x="29101" y="9621"/>
                </a:moveTo>
                <a:lnTo>
                  <a:pt x="29397" y="9613"/>
                </a:lnTo>
                <a:lnTo>
                  <a:pt x="29101" y="9621"/>
                </a:lnTo>
                <a:close/>
              </a:path>
              <a:path w="753745" h="756285">
                <a:moveTo>
                  <a:pt x="29038" y="9626"/>
                </a:moveTo>
                <a:lnTo>
                  <a:pt x="28879" y="9626"/>
                </a:lnTo>
                <a:lnTo>
                  <a:pt x="29101" y="9621"/>
                </a:lnTo>
                <a:close/>
              </a:path>
              <a:path w="753745" h="756285">
                <a:moveTo>
                  <a:pt x="38404" y="9778"/>
                </a:moveTo>
                <a:lnTo>
                  <a:pt x="36829" y="9639"/>
                </a:lnTo>
                <a:lnTo>
                  <a:pt x="38416" y="9639"/>
                </a:lnTo>
                <a:lnTo>
                  <a:pt x="38404" y="9778"/>
                </a:lnTo>
                <a:close/>
              </a:path>
              <a:path w="753745" h="756285">
                <a:moveTo>
                  <a:pt x="25449" y="9939"/>
                </a:moveTo>
                <a:lnTo>
                  <a:pt x="25577" y="9918"/>
                </a:lnTo>
                <a:lnTo>
                  <a:pt x="25449" y="9939"/>
                </a:lnTo>
                <a:close/>
              </a:path>
              <a:path w="753745" h="756285">
                <a:moveTo>
                  <a:pt x="25339" y="9956"/>
                </a:moveTo>
                <a:close/>
              </a:path>
              <a:path w="753745" h="756285">
                <a:moveTo>
                  <a:pt x="21961" y="10496"/>
                </a:moveTo>
                <a:lnTo>
                  <a:pt x="22199" y="10439"/>
                </a:lnTo>
                <a:lnTo>
                  <a:pt x="21961" y="10496"/>
                </a:lnTo>
                <a:close/>
              </a:path>
              <a:path w="753745" h="756285">
                <a:moveTo>
                  <a:pt x="21883" y="10515"/>
                </a:moveTo>
                <a:close/>
              </a:path>
              <a:path w="753745" h="756285">
                <a:moveTo>
                  <a:pt x="18806" y="11257"/>
                </a:moveTo>
                <a:lnTo>
                  <a:pt x="19050" y="11175"/>
                </a:lnTo>
                <a:lnTo>
                  <a:pt x="18806" y="11257"/>
                </a:lnTo>
                <a:close/>
              </a:path>
              <a:path w="753745" h="756285">
                <a:moveTo>
                  <a:pt x="18707" y="11290"/>
                </a:moveTo>
                <a:close/>
              </a:path>
              <a:path w="753745" h="756285">
                <a:moveTo>
                  <a:pt x="15971" y="12202"/>
                </a:moveTo>
                <a:lnTo>
                  <a:pt x="16141" y="12128"/>
                </a:lnTo>
                <a:lnTo>
                  <a:pt x="15971" y="12202"/>
                </a:lnTo>
                <a:close/>
              </a:path>
              <a:path w="753745" h="756285">
                <a:moveTo>
                  <a:pt x="15789" y="12280"/>
                </a:moveTo>
                <a:lnTo>
                  <a:pt x="15971" y="12202"/>
                </a:lnTo>
                <a:lnTo>
                  <a:pt x="15789" y="12280"/>
                </a:lnTo>
                <a:close/>
              </a:path>
              <a:path w="753745" h="756285">
                <a:moveTo>
                  <a:pt x="13266" y="13372"/>
                </a:moveTo>
                <a:lnTo>
                  <a:pt x="13449" y="13271"/>
                </a:lnTo>
                <a:lnTo>
                  <a:pt x="13266" y="13372"/>
                </a:lnTo>
                <a:close/>
              </a:path>
              <a:path w="753745" h="756285">
                <a:moveTo>
                  <a:pt x="13081" y="13474"/>
                </a:moveTo>
                <a:lnTo>
                  <a:pt x="13266" y="13372"/>
                </a:lnTo>
                <a:lnTo>
                  <a:pt x="13081" y="13474"/>
                </a:lnTo>
                <a:close/>
              </a:path>
              <a:path w="753745" h="756285">
                <a:moveTo>
                  <a:pt x="10760" y="14757"/>
                </a:moveTo>
                <a:lnTo>
                  <a:pt x="10960" y="14617"/>
                </a:lnTo>
                <a:lnTo>
                  <a:pt x="10760" y="14757"/>
                </a:lnTo>
                <a:close/>
              </a:path>
              <a:path w="753745" h="756285">
                <a:moveTo>
                  <a:pt x="10597" y="14871"/>
                </a:moveTo>
                <a:lnTo>
                  <a:pt x="10760" y="14757"/>
                </a:lnTo>
                <a:lnTo>
                  <a:pt x="10597" y="14871"/>
                </a:lnTo>
                <a:close/>
              </a:path>
              <a:path w="753745" h="756285">
                <a:moveTo>
                  <a:pt x="8440" y="16381"/>
                </a:moveTo>
                <a:lnTo>
                  <a:pt x="8686" y="16167"/>
                </a:lnTo>
                <a:lnTo>
                  <a:pt x="8440" y="16381"/>
                </a:lnTo>
                <a:close/>
              </a:path>
              <a:path w="753745" h="756285">
                <a:moveTo>
                  <a:pt x="8322" y="16484"/>
                </a:moveTo>
                <a:close/>
              </a:path>
              <a:path w="753745" h="756285">
                <a:moveTo>
                  <a:pt x="93604" y="15252"/>
                </a:moveTo>
                <a:lnTo>
                  <a:pt x="65798" y="15252"/>
                </a:lnTo>
                <a:lnTo>
                  <a:pt x="65468" y="15163"/>
                </a:lnTo>
                <a:lnTo>
                  <a:pt x="68072" y="6007"/>
                </a:lnTo>
                <a:lnTo>
                  <a:pt x="68592" y="6146"/>
                </a:lnTo>
                <a:lnTo>
                  <a:pt x="79946" y="9905"/>
                </a:lnTo>
                <a:lnTo>
                  <a:pt x="92354" y="14706"/>
                </a:lnTo>
                <a:lnTo>
                  <a:pt x="93604" y="15252"/>
                </a:lnTo>
                <a:close/>
              </a:path>
              <a:path w="753745" h="756285">
                <a:moveTo>
                  <a:pt x="102064" y="18948"/>
                </a:moveTo>
                <a:lnTo>
                  <a:pt x="76949" y="18948"/>
                </a:lnTo>
                <a:lnTo>
                  <a:pt x="65595" y="15201"/>
                </a:lnTo>
                <a:lnTo>
                  <a:pt x="65798" y="15252"/>
                </a:lnTo>
                <a:lnTo>
                  <a:pt x="93604" y="15252"/>
                </a:lnTo>
                <a:lnTo>
                  <a:pt x="102064" y="18948"/>
                </a:lnTo>
                <a:close/>
              </a:path>
              <a:path w="753745" h="756285">
                <a:moveTo>
                  <a:pt x="102630" y="23520"/>
                </a:moveTo>
                <a:lnTo>
                  <a:pt x="88698" y="23510"/>
                </a:lnTo>
                <a:lnTo>
                  <a:pt x="76819" y="18905"/>
                </a:lnTo>
                <a:lnTo>
                  <a:pt x="76949" y="18948"/>
                </a:lnTo>
                <a:lnTo>
                  <a:pt x="102064" y="18948"/>
                </a:lnTo>
                <a:lnTo>
                  <a:pt x="104216" y="19888"/>
                </a:lnTo>
                <a:lnTo>
                  <a:pt x="102630" y="23520"/>
                </a:lnTo>
                <a:close/>
              </a:path>
              <a:path w="753745" h="756285">
                <a:moveTo>
                  <a:pt x="100406" y="28613"/>
                </a:moveTo>
                <a:lnTo>
                  <a:pt x="88695" y="23510"/>
                </a:lnTo>
                <a:lnTo>
                  <a:pt x="102630" y="23520"/>
                </a:lnTo>
                <a:lnTo>
                  <a:pt x="100406" y="28613"/>
                </a:lnTo>
                <a:close/>
              </a:path>
              <a:path w="753745" h="756285">
                <a:moveTo>
                  <a:pt x="158369" y="60020"/>
                </a:moveTo>
                <a:lnTo>
                  <a:pt x="156654" y="58953"/>
                </a:lnTo>
                <a:lnTo>
                  <a:pt x="141935" y="50215"/>
                </a:lnTo>
                <a:lnTo>
                  <a:pt x="127736" y="42278"/>
                </a:lnTo>
                <a:lnTo>
                  <a:pt x="125679" y="41211"/>
                </a:lnTo>
                <a:lnTo>
                  <a:pt x="130086" y="32765"/>
                </a:lnTo>
                <a:lnTo>
                  <a:pt x="132372" y="33972"/>
                </a:lnTo>
                <a:lnTo>
                  <a:pt x="146799" y="42024"/>
                </a:lnTo>
                <a:lnTo>
                  <a:pt x="161709" y="50876"/>
                </a:lnTo>
                <a:lnTo>
                  <a:pt x="163423" y="51955"/>
                </a:lnTo>
                <a:lnTo>
                  <a:pt x="158369" y="60020"/>
                </a:lnTo>
                <a:close/>
              </a:path>
              <a:path w="753745" h="756285">
                <a:moveTo>
                  <a:pt x="127850" y="42354"/>
                </a:moveTo>
                <a:lnTo>
                  <a:pt x="127706" y="42278"/>
                </a:lnTo>
                <a:lnTo>
                  <a:pt x="127850" y="42354"/>
                </a:lnTo>
                <a:close/>
              </a:path>
              <a:path w="753745" h="756285">
                <a:moveTo>
                  <a:pt x="204465" y="78790"/>
                </a:moveTo>
                <a:lnTo>
                  <a:pt x="187604" y="78790"/>
                </a:lnTo>
                <a:lnTo>
                  <a:pt x="182359" y="75349"/>
                </a:lnTo>
                <a:lnTo>
                  <a:pt x="187591" y="67386"/>
                </a:lnTo>
                <a:lnTo>
                  <a:pt x="192900" y="70878"/>
                </a:lnTo>
                <a:lnTo>
                  <a:pt x="204465" y="78790"/>
                </a:lnTo>
                <a:close/>
              </a:path>
              <a:path w="753745" h="756285">
                <a:moveTo>
                  <a:pt x="213601" y="96850"/>
                </a:moveTo>
                <a:lnTo>
                  <a:pt x="203619" y="89750"/>
                </a:lnTo>
                <a:lnTo>
                  <a:pt x="187556" y="78759"/>
                </a:lnTo>
                <a:lnTo>
                  <a:pt x="204465" y="78790"/>
                </a:lnTo>
                <a:lnTo>
                  <a:pt x="209143" y="81991"/>
                </a:lnTo>
                <a:lnTo>
                  <a:pt x="219113" y="89090"/>
                </a:lnTo>
                <a:lnTo>
                  <a:pt x="213601" y="96850"/>
                </a:lnTo>
                <a:close/>
              </a:path>
              <a:path w="753745" h="756285">
                <a:moveTo>
                  <a:pt x="266623" y="136867"/>
                </a:moveTo>
                <a:lnTo>
                  <a:pt x="254139" y="127025"/>
                </a:lnTo>
                <a:lnTo>
                  <a:pt x="236956" y="113906"/>
                </a:lnTo>
                <a:lnTo>
                  <a:pt x="236600" y="113652"/>
                </a:lnTo>
                <a:lnTo>
                  <a:pt x="242265" y="105994"/>
                </a:lnTo>
                <a:lnTo>
                  <a:pt x="260032" y="119545"/>
                </a:lnTo>
                <a:lnTo>
                  <a:pt x="272516" y="129387"/>
                </a:lnTo>
                <a:lnTo>
                  <a:pt x="266623" y="136867"/>
                </a:lnTo>
                <a:close/>
              </a:path>
              <a:path w="753745" h="756285">
                <a:moveTo>
                  <a:pt x="304296" y="155282"/>
                </a:moveTo>
                <a:lnTo>
                  <a:pt x="289458" y="155282"/>
                </a:lnTo>
                <a:lnTo>
                  <a:pt x="288810" y="154762"/>
                </a:lnTo>
                <a:lnTo>
                  <a:pt x="294817" y="147370"/>
                </a:lnTo>
                <a:lnTo>
                  <a:pt x="304296" y="155282"/>
                </a:lnTo>
                <a:close/>
              </a:path>
              <a:path w="753745" h="756285">
                <a:moveTo>
                  <a:pt x="322102" y="170345"/>
                </a:moveTo>
                <a:lnTo>
                  <a:pt x="307492" y="170345"/>
                </a:lnTo>
                <a:lnTo>
                  <a:pt x="289407" y="155244"/>
                </a:lnTo>
                <a:lnTo>
                  <a:pt x="304296" y="155282"/>
                </a:lnTo>
                <a:lnTo>
                  <a:pt x="313639" y="163080"/>
                </a:lnTo>
                <a:lnTo>
                  <a:pt x="322102" y="170345"/>
                </a:lnTo>
                <a:close/>
              </a:path>
              <a:path w="753745" h="756285">
                <a:moveTo>
                  <a:pt x="317842" y="179235"/>
                </a:moveTo>
                <a:lnTo>
                  <a:pt x="307441" y="170306"/>
                </a:lnTo>
                <a:lnTo>
                  <a:pt x="322102" y="170345"/>
                </a:lnTo>
                <a:lnTo>
                  <a:pt x="324040" y="172008"/>
                </a:lnTo>
                <a:lnTo>
                  <a:pt x="317842" y="179235"/>
                </a:lnTo>
                <a:close/>
              </a:path>
              <a:path w="753745" h="756285">
                <a:moveTo>
                  <a:pt x="358369" y="202272"/>
                </a:moveTo>
                <a:lnTo>
                  <a:pt x="344170" y="202272"/>
                </a:lnTo>
                <a:lnTo>
                  <a:pt x="339318" y="197992"/>
                </a:lnTo>
                <a:lnTo>
                  <a:pt x="345617" y="190855"/>
                </a:lnTo>
                <a:lnTo>
                  <a:pt x="350469" y="195122"/>
                </a:lnTo>
                <a:lnTo>
                  <a:pt x="358369" y="202272"/>
                </a:lnTo>
                <a:close/>
              </a:path>
              <a:path w="753745" h="756285">
                <a:moveTo>
                  <a:pt x="371537" y="219100"/>
                </a:moveTo>
                <a:lnTo>
                  <a:pt x="362762" y="219100"/>
                </a:lnTo>
                <a:lnTo>
                  <a:pt x="344119" y="202234"/>
                </a:lnTo>
                <a:lnTo>
                  <a:pt x="358369" y="202272"/>
                </a:lnTo>
                <a:lnTo>
                  <a:pt x="369201" y="212077"/>
                </a:lnTo>
                <a:lnTo>
                  <a:pt x="373951" y="216496"/>
                </a:lnTo>
                <a:lnTo>
                  <a:pt x="371537" y="219100"/>
                </a:lnTo>
                <a:close/>
              </a:path>
              <a:path w="753745" h="756285">
                <a:moveTo>
                  <a:pt x="367474" y="223481"/>
                </a:moveTo>
                <a:lnTo>
                  <a:pt x="362711" y="219062"/>
                </a:lnTo>
                <a:lnTo>
                  <a:pt x="371537" y="219100"/>
                </a:lnTo>
                <a:lnTo>
                  <a:pt x="367474" y="223481"/>
                </a:lnTo>
                <a:close/>
              </a:path>
              <a:path w="753745" h="756285">
                <a:moveTo>
                  <a:pt x="413971" y="254406"/>
                </a:moveTo>
                <a:lnTo>
                  <a:pt x="400329" y="254406"/>
                </a:lnTo>
                <a:lnTo>
                  <a:pt x="388289" y="242963"/>
                </a:lnTo>
                <a:lnTo>
                  <a:pt x="394855" y="236054"/>
                </a:lnTo>
                <a:lnTo>
                  <a:pt x="406933" y="247548"/>
                </a:lnTo>
                <a:lnTo>
                  <a:pt x="413971" y="254406"/>
                </a:lnTo>
                <a:close/>
              </a:path>
              <a:path w="753745" h="756285">
                <a:moveTo>
                  <a:pt x="415671" y="269366"/>
                </a:moveTo>
                <a:lnTo>
                  <a:pt x="400278" y="254368"/>
                </a:lnTo>
                <a:lnTo>
                  <a:pt x="413971" y="254406"/>
                </a:lnTo>
                <a:lnTo>
                  <a:pt x="422325" y="262547"/>
                </a:lnTo>
                <a:lnTo>
                  <a:pt x="415671" y="269366"/>
                </a:lnTo>
                <a:close/>
              </a:path>
              <a:path w="753745" h="756285">
                <a:moveTo>
                  <a:pt x="451518" y="291782"/>
                </a:moveTo>
                <a:lnTo>
                  <a:pt x="438188" y="291782"/>
                </a:lnTo>
                <a:lnTo>
                  <a:pt x="435889" y="289483"/>
                </a:lnTo>
                <a:lnTo>
                  <a:pt x="442620" y="282740"/>
                </a:lnTo>
                <a:lnTo>
                  <a:pt x="444969" y="285076"/>
                </a:lnTo>
                <a:lnTo>
                  <a:pt x="451518" y="291782"/>
                </a:lnTo>
                <a:close/>
              </a:path>
              <a:path w="753745" h="756285">
                <a:moveTo>
                  <a:pt x="462406" y="316687"/>
                </a:moveTo>
                <a:lnTo>
                  <a:pt x="457123" y="311149"/>
                </a:lnTo>
                <a:lnTo>
                  <a:pt x="438150" y="291744"/>
                </a:lnTo>
                <a:lnTo>
                  <a:pt x="451518" y="291782"/>
                </a:lnTo>
                <a:lnTo>
                  <a:pt x="464019" y="304584"/>
                </a:lnTo>
                <a:lnTo>
                  <a:pt x="469290" y="310108"/>
                </a:lnTo>
                <a:lnTo>
                  <a:pt x="462406" y="316687"/>
                </a:lnTo>
                <a:close/>
              </a:path>
              <a:path w="753745" h="756285">
                <a:moveTo>
                  <a:pt x="506785" y="350164"/>
                </a:moveTo>
                <a:lnTo>
                  <a:pt x="493915" y="350164"/>
                </a:lnTo>
                <a:lnTo>
                  <a:pt x="482015" y="337388"/>
                </a:lnTo>
                <a:lnTo>
                  <a:pt x="488975" y="330898"/>
                </a:lnTo>
                <a:lnTo>
                  <a:pt x="500913" y="343712"/>
                </a:lnTo>
                <a:lnTo>
                  <a:pt x="506785" y="350164"/>
                </a:lnTo>
                <a:close/>
              </a:path>
              <a:path w="753745" h="756285">
                <a:moveTo>
                  <a:pt x="507758" y="365391"/>
                </a:moveTo>
                <a:lnTo>
                  <a:pt x="493864" y="350113"/>
                </a:lnTo>
                <a:lnTo>
                  <a:pt x="506785" y="350164"/>
                </a:lnTo>
                <a:lnTo>
                  <a:pt x="514807" y="358978"/>
                </a:lnTo>
                <a:lnTo>
                  <a:pt x="507758" y="365391"/>
                </a:lnTo>
                <a:close/>
              </a:path>
              <a:path w="753745" h="756285">
                <a:moveTo>
                  <a:pt x="541294" y="388873"/>
                </a:moveTo>
                <a:lnTo>
                  <a:pt x="528701" y="388873"/>
                </a:lnTo>
                <a:lnTo>
                  <a:pt x="526745" y="386676"/>
                </a:lnTo>
                <a:lnTo>
                  <a:pt x="533869" y="380352"/>
                </a:lnTo>
                <a:lnTo>
                  <a:pt x="535863" y="382600"/>
                </a:lnTo>
                <a:lnTo>
                  <a:pt x="541294" y="388873"/>
                </a:lnTo>
                <a:close/>
              </a:path>
              <a:path w="753745" h="756285">
                <a:moveTo>
                  <a:pt x="557783" y="408063"/>
                </a:moveTo>
                <a:lnTo>
                  <a:pt x="545312" y="408063"/>
                </a:lnTo>
                <a:lnTo>
                  <a:pt x="528662" y="388835"/>
                </a:lnTo>
                <a:lnTo>
                  <a:pt x="541294" y="388873"/>
                </a:lnTo>
                <a:lnTo>
                  <a:pt x="552551" y="401878"/>
                </a:lnTo>
                <a:lnTo>
                  <a:pt x="557783" y="408063"/>
                </a:lnTo>
                <a:close/>
              </a:path>
              <a:path w="753745" h="756285">
                <a:moveTo>
                  <a:pt x="551535" y="415442"/>
                </a:moveTo>
                <a:lnTo>
                  <a:pt x="545274" y="408025"/>
                </a:lnTo>
                <a:lnTo>
                  <a:pt x="557783" y="408063"/>
                </a:lnTo>
                <a:lnTo>
                  <a:pt x="558825" y="409295"/>
                </a:lnTo>
                <a:lnTo>
                  <a:pt x="551535" y="415442"/>
                </a:lnTo>
                <a:close/>
              </a:path>
              <a:path w="753745" h="756285">
                <a:moveTo>
                  <a:pt x="593636" y="466902"/>
                </a:moveTo>
                <a:lnTo>
                  <a:pt x="591820" y="464578"/>
                </a:lnTo>
                <a:lnTo>
                  <a:pt x="576872" y="445922"/>
                </a:lnTo>
                <a:lnTo>
                  <a:pt x="569810" y="437337"/>
                </a:lnTo>
                <a:lnTo>
                  <a:pt x="577164" y="431291"/>
                </a:lnTo>
                <a:lnTo>
                  <a:pt x="584301" y="439966"/>
                </a:lnTo>
                <a:lnTo>
                  <a:pt x="599325" y="458723"/>
                </a:lnTo>
                <a:lnTo>
                  <a:pt x="601141" y="461048"/>
                </a:lnTo>
                <a:lnTo>
                  <a:pt x="593636" y="466902"/>
                </a:lnTo>
                <a:close/>
              </a:path>
              <a:path w="753745" h="756285">
                <a:moveTo>
                  <a:pt x="631773" y="501205"/>
                </a:moveTo>
                <a:lnTo>
                  <a:pt x="619950" y="501205"/>
                </a:lnTo>
                <a:lnTo>
                  <a:pt x="611060" y="489457"/>
                </a:lnTo>
                <a:lnTo>
                  <a:pt x="618655" y="483717"/>
                </a:lnTo>
                <a:lnTo>
                  <a:pt x="627595" y="495515"/>
                </a:lnTo>
                <a:lnTo>
                  <a:pt x="631773" y="501205"/>
                </a:lnTo>
                <a:close/>
              </a:path>
              <a:path w="753745" h="756285">
                <a:moveTo>
                  <a:pt x="633691" y="519937"/>
                </a:moveTo>
                <a:lnTo>
                  <a:pt x="633031" y="519010"/>
                </a:lnTo>
                <a:lnTo>
                  <a:pt x="619923" y="501169"/>
                </a:lnTo>
                <a:lnTo>
                  <a:pt x="631773" y="501205"/>
                </a:lnTo>
                <a:lnTo>
                  <a:pt x="640791" y="513486"/>
                </a:lnTo>
                <a:lnTo>
                  <a:pt x="641451" y="514413"/>
                </a:lnTo>
                <a:lnTo>
                  <a:pt x="633691" y="519937"/>
                </a:lnTo>
                <a:close/>
              </a:path>
              <a:path w="753745" h="756285">
                <a:moveTo>
                  <a:pt x="668781" y="553783"/>
                </a:moveTo>
                <a:lnTo>
                  <a:pt x="657364" y="553783"/>
                </a:lnTo>
                <a:lnTo>
                  <a:pt x="650112" y="543229"/>
                </a:lnTo>
                <a:lnTo>
                  <a:pt x="657961" y="537844"/>
                </a:lnTo>
                <a:lnTo>
                  <a:pt x="665251" y="548462"/>
                </a:lnTo>
                <a:lnTo>
                  <a:pt x="668781" y="553783"/>
                </a:lnTo>
                <a:close/>
              </a:path>
              <a:path w="753745" h="756285">
                <a:moveTo>
                  <a:pt x="677742" y="570585"/>
                </a:moveTo>
                <a:lnTo>
                  <a:pt x="668502" y="570585"/>
                </a:lnTo>
                <a:lnTo>
                  <a:pt x="657313" y="553719"/>
                </a:lnTo>
                <a:lnTo>
                  <a:pt x="668781" y="553783"/>
                </a:lnTo>
                <a:lnTo>
                  <a:pt x="676490" y="565403"/>
                </a:lnTo>
                <a:lnTo>
                  <a:pt x="679196" y="569658"/>
                </a:lnTo>
                <a:lnTo>
                  <a:pt x="677742" y="570585"/>
                </a:lnTo>
                <a:close/>
              </a:path>
              <a:path w="753745" h="756285">
                <a:moveTo>
                  <a:pt x="671169" y="574776"/>
                </a:moveTo>
                <a:lnTo>
                  <a:pt x="668451" y="570522"/>
                </a:lnTo>
                <a:lnTo>
                  <a:pt x="677742" y="570585"/>
                </a:lnTo>
                <a:lnTo>
                  <a:pt x="671169" y="574776"/>
                </a:lnTo>
                <a:close/>
              </a:path>
              <a:path w="753745" h="756285">
                <a:moveTo>
                  <a:pt x="708540" y="618401"/>
                </a:moveTo>
                <a:lnTo>
                  <a:pt x="697661" y="618401"/>
                </a:lnTo>
                <a:lnTo>
                  <a:pt x="688619" y="602843"/>
                </a:lnTo>
                <a:lnTo>
                  <a:pt x="686244" y="598944"/>
                </a:lnTo>
                <a:lnTo>
                  <a:pt x="694372" y="593991"/>
                </a:lnTo>
                <a:lnTo>
                  <a:pt x="696849" y="598055"/>
                </a:lnTo>
                <a:lnTo>
                  <a:pt x="705954" y="613714"/>
                </a:lnTo>
                <a:lnTo>
                  <a:pt x="708540" y="618401"/>
                </a:lnTo>
                <a:close/>
              </a:path>
              <a:path w="753745" h="756285">
                <a:moveTo>
                  <a:pt x="705065" y="631824"/>
                </a:moveTo>
                <a:lnTo>
                  <a:pt x="697627" y="618341"/>
                </a:lnTo>
                <a:lnTo>
                  <a:pt x="708540" y="618401"/>
                </a:lnTo>
                <a:lnTo>
                  <a:pt x="713409" y="627227"/>
                </a:lnTo>
                <a:lnTo>
                  <a:pt x="705065" y="631824"/>
                </a:lnTo>
                <a:close/>
              </a:path>
              <a:path w="753745" h="756285">
                <a:moveTo>
                  <a:pt x="730534" y="661695"/>
                </a:moveTo>
                <a:lnTo>
                  <a:pt x="720115" y="661695"/>
                </a:lnTo>
                <a:lnTo>
                  <a:pt x="717880" y="657072"/>
                </a:lnTo>
                <a:lnTo>
                  <a:pt x="726452" y="652932"/>
                </a:lnTo>
                <a:lnTo>
                  <a:pt x="728751" y="657682"/>
                </a:lnTo>
                <a:lnTo>
                  <a:pt x="730534" y="661695"/>
                </a:lnTo>
                <a:close/>
              </a:path>
              <a:path w="753745" h="756285">
                <a:moveTo>
                  <a:pt x="741216" y="687628"/>
                </a:moveTo>
                <a:lnTo>
                  <a:pt x="731113" y="687628"/>
                </a:lnTo>
                <a:lnTo>
                  <a:pt x="725957" y="674814"/>
                </a:lnTo>
                <a:lnTo>
                  <a:pt x="720098" y="661659"/>
                </a:lnTo>
                <a:lnTo>
                  <a:pt x="730534" y="661695"/>
                </a:lnTo>
                <a:lnTo>
                  <a:pt x="734783" y="671258"/>
                </a:lnTo>
                <a:lnTo>
                  <a:pt x="740016" y="684250"/>
                </a:lnTo>
                <a:lnTo>
                  <a:pt x="741216" y="687628"/>
                </a:lnTo>
                <a:close/>
              </a:path>
              <a:path w="753745" h="756285">
                <a:moveTo>
                  <a:pt x="732535" y="691667"/>
                </a:moveTo>
                <a:lnTo>
                  <a:pt x="731040" y="687447"/>
                </a:lnTo>
                <a:lnTo>
                  <a:pt x="731113" y="687628"/>
                </a:lnTo>
                <a:lnTo>
                  <a:pt x="741216" y="687628"/>
                </a:lnTo>
                <a:lnTo>
                  <a:pt x="741514" y="688466"/>
                </a:lnTo>
                <a:lnTo>
                  <a:pt x="732535" y="691667"/>
                </a:lnTo>
                <a:close/>
              </a:path>
              <a:path w="753745" h="756285">
                <a:moveTo>
                  <a:pt x="752560" y="731151"/>
                </a:moveTo>
                <a:lnTo>
                  <a:pt x="742975" y="731151"/>
                </a:lnTo>
                <a:lnTo>
                  <a:pt x="742226" y="726198"/>
                </a:lnTo>
                <a:lnTo>
                  <a:pt x="741273" y="721232"/>
                </a:lnTo>
                <a:lnTo>
                  <a:pt x="740638" y="718451"/>
                </a:lnTo>
                <a:lnTo>
                  <a:pt x="749934" y="716356"/>
                </a:lnTo>
                <a:lnTo>
                  <a:pt x="750633" y="719454"/>
                </a:lnTo>
                <a:lnTo>
                  <a:pt x="751636" y="724763"/>
                </a:lnTo>
                <a:lnTo>
                  <a:pt x="752424" y="729907"/>
                </a:lnTo>
                <a:lnTo>
                  <a:pt x="752560" y="731151"/>
                </a:lnTo>
                <a:close/>
              </a:path>
              <a:path w="753745" h="756285">
                <a:moveTo>
                  <a:pt x="753294" y="740092"/>
                </a:moveTo>
                <a:lnTo>
                  <a:pt x="743775" y="740092"/>
                </a:lnTo>
                <a:lnTo>
                  <a:pt x="743470" y="735520"/>
                </a:lnTo>
                <a:lnTo>
                  <a:pt x="742959" y="731048"/>
                </a:lnTo>
                <a:lnTo>
                  <a:pt x="752560" y="731151"/>
                </a:lnTo>
                <a:lnTo>
                  <a:pt x="752970" y="734885"/>
                </a:lnTo>
                <a:lnTo>
                  <a:pt x="753287" y="739686"/>
                </a:lnTo>
                <a:lnTo>
                  <a:pt x="753294" y="740092"/>
                </a:lnTo>
                <a:close/>
              </a:path>
              <a:path w="753745" h="756285">
                <a:moveTo>
                  <a:pt x="753358" y="744232"/>
                </a:moveTo>
                <a:lnTo>
                  <a:pt x="743838" y="744232"/>
                </a:lnTo>
                <a:lnTo>
                  <a:pt x="743763" y="739919"/>
                </a:lnTo>
                <a:lnTo>
                  <a:pt x="743775" y="740092"/>
                </a:lnTo>
                <a:lnTo>
                  <a:pt x="753294" y="740092"/>
                </a:lnTo>
                <a:lnTo>
                  <a:pt x="753358" y="744232"/>
                </a:lnTo>
                <a:close/>
              </a:path>
              <a:path w="753745" h="756285">
                <a:moveTo>
                  <a:pt x="753223" y="748156"/>
                </a:moveTo>
                <a:lnTo>
                  <a:pt x="743686" y="748156"/>
                </a:lnTo>
                <a:lnTo>
                  <a:pt x="743711" y="747864"/>
                </a:lnTo>
                <a:lnTo>
                  <a:pt x="743836" y="744060"/>
                </a:lnTo>
                <a:lnTo>
                  <a:pt x="743838" y="744232"/>
                </a:lnTo>
                <a:lnTo>
                  <a:pt x="753358" y="744232"/>
                </a:lnTo>
                <a:lnTo>
                  <a:pt x="753223" y="748156"/>
                </a:lnTo>
                <a:close/>
              </a:path>
              <a:path w="753745" h="756285">
                <a:moveTo>
                  <a:pt x="743688" y="748101"/>
                </a:moveTo>
                <a:lnTo>
                  <a:pt x="743697" y="747864"/>
                </a:lnTo>
                <a:lnTo>
                  <a:pt x="743688" y="748101"/>
                </a:lnTo>
                <a:close/>
              </a:path>
              <a:path w="753745" h="756285">
                <a:moveTo>
                  <a:pt x="752892" y="751852"/>
                </a:moveTo>
                <a:lnTo>
                  <a:pt x="743318" y="751852"/>
                </a:lnTo>
                <a:lnTo>
                  <a:pt x="743356" y="751535"/>
                </a:lnTo>
                <a:lnTo>
                  <a:pt x="743688" y="748101"/>
                </a:lnTo>
                <a:lnTo>
                  <a:pt x="753223" y="748156"/>
                </a:lnTo>
                <a:lnTo>
                  <a:pt x="753211" y="748512"/>
                </a:lnTo>
                <a:lnTo>
                  <a:pt x="752892" y="751852"/>
                </a:lnTo>
                <a:close/>
              </a:path>
              <a:path w="753745" h="756285">
                <a:moveTo>
                  <a:pt x="743339" y="751639"/>
                </a:moveTo>
                <a:close/>
              </a:path>
              <a:path w="753745" h="756285">
                <a:moveTo>
                  <a:pt x="752284" y="755954"/>
                </a:moveTo>
                <a:lnTo>
                  <a:pt x="742886" y="754405"/>
                </a:lnTo>
                <a:lnTo>
                  <a:pt x="743339" y="751639"/>
                </a:lnTo>
                <a:lnTo>
                  <a:pt x="743318" y="751852"/>
                </a:lnTo>
                <a:lnTo>
                  <a:pt x="752892" y="751852"/>
                </a:lnTo>
                <a:lnTo>
                  <a:pt x="752805" y="752767"/>
                </a:lnTo>
                <a:lnTo>
                  <a:pt x="752284" y="75595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500022" y="2755150"/>
            <a:ext cx="1866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1981" y="2545460"/>
            <a:ext cx="18923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4540" y="472122"/>
            <a:ext cx="9182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例如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,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3540" y="2450464"/>
            <a:ext cx="45192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xoy</a:t>
            </a:r>
            <a:r>
              <a:rPr dirty="0" sz="2800" spc="-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面上的投影曲线方程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54937" y="3824058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4937" y="3546640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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3848" y="3753815"/>
            <a:ext cx="734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29537" y="3312096"/>
            <a:ext cx="28606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6822" sz="4275" spc="202">
                <a:solidFill>
                  <a:srgbClr val="FFFF00"/>
                </a:solidFill>
                <a:latin typeface="Symbol"/>
                <a:cs typeface="Symbol"/>
              </a:rPr>
              <a:t></a:t>
            </a:r>
            <a:r>
              <a:rPr dirty="0" sz="2850" spc="13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20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-3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45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1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-3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1866" y="1762493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71866" y="1451559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19358" y="1627403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35721" y="1692211"/>
            <a:ext cx="38239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354070" algn="l"/>
              </a:tabLst>
            </a:pP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5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5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baseline="35230" sz="3075" spc="8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349893" y="1183106"/>
            <a:ext cx="2407920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14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 b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5230" sz="3075" spc="22" b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baseline="35230" sz="3075" spc="22" b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0831" y="1388021"/>
            <a:ext cx="7429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011" sz="4275" spc="1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endParaRPr baseline="38011" sz="4275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00926" y="2668587"/>
            <a:ext cx="773430" cy="312420"/>
          </a:xfrm>
          <a:custGeom>
            <a:avLst/>
            <a:gdLst/>
            <a:ahLst/>
            <a:cxnLst/>
            <a:rect l="l" t="t" r="r" b="b"/>
            <a:pathLst>
              <a:path w="773429" h="312419">
                <a:moveTo>
                  <a:pt x="406247" y="312419"/>
                </a:moveTo>
                <a:lnTo>
                  <a:pt x="366750" y="312419"/>
                </a:lnTo>
                <a:lnTo>
                  <a:pt x="290499" y="307339"/>
                </a:lnTo>
                <a:lnTo>
                  <a:pt x="219964" y="297180"/>
                </a:lnTo>
                <a:lnTo>
                  <a:pt x="156591" y="281939"/>
                </a:lnTo>
                <a:lnTo>
                  <a:pt x="114630" y="266700"/>
                </a:lnTo>
                <a:lnTo>
                  <a:pt x="89674" y="255269"/>
                </a:lnTo>
                <a:lnTo>
                  <a:pt x="78333" y="250189"/>
                </a:lnTo>
                <a:lnTo>
                  <a:pt x="67335" y="243839"/>
                </a:lnTo>
                <a:lnTo>
                  <a:pt x="57200" y="237489"/>
                </a:lnTo>
                <a:lnTo>
                  <a:pt x="47802" y="231139"/>
                </a:lnTo>
                <a:lnTo>
                  <a:pt x="39141" y="223519"/>
                </a:lnTo>
                <a:lnTo>
                  <a:pt x="31318" y="217169"/>
                </a:lnTo>
                <a:lnTo>
                  <a:pt x="8115" y="186689"/>
                </a:lnTo>
                <a:lnTo>
                  <a:pt x="1981" y="170180"/>
                </a:lnTo>
                <a:lnTo>
                  <a:pt x="1066" y="166369"/>
                </a:lnTo>
                <a:lnTo>
                  <a:pt x="406" y="162560"/>
                </a:lnTo>
                <a:lnTo>
                  <a:pt x="38" y="158750"/>
                </a:lnTo>
                <a:lnTo>
                  <a:pt x="0" y="149860"/>
                </a:lnTo>
                <a:lnTo>
                  <a:pt x="304" y="146050"/>
                </a:lnTo>
                <a:lnTo>
                  <a:pt x="812" y="142239"/>
                </a:lnTo>
                <a:lnTo>
                  <a:pt x="1511" y="139700"/>
                </a:lnTo>
                <a:lnTo>
                  <a:pt x="2413" y="135889"/>
                </a:lnTo>
                <a:lnTo>
                  <a:pt x="3492" y="132080"/>
                </a:lnTo>
                <a:lnTo>
                  <a:pt x="4749" y="128269"/>
                </a:lnTo>
                <a:lnTo>
                  <a:pt x="6197" y="124460"/>
                </a:lnTo>
                <a:lnTo>
                  <a:pt x="7823" y="121919"/>
                </a:lnTo>
                <a:lnTo>
                  <a:pt x="9677" y="118110"/>
                </a:lnTo>
                <a:lnTo>
                  <a:pt x="36664" y="86360"/>
                </a:lnTo>
                <a:lnTo>
                  <a:pt x="68961" y="63500"/>
                </a:lnTo>
                <a:lnTo>
                  <a:pt x="109651" y="43180"/>
                </a:lnTo>
                <a:lnTo>
                  <a:pt x="170878" y="22860"/>
                </a:lnTo>
                <a:lnTo>
                  <a:pt x="272415" y="2539"/>
                </a:lnTo>
                <a:lnTo>
                  <a:pt x="304228" y="0"/>
                </a:lnTo>
                <a:lnTo>
                  <a:pt x="305142" y="8889"/>
                </a:lnTo>
                <a:lnTo>
                  <a:pt x="289191" y="10160"/>
                </a:lnTo>
                <a:lnTo>
                  <a:pt x="273596" y="12700"/>
                </a:lnTo>
                <a:lnTo>
                  <a:pt x="258279" y="13969"/>
                </a:lnTo>
                <a:lnTo>
                  <a:pt x="243268" y="16510"/>
                </a:lnTo>
                <a:lnTo>
                  <a:pt x="228574" y="19050"/>
                </a:lnTo>
                <a:lnTo>
                  <a:pt x="214210" y="21589"/>
                </a:lnTo>
                <a:lnTo>
                  <a:pt x="200202" y="25400"/>
                </a:lnTo>
                <a:lnTo>
                  <a:pt x="186550" y="27939"/>
                </a:lnTo>
                <a:lnTo>
                  <a:pt x="173278" y="31750"/>
                </a:lnTo>
                <a:lnTo>
                  <a:pt x="160400" y="35560"/>
                </a:lnTo>
                <a:lnTo>
                  <a:pt x="147942" y="39369"/>
                </a:lnTo>
                <a:lnTo>
                  <a:pt x="135915" y="43180"/>
                </a:lnTo>
                <a:lnTo>
                  <a:pt x="124320" y="46989"/>
                </a:lnTo>
                <a:lnTo>
                  <a:pt x="113195" y="52069"/>
                </a:lnTo>
                <a:lnTo>
                  <a:pt x="102539" y="57150"/>
                </a:lnTo>
                <a:lnTo>
                  <a:pt x="102679" y="57150"/>
                </a:lnTo>
                <a:lnTo>
                  <a:pt x="92392" y="60960"/>
                </a:lnTo>
                <a:lnTo>
                  <a:pt x="92532" y="60960"/>
                </a:lnTo>
                <a:lnTo>
                  <a:pt x="82740" y="66039"/>
                </a:lnTo>
                <a:lnTo>
                  <a:pt x="82892" y="66039"/>
                </a:lnTo>
                <a:lnTo>
                  <a:pt x="73621" y="71119"/>
                </a:lnTo>
                <a:lnTo>
                  <a:pt x="73787" y="71119"/>
                </a:lnTo>
                <a:lnTo>
                  <a:pt x="65049" y="76200"/>
                </a:lnTo>
                <a:lnTo>
                  <a:pt x="65214" y="76200"/>
                </a:lnTo>
                <a:lnTo>
                  <a:pt x="57023" y="82550"/>
                </a:lnTo>
                <a:lnTo>
                  <a:pt x="57200" y="82550"/>
                </a:lnTo>
                <a:lnTo>
                  <a:pt x="49580" y="87630"/>
                </a:lnTo>
                <a:lnTo>
                  <a:pt x="49771" y="87630"/>
                </a:lnTo>
                <a:lnTo>
                  <a:pt x="44132" y="92710"/>
                </a:lnTo>
                <a:lnTo>
                  <a:pt x="42925" y="92710"/>
                </a:lnTo>
                <a:lnTo>
                  <a:pt x="36474" y="99060"/>
                </a:lnTo>
                <a:lnTo>
                  <a:pt x="36677" y="99060"/>
                </a:lnTo>
                <a:lnTo>
                  <a:pt x="32014" y="104139"/>
                </a:lnTo>
                <a:lnTo>
                  <a:pt x="31064" y="104139"/>
                </a:lnTo>
                <a:lnTo>
                  <a:pt x="25857" y="110489"/>
                </a:lnTo>
                <a:lnTo>
                  <a:pt x="26060" y="110489"/>
                </a:lnTo>
                <a:lnTo>
                  <a:pt x="21501" y="116839"/>
                </a:lnTo>
                <a:lnTo>
                  <a:pt x="21717" y="116839"/>
                </a:lnTo>
                <a:lnTo>
                  <a:pt x="17805" y="123189"/>
                </a:lnTo>
                <a:lnTo>
                  <a:pt x="17957" y="123189"/>
                </a:lnTo>
                <a:lnTo>
                  <a:pt x="16256" y="125730"/>
                </a:lnTo>
                <a:lnTo>
                  <a:pt x="15333" y="128269"/>
                </a:lnTo>
                <a:lnTo>
                  <a:pt x="14909" y="128269"/>
                </a:lnTo>
                <a:lnTo>
                  <a:pt x="13563" y="132080"/>
                </a:lnTo>
                <a:lnTo>
                  <a:pt x="12458" y="134619"/>
                </a:lnTo>
                <a:lnTo>
                  <a:pt x="11531" y="138430"/>
                </a:lnTo>
                <a:lnTo>
                  <a:pt x="10769" y="140969"/>
                </a:lnTo>
                <a:lnTo>
                  <a:pt x="10172" y="144780"/>
                </a:lnTo>
                <a:lnTo>
                  <a:pt x="9753" y="147319"/>
                </a:lnTo>
                <a:lnTo>
                  <a:pt x="9512" y="151130"/>
                </a:lnTo>
                <a:lnTo>
                  <a:pt x="9525" y="157480"/>
                </a:lnTo>
                <a:lnTo>
                  <a:pt x="9893" y="161289"/>
                </a:lnTo>
                <a:lnTo>
                  <a:pt x="10477" y="165100"/>
                </a:lnTo>
                <a:lnTo>
                  <a:pt x="11277" y="168910"/>
                </a:lnTo>
                <a:lnTo>
                  <a:pt x="12306" y="172719"/>
                </a:lnTo>
                <a:lnTo>
                  <a:pt x="12661" y="172719"/>
                </a:lnTo>
                <a:lnTo>
                  <a:pt x="13550" y="175260"/>
                </a:lnTo>
                <a:lnTo>
                  <a:pt x="15024" y="179069"/>
                </a:lnTo>
                <a:lnTo>
                  <a:pt x="16713" y="182880"/>
                </a:lnTo>
                <a:lnTo>
                  <a:pt x="18618" y="186689"/>
                </a:lnTo>
                <a:lnTo>
                  <a:pt x="20751" y="189230"/>
                </a:lnTo>
                <a:lnTo>
                  <a:pt x="23088" y="193039"/>
                </a:lnTo>
                <a:lnTo>
                  <a:pt x="25654" y="196850"/>
                </a:lnTo>
                <a:lnTo>
                  <a:pt x="28422" y="200660"/>
                </a:lnTo>
                <a:lnTo>
                  <a:pt x="29332" y="200660"/>
                </a:lnTo>
                <a:lnTo>
                  <a:pt x="31407" y="203200"/>
                </a:lnTo>
                <a:lnTo>
                  <a:pt x="34594" y="207010"/>
                </a:lnTo>
                <a:lnTo>
                  <a:pt x="37998" y="210819"/>
                </a:lnTo>
                <a:lnTo>
                  <a:pt x="39094" y="210819"/>
                </a:lnTo>
                <a:lnTo>
                  <a:pt x="45466" y="217169"/>
                </a:lnTo>
                <a:lnTo>
                  <a:pt x="45250" y="217169"/>
                </a:lnTo>
                <a:lnTo>
                  <a:pt x="53682" y="223519"/>
                </a:lnTo>
                <a:lnTo>
                  <a:pt x="53467" y="223519"/>
                </a:lnTo>
                <a:lnTo>
                  <a:pt x="62661" y="229869"/>
                </a:lnTo>
                <a:lnTo>
                  <a:pt x="62458" y="229869"/>
                </a:lnTo>
                <a:lnTo>
                  <a:pt x="72390" y="236219"/>
                </a:lnTo>
                <a:lnTo>
                  <a:pt x="74330" y="236219"/>
                </a:lnTo>
                <a:lnTo>
                  <a:pt x="82854" y="241300"/>
                </a:lnTo>
                <a:lnTo>
                  <a:pt x="82677" y="241300"/>
                </a:lnTo>
                <a:lnTo>
                  <a:pt x="94005" y="247650"/>
                </a:lnTo>
                <a:lnTo>
                  <a:pt x="93840" y="247650"/>
                </a:lnTo>
                <a:lnTo>
                  <a:pt x="105841" y="252730"/>
                </a:lnTo>
                <a:lnTo>
                  <a:pt x="105689" y="252730"/>
                </a:lnTo>
                <a:lnTo>
                  <a:pt x="118338" y="257810"/>
                </a:lnTo>
                <a:lnTo>
                  <a:pt x="118186" y="257810"/>
                </a:lnTo>
                <a:lnTo>
                  <a:pt x="131445" y="262889"/>
                </a:lnTo>
                <a:lnTo>
                  <a:pt x="131305" y="262889"/>
                </a:lnTo>
                <a:lnTo>
                  <a:pt x="145161" y="267969"/>
                </a:lnTo>
                <a:lnTo>
                  <a:pt x="159448" y="271780"/>
                </a:lnTo>
                <a:lnTo>
                  <a:pt x="174294" y="276860"/>
                </a:lnTo>
                <a:lnTo>
                  <a:pt x="189661" y="280669"/>
                </a:lnTo>
                <a:lnTo>
                  <a:pt x="205536" y="284480"/>
                </a:lnTo>
                <a:lnTo>
                  <a:pt x="221894" y="287019"/>
                </a:lnTo>
                <a:lnTo>
                  <a:pt x="238696" y="290830"/>
                </a:lnTo>
                <a:lnTo>
                  <a:pt x="255930" y="293369"/>
                </a:lnTo>
                <a:lnTo>
                  <a:pt x="273558" y="295910"/>
                </a:lnTo>
                <a:lnTo>
                  <a:pt x="291579" y="297180"/>
                </a:lnTo>
                <a:lnTo>
                  <a:pt x="309943" y="299719"/>
                </a:lnTo>
                <a:lnTo>
                  <a:pt x="328650" y="300989"/>
                </a:lnTo>
                <a:lnTo>
                  <a:pt x="347662" y="302260"/>
                </a:lnTo>
                <a:lnTo>
                  <a:pt x="518363" y="302260"/>
                </a:lnTo>
                <a:lnTo>
                  <a:pt x="482307" y="307339"/>
                </a:lnTo>
                <a:lnTo>
                  <a:pt x="406247" y="312419"/>
                </a:lnTo>
                <a:close/>
              </a:path>
              <a:path w="773429" h="312419">
                <a:moveTo>
                  <a:pt x="42722" y="93980"/>
                </a:moveTo>
                <a:lnTo>
                  <a:pt x="42925" y="92710"/>
                </a:lnTo>
                <a:lnTo>
                  <a:pt x="44132" y="92710"/>
                </a:lnTo>
                <a:lnTo>
                  <a:pt x="42722" y="93980"/>
                </a:lnTo>
                <a:close/>
              </a:path>
              <a:path w="773429" h="312419">
                <a:moveTo>
                  <a:pt x="30848" y="105410"/>
                </a:moveTo>
                <a:lnTo>
                  <a:pt x="31064" y="104139"/>
                </a:lnTo>
                <a:lnTo>
                  <a:pt x="32014" y="104139"/>
                </a:lnTo>
                <a:lnTo>
                  <a:pt x="30848" y="105410"/>
                </a:lnTo>
                <a:close/>
              </a:path>
              <a:path w="773429" h="312419">
                <a:moveTo>
                  <a:pt x="14820" y="129539"/>
                </a:moveTo>
                <a:lnTo>
                  <a:pt x="14909" y="128269"/>
                </a:lnTo>
                <a:lnTo>
                  <a:pt x="15333" y="128269"/>
                </a:lnTo>
                <a:lnTo>
                  <a:pt x="14820" y="129539"/>
                </a:lnTo>
                <a:close/>
              </a:path>
              <a:path w="773429" h="312419">
                <a:moveTo>
                  <a:pt x="770343" y="172719"/>
                </a:moveTo>
                <a:lnTo>
                  <a:pt x="760590" y="172719"/>
                </a:lnTo>
                <a:lnTo>
                  <a:pt x="761695" y="168910"/>
                </a:lnTo>
                <a:lnTo>
                  <a:pt x="762482" y="165100"/>
                </a:lnTo>
                <a:lnTo>
                  <a:pt x="763041" y="161289"/>
                </a:lnTo>
                <a:lnTo>
                  <a:pt x="763371" y="157480"/>
                </a:lnTo>
                <a:lnTo>
                  <a:pt x="763397" y="151130"/>
                </a:lnTo>
                <a:lnTo>
                  <a:pt x="763181" y="148589"/>
                </a:lnTo>
                <a:lnTo>
                  <a:pt x="772680" y="147319"/>
                </a:lnTo>
                <a:lnTo>
                  <a:pt x="772922" y="151130"/>
                </a:lnTo>
                <a:lnTo>
                  <a:pt x="772883" y="157480"/>
                </a:lnTo>
                <a:lnTo>
                  <a:pt x="772452" y="162560"/>
                </a:lnTo>
                <a:lnTo>
                  <a:pt x="771779" y="166369"/>
                </a:lnTo>
                <a:lnTo>
                  <a:pt x="770343" y="172719"/>
                </a:lnTo>
                <a:close/>
              </a:path>
              <a:path w="773429" h="312419">
                <a:moveTo>
                  <a:pt x="12661" y="172719"/>
                </a:moveTo>
                <a:lnTo>
                  <a:pt x="12306" y="172719"/>
                </a:lnTo>
                <a:lnTo>
                  <a:pt x="12217" y="171450"/>
                </a:lnTo>
                <a:lnTo>
                  <a:pt x="12661" y="172719"/>
                </a:lnTo>
                <a:close/>
              </a:path>
              <a:path w="773429" h="312419">
                <a:moveTo>
                  <a:pt x="756657" y="200660"/>
                </a:moveTo>
                <a:lnTo>
                  <a:pt x="744474" y="200660"/>
                </a:lnTo>
                <a:lnTo>
                  <a:pt x="747369" y="196850"/>
                </a:lnTo>
                <a:lnTo>
                  <a:pt x="749935" y="193039"/>
                </a:lnTo>
                <a:lnTo>
                  <a:pt x="752271" y="189230"/>
                </a:lnTo>
                <a:lnTo>
                  <a:pt x="754392" y="186689"/>
                </a:lnTo>
                <a:lnTo>
                  <a:pt x="756297" y="182880"/>
                </a:lnTo>
                <a:lnTo>
                  <a:pt x="757986" y="179069"/>
                </a:lnTo>
                <a:lnTo>
                  <a:pt x="759447" y="175260"/>
                </a:lnTo>
                <a:lnTo>
                  <a:pt x="760679" y="171450"/>
                </a:lnTo>
                <a:lnTo>
                  <a:pt x="760590" y="172719"/>
                </a:lnTo>
                <a:lnTo>
                  <a:pt x="770343" y="172719"/>
                </a:lnTo>
                <a:lnTo>
                  <a:pt x="762660" y="190500"/>
                </a:lnTo>
                <a:lnTo>
                  <a:pt x="760171" y="195580"/>
                </a:lnTo>
                <a:lnTo>
                  <a:pt x="757593" y="199389"/>
                </a:lnTo>
                <a:lnTo>
                  <a:pt x="756657" y="200660"/>
                </a:lnTo>
                <a:close/>
              </a:path>
              <a:path w="773429" h="312419">
                <a:moveTo>
                  <a:pt x="29332" y="200660"/>
                </a:moveTo>
                <a:lnTo>
                  <a:pt x="28422" y="200660"/>
                </a:lnTo>
                <a:lnTo>
                  <a:pt x="28295" y="199389"/>
                </a:lnTo>
                <a:lnTo>
                  <a:pt x="29332" y="200660"/>
                </a:lnTo>
                <a:close/>
              </a:path>
              <a:path w="773429" h="312419">
                <a:moveTo>
                  <a:pt x="747390" y="210819"/>
                </a:moveTo>
                <a:lnTo>
                  <a:pt x="734898" y="210819"/>
                </a:lnTo>
                <a:lnTo>
                  <a:pt x="738416" y="207010"/>
                </a:lnTo>
                <a:lnTo>
                  <a:pt x="741616" y="203200"/>
                </a:lnTo>
                <a:lnTo>
                  <a:pt x="744601" y="199389"/>
                </a:lnTo>
                <a:lnTo>
                  <a:pt x="744474" y="200660"/>
                </a:lnTo>
                <a:lnTo>
                  <a:pt x="756657" y="200660"/>
                </a:lnTo>
                <a:lnTo>
                  <a:pt x="754786" y="203200"/>
                </a:lnTo>
                <a:lnTo>
                  <a:pt x="751763" y="205739"/>
                </a:lnTo>
                <a:lnTo>
                  <a:pt x="748538" y="209550"/>
                </a:lnTo>
                <a:lnTo>
                  <a:pt x="747390" y="210819"/>
                </a:lnTo>
                <a:close/>
              </a:path>
              <a:path w="773429" h="312419">
                <a:moveTo>
                  <a:pt x="39094" y="210819"/>
                </a:moveTo>
                <a:lnTo>
                  <a:pt x="37998" y="210819"/>
                </a:lnTo>
                <a:lnTo>
                  <a:pt x="37820" y="209550"/>
                </a:lnTo>
                <a:lnTo>
                  <a:pt x="39094" y="210819"/>
                </a:lnTo>
                <a:close/>
              </a:path>
              <a:path w="773429" h="312419">
                <a:moveTo>
                  <a:pt x="717415" y="236219"/>
                </a:moveTo>
                <a:lnTo>
                  <a:pt x="700506" y="236219"/>
                </a:lnTo>
                <a:lnTo>
                  <a:pt x="710438" y="229869"/>
                </a:lnTo>
                <a:lnTo>
                  <a:pt x="710247" y="229869"/>
                </a:lnTo>
                <a:lnTo>
                  <a:pt x="719429" y="223519"/>
                </a:lnTo>
                <a:lnTo>
                  <a:pt x="719226" y="223519"/>
                </a:lnTo>
                <a:lnTo>
                  <a:pt x="727659" y="217169"/>
                </a:lnTo>
                <a:lnTo>
                  <a:pt x="727430" y="217169"/>
                </a:lnTo>
                <a:lnTo>
                  <a:pt x="735076" y="209550"/>
                </a:lnTo>
                <a:lnTo>
                  <a:pt x="734898" y="210819"/>
                </a:lnTo>
                <a:lnTo>
                  <a:pt x="747390" y="210819"/>
                </a:lnTo>
                <a:lnTo>
                  <a:pt x="745096" y="213360"/>
                </a:lnTo>
                <a:lnTo>
                  <a:pt x="741400" y="217169"/>
                </a:lnTo>
                <a:lnTo>
                  <a:pt x="733539" y="224789"/>
                </a:lnTo>
                <a:lnTo>
                  <a:pt x="725106" y="231139"/>
                </a:lnTo>
                <a:lnTo>
                  <a:pt x="717415" y="236219"/>
                </a:lnTo>
                <a:close/>
              </a:path>
              <a:path w="773429" h="312419">
                <a:moveTo>
                  <a:pt x="74330" y="236219"/>
                </a:moveTo>
                <a:lnTo>
                  <a:pt x="72390" y="236219"/>
                </a:lnTo>
                <a:lnTo>
                  <a:pt x="72199" y="234950"/>
                </a:lnTo>
                <a:lnTo>
                  <a:pt x="74330" y="236219"/>
                </a:lnTo>
                <a:close/>
              </a:path>
              <a:path w="773429" h="312419">
                <a:moveTo>
                  <a:pt x="518363" y="302260"/>
                </a:moveTo>
                <a:lnTo>
                  <a:pt x="425246" y="302260"/>
                </a:lnTo>
                <a:lnTo>
                  <a:pt x="444347" y="300989"/>
                </a:lnTo>
                <a:lnTo>
                  <a:pt x="463054" y="299719"/>
                </a:lnTo>
                <a:lnTo>
                  <a:pt x="481418" y="297180"/>
                </a:lnTo>
                <a:lnTo>
                  <a:pt x="499440" y="295910"/>
                </a:lnTo>
                <a:lnTo>
                  <a:pt x="517080" y="293369"/>
                </a:lnTo>
                <a:lnTo>
                  <a:pt x="534314" y="290830"/>
                </a:lnTo>
                <a:lnTo>
                  <a:pt x="551116" y="287019"/>
                </a:lnTo>
                <a:lnTo>
                  <a:pt x="567474" y="284480"/>
                </a:lnTo>
                <a:lnTo>
                  <a:pt x="583349" y="280669"/>
                </a:lnTo>
                <a:lnTo>
                  <a:pt x="598728" y="276860"/>
                </a:lnTo>
                <a:lnTo>
                  <a:pt x="613575" y="271780"/>
                </a:lnTo>
                <a:lnTo>
                  <a:pt x="613448" y="271780"/>
                </a:lnTo>
                <a:lnTo>
                  <a:pt x="627875" y="267969"/>
                </a:lnTo>
                <a:lnTo>
                  <a:pt x="627735" y="267969"/>
                </a:lnTo>
                <a:lnTo>
                  <a:pt x="641591" y="262889"/>
                </a:lnTo>
                <a:lnTo>
                  <a:pt x="641451" y="262889"/>
                </a:lnTo>
                <a:lnTo>
                  <a:pt x="654710" y="257810"/>
                </a:lnTo>
                <a:lnTo>
                  <a:pt x="654570" y="257810"/>
                </a:lnTo>
                <a:lnTo>
                  <a:pt x="667207" y="252730"/>
                </a:lnTo>
                <a:lnTo>
                  <a:pt x="667054" y="252730"/>
                </a:lnTo>
                <a:lnTo>
                  <a:pt x="679056" y="247650"/>
                </a:lnTo>
                <a:lnTo>
                  <a:pt x="678891" y="247650"/>
                </a:lnTo>
                <a:lnTo>
                  <a:pt x="690219" y="241300"/>
                </a:lnTo>
                <a:lnTo>
                  <a:pt x="690054" y="241300"/>
                </a:lnTo>
                <a:lnTo>
                  <a:pt x="700697" y="234950"/>
                </a:lnTo>
                <a:lnTo>
                  <a:pt x="700506" y="236219"/>
                </a:lnTo>
                <a:lnTo>
                  <a:pt x="717415" y="236219"/>
                </a:lnTo>
                <a:lnTo>
                  <a:pt x="715492" y="237489"/>
                </a:lnTo>
                <a:lnTo>
                  <a:pt x="705383" y="243839"/>
                </a:lnTo>
                <a:lnTo>
                  <a:pt x="694563" y="250189"/>
                </a:lnTo>
                <a:lnTo>
                  <a:pt x="683056" y="255269"/>
                </a:lnTo>
                <a:lnTo>
                  <a:pt x="670902" y="261619"/>
                </a:lnTo>
                <a:lnTo>
                  <a:pt x="630732" y="276860"/>
                </a:lnTo>
                <a:lnTo>
                  <a:pt x="585495" y="289560"/>
                </a:lnTo>
                <a:lnTo>
                  <a:pt x="552818" y="297180"/>
                </a:lnTo>
                <a:lnTo>
                  <a:pt x="518363" y="302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3962400"/>
            <a:ext cx="1982787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8437" y="3957637"/>
            <a:ext cx="1992630" cy="1146810"/>
          </a:xfrm>
          <a:custGeom>
            <a:avLst/>
            <a:gdLst/>
            <a:ahLst/>
            <a:cxnLst/>
            <a:rect l="l" t="t" r="r" b="b"/>
            <a:pathLst>
              <a:path w="1992629" h="1146810">
                <a:moveTo>
                  <a:pt x="1047394" y="1270"/>
                </a:moveTo>
                <a:lnTo>
                  <a:pt x="945172" y="1270"/>
                </a:lnTo>
                <a:lnTo>
                  <a:pt x="957910" y="0"/>
                </a:lnTo>
                <a:lnTo>
                  <a:pt x="1034630" y="0"/>
                </a:lnTo>
                <a:lnTo>
                  <a:pt x="1047394" y="1270"/>
                </a:lnTo>
                <a:close/>
              </a:path>
              <a:path w="1992629" h="1146810">
                <a:moveTo>
                  <a:pt x="9525" y="1134110"/>
                </a:moveTo>
                <a:lnTo>
                  <a:pt x="0" y="1134110"/>
                </a:lnTo>
                <a:lnTo>
                  <a:pt x="228" y="1118870"/>
                </a:lnTo>
                <a:lnTo>
                  <a:pt x="2008" y="1073150"/>
                </a:lnTo>
                <a:lnTo>
                  <a:pt x="5122" y="1029970"/>
                </a:lnTo>
                <a:lnTo>
                  <a:pt x="9321" y="989329"/>
                </a:lnTo>
                <a:lnTo>
                  <a:pt x="15087" y="946150"/>
                </a:lnTo>
                <a:lnTo>
                  <a:pt x="22186" y="905510"/>
                </a:lnTo>
                <a:lnTo>
                  <a:pt x="24853" y="891539"/>
                </a:lnTo>
                <a:lnTo>
                  <a:pt x="27647" y="877570"/>
                </a:lnTo>
                <a:lnTo>
                  <a:pt x="30594" y="863600"/>
                </a:lnTo>
                <a:lnTo>
                  <a:pt x="33680" y="849629"/>
                </a:lnTo>
                <a:lnTo>
                  <a:pt x="36906" y="836929"/>
                </a:lnTo>
                <a:lnTo>
                  <a:pt x="40271" y="822960"/>
                </a:lnTo>
                <a:lnTo>
                  <a:pt x="43776" y="808989"/>
                </a:lnTo>
                <a:lnTo>
                  <a:pt x="47421" y="796289"/>
                </a:lnTo>
                <a:lnTo>
                  <a:pt x="51206" y="782320"/>
                </a:lnTo>
                <a:lnTo>
                  <a:pt x="55118" y="769620"/>
                </a:lnTo>
                <a:lnTo>
                  <a:pt x="59169" y="756920"/>
                </a:lnTo>
                <a:lnTo>
                  <a:pt x="63360" y="742950"/>
                </a:lnTo>
                <a:lnTo>
                  <a:pt x="81432" y="692150"/>
                </a:lnTo>
                <a:lnTo>
                  <a:pt x="101561" y="641350"/>
                </a:lnTo>
                <a:lnTo>
                  <a:pt x="123710" y="593089"/>
                </a:lnTo>
                <a:lnTo>
                  <a:pt x="147815" y="544829"/>
                </a:lnTo>
                <a:lnTo>
                  <a:pt x="173799" y="499110"/>
                </a:lnTo>
                <a:lnTo>
                  <a:pt x="201612" y="454660"/>
                </a:lnTo>
                <a:lnTo>
                  <a:pt x="231190" y="411479"/>
                </a:lnTo>
                <a:lnTo>
                  <a:pt x="262470" y="370839"/>
                </a:lnTo>
                <a:lnTo>
                  <a:pt x="295401" y="331470"/>
                </a:lnTo>
                <a:lnTo>
                  <a:pt x="329920" y="293370"/>
                </a:lnTo>
                <a:lnTo>
                  <a:pt x="365950" y="257810"/>
                </a:lnTo>
                <a:lnTo>
                  <a:pt x="403453" y="224789"/>
                </a:lnTo>
                <a:lnTo>
                  <a:pt x="442353" y="193039"/>
                </a:lnTo>
                <a:lnTo>
                  <a:pt x="482600" y="163829"/>
                </a:lnTo>
                <a:lnTo>
                  <a:pt x="524116" y="135889"/>
                </a:lnTo>
                <a:lnTo>
                  <a:pt x="566826" y="111760"/>
                </a:lnTo>
                <a:lnTo>
                  <a:pt x="588632" y="99060"/>
                </a:lnTo>
                <a:lnTo>
                  <a:pt x="610730" y="88900"/>
                </a:lnTo>
                <a:lnTo>
                  <a:pt x="621880" y="82550"/>
                </a:lnTo>
                <a:lnTo>
                  <a:pt x="644372" y="72389"/>
                </a:lnTo>
                <a:lnTo>
                  <a:pt x="655726" y="68579"/>
                </a:lnTo>
                <a:lnTo>
                  <a:pt x="678611" y="58420"/>
                </a:lnTo>
                <a:lnTo>
                  <a:pt x="701751" y="50800"/>
                </a:lnTo>
                <a:lnTo>
                  <a:pt x="713409" y="45720"/>
                </a:lnTo>
                <a:lnTo>
                  <a:pt x="736904" y="38100"/>
                </a:lnTo>
                <a:lnTo>
                  <a:pt x="748753" y="35560"/>
                </a:lnTo>
                <a:lnTo>
                  <a:pt x="772591" y="27939"/>
                </a:lnTo>
                <a:lnTo>
                  <a:pt x="796658" y="22860"/>
                </a:lnTo>
                <a:lnTo>
                  <a:pt x="808774" y="19050"/>
                </a:lnTo>
                <a:lnTo>
                  <a:pt x="820940" y="16510"/>
                </a:lnTo>
                <a:lnTo>
                  <a:pt x="833158" y="15239"/>
                </a:lnTo>
                <a:lnTo>
                  <a:pt x="857732" y="10160"/>
                </a:lnTo>
                <a:lnTo>
                  <a:pt x="870102" y="8889"/>
                </a:lnTo>
                <a:lnTo>
                  <a:pt x="882446" y="6350"/>
                </a:lnTo>
                <a:lnTo>
                  <a:pt x="932535" y="1270"/>
                </a:lnTo>
                <a:lnTo>
                  <a:pt x="1060183" y="1270"/>
                </a:lnTo>
                <a:lnTo>
                  <a:pt x="1110564" y="6350"/>
                </a:lnTo>
                <a:lnTo>
                  <a:pt x="1123060" y="8889"/>
                </a:lnTo>
                <a:lnTo>
                  <a:pt x="970902" y="8889"/>
                </a:lnTo>
                <a:lnTo>
                  <a:pt x="958253" y="10160"/>
                </a:lnTo>
                <a:lnTo>
                  <a:pt x="945781" y="10160"/>
                </a:lnTo>
                <a:lnTo>
                  <a:pt x="933221" y="11429"/>
                </a:lnTo>
                <a:lnTo>
                  <a:pt x="920775" y="12700"/>
                </a:lnTo>
                <a:lnTo>
                  <a:pt x="908430" y="12700"/>
                </a:lnTo>
                <a:lnTo>
                  <a:pt x="895997" y="15239"/>
                </a:lnTo>
                <a:lnTo>
                  <a:pt x="883678" y="16510"/>
                </a:lnTo>
                <a:lnTo>
                  <a:pt x="871397" y="17779"/>
                </a:lnTo>
                <a:lnTo>
                  <a:pt x="859167" y="20320"/>
                </a:lnTo>
                <a:lnTo>
                  <a:pt x="846988" y="21589"/>
                </a:lnTo>
                <a:lnTo>
                  <a:pt x="834859" y="24129"/>
                </a:lnTo>
                <a:lnTo>
                  <a:pt x="822782" y="26670"/>
                </a:lnTo>
                <a:lnTo>
                  <a:pt x="810742" y="29210"/>
                </a:lnTo>
                <a:lnTo>
                  <a:pt x="798766" y="31750"/>
                </a:lnTo>
                <a:lnTo>
                  <a:pt x="786841" y="34289"/>
                </a:lnTo>
                <a:lnTo>
                  <a:pt x="774966" y="38100"/>
                </a:lnTo>
                <a:lnTo>
                  <a:pt x="763143" y="40639"/>
                </a:lnTo>
                <a:lnTo>
                  <a:pt x="751370" y="44450"/>
                </a:lnTo>
                <a:lnTo>
                  <a:pt x="739660" y="48260"/>
                </a:lnTo>
                <a:lnTo>
                  <a:pt x="728014" y="50800"/>
                </a:lnTo>
                <a:lnTo>
                  <a:pt x="716419" y="55879"/>
                </a:lnTo>
                <a:lnTo>
                  <a:pt x="704875" y="59689"/>
                </a:lnTo>
                <a:lnTo>
                  <a:pt x="693407" y="63500"/>
                </a:lnTo>
                <a:lnTo>
                  <a:pt x="681990" y="67310"/>
                </a:lnTo>
                <a:lnTo>
                  <a:pt x="670636" y="72389"/>
                </a:lnTo>
                <a:lnTo>
                  <a:pt x="659345" y="77470"/>
                </a:lnTo>
                <a:lnTo>
                  <a:pt x="648119" y="81279"/>
                </a:lnTo>
                <a:lnTo>
                  <a:pt x="636955" y="86360"/>
                </a:lnTo>
                <a:lnTo>
                  <a:pt x="625855" y="91439"/>
                </a:lnTo>
                <a:lnTo>
                  <a:pt x="614819" y="96520"/>
                </a:lnTo>
                <a:lnTo>
                  <a:pt x="603859" y="102870"/>
                </a:lnTo>
                <a:lnTo>
                  <a:pt x="592963" y="107950"/>
                </a:lnTo>
                <a:lnTo>
                  <a:pt x="582129" y="113029"/>
                </a:lnTo>
                <a:lnTo>
                  <a:pt x="571373" y="119379"/>
                </a:lnTo>
                <a:lnTo>
                  <a:pt x="550049" y="132079"/>
                </a:lnTo>
                <a:lnTo>
                  <a:pt x="529043" y="144779"/>
                </a:lnTo>
                <a:lnTo>
                  <a:pt x="508330" y="157479"/>
                </a:lnTo>
                <a:lnTo>
                  <a:pt x="487933" y="171450"/>
                </a:lnTo>
                <a:lnTo>
                  <a:pt x="467842" y="185420"/>
                </a:lnTo>
                <a:lnTo>
                  <a:pt x="448081" y="200660"/>
                </a:lnTo>
                <a:lnTo>
                  <a:pt x="428650" y="215900"/>
                </a:lnTo>
                <a:lnTo>
                  <a:pt x="411025" y="231139"/>
                </a:lnTo>
                <a:lnTo>
                  <a:pt x="409638" y="231139"/>
                </a:lnTo>
                <a:lnTo>
                  <a:pt x="390804" y="247650"/>
                </a:lnTo>
                <a:lnTo>
                  <a:pt x="372402" y="265429"/>
                </a:lnTo>
                <a:lnTo>
                  <a:pt x="355661" y="281939"/>
                </a:lnTo>
                <a:lnTo>
                  <a:pt x="354444" y="281939"/>
                </a:lnTo>
                <a:lnTo>
                  <a:pt x="336689" y="300989"/>
                </a:lnTo>
                <a:lnTo>
                  <a:pt x="319404" y="318770"/>
                </a:lnTo>
                <a:lnTo>
                  <a:pt x="302488" y="337820"/>
                </a:lnTo>
                <a:lnTo>
                  <a:pt x="285965" y="356870"/>
                </a:lnTo>
                <a:lnTo>
                  <a:pt x="269849" y="377189"/>
                </a:lnTo>
                <a:lnTo>
                  <a:pt x="255125" y="396239"/>
                </a:lnTo>
                <a:lnTo>
                  <a:pt x="254203" y="396239"/>
                </a:lnTo>
                <a:lnTo>
                  <a:pt x="238836" y="417829"/>
                </a:lnTo>
                <a:lnTo>
                  <a:pt x="223951" y="438150"/>
                </a:lnTo>
                <a:lnTo>
                  <a:pt x="209511" y="459739"/>
                </a:lnTo>
                <a:lnTo>
                  <a:pt x="195491" y="481329"/>
                </a:lnTo>
                <a:lnTo>
                  <a:pt x="181927" y="504189"/>
                </a:lnTo>
                <a:lnTo>
                  <a:pt x="168808" y="527050"/>
                </a:lnTo>
                <a:lnTo>
                  <a:pt x="156159" y="549910"/>
                </a:lnTo>
                <a:lnTo>
                  <a:pt x="143967" y="572770"/>
                </a:lnTo>
                <a:lnTo>
                  <a:pt x="132257" y="596900"/>
                </a:lnTo>
                <a:lnTo>
                  <a:pt x="121030" y="621029"/>
                </a:lnTo>
                <a:lnTo>
                  <a:pt x="110286" y="645160"/>
                </a:lnTo>
                <a:lnTo>
                  <a:pt x="100050" y="670560"/>
                </a:lnTo>
                <a:lnTo>
                  <a:pt x="90309" y="694689"/>
                </a:lnTo>
                <a:lnTo>
                  <a:pt x="81089" y="720089"/>
                </a:lnTo>
                <a:lnTo>
                  <a:pt x="72390" y="746760"/>
                </a:lnTo>
                <a:lnTo>
                  <a:pt x="68237" y="759460"/>
                </a:lnTo>
                <a:lnTo>
                  <a:pt x="64223" y="772160"/>
                </a:lnTo>
                <a:lnTo>
                  <a:pt x="60337" y="784860"/>
                </a:lnTo>
                <a:lnTo>
                  <a:pt x="56578" y="798829"/>
                </a:lnTo>
                <a:lnTo>
                  <a:pt x="52971" y="811529"/>
                </a:lnTo>
                <a:lnTo>
                  <a:pt x="49491" y="825500"/>
                </a:lnTo>
                <a:lnTo>
                  <a:pt x="46151" y="838200"/>
                </a:lnTo>
                <a:lnTo>
                  <a:pt x="42951" y="852170"/>
                </a:lnTo>
                <a:lnTo>
                  <a:pt x="39877" y="866139"/>
                </a:lnTo>
                <a:lnTo>
                  <a:pt x="36956" y="878839"/>
                </a:lnTo>
                <a:lnTo>
                  <a:pt x="34188" y="892810"/>
                </a:lnTo>
                <a:lnTo>
                  <a:pt x="31546" y="906779"/>
                </a:lnTo>
                <a:lnTo>
                  <a:pt x="29057" y="920750"/>
                </a:lnTo>
                <a:lnTo>
                  <a:pt x="26708" y="934720"/>
                </a:lnTo>
                <a:lnTo>
                  <a:pt x="24498" y="948689"/>
                </a:lnTo>
                <a:lnTo>
                  <a:pt x="22440" y="962660"/>
                </a:lnTo>
                <a:lnTo>
                  <a:pt x="20535" y="976629"/>
                </a:lnTo>
                <a:lnTo>
                  <a:pt x="18770" y="990600"/>
                </a:lnTo>
                <a:lnTo>
                  <a:pt x="17157" y="1004570"/>
                </a:lnTo>
                <a:lnTo>
                  <a:pt x="13233" y="1046479"/>
                </a:lnTo>
                <a:lnTo>
                  <a:pt x="10680" y="1089660"/>
                </a:lnTo>
                <a:lnTo>
                  <a:pt x="9753" y="1118870"/>
                </a:lnTo>
                <a:lnTo>
                  <a:pt x="9525" y="1134110"/>
                </a:lnTo>
                <a:close/>
              </a:path>
              <a:path w="1992629" h="1146810">
                <a:moveTo>
                  <a:pt x="1623517" y="269239"/>
                </a:moveTo>
                <a:lnTo>
                  <a:pt x="1604975" y="251460"/>
                </a:lnTo>
                <a:lnTo>
                  <a:pt x="1586153" y="234950"/>
                </a:lnTo>
                <a:lnTo>
                  <a:pt x="1566976" y="218439"/>
                </a:lnTo>
                <a:lnTo>
                  <a:pt x="1547456" y="203200"/>
                </a:lnTo>
                <a:lnTo>
                  <a:pt x="1527606" y="187960"/>
                </a:lnTo>
                <a:lnTo>
                  <a:pt x="1507426" y="173989"/>
                </a:lnTo>
                <a:lnTo>
                  <a:pt x="1486928" y="160020"/>
                </a:lnTo>
                <a:lnTo>
                  <a:pt x="1466113" y="146050"/>
                </a:lnTo>
                <a:lnTo>
                  <a:pt x="1444993" y="133350"/>
                </a:lnTo>
                <a:lnTo>
                  <a:pt x="1434350" y="127000"/>
                </a:lnTo>
                <a:lnTo>
                  <a:pt x="1423606" y="120650"/>
                </a:lnTo>
                <a:lnTo>
                  <a:pt x="1412786" y="115570"/>
                </a:lnTo>
                <a:lnTo>
                  <a:pt x="1401902" y="109220"/>
                </a:lnTo>
                <a:lnTo>
                  <a:pt x="1390942" y="104139"/>
                </a:lnTo>
                <a:lnTo>
                  <a:pt x="1379918" y="97789"/>
                </a:lnTo>
                <a:lnTo>
                  <a:pt x="1368818" y="92710"/>
                </a:lnTo>
                <a:lnTo>
                  <a:pt x="1357655" y="87629"/>
                </a:lnTo>
                <a:lnTo>
                  <a:pt x="1346428" y="82550"/>
                </a:lnTo>
                <a:lnTo>
                  <a:pt x="1335125" y="77470"/>
                </a:lnTo>
                <a:lnTo>
                  <a:pt x="1323771" y="73660"/>
                </a:lnTo>
                <a:lnTo>
                  <a:pt x="1312341" y="68579"/>
                </a:lnTo>
                <a:lnTo>
                  <a:pt x="1300860" y="64770"/>
                </a:lnTo>
                <a:lnTo>
                  <a:pt x="1289303" y="59689"/>
                </a:lnTo>
                <a:lnTo>
                  <a:pt x="1277696" y="55879"/>
                </a:lnTo>
                <a:lnTo>
                  <a:pt x="1266024" y="52070"/>
                </a:lnTo>
                <a:lnTo>
                  <a:pt x="1254302" y="48260"/>
                </a:lnTo>
                <a:lnTo>
                  <a:pt x="1242517" y="44450"/>
                </a:lnTo>
                <a:lnTo>
                  <a:pt x="1230668" y="40639"/>
                </a:lnTo>
                <a:lnTo>
                  <a:pt x="1218768" y="38100"/>
                </a:lnTo>
                <a:lnTo>
                  <a:pt x="1206817" y="34289"/>
                </a:lnTo>
                <a:lnTo>
                  <a:pt x="1194803" y="31750"/>
                </a:lnTo>
                <a:lnTo>
                  <a:pt x="1182751" y="29210"/>
                </a:lnTo>
                <a:lnTo>
                  <a:pt x="1170635" y="26670"/>
                </a:lnTo>
                <a:lnTo>
                  <a:pt x="1158468" y="24129"/>
                </a:lnTo>
                <a:lnTo>
                  <a:pt x="1146251" y="21589"/>
                </a:lnTo>
                <a:lnTo>
                  <a:pt x="1133982" y="20320"/>
                </a:lnTo>
                <a:lnTo>
                  <a:pt x="1121676" y="17779"/>
                </a:lnTo>
                <a:lnTo>
                  <a:pt x="1109319" y="16510"/>
                </a:lnTo>
                <a:lnTo>
                  <a:pt x="1096911" y="15239"/>
                </a:lnTo>
                <a:lnTo>
                  <a:pt x="1084452" y="13970"/>
                </a:lnTo>
                <a:lnTo>
                  <a:pt x="1071956" y="12700"/>
                </a:lnTo>
                <a:lnTo>
                  <a:pt x="1059421" y="11429"/>
                </a:lnTo>
                <a:lnTo>
                  <a:pt x="1046835" y="10160"/>
                </a:lnTo>
                <a:lnTo>
                  <a:pt x="1034288" y="10160"/>
                </a:lnTo>
                <a:lnTo>
                  <a:pt x="1021549" y="8889"/>
                </a:lnTo>
                <a:lnTo>
                  <a:pt x="1123060" y="8889"/>
                </a:lnTo>
                <a:lnTo>
                  <a:pt x="1135506" y="10160"/>
                </a:lnTo>
                <a:lnTo>
                  <a:pt x="1209205" y="25400"/>
                </a:lnTo>
                <a:lnTo>
                  <a:pt x="1221282" y="29210"/>
                </a:lnTo>
                <a:lnTo>
                  <a:pt x="1233309" y="31750"/>
                </a:lnTo>
                <a:lnTo>
                  <a:pt x="1292580" y="50800"/>
                </a:lnTo>
                <a:lnTo>
                  <a:pt x="1304251" y="55879"/>
                </a:lnTo>
                <a:lnTo>
                  <a:pt x="1315859" y="59689"/>
                </a:lnTo>
                <a:lnTo>
                  <a:pt x="1327416" y="64770"/>
                </a:lnTo>
                <a:lnTo>
                  <a:pt x="1338884" y="68579"/>
                </a:lnTo>
                <a:lnTo>
                  <a:pt x="1372933" y="83820"/>
                </a:lnTo>
                <a:lnTo>
                  <a:pt x="1384147" y="90170"/>
                </a:lnTo>
                <a:lnTo>
                  <a:pt x="1406359" y="100329"/>
                </a:lnTo>
                <a:lnTo>
                  <a:pt x="1449946" y="125729"/>
                </a:lnTo>
                <a:lnTo>
                  <a:pt x="1492288" y="151129"/>
                </a:lnTo>
                <a:lnTo>
                  <a:pt x="1512989" y="166370"/>
                </a:lnTo>
                <a:lnTo>
                  <a:pt x="1533372" y="180339"/>
                </a:lnTo>
                <a:lnTo>
                  <a:pt x="1573110" y="210820"/>
                </a:lnTo>
                <a:lnTo>
                  <a:pt x="1611452" y="243839"/>
                </a:lnTo>
                <a:lnTo>
                  <a:pt x="1636605" y="267970"/>
                </a:lnTo>
                <a:lnTo>
                  <a:pt x="1623441" y="267970"/>
                </a:lnTo>
                <a:lnTo>
                  <a:pt x="1623517" y="269239"/>
                </a:lnTo>
                <a:close/>
              </a:path>
              <a:path w="1992629" h="1146810">
                <a:moveTo>
                  <a:pt x="908367" y="13970"/>
                </a:moveTo>
                <a:lnTo>
                  <a:pt x="908430" y="12700"/>
                </a:lnTo>
                <a:lnTo>
                  <a:pt x="920838" y="12700"/>
                </a:lnTo>
                <a:lnTo>
                  <a:pt x="908367" y="13970"/>
                </a:lnTo>
                <a:close/>
              </a:path>
              <a:path w="1992629" h="1146810">
                <a:moveTo>
                  <a:pt x="409549" y="232410"/>
                </a:moveTo>
                <a:lnTo>
                  <a:pt x="409638" y="231139"/>
                </a:lnTo>
                <a:lnTo>
                  <a:pt x="411025" y="231139"/>
                </a:lnTo>
                <a:lnTo>
                  <a:pt x="409549" y="232410"/>
                </a:lnTo>
                <a:close/>
              </a:path>
              <a:path w="1992629" h="1146810">
                <a:moveTo>
                  <a:pt x="1742008" y="402589"/>
                </a:moveTo>
                <a:lnTo>
                  <a:pt x="1726222" y="381000"/>
                </a:lnTo>
                <a:lnTo>
                  <a:pt x="1710080" y="361950"/>
                </a:lnTo>
                <a:lnTo>
                  <a:pt x="1693532" y="341629"/>
                </a:lnTo>
                <a:lnTo>
                  <a:pt x="1676590" y="322579"/>
                </a:lnTo>
                <a:lnTo>
                  <a:pt x="1659242" y="304800"/>
                </a:lnTo>
                <a:lnTo>
                  <a:pt x="1641525" y="285750"/>
                </a:lnTo>
                <a:lnTo>
                  <a:pt x="1623441" y="267970"/>
                </a:lnTo>
                <a:lnTo>
                  <a:pt x="1636605" y="267970"/>
                </a:lnTo>
                <a:lnTo>
                  <a:pt x="1648345" y="279400"/>
                </a:lnTo>
                <a:lnTo>
                  <a:pt x="1666214" y="298450"/>
                </a:lnTo>
                <a:lnTo>
                  <a:pt x="1683702" y="316229"/>
                </a:lnTo>
                <a:lnTo>
                  <a:pt x="1717484" y="355600"/>
                </a:lnTo>
                <a:lnTo>
                  <a:pt x="1749628" y="396239"/>
                </a:lnTo>
                <a:lnTo>
                  <a:pt x="1753258" y="401320"/>
                </a:lnTo>
                <a:lnTo>
                  <a:pt x="1741944" y="401320"/>
                </a:lnTo>
                <a:lnTo>
                  <a:pt x="1742008" y="402589"/>
                </a:lnTo>
                <a:close/>
              </a:path>
              <a:path w="1992629" h="1146810">
                <a:moveTo>
                  <a:pt x="354368" y="283210"/>
                </a:moveTo>
                <a:lnTo>
                  <a:pt x="354444" y="281939"/>
                </a:lnTo>
                <a:lnTo>
                  <a:pt x="355661" y="281939"/>
                </a:lnTo>
                <a:lnTo>
                  <a:pt x="354368" y="283210"/>
                </a:lnTo>
                <a:close/>
              </a:path>
              <a:path w="1992629" h="1146810">
                <a:moveTo>
                  <a:pt x="254139" y="397510"/>
                </a:moveTo>
                <a:lnTo>
                  <a:pt x="254203" y="396239"/>
                </a:lnTo>
                <a:lnTo>
                  <a:pt x="255125" y="396239"/>
                </a:lnTo>
                <a:lnTo>
                  <a:pt x="254139" y="397510"/>
                </a:lnTo>
                <a:close/>
              </a:path>
              <a:path w="1992629" h="1146810">
                <a:moveTo>
                  <a:pt x="1885403" y="654050"/>
                </a:moveTo>
                <a:lnTo>
                  <a:pt x="1874710" y="628650"/>
                </a:lnTo>
                <a:lnTo>
                  <a:pt x="1863559" y="604520"/>
                </a:lnTo>
                <a:lnTo>
                  <a:pt x="1851914" y="580389"/>
                </a:lnTo>
                <a:lnTo>
                  <a:pt x="1839772" y="556260"/>
                </a:lnTo>
                <a:lnTo>
                  <a:pt x="1827174" y="533400"/>
                </a:lnTo>
                <a:lnTo>
                  <a:pt x="1814093" y="510539"/>
                </a:lnTo>
                <a:lnTo>
                  <a:pt x="1800555" y="487679"/>
                </a:lnTo>
                <a:lnTo>
                  <a:pt x="1786559" y="466089"/>
                </a:lnTo>
                <a:lnTo>
                  <a:pt x="1772119" y="444500"/>
                </a:lnTo>
                <a:lnTo>
                  <a:pt x="1757248" y="422910"/>
                </a:lnTo>
                <a:lnTo>
                  <a:pt x="1741944" y="401320"/>
                </a:lnTo>
                <a:lnTo>
                  <a:pt x="1753258" y="401320"/>
                </a:lnTo>
                <a:lnTo>
                  <a:pt x="1765058" y="417829"/>
                </a:lnTo>
                <a:lnTo>
                  <a:pt x="1794611" y="461010"/>
                </a:lnTo>
                <a:lnTo>
                  <a:pt x="1822361" y="505460"/>
                </a:lnTo>
                <a:lnTo>
                  <a:pt x="1848256" y="552450"/>
                </a:lnTo>
                <a:lnTo>
                  <a:pt x="1872221" y="600710"/>
                </a:lnTo>
                <a:lnTo>
                  <a:pt x="1894192" y="650239"/>
                </a:lnTo>
                <a:lnTo>
                  <a:pt x="1895214" y="652779"/>
                </a:lnTo>
                <a:lnTo>
                  <a:pt x="1885365" y="652779"/>
                </a:lnTo>
                <a:lnTo>
                  <a:pt x="1885403" y="654050"/>
                </a:lnTo>
                <a:close/>
              </a:path>
              <a:path w="1992629" h="1146810">
                <a:moveTo>
                  <a:pt x="1914296" y="730250"/>
                </a:moveTo>
                <a:lnTo>
                  <a:pt x="1905152" y="703579"/>
                </a:lnTo>
                <a:lnTo>
                  <a:pt x="1895513" y="678179"/>
                </a:lnTo>
                <a:lnTo>
                  <a:pt x="1885365" y="652779"/>
                </a:lnTo>
                <a:lnTo>
                  <a:pt x="1895214" y="652779"/>
                </a:lnTo>
                <a:lnTo>
                  <a:pt x="1904415" y="675639"/>
                </a:lnTo>
                <a:lnTo>
                  <a:pt x="1914131" y="701039"/>
                </a:lnTo>
                <a:lnTo>
                  <a:pt x="1923288" y="726439"/>
                </a:lnTo>
                <a:lnTo>
                  <a:pt x="1924166" y="728979"/>
                </a:lnTo>
                <a:lnTo>
                  <a:pt x="1914271" y="728979"/>
                </a:lnTo>
                <a:lnTo>
                  <a:pt x="1914296" y="730250"/>
                </a:lnTo>
                <a:close/>
              </a:path>
              <a:path w="1992629" h="1146810">
                <a:moveTo>
                  <a:pt x="1965121" y="932179"/>
                </a:moveTo>
                <a:lnTo>
                  <a:pt x="1962708" y="918210"/>
                </a:lnTo>
                <a:lnTo>
                  <a:pt x="1960168" y="904239"/>
                </a:lnTo>
                <a:lnTo>
                  <a:pt x="1957489" y="890270"/>
                </a:lnTo>
                <a:lnTo>
                  <a:pt x="1954656" y="876300"/>
                </a:lnTo>
                <a:lnTo>
                  <a:pt x="1951685" y="862329"/>
                </a:lnTo>
                <a:lnTo>
                  <a:pt x="1948560" y="848360"/>
                </a:lnTo>
                <a:lnTo>
                  <a:pt x="1945309" y="835660"/>
                </a:lnTo>
                <a:lnTo>
                  <a:pt x="1941906" y="821689"/>
                </a:lnTo>
                <a:lnTo>
                  <a:pt x="1938375" y="808989"/>
                </a:lnTo>
                <a:lnTo>
                  <a:pt x="1934692" y="795020"/>
                </a:lnTo>
                <a:lnTo>
                  <a:pt x="1930882" y="782320"/>
                </a:lnTo>
                <a:lnTo>
                  <a:pt x="1926932" y="768350"/>
                </a:lnTo>
                <a:lnTo>
                  <a:pt x="1922843" y="755650"/>
                </a:lnTo>
                <a:lnTo>
                  <a:pt x="1918627" y="742950"/>
                </a:lnTo>
                <a:lnTo>
                  <a:pt x="1914271" y="728979"/>
                </a:lnTo>
                <a:lnTo>
                  <a:pt x="1924166" y="728979"/>
                </a:lnTo>
                <a:lnTo>
                  <a:pt x="1927682" y="739139"/>
                </a:lnTo>
                <a:lnTo>
                  <a:pt x="1931936" y="753110"/>
                </a:lnTo>
                <a:lnTo>
                  <a:pt x="1936051" y="765810"/>
                </a:lnTo>
                <a:lnTo>
                  <a:pt x="1940039" y="779779"/>
                </a:lnTo>
                <a:lnTo>
                  <a:pt x="1943874" y="792479"/>
                </a:lnTo>
                <a:lnTo>
                  <a:pt x="1947583" y="806450"/>
                </a:lnTo>
                <a:lnTo>
                  <a:pt x="1951139" y="819150"/>
                </a:lnTo>
                <a:lnTo>
                  <a:pt x="1954568" y="833120"/>
                </a:lnTo>
                <a:lnTo>
                  <a:pt x="1957844" y="847089"/>
                </a:lnTo>
                <a:lnTo>
                  <a:pt x="1960994" y="861060"/>
                </a:lnTo>
                <a:lnTo>
                  <a:pt x="1963991" y="873760"/>
                </a:lnTo>
                <a:lnTo>
                  <a:pt x="1966836" y="887729"/>
                </a:lnTo>
                <a:lnTo>
                  <a:pt x="1969541" y="901700"/>
                </a:lnTo>
                <a:lnTo>
                  <a:pt x="1972106" y="915670"/>
                </a:lnTo>
                <a:lnTo>
                  <a:pt x="1974713" y="930910"/>
                </a:lnTo>
                <a:lnTo>
                  <a:pt x="1965109" y="930910"/>
                </a:lnTo>
                <a:lnTo>
                  <a:pt x="1965121" y="932179"/>
                </a:lnTo>
                <a:close/>
              </a:path>
              <a:path w="1992629" h="1146810">
                <a:moveTo>
                  <a:pt x="1967356" y="946150"/>
                </a:moveTo>
                <a:lnTo>
                  <a:pt x="1965109" y="930910"/>
                </a:lnTo>
                <a:lnTo>
                  <a:pt x="1974713" y="930910"/>
                </a:lnTo>
                <a:lnTo>
                  <a:pt x="1976780" y="943610"/>
                </a:lnTo>
                <a:lnTo>
                  <a:pt x="1976957" y="944879"/>
                </a:lnTo>
                <a:lnTo>
                  <a:pt x="1967356" y="944879"/>
                </a:lnTo>
                <a:lnTo>
                  <a:pt x="1967356" y="946150"/>
                </a:lnTo>
                <a:close/>
              </a:path>
              <a:path w="1992629" h="1146810">
                <a:moveTo>
                  <a:pt x="1992312" y="1146810"/>
                </a:moveTo>
                <a:lnTo>
                  <a:pt x="1982787" y="1146810"/>
                </a:lnTo>
                <a:lnTo>
                  <a:pt x="1982711" y="1132839"/>
                </a:lnTo>
                <a:lnTo>
                  <a:pt x="1982470" y="1117600"/>
                </a:lnTo>
                <a:lnTo>
                  <a:pt x="1980707" y="1073150"/>
                </a:lnTo>
                <a:lnTo>
                  <a:pt x="1977582" y="1029970"/>
                </a:lnTo>
                <a:lnTo>
                  <a:pt x="1973199" y="988060"/>
                </a:lnTo>
                <a:lnTo>
                  <a:pt x="1971395" y="974089"/>
                </a:lnTo>
                <a:lnTo>
                  <a:pt x="1969452" y="960120"/>
                </a:lnTo>
                <a:lnTo>
                  <a:pt x="1967356" y="944879"/>
                </a:lnTo>
                <a:lnTo>
                  <a:pt x="1976957" y="944879"/>
                </a:lnTo>
                <a:lnTo>
                  <a:pt x="1982660" y="986789"/>
                </a:lnTo>
                <a:lnTo>
                  <a:pt x="1987181" y="1029970"/>
                </a:lnTo>
                <a:lnTo>
                  <a:pt x="1990293" y="1073150"/>
                </a:lnTo>
                <a:lnTo>
                  <a:pt x="1992003" y="1118870"/>
                </a:lnTo>
                <a:lnTo>
                  <a:pt x="1992236" y="1132839"/>
                </a:lnTo>
                <a:lnTo>
                  <a:pt x="1992312" y="11468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53200" y="4860925"/>
            <a:ext cx="1982787" cy="244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48449" y="4856188"/>
            <a:ext cx="1990725" cy="247015"/>
          </a:xfrm>
          <a:custGeom>
            <a:avLst/>
            <a:gdLst/>
            <a:ahLst/>
            <a:cxnLst/>
            <a:rect l="l" t="t" r="r" b="b"/>
            <a:pathLst>
              <a:path w="1990725" h="247014">
                <a:moveTo>
                  <a:pt x="9499" y="246697"/>
                </a:moveTo>
                <a:lnTo>
                  <a:pt x="0" y="245999"/>
                </a:lnTo>
                <a:lnTo>
                  <a:pt x="253" y="242633"/>
                </a:lnTo>
                <a:lnTo>
                  <a:pt x="673" y="239280"/>
                </a:lnTo>
                <a:lnTo>
                  <a:pt x="12903" y="208241"/>
                </a:lnTo>
                <a:lnTo>
                  <a:pt x="21031" y="213207"/>
                </a:lnTo>
                <a:lnTo>
                  <a:pt x="18299" y="217677"/>
                </a:lnTo>
                <a:lnTo>
                  <a:pt x="15323" y="223482"/>
                </a:lnTo>
                <a:lnTo>
                  <a:pt x="13001" y="229209"/>
                </a:lnTo>
                <a:lnTo>
                  <a:pt x="11992" y="232282"/>
                </a:lnTo>
                <a:lnTo>
                  <a:pt x="11200" y="235165"/>
                </a:lnTo>
                <a:lnTo>
                  <a:pt x="10605" y="237807"/>
                </a:lnTo>
                <a:lnTo>
                  <a:pt x="10099" y="240677"/>
                </a:lnTo>
                <a:lnTo>
                  <a:pt x="9710" y="243801"/>
                </a:lnTo>
                <a:lnTo>
                  <a:pt x="9499" y="246697"/>
                </a:lnTo>
                <a:close/>
              </a:path>
              <a:path w="1990725" h="247014">
                <a:moveTo>
                  <a:pt x="18158" y="217909"/>
                </a:moveTo>
                <a:lnTo>
                  <a:pt x="18275" y="217677"/>
                </a:lnTo>
                <a:lnTo>
                  <a:pt x="18158" y="217909"/>
                </a:lnTo>
                <a:close/>
              </a:path>
              <a:path w="1990725" h="247014">
                <a:moveTo>
                  <a:pt x="18107" y="218008"/>
                </a:moveTo>
                <a:close/>
              </a:path>
              <a:path w="1990725" h="247014">
                <a:moveTo>
                  <a:pt x="15330" y="223482"/>
                </a:moveTo>
                <a:close/>
              </a:path>
              <a:path w="1990725" h="247014">
                <a:moveTo>
                  <a:pt x="15217" y="223761"/>
                </a:moveTo>
                <a:lnTo>
                  <a:pt x="15330" y="223482"/>
                </a:lnTo>
                <a:lnTo>
                  <a:pt x="15217" y="223761"/>
                </a:lnTo>
                <a:close/>
              </a:path>
              <a:path w="1990725" h="247014">
                <a:moveTo>
                  <a:pt x="12952" y="229329"/>
                </a:moveTo>
                <a:close/>
              </a:path>
              <a:path w="1990725" h="247014">
                <a:moveTo>
                  <a:pt x="12892" y="229514"/>
                </a:moveTo>
                <a:lnTo>
                  <a:pt x="12952" y="229329"/>
                </a:lnTo>
                <a:lnTo>
                  <a:pt x="12892" y="229514"/>
                </a:lnTo>
                <a:close/>
              </a:path>
              <a:path w="1990725" h="247014">
                <a:moveTo>
                  <a:pt x="12011" y="232213"/>
                </a:moveTo>
                <a:lnTo>
                  <a:pt x="12052" y="232067"/>
                </a:lnTo>
                <a:lnTo>
                  <a:pt x="12011" y="232213"/>
                </a:lnTo>
                <a:close/>
              </a:path>
              <a:path w="1990725" h="247014">
                <a:moveTo>
                  <a:pt x="11992" y="232282"/>
                </a:moveTo>
                <a:close/>
              </a:path>
              <a:path w="1990725" h="247014">
                <a:moveTo>
                  <a:pt x="11251" y="234941"/>
                </a:moveTo>
                <a:close/>
              </a:path>
              <a:path w="1990725" h="247014">
                <a:moveTo>
                  <a:pt x="11200" y="235165"/>
                </a:moveTo>
                <a:lnTo>
                  <a:pt x="11251" y="234941"/>
                </a:lnTo>
                <a:lnTo>
                  <a:pt x="11200" y="235165"/>
                </a:lnTo>
                <a:close/>
              </a:path>
              <a:path w="1990725" h="247014">
                <a:moveTo>
                  <a:pt x="10553" y="238036"/>
                </a:moveTo>
                <a:lnTo>
                  <a:pt x="10591" y="237807"/>
                </a:lnTo>
                <a:lnTo>
                  <a:pt x="10553" y="238036"/>
                </a:lnTo>
                <a:close/>
              </a:path>
              <a:path w="1990725" h="247014">
                <a:moveTo>
                  <a:pt x="10058" y="240918"/>
                </a:moveTo>
                <a:lnTo>
                  <a:pt x="10083" y="240677"/>
                </a:lnTo>
                <a:lnTo>
                  <a:pt x="10058" y="240918"/>
                </a:lnTo>
                <a:close/>
              </a:path>
              <a:path w="1990725" h="247014">
                <a:moveTo>
                  <a:pt x="9722" y="243642"/>
                </a:moveTo>
                <a:close/>
              </a:path>
              <a:path w="1990725" h="247014">
                <a:moveTo>
                  <a:pt x="9710" y="243801"/>
                </a:moveTo>
                <a:lnTo>
                  <a:pt x="9722" y="243642"/>
                </a:lnTo>
                <a:lnTo>
                  <a:pt x="9710" y="243801"/>
                </a:lnTo>
                <a:close/>
              </a:path>
              <a:path w="1990725" h="247014">
                <a:moveTo>
                  <a:pt x="38544" y="192265"/>
                </a:moveTo>
                <a:lnTo>
                  <a:pt x="31915" y="185432"/>
                </a:lnTo>
                <a:lnTo>
                  <a:pt x="35153" y="182295"/>
                </a:lnTo>
                <a:lnTo>
                  <a:pt x="41884" y="176390"/>
                </a:lnTo>
                <a:lnTo>
                  <a:pt x="49161" y="170573"/>
                </a:lnTo>
                <a:lnTo>
                  <a:pt x="56972" y="164820"/>
                </a:lnTo>
                <a:lnTo>
                  <a:pt x="62306" y="161188"/>
                </a:lnTo>
                <a:lnTo>
                  <a:pt x="67665" y="169062"/>
                </a:lnTo>
                <a:lnTo>
                  <a:pt x="62331" y="172694"/>
                </a:lnTo>
                <a:lnTo>
                  <a:pt x="54823" y="178231"/>
                </a:lnTo>
                <a:lnTo>
                  <a:pt x="47846" y="183832"/>
                </a:lnTo>
                <a:lnTo>
                  <a:pt x="41447" y="189458"/>
                </a:lnTo>
                <a:lnTo>
                  <a:pt x="38544" y="192265"/>
                </a:lnTo>
                <a:close/>
              </a:path>
              <a:path w="1990725" h="247014">
                <a:moveTo>
                  <a:pt x="62345" y="172694"/>
                </a:moveTo>
                <a:lnTo>
                  <a:pt x="62484" y="172592"/>
                </a:lnTo>
                <a:lnTo>
                  <a:pt x="62345" y="172694"/>
                </a:lnTo>
                <a:close/>
              </a:path>
              <a:path w="1990725" h="247014">
                <a:moveTo>
                  <a:pt x="54931" y="178144"/>
                </a:moveTo>
                <a:close/>
              </a:path>
              <a:path w="1990725" h="247014">
                <a:moveTo>
                  <a:pt x="54823" y="178231"/>
                </a:moveTo>
                <a:close/>
              </a:path>
              <a:path w="1990725" h="247014">
                <a:moveTo>
                  <a:pt x="47910" y="183776"/>
                </a:moveTo>
                <a:close/>
              </a:path>
              <a:path w="1990725" h="247014">
                <a:moveTo>
                  <a:pt x="47846" y="183832"/>
                </a:moveTo>
                <a:close/>
              </a:path>
              <a:path w="1990725" h="247014">
                <a:moveTo>
                  <a:pt x="41516" y="189391"/>
                </a:moveTo>
                <a:close/>
              </a:path>
              <a:path w="1990725" h="247014">
                <a:moveTo>
                  <a:pt x="41447" y="189458"/>
                </a:moveTo>
                <a:close/>
              </a:path>
              <a:path w="1990725" h="247014">
                <a:moveTo>
                  <a:pt x="91668" y="154431"/>
                </a:moveTo>
                <a:lnTo>
                  <a:pt x="121412" y="128828"/>
                </a:lnTo>
                <a:lnTo>
                  <a:pt x="125387" y="137490"/>
                </a:lnTo>
                <a:lnTo>
                  <a:pt x="118704" y="140563"/>
                </a:lnTo>
                <a:lnTo>
                  <a:pt x="108003" y="145770"/>
                </a:lnTo>
                <a:lnTo>
                  <a:pt x="97837" y="151028"/>
                </a:lnTo>
                <a:lnTo>
                  <a:pt x="91668" y="154431"/>
                </a:lnTo>
                <a:close/>
              </a:path>
              <a:path w="1990725" h="247014">
                <a:moveTo>
                  <a:pt x="118704" y="140563"/>
                </a:moveTo>
                <a:close/>
              </a:path>
              <a:path w="1990725" h="247014">
                <a:moveTo>
                  <a:pt x="108055" y="145743"/>
                </a:moveTo>
                <a:close/>
              </a:path>
              <a:path w="1990725" h="247014">
                <a:moveTo>
                  <a:pt x="108003" y="145770"/>
                </a:moveTo>
                <a:close/>
              </a:path>
              <a:path w="1990725" h="247014">
                <a:moveTo>
                  <a:pt x="97837" y="151028"/>
                </a:moveTo>
                <a:close/>
              </a:path>
              <a:path w="1990725" h="247014">
                <a:moveTo>
                  <a:pt x="151472" y="126301"/>
                </a:moveTo>
                <a:lnTo>
                  <a:pt x="147853" y="117487"/>
                </a:lnTo>
                <a:lnTo>
                  <a:pt x="150241" y="116509"/>
                </a:lnTo>
                <a:lnTo>
                  <a:pt x="163029" y="111531"/>
                </a:lnTo>
                <a:lnTo>
                  <a:pt x="176275" y="106654"/>
                </a:lnTo>
                <a:lnTo>
                  <a:pt x="183756" y="104025"/>
                </a:lnTo>
                <a:lnTo>
                  <a:pt x="186905" y="113017"/>
                </a:lnTo>
                <a:lnTo>
                  <a:pt x="179433" y="115633"/>
                </a:lnTo>
                <a:lnTo>
                  <a:pt x="166342" y="120472"/>
                </a:lnTo>
                <a:lnTo>
                  <a:pt x="153691" y="125387"/>
                </a:lnTo>
                <a:lnTo>
                  <a:pt x="151472" y="126301"/>
                </a:lnTo>
                <a:close/>
              </a:path>
              <a:path w="1990725" h="247014">
                <a:moveTo>
                  <a:pt x="179433" y="115633"/>
                </a:moveTo>
                <a:close/>
              </a:path>
              <a:path w="1990725" h="247014">
                <a:moveTo>
                  <a:pt x="166342" y="120472"/>
                </a:moveTo>
                <a:close/>
              </a:path>
              <a:path w="1990725" h="247014">
                <a:moveTo>
                  <a:pt x="153695" y="125387"/>
                </a:moveTo>
                <a:close/>
              </a:path>
              <a:path w="1990725" h="247014">
                <a:moveTo>
                  <a:pt x="213880" y="104025"/>
                </a:moveTo>
                <a:lnTo>
                  <a:pt x="210997" y="94945"/>
                </a:lnTo>
                <a:lnTo>
                  <a:pt x="218681" y="92506"/>
                </a:lnTo>
                <a:lnTo>
                  <a:pt x="233679" y="87972"/>
                </a:lnTo>
                <a:lnTo>
                  <a:pt x="247611" y="83959"/>
                </a:lnTo>
                <a:lnTo>
                  <a:pt x="250253" y="93116"/>
                </a:lnTo>
                <a:lnTo>
                  <a:pt x="236288" y="97129"/>
                </a:lnTo>
                <a:lnTo>
                  <a:pt x="221460" y="101625"/>
                </a:lnTo>
                <a:lnTo>
                  <a:pt x="213880" y="104025"/>
                </a:lnTo>
                <a:close/>
              </a:path>
              <a:path w="1990725" h="247014">
                <a:moveTo>
                  <a:pt x="236321" y="97129"/>
                </a:moveTo>
                <a:close/>
              </a:path>
              <a:path w="1990725" h="247014">
                <a:moveTo>
                  <a:pt x="221460" y="101625"/>
                </a:moveTo>
                <a:close/>
              </a:path>
              <a:path w="1990725" h="247014">
                <a:moveTo>
                  <a:pt x="277723" y="85686"/>
                </a:moveTo>
                <a:lnTo>
                  <a:pt x="275310" y="76466"/>
                </a:lnTo>
                <a:lnTo>
                  <a:pt x="281190" y="74929"/>
                </a:lnTo>
                <a:lnTo>
                  <a:pt x="297827" y="70777"/>
                </a:lnTo>
                <a:lnTo>
                  <a:pt x="312394" y="67297"/>
                </a:lnTo>
                <a:lnTo>
                  <a:pt x="314604" y="76568"/>
                </a:lnTo>
                <a:lnTo>
                  <a:pt x="300037" y="80035"/>
                </a:lnTo>
                <a:lnTo>
                  <a:pt x="283504" y="84162"/>
                </a:lnTo>
                <a:lnTo>
                  <a:pt x="277723" y="85686"/>
                </a:lnTo>
                <a:close/>
              </a:path>
              <a:path w="1990725" h="247014">
                <a:moveTo>
                  <a:pt x="300037" y="80035"/>
                </a:moveTo>
                <a:close/>
              </a:path>
              <a:path w="1990725" h="247014">
                <a:moveTo>
                  <a:pt x="283504" y="84162"/>
                </a:moveTo>
                <a:close/>
              </a:path>
              <a:path w="1990725" h="247014">
                <a:moveTo>
                  <a:pt x="342379" y="70319"/>
                </a:moveTo>
                <a:lnTo>
                  <a:pt x="340372" y="61010"/>
                </a:lnTo>
                <a:lnTo>
                  <a:pt x="350075" y="58902"/>
                </a:lnTo>
                <a:lnTo>
                  <a:pt x="368198" y="55156"/>
                </a:lnTo>
                <a:lnTo>
                  <a:pt x="377761" y="53276"/>
                </a:lnTo>
                <a:lnTo>
                  <a:pt x="379602" y="62623"/>
                </a:lnTo>
                <a:lnTo>
                  <a:pt x="370077" y="64490"/>
                </a:lnTo>
                <a:lnTo>
                  <a:pt x="352005" y="68224"/>
                </a:lnTo>
                <a:lnTo>
                  <a:pt x="342379" y="70319"/>
                </a:lnTo>
                <a:close/>
              </a:path>
              <a:path w="1990725" h="247014">
                <a:moveTo>
                  <a:pt x="407593" y="57302"/>
                </a:moveTo>
                <a:lnTo>
                  <a:pt x="405917" y="47917"/>
                </a:lnTo>
                <a:lnTo>
                  <a:pt x="443496" y="41389"/>
                </a:lnTo>
                <a:lnTo>
                  <a:pt x="445084" y="50774"/>
                </a:lnTo>
                <a:lnTo>
                  <a:pt x="426445" y="53936"/>
                </a:lnTo>
                <a:lnTo>
                  <a:pt x="407593" y="57302"/>
                </a:lnTo>
                <a:close/>
              </a:path>
              <a:path w="1990725" h="247014">
                <a:moveTo>
                  <a:pt x="426466" y="53936"/>
                </a:moveTo>
                <a:close/>
              </a:path>
              <a:path w="1990725" h="247014">
                <a:moveTo>
                  <a:pt x="473227" y="46304"/>
                </a:moveTo>
                <a:lnTo>
                  <a:pt x="471792" y="36893"/>
                </a:lnTo>
                <a:lnTo>
                  <a:pt x="509562" y="31356"/>
                </a:lnTo>
                <a:lnTo>
                  <a:pt x="510857" y="40805"/>
                </a:lnTo>
                <a:lnTo>
                  <a:pt x="506350" y="41414"/>
                </a:lnTo>
                <a:lnTo>
                  <a:pt x="485882" y="44373"/>
                </a:lnTo>
                <a:lnTo>
                  <a:pt x="473227" y="46304"/>
                </a:lnTo>
                <a:close/>
              </a:path>
              <a:path w="1990725" h="247014">
                <a:moveTo>
                  <a:pt x="506399" y="41414"/>
                </a:moveTo>
                <a:close/>
              </a:path>
              <a:path w="1990725" h="247014">
                <a:moveTo>
                  <a:pt x="485927" y="44373"/>
                </a:moveTo>
                <a:close/>
              </a:path>
              <a:path w="1990725" h="247014">
                <a:moveTo>
                  <a:pt x="539140" y="37020"/>
                </a:moveTo>
                <a:lnTo>
                  <a:pt x="537921" y="27571"/>
                </a:lnTo>
                <a:lnTo>
                  <a:pt x="575818" y="22961"/>
                </a:lnTo>
                <a:lnTo>
                  <a:pt x="576897" y="32423"/>
                </a:lnTo>
                <a:lnTo>
                  <a:pt x="569633" y="33248"/>
                </a:lnTo>
                <a:lnTo>
                  <a:pt x="548186" y="35852"/>
                </a:lnTo>
                <a:lnTo>
                  <a:pt x="539140" y="37020"/>
                </a:lnTo>
                <a:close/>
              </a:path>
              <a:path w="1990725" h="247014">
                <a:moveTo>
                  <a:pt x="548259" y="35852"/>
                </a:moveTo>
                <a:close/>
              </a:path>
              <a:path w="1990725" h="247014">
                <a:moveTo>
                  <a:pt x="605269" y="29273"/>
                </a:moveTo>
                <a:lnTo>
                  <a:pt x="604253" y="19812"/>
                </a:lnTo>
                <a:lnTo>
                  <a:pt x="642226" y="16001"/>
                </a:lnTo>
                <a:lnTo>
                  <a:pt x="643102" y="25488"/>
                </a:lnTo>
                <a:lnTo>
                  <a:pt x="635444" y="26200"/>
                </a:lnTo>
                <a:lnTo>
                  <a:pt x="613232" y="28422"/>
                </a:lnTo>
                <a:lnTo>
                  <a:pt x="605269" y="29273"/>
                </a:lnTo>
                <a:close/>
              </a:path>
              <a:path w="1990725" h="247014">
                <a:moveTo>
                  <a:pt x="671537" y="22936"/>
                </a:moveTo>
                <a:lnTo>
                  <a:pt x="670712" y="13449"/>
                </a:lnTo>
                <a:lnTo>
                  <a:pt x="708761" y="10401"/>
                </a:lnTo>
                <a:lnTo>
                  <a:pt x="709447" y="19900"/>
                </a:lnTo>
                <a:lnTo>
                  <a:pt x="703814" y="20319"/>
                </a:lnTo>
                <a:lnTo>
                  <a:pt x="680656" y="22148"/>
                </a:lnTo>
                <a:lnTo>
                  <a:pt x="671537" y="22936"/>
                </a:lnTo>
                <a:close/>
              </a:path>
              <a:path w="1990725" h="247014">
                <a:moveTo>
                  <a:pt x="703643" y="20332"/>
                </a:moveTo>
                <a:lnTo>
                  <a:pt x="703814" y="20319"/>
                </a:lnTo>
                <a:lnTo>
                  <a:pt x="703643" y="20332"/>
                </a:lnTo>
                <a:close/>
              </a:path>
              <a:path w="1990725" h="247014">
                <a:moveTo>
                  <a:pt x="737920" y="17906"/>
                </a:moveTo>
                <a:lnTo>
                  <a:pt x="737298" y="8394"/>
                </a:lnTo>
                <a:lnTo>
                  <a:pt x="775385" y="6057"/>
                </a:lnTo>
                <a:lnTo>
                  <a:pt x="775893" y="15570"/>
                </a:lnTo>
                <a:lnTo>
                  <a:pt x="750328" y="17081"/>
                </a:lnTo>
                <a:lnTo>
                  <a:pt x="737920" y="17906"/>
                </a:lnTo>
                <a:close/>
              </a:path>
              <a:path w="1990725" h="247014">
                <a:moveTo>
                  <a:pt x="774014" y="15671"/>
                </a:moveTo>
                <a:lnTo>
                  <a:pt x="774249" y="15659"/>
                </a:lnTo>
                <a:lnTo>
                  <a:pt x="774014" y="15671"/>
                </a:lnTo>
                <a:close/>
              </a:path>
              <a:path w="1990725" h="247014">
                <a:moveTo>
                  <a:pt x="804392" y="14084"/>
                </a:moveTo>
                <a:lnTo>
                  <a:pt x="803948" y="4572"/>
                </a:lnTo>
                <a:lnTo>
                  <a:pt x="842048" y="2921"/>
                </a:lnTo>
                <a:lnTo>
                  <a:pt x="842429" y="12433"/>
                </a:lnTo>
                <a:lnTo>
                  <a:pt x="822032" y="13258"/>
                </a:lnTo>
                <a:lnTo>
                  <a:pt x="804392" y="14084"/>
                </a:lnTo>
                <a:close/>
              </a:path>
              <a:path w="1990725" h="247014">
                <a:moveTo>
                  <a:pt x="870927" y="11429"/>
                </a:moveTo>
                <a:lnTo>
                  <a:pt x="870661" y="1904"/>
                </a:lnTo>
                <a:lnTo>
                  <a:pt x="908773" y="927"/>
                </a:lnTo>
                <a:lnTo>
                  <a:pt x="908989" y="10452"/>
                </a:lnTo>
                <a:lnTo>
                  <a:pt x="895578" y="10744"/>
                </a:lnTo>
                <a:lnTo>
                  <a:pt x="870927" y="11429"/>
                </a:lnTo>
                <a:close/>
              </a:path>
              <a:path w="1990725" h="247014">
                <a:moveTo>
                  <a:pt x="937526" y="9931"/>
                </a:moveTo>
                <a:lnTo>
                  <a:pt x="937374" y="406"/>
                </a:lnTo>
                <a:lnTo>
                  <a:pt x="975537" y="38"/>
                </a:lnTo>
                <a:lnTo>
                  <a:pt x="975563" y="9563"/>
                </a:lnTo>
                <a:lnTo>
                  <a:pt x="970724" y="9575"/>
                </a:lnTo>
                <a:lnTo>
                  <a:pt x="945515" y="9817"/>
                </a:lnTo>
                <a:lnTo>
                  <a:pt x="937526" y="9931"/>
                </a:lnTo>
                <a:close/>
              </a:path>
              <a:path w="1990725" h="247014">
                <a:moveTo>
                  <a:pt x="1042174" y="9766"/>
                </a:moveTo>
                <a:lnTo>
                  <a:pt x="1021664" y="9575"/>
                </a:lnTo>
                <a:lnTo>
                  <a:pt x="1004112" y="9525"/>
                </a:lnTo>
                <a:lnTo>
                  <a:pt x="1004138" y="0"/>
                </a:lnTo>
                <a:lnTo>
                  <a:pt x="1042276" y="241"/>
                </a:lnTo>
                <a:lnTo>
                  <a:pt x="1042174" y="9766"/>
                </a:lnTo>
                <a:close/>
              </a:path>
              <a:path w="1990725" h="247014">
                <a:moveTo>
                  <a:pt x="1108748" y="11087"/>
                </a:moveTo>
                <a:lnTo>
                  <a:pt x="1097356" y="10756"/>
                </a:lnTo>
                <a:lnTo>
                  <a:pt x="1072299" y="10210"/>
                </a:lnTo>
                <a:lnTo>
                  <a:pt x="1070724" y="10185"/>
                </a:lnTo>
                <a:lnTo>
                  <a:pt x="1070876" y="660"/>
                </a:lnTo>
                <a:lnTo>
                  <a:pt x="1109014" y="1562"/>
                </a:lnTo>
                <a:lnTo>
                  <a:pt x="1108748" y="11087"/>
                </a:lnTo>
                <a:close/>
              </a:path>
              <a:path w="1990725" h="247014">
                <a:moveTo>
                  <a:pt x="1146937" y="12318"/>
                </a:moveTo>
                <a:lnTo>
                  <a:pt x="1137285" y="11976"/>
                </a:lnTo>
                <a:lnTo>
                  <a:pt x="1137615" y="2463"/>
                </a:lnTo>
                <a:lnTo>
                  <a:pt x="1175740" y="3987"/>
                </a:lnTo>
                <a:lnTo>
                  <a:pt x="1175351" y="12306"/>
                </a:lnTo>
                <a:lnTo>
                  <a:pt x="1146911" y="12306"/>
                </a:lnTo>
                <a:close/>
              </a:path>
              <a:path w="1990725" h="247014">
                <a:moveTo>
                  <a:pt x="1175296" y="13500"/>
                </a:moveTo>
                <a:lnTo>
                  <a:pt x="1171384" y="13309"/>
                </a:lnTo>
                <a:lnTo>
                  <a:pt x="1146911" y="12306"/>
                </a:lnTo>
                <a:lnTo>
                  <a:pt x="1175351" y="12306"/>
                </a:lnTo>
                <a:lnTo>
                  <a:pt x="1175296" y="13500"/>
                </a:lnTo>
                <a:close/>
              </a:path>
              <a:path w="1990725" h="247014">
                <a:moveTo>
                  <a:pt x="1241805" y="17081"/>
                </a:moveTo>
                <a:lnTo>
                  <a:pt x="1219733" y="15748"/>
                </a:lnTo>
                <a:lnTo>
                  <a:pt x="1203807" y="14897"/>
                </a:lnTo>
                <a:lnTo>
                  <a:pt x="1204315" y="5384"/>
                </a:lnTo>
                <a:lnTo>
                  <a:pt x="1242377" y="7569"/>
                </a:lnTo>
                <a:lnTo>
                  <a:pt x="1241805" y="17081"/>
                </a:lnTo>
                <a:close/>
              </a:path>
              <a:path w="1990725" h="247014">
                <a:moveTo>
                  <a:pt x="1308214" y="21894"/>
                </a:moveTo>
                <a:lnTo>
                  <a:pt x="1290548" y="20472"/>
                </a:lnTo>
                <a:lnTo>
                  <a:pt x="1270253" y="18986"/>
                </a:lnTo>
                <a:lnTo>
                  <a:pt x="1270952" y="9486"/>
                </a:lnTo>
                <a:lnTo>
                  <a:pt x="1308976" y="12395"/>
                </a:lnTo>
                <a:lnTo>
                  <a:pt x="1308214" y="21894"/>
                </a:lnTo>
                <a:close/>
              </a:path>
              <a:path w="1990725" h="247014">
                <a:moveTo>
                  <a:pt x="1374508" y="27978"/>
                </a:moveTo>
                <a:lnTo>
                  <a:pt x="1359166" y="26428"/>
                </a:lnTo>
                <a:lnTo>
                  <a:pt x="1336624" y="24320"/>
                </a:lnTo>
                <a:lnTo>
                  <a:pt x="1337513" y="14833"/>
                </a:lnTo>
                <a:lnTo>
                  <a:pt x="1375460" y="18503"/>
                </a:lnTo>
                <a:lnTo>
                  <a:pt x="1374508" y="27978"/>
                </a:lnTo>
                <a:close/>
              </a:path>
              <a:path w="1990725" h="247014">
                <a:moveTo>
                  <a:pt x="1440662" y="35445"/>
                </a:moveTo>
                <a:lnTo>
                  <a:pt x="1425359" y="33578"/>
                </a:lnTo>
                <a:lnTo>
                  <a:pt x="1403578" y="31064"/>
                </a:lnTo>
                <a:lnTo>
                  <a:pt x="1402892" y="30987"/>
                </a:lnTo>
                <a:lnTo>
                  <a:pt x="1403908" y="21526"/>
                </a:lnTo>
                <a:lnTo>
                  <a:pt x="1441818" y="25996"/>
                </a:lnTo>
                <a:lnTo>
                  <a:pt x="1440662" y="35445"/>
                </a:lnTo>
                <a:close/>
              </a:path>
              <a:path w="1990725" h="247014">
                <a:moveTo>
                  <a:pt x="1506613" y="44424"/>
                </a:moveTo>
                <a:lnTo>
                  <a:pt x="1488909" y="41846"/>
                </a:lnTo>
                <a:lnTo>
                  <a:pt x="1468932" y="39090"/>
                </a:lnTo>
                <a:lnTo>
                  <a:pt x="1470228" y="29654"/>
                </a:lnTo>
                <a:lnTo>
                  <a:pt x="1507998" y="35001"/>
                </a:lnTo>
                <a:lnTo>
                  <a:pt x="1506613" y="44424"/>
                </a:lnTo>
                <a:close/>
              </a:path>
              <a:path w="1990725" h="247014">
                <a:moveTo>
                  <a:pt x="1572272" y="55079"/>
                </a:moveTo>
                <a:lnTo>
                  <a:pt x="1569186" y="54533"/>
                </a:lnTo>
                <a:lnTo>
                  <a:pt x="1549615" y="51180"/>
                </a:lnTo>
                <a:lnTo>
                  <a:pt x="1534782" y="48780"/>
                </a:lnTo>
                <a:lnTo>
                  <a:pt x="1536306" y="39369"/>
                </a:lnTo>
                <a:lnTo>
                  <a:pt x="1570837" y="45148"/>
                </a:lnTo>
                <a:lnTo>
                  <a:pt x="1573961" y="45707"/>
                </a:lnTo>
                <a:lnTo>
                  <a:pt x="1572272" y="55079"/>
                </a:lnTo>
                <a:close/>
              </a:path>
              <a:path w="1990725" h="247014">
                <a:moveTo>
                  <a:pt x="1637601" y="67690"/>
                </a:moveTo>
                <a:lnTo>
                  <a:pt x="1625777" y="65227"/>
                </a:lnTo>
                <a:lnTo>
                  <a:pt x="1607273" y="61556"/>
                </a:lnTo>
                <a:lnTo>
                  <a:pt x="1600339" y="60236"/>
                </a:lnTo>
                <a:lnTo>
                  <a:pt x="1602104" y="50876"/>
                </a:lnTo>
                <a:lnTo>
                  <a:pt x="1627720" y="55905"/>
                </a:lnTo>
                <a:lnTo>
                  <a:pt x="1639557" y="58369"/>
                </a:lnTo>
                <a:lnTo>
                  <a:pt x="1637601" y="67690"/>
                </a:lnTo>
                <a:close/>
              </a:path>
              <a:path w="1990725" h="247014">
                <a:moveTo>
                  <a:pt x="1702789" y="80975"/>
                </a:moveTo>
                <a:lnTo>
                  <a:pt x="1695983" y="80962"/>
                </a:lnTo>
                <a:lnTo>
                  <a:pt x="1679016" y="76873"/>
                </a:lnTo>
                <a:lnTo>
                  <a:pt x="1665427" y="73761"/>
                </a:lnTo>
                <a:lnTo>
                  <a:pt x="1667560" y="64477"/>
                </a:lnTo>
                <a:lnTo>
                  <a:pt x="1681251" y="67614"/>
                </a:lnTo>
                <a:lnTo>
                  <a:pt x="1698320" y="71729"/>
                </a:lnTo>
                <a:lnTo>
                  <a:pt x="1704721" y="73342"/>
                </a:lnTo>
                <a:lnTo>
                  <a:pt x="1702789" y="80975"/>
                </a:lnTo>
                <a:close/>
              </a:path>
              <a:path w="1990725" h="247014">
                <a:moveTo>
                  <a:pt x="1702384" y="82575"/>
                </a:moveTo>
                <a:lnTo>
                  <a:pt x="1696024" y="80972"/>
                </a:lnTo>
                <a:lnTo>
                  <a:pt x="1702789" y="80975"/>
                </a:lnTo>
                <a:lnTo>
                  <a:pt x="1702384" y="82575"/>
                </a:lnTo>
                <a:close/>
              </a:path>
              <a:path w="1990725" h="247014">
                <a:moveTo>
                  <a:pt x="1767037" y="98272"/>
                </a:moveTo>
                <a:lnTo>
                  <a:pt x="1759757" y="98259"/>
                </a:lnTo>
                <a:lnTo>
                  <a:pt x="1744433" y="93789"/>
                </a:lnTo>
                <a:lnTo>
                  <a:pt x="1729930" y="89763"/>
                </a:lnTo>
                <a:lnTo>
                  <a:pt x="1732483" y="80581"/>
                </a:lnTo>
                <a:lnTo>
                  <a:pt x="1747100" y="84645"/>
                </a:lnTo>
                <a:lnTo>
                  <a:pt x="1762531" y="89153"/>
                </a:lnTo>
                <a:lnTo>
                  <a:pt x="1769198" y="91186"/>
                </a:lnTo>
                <a:lnTo>
                  <a:pt x="1767037" y="98272"/>
                </a:lnTo>
                <a:close/>
              </a:path>
              <a:path w="1990725" h="247014">
                <a:moveTo>
                  <a:pt x="1766417" y="100304"/>
                </a:moveTo>
                <a:lnTo>
                  <a:pt x="1759750" y="98259"/>
                </a:lnTo>
                <a:lnTo>
                  <a:pt x="1767037" y="98272"/>
                </a:lnTo>
                <a:lnTo>
                  <a:pt x="1766417" y="100304"/>
                </a:lnTo>
                <a:close/>
              </a:path>
              <a:path w="1990725" h="247014">
                <a:moveTo>
                  <a:pt x="1830943" y="112204"/>
                </a:moveTo>
                <a:lnTo>
                  <a:pt x="1803095" y="112204"/>
                </a:lnTo>
                <a:lnTo>
                  <a:pt x="1793494" y="108953"/>
                </a:lnTo>
                <a:lnTo>
                  <a:pt x="1796554" y="99936"/>
                </a:lnTo>
                <a:lnTo>
                  <a:pt x="1806219" y="103200"/>
                </a:lnTo>
                <a:lnTo>
                  <a:pt x="1819884" y="108064"/>
                </a:lnTo>
                <a:lnTo>
                  <a:pt x="1830943" y="112204"/>
                </a:lnTo>
                <a:close/>
              </a:path>
              <a:path w="1990725" h="247014">
                <a:moveTo>
                  <a:pt x="1829219" y="121729"/>
                </a:moveTo>
                <a:lnTo>
                  <a:pt x="1816544" y="116979"/>
                </a:lnTo>
                <a:lnTo>
                  <a:pt x="1803019" y="112179"/>
                </a:lnTo>
                <a:lnTo>
                  <a:pt x="1830943" y="112204"/>
                </a:lnTo>
                <a:lnTo>
                  <a:pt x="1832571" y="112814"/>
                </a:lnTo>
                <a:lnTo>
                  <a:pt x="1829219" y="121729"/>
                </a:lnTo>
                <a:close/>
              </a:path>
              <a:path w="1990725" h="247014">
                <a:moveTo>
                  <a:pt x="1890126" y="147485"/>
                </a:moveTo>
                <a:lnTo>
                  <a:pt x="1887651" y="147485"/>
                </a:lnTo>
                <a:lnTo>
                  <a:pt x="1876958" y="142176"/>
                </a:lnTo>
                <a:lnTo>
                  <a:pt x="1865858" y="136994"/>
                </a:lnTo>
                <a:lnTo>
                  <a:pt x="1855444" y="132397"/>
                </a:lnTo>
                <a:lnTo>
                  <a:pt x="1859279" y="123685"/>
                </a:lnTo>
                <a:lnTo>
                  <a:pt x="1869897" y="128371"/>
                </a:lnTo>
                <a:lnTo>
                  <a:pt x="1881187" y="133654"/>
                </a:lnTo>
                <a:lnTo>
                  <a:pt x="1891995" y="139014"/>
                </a:lnTo>
                <a:lnTo>
                  <a:pt x="1894039" y="140093"/>
                </a:lnTo>
                <a:lnTo>
                  <a:pt x="1890126" y="147485"/>
                </a:lnTo>
                <a:close/>
              </a:path>
              <a:path w="1990725" h="247014">
                <a:moveTo>
                  <a:pt x="1889582" y="148513"/>
                </a:moveTo>
                <a:lnTo>
                  <a:pt x="1887560" y="147439"/>
                </a:lnTo>
                <a:lnTo>
                  <a:pt x="1890126" y="147485"/>
                </a:lnTo>
                <a:lnTo>
                  <a:pt x="1889582" y="148513"/>
                </a:lnTo>
                <a:close/>
              </a:path>
              <a:path w="1990725" h="247014">
                <a:moveTo>
                  <a:pt x="1941147" y="169151"/>
                </a:moveTo>
                <a:lnTo>
                  <a:pt x="1924786" y="169151"/>
                </a:lnTo>
                <a:lnTo>
                  <a:pt x="1916176" y="163563"/>
                </a:lnTo>
                <a:lnTo>
                  <a:pt x="1914245" y="162394"/>
                </a:lnTo>
                <a:lnTo>
                  <a:pt x="1919160" y="154241"/>
                </a:lnTo>
                <a:lnTo>
                  <a:pt x="1921357" y="155575"/>
                </a:lnTo>
                <a:lnTo>
                  <a:pt x="1930107" y="161251"/>
                </a:lnTo>
                <a:lnTo>
                  <a:pt x="1938324" y="167004"/>
                </a:lnTo>
                <a:lnTo>
                  <a:pt x="1941147" y="169151"/>
                </a:lnTo>
                <a:close/>
              </a:path>
              <a:path w="1990725" h="247014">
                <a:moveTo>
                  <a:pt x="1948241" y="174701"/>
                </a:moveTo>
                <a:lnTo>
                  <a:pt x="1932711" y="174701"/>
                </a:lnTo>
                <a:lnTo>
                  <a:pt x="1924646" y="169062"/>
                </a:lnTo>
                <a:lnTo>
                  <a:pt x="1924786" y="169151"/>
                </a:lnTo>
                <a:lnTo>
                  <a:pt x="1941147" y="169151"/>
                </a:lnTo>
                <a:lnTo>
                  <a:pt x="1946008" y="172847"/>
                </a:lnTo>
                <a:lnTo>
                  <a:pt x="1948241" y="174701"/>
                </a:lnTo>
                <a:close/>
              </a:path>
              <a:path w="1990725" h="247014">
                <a:moveTo>
                  <a:pt x="1944649" y="184099"/>
                </a:moveTo>
                <a:lnTo>
                  <a:pt x="1939925" y="180174"/>
                </a:lnTo>
                <a:lnTo>
                  <a:pt x="1932559" y="174599"/>
                </a:lnTo>
                <a:lnTo>
                  <a:pt x="1932711" y="174701"/>
                </a:lnTo>
                <a:lnTo>
                  <a:pt x="1948241" y="174701"/>
                </a:lnTo>
                <a:lnTo>
                  <a:pt x="1950720" y="176758"/>
                </a:lnTo>
                <a:lnTo>
                  <a:pt x="1944649" y="184099"/>
                </a:lnTo>
                <a:close/>
              </a:path>
              <a:path w="1990725" h="247014">
                <a:moveTo>
                  <a:pt x="1979749" y="208864"/>
                </a:moveTo>
                <a:lnTo>
                  <a:pt x="1968296" y="208864"/>
                </a:lnTo>
                <a:lnTo>
                  <a:pt x="1964131" y="203504"/>
                </a:lnTo>
                <a:lnTo>
                  <a:pt x="1971649" y="197650"/>
                </a:lnTo>
                <a:lnTo>
                  <a:pt x="1976005" y="203276"/>
                </a:lnTo>
                <a:lnTo>
                  <a:pt x="1979749" y="208864"/>
                </a:lnTo>
                <a:close/>
              </a:path>
              <a:path w="1990725" h="247014">
                <a:moveTo>
                  <a:pt x="1983102" y="214642"/>
                </a:moveTo>
                <a:lnTo>
                  <a:pt x="1972157" y="214642"/>
                </a:lnTo>
                <a:lnTo>
                  <a:pt x="1968119" y="208636"/>
                </a:lnTo>
                <a:lnTo>
                  <a:pt x="1968296" y="208864"/>
                </a:lnTo>
                <a:lnTo>
                  <a:pt x="1979749" y="208864"/>
                </a:lnTo>
                <a:lnTo>
                  <a:pt x="1980260" y="209626"/>
                </a:lnTo>
                <a:lnTo>
                  <a:pt x="1983102" y="214642"/>
                </a:lnTo>
                <a:close/>
              </a:path>
              <a:path w="1990725" h="247014">
                <a:moveTo>
                  <a:pt x="1985903" y="220421"/>
                </a:moveTo>
                <a:lnTo>
                  <a:pt x="1975434" y="220421"/>
                </a:lnTo>
                <a:lnTo>
                  <a:pt x="1975256" y="220078"/>
                </a:lnTo>
                <a:lnTo>
                  <a:pt x="1972047" y="214478"/>
                </a:lnTo>
                <a:lnTo>
                  <a:pt x="1972157" y="214642"/>
                </a:lnTo>
                <a:lnTo>
                  <a:pt x="1983102" y="214642"/>
                </a:lnTo>
                <a:lnTo>
                  <a:pt x="1983714" y="215722"/>
                </a:lnTo>
                <a:lnTo>
                  <a:pt x="1985903" y="220421"/>
                </a:lnTo>
                <a:close/>
              </a:path>
              <a:path w="1990725" h="247014">
                <a:moveTo>
                  <a:pt x="1975332" y="220242"/>
                </a:moveTo>
                <a:lnTo>
                  <a:pt x="1975238" y="220078"/>
                </a:lnTo>
                <a:lnTo>
                  <a:pt x="1975332" y="220242"/>
                </a:lnTo>
                <a:close/>
              </a:path>
              <a:path w="1990725" h="247014">
                <a:moveTo>
                  <a:pt x="1988195" y="226225"/>
                </a:moveTo>
                <a:lnTo>
                  <a:pt x="1978101" y="226225"/>
                </a:lnTo>
                <a:lnTo>
                  <a:pt x="1977936" y="225831"/>
                </a:lnTo>
                <a:lnTo>
                  <a:pt x="1975332" y="220242"/>
                </a:lnTo>
                <a:lnTo>
                  <a:pt x="1975434" y="220421"/>
                </a:lnTo>
                <a:lnTo>
                  <a:pt x="1985903" y="220421"/>
                </a:lnTo>
                <a:lnTo>
                  <a:pt x="1986737" y="222211"/>
                </a:lnTo>
                <a:lnTo>
                  <a:pt x="1986902" y="222605"/>
                </a:lnTo>
                <a:lnTo>
                  <a:pt x="1988195" y="226225"/>
                </a:lnTo>
                <a:close/>
              </a:path>
              <a:path w="1990725" h="247014">
                <a:moveTo>
                  <a:pt x="1977997" y="226000"/>
                </a:moveTo>
                <a:lnTo>
                  <a:pt x="1977918" y="225831"/>
                </a:lnTo>
                <a:lnTo>
                  <a:pt x="1977997" y="226000"/>
                </a:lnTo>
                <a:close/>
              </a:path>
              <a:path w="1990725" h="247014">
                <a:moveTo>
                  <a:pt x="1990047" y="232016"/>
                </a:moveTo>
                <a:lnTo>
                  <a:pt x="1980171" y="232016"/>
                </a:lnTo>
                <a:lnTo>
                  <a:pt x="1977997" y="226000"/>
                </a:lnTo>
                <a:lnTo>
                  <a:pt x="1978101" y="226225"/>
                </a:lnTo>
                <a:lnTo>
                  <a:pt x="1988195" y="226225"/>
                </a:lnTo>
                <a:lnTo>
                  <a:pt x="1989226" y="229107"/>
                </a:lnTo>
                <a:lnTo>
                  <a:pt x="1990047" y="232016"/>
                </a:lnTo>
                <a:close/>
              </a:path>
              <a:path w="1990725" h="247014">
                <a:moveTo>
                  <a:pt x="1981917" y="234810"/>
                </a:moveTo>
                <a:lnTo>
                  <a:pt x="1980946" y="234810"/>
                </a:lnTo>
                <a:lnTo>
                  <a:pt x="1980058" y="231704"/>
                </a:lnTo>
                <a:lnTo>
                  <a:pt x="1980171" y="232016"/>
                </a:lnTo>
                <a:lnTo>
                  <a:pt x="1990047" y="232016"/>
                </a:lnTo>
                <a:lnTo>
                  <a:pt x="1990267" y="232879"/>
                </a:lnTo>
                <a:lnTo>
                  <a:pt x="1981917" y="234810"/>
                </a:lnTo>
                <a:close/>
              </a:path>
              <a:path w="1990725" h="247014">
                <a:moveTo>
                  <a:pt x="1980984" y="235026"/>
                </a:moveTo>
                <a:lnTo>
                  <a:pt x="1980889" y="234613"/>
                </a:lnTo>
                <a:lnTo>
                  <a:pt x="1980946" y="234810"/>
                </a:lnTo>
                <a:lnTo>
                  <a:pt x="1981917" y="234810"/>
                </a:lnTo>
                <a:lnTo>
                  <a:pt x="1980984" y="235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5105400"/>
            <a:ext cx="1982787" cy="244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48449" y="5105272"/>
            <a:ext cx="1992630" cy="248920"/>
          </a:xfrm>
          <a:custGeom>
            <a:avLst/>
            <a:gdLst/>
            <a:ahLst/>
            <a:cxnLst/>
            <a:rect l="l" t="t" r="r" b="b"/>
            <a:pathLst>
              <a:path w="1992629" h="248920">
                <a:moveTo>
                  <a:pt x="1991677" y="8889"/>
                </a:moveTo>
                <a:lnTo>
                  <a:pt x="1982089" y="8889"/>
                </a:lnTo>
                <a:lnTo>
                  <a:pt x="1982495" y="5079"/>
                </a:lnTo>
                <a:lnTo>
                  <a:pt x="1982711" y="2539"/>
                </a:lnTo>
                <a:lnTo>
                  <a:pt x="1982774" y="0"/>
                </a:lnTo>
                <a:lnTo>
                  <a:pt x="1992299" y="0"/>
                </a:lnTo>
                <a:lnTo>
                  <a:pt x="1992210" y="2539"/>
                </a:lnTo>
                <a:lnTo>
                  <a:pt x="1991956" y="6350"/>
                </a:lnTo>
                <a:lnTo>
                  <a:pt x="1991677" y="8889"/>
                </a:lnTo>
                <a:close/>
              </a:path>
              <a:path w="1992629" h="248920">
                <a:moveTo>
                  <a:pt x="1147267" y="246379"/>
                </a:moveTo>
                <a:lnTo>
                  <a:pt x="845997" y="246379"/>
                </a:lnTo>
                <a:lnTo>
                  <a:pt x="726211" y="240029"/>
                </a:lnTo>
                <a:lnTo>
                  <a:pt x="702919" y="237489"/>
                </a:lnTo>
                <a:lnTo>
                  <a:pt x="679881" y="236220"/>
                </a:lnTo>
                <a:lnTo>
                  <a:pt x="657110" y="233679"/>
                </a:lnTo>
                <a:lnTo>
                  <a:pt x="634530" y="232410"/>
                </a:lnTo>
                <a:lnTo>
                  <a:pt x="505104" y="217170"/>
                </a:lnTo>
                <a:lnTo>
                  <a:pt x="484568" y="213360"/>
                </a:lnTo>
                <a:lnTo>
                  <a:pt x="464350" y="210820"/>
                </a:lnTo>
                <a:lnTo>
                  <a:pt x="444449" y="207010"/>
                </a:lnTo>
                <a:lnTo>
                  <a:pt x="424878" y="204470"/>
                </a:lnTo>
                <a:lnTo>
                  <a:pt x="350075" y="189229"/>
                </a:lnTo>
                <a:lnTo>
                  <a:pt x="281190" y="173989"/>
                </a:lnTo>
                <a:lnTo>
                  <a:pt x="264947" y="168910"/>
                </a:lnTo>
                <a:lnTo>
                  <a:pt x="233679" y="161289"/>
                </a:lnTo>
                <a:lnTo>
                  <a:pt x="204101" y="151129"/>
                </a:lnTo>
                <a:lnTo>
                  <a:pt x="189966" y="147320"/>
                </a:lnTo>
                <a:lnTo>
                  <a:pt x="176275" y="142239"/>
                </a:lnTo>
                <a:lnTo>
                  <a:pt x="137922" y="127000"/>
                </a:lnTo>
                <a:lnTo>
                  <a:pt x="93446" y="106679"/>
                </a:lnTo>
                <a:lnTo>
                  <a:pt x="83553" y="100329"/>
                </a:lnTo>
                <a:lnTo>
                  <a:pt x="74180" y="95250"/>
                </a:lnTo>
                <a:lnTo>
                  <a:pt x="65316" y="90170"/>
                </a:lnTo>
                <a:lnTo>
                  <a:pt x="56972" y="83820"/>
                </a:lnTo>
                <a:lnTo>
                  <a:pt x="49161" y="78739"/>
                </a:lnTo>
                <a:lnTo>
                  <a:pt x="41884" y="72389"/>
                </a:lnTo>
                <a:lnTo>
                  <a:pt x="35153" y="66039"/>
                </a:lnTo>
                <a:lnTo>
                  <a:pt x="28981" y="60960"/>
                </a:lnTo>
                <a:lnTo>
                  <a:pt x="6527" y="29210"/>
                </a:lnTo>
                <a:lnTo>
                  <a:pt x="1955" y="15239"/>
                </a:lnTo>
                <a:lnTo>
                  <a:pt x="1257" y="12700"/>
                </a:lnTo>
                <a:lnTo>
                  <a:pt x="673" y="8889"/>
                </a:lnTo>
                <a:lnTo>
                  <a:pt x="253" y="6350"/>
                </a:lnTo>
                <a:lnTo>
                  <a:pt x="0" y="2539"/>
                </a:lnTo>
                <a:lnTo>
                  <a:pt x="9499" y="2539"/>
                </a:lnTo>
                <a:lnTo>
                  <a:pt x="9728" y="5079"/>
                </a:lnTo>
                <a:lnTo>
                  <a:pt x="10083" y="7620"/>
                </a:lnTo>
                <a:lnTo>
                  <a:pt x="10591" y="11429"/>
                </a:lnTo>
                <a:lnTo>
                  <a:pt x="10786" y="11429"/>
                </a:lnTo>
                <a:lnTo>
                  <a:pt x="11252" y="13970"/>
                </a:lnTo>
                <a:lnTo>
                  <a:pt x="12052" y="16510"/>
                </a:lnTo>
                <a:lnTo>
                  <a:pt x="12992" y="19050"/>
                </a:lnTo>
                <a:lnTo>
                  <a:pt x="15367" y="25400"/>
                </a:lnTo>
                <a:lnTo>
                  <a:pt x="15189" y="25400"/>
                </a:lnTo>
                <a:lnTo>
                  <a:pt x="18275" y="30479"/>
                </a:lnTo>
                <a:lnTo>
                  <a:pt x="18097" y="30479"/>
                </a:lnTo>
                <a:lnTo>
                  <a:pt x="21780" y="36829"/>
                </a:lnTo>
                <a:lnTo>
                  <a:pt x="21590" y="36829"/>
                </a:lnTo>
                <a:lnTo>
                  <a:pt x="25869" y="41910"/>
                </a:lnTo>
                <a:lnTo>
                  <a:pt x="25679" y="41910"/>
                </a:lnTo>
                <a:lnTo>
                  <a:pt x="30543" y="48260"/>
                </a:lnTo>
                <a:lnTo>
                  <a:pt x="30352" y="48260"/>
                </a:lnTo>
                <a:lnTo>
                  <a:pt x="35788" y="53339"/>
                </a:lnTo>
                <a:lnTo>
                  <a:pt x="35610" y="53339"/>
                </a:lnTo>
                <a:lnTo>
                  <a:pt x="41617" y="59689"/>
                </a:lnTo>
                <a:lnTo>
                  <a:pt x="41440" y="59689"/>
                </a:lnTo>
                <a:lnTo>
                  <a:pt x="48005" y="64770"/>
                </a:lnTo>
                <a:lnTo>
                  <a:pt x="47840" y="64770"/>
                </a:lnTo>
                <a:lnTo>
                  <a:pt x="54965" y="71120"/>
                </a:lnTo>
                <a:lnTo>
                  <a:pt x="56347" y="71120"/>
                </a:lnTo>
                <a:lnTo>
                  <a:pt x="62484" y="76200"/>
                </a:lnTo>
                <a:lnTo>
                  <a:pt x="62331" y="76200"/>
                </a:lnTo>
                <a:lnTo>
                  <a:pt x="70535" y="81279"/>
                </a:lnTo>
                <a:lnTo>
                  <a:pt x="79146" y="87629"/>
                </a:lnTo>
                <a:lnTo>
                  <a:pt x="80871" y="87629"/>
                </a:lnTo>
                <a:lnTo>
                  <a:pt x="88277" y="92710"/>
                </a:lnTo>
                <a:lnTo>
                  <a:pt x="97929" y="97789"/>
                </a:lnTo>
                <a:lnTo>
                  <a:pt x="108102" y="102870"/>
                </a:lnTo>
                <a:lnTo>
                  <a:pt x="118783" y="107950"/>
                </a:lnTo>
                <a:lnTo>
                  <a:pt x="129959" y="113029"/>
                </a:lnTo>
                <a:lnTo>
                  <a:pt x="141630" y="118110"/>
                </a:lnTo>
                <a:lnTo>
                  <a:pt x="153784" y="123189"/>
                </a:lnTo>
                <a:lnTo>
                  <a:pt x="166408" y="128270"/>
                </a:lnTo>
                <a:lnTo>
                  <a:pt x="179501" y="133350"/>
                </a:lnTo>
                <a:lnTo>
                  <a:pt x="193052" y="138429"/>
                </a:lnTo>
                <a:lnTo>
                  <a:pt x="207048" y="142239"/>
                </a:lnTo>
                <a:lnTo>
                  <a:pt x="221500" y="147320"/>
                </a:lnTo>
                <a:lnTo>
                  <a:pt x="236372" y="151129"/>
                </a:lnTo>
                <a:lnTo>
                  <a:pt x="251688" y="156210"/>
                </a:lnTo>
                <a:lnTo>
                  <a:pt x="267411" y="160020"/>
                </a:lnTo>
                <a:lnTo>
                  <a:pt x="283552" y="165100"/>
                </a:lnTo>
                <a:lnTo>
                  <a:pt x="300088" y="168910"/>
                </a:lnTo>
                <a:lnTo>
                  <a:pt x="317017" y="172720"/>
                </a:lnTo>
                <a:lnTo>
                  <a:pt x="334352" y="176529"/>
                </a:lnTo>
                <a:lnTo>
                  <a:pt x="352056" y="180339"/>
                </a:lnTo>
                <a:lnTo>
                  <a:pt x="370128" y="184150"/>
                </a:lnTo>
                <a:lnTo>
                  <a:pt x="388569" y="187960"/>
                </a:lnTo>
                <a:lnTo>
                  <a:pt x="407365" y="191770"/>
                </a:lnTo>
                <a:lnTo>
                  <a:pt x="426516" y="194310"/>
                </a:lnTo>
                <a:lnTo>
                  <a:pt x="445998" y="198120"/>
                </a:lnTo>
                <a:lnTo>
                  <a:pt x="465823" y="200660"/>
                </a:lnTo>
                <a:lnTo>
                  <a:pt x="485965" y="204470"/>
                </a:lnTo>
                <a:lnTo>
                  <a:pt x="506437" y="207010"/>
                </a:lnTo>
                <a:lnTo>
                  <a:pt x="527215" y="209550"/>
                </a:lnTo>
                <a:lnTo>
                  <a:pt x="548284" y="213360"/>
                </a:lnTo>
                <a:lnTo>
                  <a:pt x="569658" y="215900"/>
                </a:lnTo>
                <a:lnTo>
                  <a:pt x="591324" y="218439"/>
                </a:lnTo>
                <a:lnTo>
                  <a:pt x="613270" y="219710"/>
                </a:lnTo>
                <a:lnTo>
                  <a:pt x="635482" y="222250"/>
                </a:lnTo>
                <a:lnTo>
                  <a:pt x="657961" y="224789"/>
                </a:lnTo>
                <a:lnTo>
                  <a:pt x="680694" y="226060"/>
                </a:lnTo>
                <a:lnTo>
                  <a:pt x="703681" y="228600"/>
                </a:lnTo>
                <a:lnTo>
                  <a:pt x="726909" y="229870"/>
                </a:lnTo>
                <a:lnTo>
                  <a:pt x="750366" y="231139"/>
                </a:lnTo>
                <a:lnTo>
                  <a:pt x="774052" y="232410"/>
                </a:lnTo>
                <a:lnTo>
                  <a:pt x="797953" y="234950"/>
                </a:lnTo>
                <a:lnTo>
                  <a:pt x="822032" y="234950"/>
                </a:lnTo>
                <a:lnTo>
                  <a:pt x="846391" y="236220"/>
                </a:lnTo>
                <a:lnTo>
                  <a:pt x="870902" y="237489"/>
                </a:lnTo>
                <a:lnTo>
                  <a:pt x="895578" y="237489"/>
                </a:lnTo>
                <a:lnTo>
                  <a:pt x="920483" y="238760"/>
                </a:lnTo>
                <a:lnTo>
                  <a:pt x="1279575" y="238760"/>
                </a:lnTo>
                <a:lnTo>
                  <a:pt x="1267841" y="240029"/>
                </a:lnTo>
                <a:lnTo>
                  <a:pt x="1147267" y="246379"/>
                </a:lnTo>
                <a:close/>
              </a:path>
              <a:path w="1992629" h="248920">
                <a:moveTo>
                  <a:pt x="1985528" y="29210"/>
                </a:moveTo>
                <a:lnTo>
                  <a:pt x="1975256" y="29210"/>
                </a:lnTo>
                <a:lnTo>
                  <a:pt x="1978101" y="22860"/>
                </a:lnTo>
                <a:lnTo>
                  <a:pt x="1977936" y="22860"/>
                </a:lnTo>
                <a:lnTo>
                  <a:pt x="1980171" y="16510"/>
                </a:lnTo>
                <a:lnTo>
                  <a:pt x="1980946" y="13970"/>
                </a:lnTo>
                <a:lnTo>
                  <a:pt x="1981606" y="11429"/>
                </a:lnTo>
                <a:lnTo>
                  <a:pt x="1982127" y="7620"/>
                </a:lnTo>
                <a:lnTo>
                  <a:pt x="1982089" y="8889"/>
                </a:lnTo>
                <a:lnTo>
                  <a:pt x="1991677" y="8889"/>
                </a:lnTo>
                <a:lnTo>
                  <a:pt x="1991537" y="10160"/>
                </a:lnTo>
                <a:lnTo>
                  <a:pt x="1990890" y="12700"/>
                </a:lnTo>
                <a:lnTo>
                  <a:pt x="1990166" y="16510"/>
                </a:lnTo>
                <a:lnTo>
                  <a:pt x="1989226" y="19050"/>
                </a:lnTo>
                <a:lnTo>
                  <a:pt x="1986902" y="26670"/>
                </a:lnTo>
                <a:lnTo>
                  <a:pt x="1986737" y="26670"/>
                </a:lnTo>
                <a:lnTo>
                  <a:pt x="1985528" y="29210"/>
                </a:lnTo>
                <a:close/>
              </a:path>
              <a:path w="1992629" h="248920">
                <a:moveTo>
                  <a:pt x="10786" y="11429"/>
                </a:moveTo>
                <a:lnTo>
                  <a:pt x="10591" y="11429"/>
                </a:lnTo>
                <a:lnTo>
                  <a:pt x="10553" y="10160"/>
                </a:lnTo>
                <a:lnTo>
                  <a:pt x="10786" y="11429"/>
                </a:lnTo>
                <a:close/>
              </a:path>
              <a:path w="1992629" h="248920">
                <a:moveTo>
                  <a:pt x="1979371" y="40639"/>
                </a:moveTo>
                <a:lnTo>
                  <a:pt x="1968093" y="40639"/>
                </a:lnTo>
                <a:lnTo>
                  <a:pt x="1972157" y="34289"/>
                </a:lnTo>
                <a:lnTo>
                  <a:pt x="1971967" y="34289"/>
                </a:lnTo>
                <a:lnTo>
                  <a:pt x="1975434" y="27939"/>
                </a:lnTo>
                <a:lnTo>
                  <a:pt x="1975256" y="29210"/>
                </a:lnTo>
                <a:lnTo>
                  <a:pt x="1985528" y="29210"/>
                </a:lnTo>
                <a:lnTo>
                  <a:pt x="1983714" y="33020"/>
                </a:lnTo>
                <a:lnTo>
                  <a:pt x="1980260" y="39370"/>
                </a:lnTo>
                <a:lnTo>
                  <a:pt x="1979371" y="40639"/>
                </a:lnTo>
                <a:close/>
              </a:path>
              <a:path w="1992629" h="248920">
                <a:moveTo>
                  <a:pt x="1971154" y="52070"/>
                </a:moveTo>
                <a:lnTo>
                  <a:pt x="1958581" y="52070"/>
                </a:lnTo>
                <a:lnTo>
                  <a:pt x="1963826" y="45720"/>
                </a:lnTo>
                <a:lnTo>
                  <a:pt x="1963635" y="45720"/>
                </a:lnTo>
                <a:lnTo>
                  <a:pt x="1968296" y="39370"/>
                </a:lnTo>
                <a:lnTo>
                  <a:pt x="1968093" y="40639"/>
                </a:lnTo>
                <a:lnTo>
                  <a:pt x="1979371" y="40639"/>
                </a:lnTo>
                <a:lnTo>
                  <a:pt x="1975815" y="45720"/>
                </a:lnTo>
                <a:lnTo>
                  <a:pt x="1971154" y="52070"/>
                </a:lnTo>
                <a:close/>
              </a:path>
              <a:path w="1992629" h="248920">
                <a:moveTo>
                  <a:pt x="1959711" y="63500"/>
                </a:moveTo>
                <a:lnTo>
                  <a:pt x="1946719" y="63500"/>
                </a:lnTo>
                <a:lnTo>
                  <a:pt x="1953120" y="57150"/>
                </a:lnTo>
                <a:lnTo>
                  <a:pt x="1952942" y="57150"/>
                </a:lnTo>
                <a:lnTo>
                  <a:pt x="1958759" y="50800"/>
                </a:lnTo>
                <a:lnTo>
                  <a:pt x="1958581" y="52070"/>
                </a:lnTo>
                <a:lnTo>
                  <a:pt x="1971154" y="52070"/>
                </a:lnTo>
                <a:lnTo>
                  <a:pt x="1965718" y="58420"/>
                </a:lnTo>
                <a:lnTo>
                  <a:pt x="1959711" y="63500"/>
                </a:lnTo>
                <a:close/>
              </a:path>
              <a:path w="1992629" h="248920">
                <a:moveTo>
                  <a:pt x="1915795" y="96520"/>
                </a:moveTo>
                <a:lnTo>
                  <a:pt x="1897621" y="96520"/>
                </a:lnTo>
                <a:lnTo>
                  <a:pt x="1907286" y="90170"/>
                </a:lnTo>
                <a:lnTo>
                  <a:pt x="1916302" y="85089"/>
                </a:lnTo>
                <a:lnTo>
                  <a:pt x="1924786" y="80010"/>
                </a:lnTo>
                <a:lnTo>
                  <a:pt x="1924646" y="80010"/>
                </a:lnTo>
                <a:lnTo>
                  <a:pt x="1932711" y="73660"/>
                </a:lnTo>
                <a:lnTo>
                  <a:pt x="1932559" y="73660"/>
                </a:lnTo>
                <a:lnTo>
                  <a:pt x="1940077" y="68579"/>
                </a:lnTo>
                <a:lnTo>
                  <a:pt x="1939925" y="68579"/>
                </a:lnTo>
                <a:lnTo>
                  <a:pt x="1946884" y="62229"/>
                </a:lnTo>
                <a:lnTo>
                  <a:pt x="1946719" y="63500"/>
                </a:lnTo>
                <a:lnTo>
                  <a:pt x="1959711" y="63500"/>
                </a:lnTo>
                <a:lnTo>
                  <a:pt x="1953133" y="69850"/>
                </a:lnTo>
                <a:lnTo>
                  <a:pt x="1946008" y="76200"/>
                </a:lnTo>
                <a:lnTo>
                  <a:pt x="1938324" y="81279"/>
                </a:lnTo>
                <a:lnTo>
                  <a:pt x="1930107" y="87629"/>
                </a:lnTo>
                <a:lnTo>
                  <a:pt x="1921357" y="92710"/>
                </a:lnTo>
                <a:lnTo>
                  <a:pt x="1915795" y="96520"/>
                </a:lnTo>
                <a:close/>
              </a:path>
              <a:path w="1992629" h="248920">
                <a:moveTo>
                  <a:pt x="56347" y="71120"/>
                </a:moveTo>
                <a:lnTo>
                  <a:pt x="54965" y="71120"/>
                </a:lnTo>
                <a:lnTo>
                  <a:pt x="54813" y="69850"/>
                </a:lnTo>
                <a:lnTo>
                  <a:pt x="56347" y="71120"/>
                </a:lnTo>
                <a:close/>
              </a:path>
              <a:path w="1992629" h="248920">
                <a:moveTo>
                  <a:pt x="80871" y="87629"/>
                </a:moveTo>
                <a:lnTo>
                  <a:pt x="79146" y="87629"/>
                </a:lnTo>
                <a:lnTo>
                  <a:pt x="79019" y="86360"/>
                </a:lnTo>
                <a:lnTo>
                  <a:pt x="80871" y="87629"/>
                </a:lnTo>
                <a:close/>
              </a:path>
              <a:path w="1992629" h="248920">
                <a:moveTo>
                  <a:pt x="1829790" y="137160"/>
                </a:moveTo>
                <a:lnTo>
                  <a:pt x="1803019" y="137160"/>
                </a:lnTo>
                <a:lnTo>
                  <a:pt x="1816620" y="132079"/>
                </a:lnTo>
                <a:lnTo>
                  <a:pt x="1829676" y="127000"/>
                </a:lnTo>
                <a:lnTo>
                  <a:pt x="1842249" y="121920"/>
                </a:lnTo>
                <a:lnTo>
                  <a:pt x="1854352" y="116839"/>
                </a:lnTo>
                <a:lnTo>
                  <a:pt x="1865947" y="111760"/>
                </a:lnTo>
                <a:lnTo>
                  <a:pt x="1877060" y="106679"/>
                </a:lnTo>
                <a:lnTo>
                  <a:pt x="1887651" y="101600"/>
                </a:lnTo>
                <a:lnTo>
                  <a:pt x="1897735" y="95250"/>
                </a:lnTo>
                <a:lnTo>
                  <a:pt x="1897621" y="96520"/>
                </a:lnTo>
                <a:lnTo>
                  <a:pt x="1915795" y="96520"/>
                </a:lnTo>
                <a:lnTo>
                  <a:pt x="1912086" y="99060"/>
                </a:lnTo>
                <a:lnTo>
                  <a:pt x="1902294" y="104139"/>
                </a:lnTo>
                <a:lnTo>
                  <a:pt x="1891995" y="109220"/>
                </a:lnTo>
                <a:lnTo>
                  <a:pt x="1881187" y="115570"/>
                </a:lnTo>
                <a:lnTo>
                  <a:pt x="1869897" y="120650"/>
                </a:lnTo>
                <a:lnTo>
                  <a:pt x="1858098" y="125729"/>
                </a:lnTo>
                <a:lnTo>
                  <a:pt x="1845830" y="130810"/>
                </a:lnTo>
                <a:lnTo>
                  <a:pt x="1833092" y="135889"/>
                </a:lnTo>
                <a:lnTo>
                  <a:pt x="1829790" y="137160"/>
                </a:lnTo>
                <a:close/>
              </a:path>
              <a:path w="1992629" h="248920">
                <a:moveTo>
                  <a:pt x="1279575" y="238760"/>
                </a:moveTo>
                <a:lnTo>
                  <a:pt x="1072299" y="238760"/>
                </a:lnTo>
                <a:lnTo>
                  <a:pt x="1097381" y="237489"/>
                </a:lnTo>
                <a:lnTo>
                  <a:pt x="1122222" y="237489"/>
                </a:lnTo>
                <a:lnTo>
                  <a:pt x="1146937" y="236220"/>
                </a:lnTo>
                <a:lnTo>
                  <a:pt x="1171422" y="234950"/>
                </a:lnTo>
                <a:lnTo>
                  <a:pt x="1195692" y="233679"/>
                </a:lnTo>
                <a:lnTo>
                  <a:pt x="1219758" y="232410"/>
                </a:lnTo>
                <a:lnTo>
                  <a:pt x="1243596" y="231139"/>
                </a:lnTo>
                <a:lnTo>
                  <a:pt x="1267205" y="229870"/>
                </a:lnTo>
                <a:lnTo>
                  <a:pt x="1290586" y="228600"/>
                </a:lnTo>
                <a:lnTo>
                  <a:pt x="1313713" y="226060"/>
                </a:lnTo>
                <a:lnTo>
                  <a:pt x="1336586" y="224789"/>
                </a:lnTo>
                <a:lnTo>
                  <a:pt x="1359192" y="222250"/>
                </a:lnTo>
                <a:lnTo>
                  <a:pt x="1381544" y="219710"/>
                </a:lnTo>
                <a:lnTo>
                  <a:pt x="1403603" y="217170"/>
                </a:lnTo>
                <a:lnTo>
                  <a:pt x="1425384" y="214629"/>
                </a:lnTo>
                <a:lnTo>
                  <a:pt x="1446872" y="212089"/>
                </a:lnTo>
                <a:lnTo>
                  <a:pt x="1468069" y="209550"/>
                </a:lnTo>
                <a:lnTo>
                  <a:pt x="1488948" y="207010"/>
                </a:lnTo>
                <a:lnTo>
                  <a:pt x="1509509" y="204470"/>
                </a:lnTo>
                <a:lnTo>
                  <a:pt x="1529753" y="200660"/>
                </a:lnTo>
                <a:lnTo>
                  <a:pt x="1549666" y="198120"/>
                </a:lnTo>
                <a:lnTo>
                  <a:pt x="1569224" y="194310"/>
                </a:lnTo>
                <a:lnTo>
                  <a:pt x="1588452" y="190500"/>
                </a:lnTo>
                <a:lnTo>
                  <a:pt x="1607312" y="186689"/>
                </a:lnTo>
                <a:lnTo>
                  <a:pt x="1625815" y="182879"/>
                </a:lnTo>
                <a:lnTo>
                  <a:pt x="1643951" y="179070"/>
                </a:lnTo>
                <a:lnTo>
                  <a:pt x="1661706" y="175260"/>
                </a:lnTo>
                <a:lnTo>
                  <a:pt x="1679067" y="171450"/>
                </a:lnTo>
                <a:lnTo>
                  <a:pt x="1696034" y="167639"/>
                </a:lnTo>
                <a:lnTo>
                  <a:pt x="1712607" y="163829"/>
                </a:lnTo>
                <a:lnTo>
                  <a:pt x="1728762" y="158750"/>
                </a:lnTo>
                <a:lnTo>
                  <a:pt x="1744497" y="154939"/>
                </a:lnTo>
                <a:lnTo>
                  <a:pt x="1759800" y="149860"/>
                </a:lnTo>
                <a:lnTo>
                  <a:pt x="1774685" y="146050"/>
                </a:lnTo>
                <a:lnTo>
                  <a:pt x="1789112" y="140970"/>
                </a:lnTo>
                <a:lnTo>
                  <a:pt x="1803095" y="135889"/>
                </a:lnTo>
                <a:lnTo>
                  <a:pt x="1803019" y="137160"/>
                </a:lnTo>
                <a:lnTo>
                  <a:pt x="1829790" y="137160"/>
                </a:lnTo>
                <a:lnTo>
                  <a:pt x="1819884" y="140970"/>
                </a:lnTo>
                <a:lnTo>
                  <a:pt x="1806219" y="146050"/>
                </a:lnTo>
                <a:lnTo>
                  <a:pt x="1792097" y="149860"/>
                </a:lnTo>
                <a:lnTo>
                  <a:pt x="1777530" y="154939"/>
                </a:lnTo>
                <a:lnTo>
                  <a:pt x="1762531" y="160020"/>
                </a:lnTo>
                <a:lnTo>
                  <a:pt x="1747100" y="163829"/>
                </a:lnTo>
                <a:lnTo>
                  <a:pt x="1731251" y="168910"/>
                </a:lnTo>
                <a:lnTo>
                  <a:pt x="1698320" y="176529"/>
                </a:lnTo>
                <a:lnTo>
                  <a:pt x="1681251" y="181610"/>
                </a:lnTo>
                <a:lnTo>
                  <a:pt x="1609128" y="196850"/>
                </a:lnTo>
                <a:lnTo>
                  <a:pt x="1590179" y="200660"/>
                </a:lnTo>
                <a:lnTo>
                  <a:pt x="1570875" y="203200"/>
                </a:lnTo>
                <a:lnTo>
                  <a:pt x="1551190" y="207010"/>
                </a:lnTo>
                <a:lnTo>
                  <a:pt x="1531239" y="209550"/>
                </a:lnTo>
                <a:lnTo>
                  <a:pt x="1510880" y="213360"/>
                </a:lnTo>
                <a:lnTo>
                  <a:pt x="1490243" y="215900"/>
                </a:lnTo>
                <a:lnTo>
                  <a:pt x="1469301" y="219710"/>
                </a:lnTo>
                <a:lnTo>
                  <a:pt x="1382496" y="229870"/>
                </a:lnTo>
                <a:lnTo>
                  <a:pt x="1360081" y="231139"/>
                </a:lnTo>
                <a:lnTo>
                  <a:pt x="1314475" y="236220"/>
                </a:lnTo>
                <a:lnTo>
                  <a:pt x="1291310" y="237489"/>
                </a:lnTo>
                <a:lnTo>
                  <a:pt x="1279575" y="238760"/>
                </a:lnTo>
                <a:close/>
              </a:path>
              <a:path w="1992629" h="248920">
                <a:moveTo>
                  <a:pt x="1097622" y="247650"/>
                </a:moveTo>
                <a:lnTo>
                  <a:pt x="895337" y="247650"/>
                </a:lnTo>
                <a:lnTo>
                  <a:pt x="870572" y="246379"/>
                </a:lnTo>
                <a:lnTo>
                  <a:pt x="1122527" y="246379"/>
                </a:lnTo>
                <a:lnTo>
                  <a:pt x="1097622" y="247650"/>
                </a:lnTo>
                <a:close/>
              </a:path>
              <a:path w="1992629" h="248920">
                <a:moveTo>
                  <a:pt x="1047178" y="248920"/>
                </a:moveTo>
                <a:lnTo>
                  <a:pt x="945388" y="248920"/>
                </a:lnTo>
                <a:lnTo>
                  <a:pt x="920280" y="247650"/>
                </a:lnTo>
                <a:lnTo>
                  <a:pt x="1072476" y="247650"/>
                </a:lnTo>
                <a:lnTo>
                  <a:pt x="1047178" y="248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72146" y="3309873"/>
            <a:ext cx="15303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2546" y="5517019"/>
            <a:ext cx="17272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55494" y="5057749"/>
            <a:ext cx="170815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-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05700" y="34290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609600">
                <a:moveTo>
                  <a:pt x="42862" y="609600"/>
                </a:moveTo>
                <a:lnTo>
                  <a:pt x="33337" y="609600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609600"/>
                </a:lnTo>
                <a:close/>
              </a:path>
              <a:path w="76200" h="60960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58200" y="506730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76200"/>
                </a:moveTo>
                <a:lnTo>
                  <a:pt x="457200" y="0"/>
                </a:lnTo>
                <a:lnTo>
                  <a:pt x="523875" y="33337"/>
                </a:lnTo>
                <a:lnTo>
                  <a:pt x="476250" y="33337"/>
                </a:lnTo>
                <a:lnTo>
                  <a:pt x="476250" y="42862"/>
                </a:lnTo>
                <a:lnTo>
                  <a:pt x="523875" y="42862"/>
                </a:lnTo>
                <a:lnTo>
                  <a:pt x="457200" y="76200"/>
                </a:lnTo>
                <a:close/>
              </a:path>
              <a:path w="533400" h="76200">
                <a:moveTo>
                  <a:pt x="4572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57200" y="33337"/>
                </a:lnTo>
                <a:lnTo>
                  <a:pt x="457200" y="42862"/>
                </a:lnTo>
                <a:close/>
              </a:path>
              <a:path w="533400" h="76200">
                <a:moveTo>
                  <a:pt x="523875" y="42862"/>
                </a:moveTo>
                <a:lnTo>
                  <a:pt x="476250" y="42862"/>
                </a:lnTo>
                <a:lnTo>
                  <a:pt x="476250" y="33337"/>
                </a:lnTo>
                <a:lnTo>
                  <a:pt x="523875" y="33337"/>
                </a:lnTo>
                <a:lnTo>
                  <a:pt x="533400" y="38100"/>
                </a:lnTo>
                <a:lnTo>
                  <a:pt x="5238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58000" y="5330634"/>
            <a:ext cx="461009" cy="461009"/>
          </a:xfrm>
          <a:custGeom>
            <a:avLst/>
            <a:gdLst/>
            <a:ahLst/>
            <a:cxnLst/>
            <a:rect l="l" t="t" r="r" b="b"/>
            <a:pathLst>
              <a:path w="461009" h="461010">
                <a:moveTo>
                  <a:pt x="57245" y="410051"/>
                </a:moveTo>
                <a:lnTo>
                  <a:pt x="50514" y="403320"/>
                </a:lnTo>
                <a:lnTo>
                  <a:pt x="453834" y="0"/>
                </a:lnTo>
                <a:lnTo>
                  <a:pt x="460565" y="6730"/>
                </a:lnTo>
                <a:lnTo>
                  <a:pt x="57245" y="410051"/>
                </a:lnTo>
                <a:close/>
              </a:path>
              <a:path w="461009" h="461010">
                <a:moveTo>
                  <a:pt x="0" y="460565"/>
                </a:moveTo>
                <a:lnTo>
                  <a:pt x="26936" y="379742"/>
                </a:lnTo>
                <a:lnTo>
                  <a:pt x="50514" y="403320"/>
                </a:lnTo>
                <a:lnTo>
                  <a:pt x="37045" y="416788"/>
                </a:lnTo>
                <a:lnTo>
                  <a:pt x="43776" y="423519"/>
                </a:lnTo>
                <a:lnTo>
                  <a:pt x="70713" y="423519"/>
                </a:lnTo>
                <a:lnTo>
                  <a:pt x="80822" y="433628"/>
                </a:lnTo>
                <a:lnTo>
                  <a:pt x="0" y="460565"/>
                </a:lnTo>
                <a:close/>
              </a:path>
              <a:path w="461009" h="461010">
                <a:moveTo>
                  <a:pt x="43776" y="423519"/>
                </a:moveTo>
                <a:lnTo>
                  <a:pt x="37045" y="416788"/>
                </a:lnTo>
                <a:lnTo>
                  <a:pt x="50514" y="403320"/>
                </a:lnTo>
                <a:lnTo>
                  <a:pt x="57245" y="410051"/>
                </a:lnTo>
                <a:lnTo>
                  <a:pt x="43776" y="423519"/>
                </a:lnTo>
                <a:close/>
              </a:path>
              <a:path w="461009" h="461010">
                <a:moveTo>
                  <a:pt x="70713" y="423519"/>
                </a:moveTo>
                <a:lnTo>
                  <a:pt x="43776" y="423519"/>
                </a:lnTo>
                <a:lnTo>
                  <a:pt x="57245" y="410051"/>
                </a:lnTo>
                <a:lnTo>
                  <a:pt x="70713" y="4235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24902" y="5102034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195325" y="33667"/>
                </a:moveTo>
                <a:lnTo>
                  <a:pt x="188595" y="26936"/>
                </a:lnTo>
                <a:lnTo>
                  <a:pt x="215531" y="0"/>
                </a:lnTo>
                <a:lnTo>
                  <a:pt x="222262" y="6730"/>
                </a:lnTo>
                <a:lnTo>
                  <a:pt x="195325" y="33667"/>
                </a:lnTo>
                <a:close/>
              </a:path>
              <a:path w="222884" h="222885">
                <a:moveTo>
                  <a:pt x="148183" y="80822"/>
                </a:moveTo>
                <a:lnTo>
                  <a:pt x="141439" y="74079"/>
                </a:lnTo>
                <a:lnTo>
                  <a:pt x="168389" y="47142"/>
                </a:lnTo>
                <a:lnTo>
                  <a:pt x="175120" y="53873"/>
                </a:lnTo>
                <a:lnTo>
                  <a:pt x="148183" y="80822"/>
                </a:lnTo>
                <a:close/>
              </a:path>
              <a:path w="222884" h="222885">
                <a:moveTo>
                  <a:pt x="101028" y="127965"/>
                </a:moveTo>
                <a:lnTo>
                  <a:pt x="94297" y="121234"/>
                </a:lnTo>
                <a:lnTo>
                  <a:pt x="121234" y="94284"/>
                </a:lnTo>
                <a:lnTo>
                  <a:pt x="127977" y="101028"/>
                </a:lnTo>
                <a:lnTo>
                  <a:pt x="101028" y="127965"/>
                </a:lnTo>
                <a:close/>
              </a:path>
              <a:path w="222884" h="222885">
                <a:moveTo>
                  <a:pt x="53886" y="175107"/>
                </a:moveTo>
                <a:lnTo>
                  <a:pt x="47155" y="168376"/>
                </a:lnTo>
                <a:lnTo>
                  <a:pt x="74091" y="141439"/>
                </a:lnTo>
                <a:lnTo>
                  <a:pt x="80822" y="148170"/>
                </a:lnTo>
                <a:lnTo>
                  <a:pt x="53886" y="175107"/>
                </a:lnTo>
                <a:close/>
              </a:path>
              <a:path w="222884" h="222885">
                <a:moveTo>
                  <a:pt x="6743" y="222262"/>
                </a:moveTo>
                <a:lnTo>
                  <a:pt x="0" y="215518"/>
                </a:lnTo>
                <a:lnTo>
                  <a:pt x="26949" y="188582"/>
                </a:lnTo>
                <a:lnTo>
                  <a:pt x="33680" y="195313"/>
                </a:lnTo>
                <a:lnTo>
                  <a:pt x="6743" y="2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543800" y="3886200"/>
            <a:ext cx="0" cy="1219200"/>
          </a:xfrm>
          <a:custGeom>
            <a:avLst/>
            <a:gdLst/>
            <a:ahLst/>
            <a:cxnLst/>
            <a:rect l="l" t="t" r="r" b="b"/>
            <a:pathLst>
              <a:path w="0"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96442" y="4831219"/>
            <a:ext cx="19177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43800" y="5105400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 h="0">
                <a:moveTo>
                  <a:pt x="0" y="0"/>
                </a:moveTo>
                <a:lnTo>
                  <a:pt x="971550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43800" y="5105400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 h="0">
                <a:moveTo>
                  <a:pt x="0" y="0"/>
                </a:moveTo>
                <a:lnTo>
                  <a:pt x="971550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34200" y="4267200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53400" y="4200525"/>
            <a:ext cx="0" cy="904875"/>
          </a:xfrm>
          <a:custGeom>
            <a:avLst/>
            <a:gdLst/>
            <a:ahLst/>
            <a:cxnLst/>
            <a:rect l="l" t="t" r="r" b="b"/>
            <a:pathLst>
              <a:path w="0" h="904875">
                <a:moveTo>
                  <a:pt x="0" y="0"/>
                </a:moveTo>
                <a:lnTo>
                  <a:pt x="0" y="904875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24902" y="5102034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4" h="222885">
                <a:moveTo>
                  <a:pt x="195325" y="33667"/>
                </a:moveTo>
                <a:lnTo>
                  <a:pt x="188595" y="26936"/>
                </a:lnTo>
                <a:lnTo>
                  <a:pt x="215531" y="0"/>
                </a:lnTo>
                <a:lnTo>
                  <a:pt x="222262" y="6730"/>
                </a:lnTo>
                <a:lnTo>
                  <a:pt x="195325" y="33667"/>
                </a:lnTo>
                <a:close/>
              </a:path>
              <a:path w="222884" h="222885">
                <a:moveTo>
                  <a:pt x="148183" y="80822"/>
                </a:moveTo>
                <a:lnTo>
                  <a:pt x="141439" y="74079"/>
                </a:lnTo>
                <a:lnTo>
                  <a:pt x="168389" y="47142"/>
                </a:lnTo>
                <a:lnTo>
                  <a:pt x="175120" y="53873"/>
                </a:lnTo>
                <a:lnTo>
                  <a:pt x="148183" y="80822"/>
                </a:lnTo>
                <a:close/>
              </a:path>
              <a:path w="222884" h="222885">
                <a:moveTo>
                  <a:pt x="101028" y="127965"/>
                </a:moveTo>
                <a:lnTo>
                  <a:pt x="94297" y="121234"/>
                </a:lnTo>
                <a:lnTo>
                  <a:pt x="121234" y="94284"/>
                </a:lnTo>
                <a:lnTo>
                  <a:pt x="127977" y="101028"/>
                </a:lnTo>
                <a:lnTo>
                  <a:pt x="101028" y="127965"/>
                </a:lnTo>
                <a:close/>
              </a:path>
              <a:path w="222884" h="222885">
                <a:moveTo>
                  <a:pt x="53886" y="175107"/>
                </a:moveTo>
                <a:lnTo>
                  <a:pt x="47155" y="168376"/>
                </a:lnTo>
                <a:lnTo>
                  <a:pt x="74091" y="141439"/>
                </a:lnTo>
                <a:lnTo>
                  <a:pt x="80822" y="148170"/>
                </a:lnTo>
                <a:lnTo>
                  <a:pt x="53886" y="175107"/>
                </a:lnTo>
                <a:close/>
              </a:path>
              <a:path w="222884" h="222885">
                <a:moveTo>
                  <a:pt x="6743" y="222262"/>
                </a:moveTo>
                <a:lnTo>
                  <a:pt x="0" y="215518"/>
                </a:lnTo>
                <a:lnTo>
                  <a:pt x="26949" y="188582"/>
                </a:lnTo>
                <a:lnTo>
                  <a:pt x="33680" y="195313"/>
                </a:lnTo>
                <a:lnTo>
                  <a:pt x="6743" y="222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084870" y="5063655"/>
            <a:ext cx="21336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56857" y="4901450"/>
            <a:ext cx="25019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63011" y="1476362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40">
                <a:moveTo>
                  <a:pt x="0" y="27406"/>
                </a:moveTo>
                <a:lnTo>
                  <a:pt x="519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14967" y="1479537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80">
                <a:moveTo>
                  <a:pt x="0" y="0"/>
                </a:moveTo>
                <a:lnTo>
                  <a:pt x="76530" y="1827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94672" y="1176769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533"/>
                </a:moveTo>
                <a:lnTo>
                  <a:pt x="85661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80334" y="1176769"/>
            <a:ext cx="1655445" cy="0"/>
          </a:xfrm>
          <a:custGeom>
            <a:avLst/>
            <a:gdLst/>
            <a:ahLst/>
            <a:cxnLst/>
            <a:rect l="l" t="t" r="r" b="b"/>
            <a:pathLst>
              <a:path w="1655445" h="0">
                <a:moveTo>
                  <a:pt x="0" y="0"/>
                </a:moveTo>
                <a:lnTo>
                  <a:pt x="165529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066021" y="1197635"/>
            <a:ext cx="16687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2940" y="454666"/>
            <a:ext cx="2141855" cy="116967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又如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,</a:t>
            </a:r>
            <a:endParaRPr sz="2800">
              <a:latin typeface="新宋体"/>
              <a:cs typeface="新宋体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上半球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11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5847" sz="4275" spc="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5847" sz="4275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24586" y="145032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40">
                <a:moveTo>
                  <a:pt x="0" y="27406"/>
                </a:moveTo>
                <a:lnTo>
                  <a:pt x="5194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76529" y="1453502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4" h="182880">
                <a:moveTo>
                  <a:pt x="0" y="0"/>
                </a:moveTo>
                <a:lnTo>
                  <a:pt x="76517" y="1827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56209" y="1150734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533"/>
                </a:moveTo>
                <a:lnTo>
                  <a:pt x="8563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41845" y="1150734"/>
            <a:ext cx="1565910" cy="0"/>
          </a:xfrm>
          <a:custGeom>
            <a:avLst/>
            <a:gdLst/>
            <a:ahLst/>
            <a:cxnLst/>
            <a:rect l="l" t="t" r="r" b="b"/>
            <a:pathLst>
              <a:path w="1565909" h="0">
                <a:moveTo>
                  <a:pt x="0" y="0"/>
                </a:moveTo>
                <a:lnTo>
                  <a:pt x="156559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916039" y="1171600"/>
            <a:ext cx="16300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0">
                <a:solidFill>
                  <a:srgbClr val="FFFFFF"/>
                </a:solidFill>
                <a:latin typeface="Times New Roman"/>
                <a:cs typeface="Times New Roman"/>
              </a:rPr>
              <a:t>3(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5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-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955540" y="1145946"/>
            <a:ext cx="1685289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和锥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27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3898" sz="4275" spc="6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3898" sz="4275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98149" y="5043258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98149" y="4765840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98149" y="4488027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74756" y="4531296"/>
            <a:ext cx="1699260" cy="90614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algn="ctr" marR="20955">
              <a:lnSpc>
                <a:spcPct val="100000"/>
              </a:lnSpc>
              <a:spcBef>
                <a:spcPts val="6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540" y="4736464"/>
            <a:ext cx="36302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6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xoy</a:t>
            </a:r>
            <a:r>
              <a:rPr dirty="0" sz="28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面上的投影曲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79113" y="3483330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93"/>
                </a:moveTo>
                <a:lnTo>
                  <a:pt x="519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31069" y="3486505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79">
                <a:moveTo>
                  <a:pt x="0" y="0"/>
                </a:moveTo>
                <a:lnTo>
                  <a:pt x="76555" y="1826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10799" y="3183915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254"/>
                </a:moveTo>
                <a:lnTo>
                  <a:pt x="8566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196460" y="3183915"/>
            <a:ext cx="1656080" cy="0"/>
          </a:xfrm>
          <a:custGeom>
            <a:avLst/>
            <a:gdLst/>
            <a:ahLst/>
            <a:cxnLst/>
            <a:rect l="l" t="t" r="r" b="b"/>
            <a:pathLst>
              <a:path w="1656079" h="0">
                <a:moveTo>
                  <a:pt x="0" y="0"/>
                </a:moveTo>
                <a:lnTo>
                  <a:pt x="165555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23537" y="4036885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93"/>
                </a:moveTo>
                <a:lnTo>
                  <a:pt x="519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075493" y="4040060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79">
                <a:moveTo>
                  <a:pt x="0" y="0"/>
                </a:moveTo>
                <a:lnTo>
                  <a:pt x="76555" y="1826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155211" y="3737470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254"/>
                </a:moveTo>
                <a:lnTo>
                  <a:pt x="856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40885" y="3737470"/>
            <a:ext cx="1566545" cy="0"/>
          </a:xfrm>
          <a:custGeom>
            <a:avLst/>
            <a:gdLst/>
            <a:ahLst/>
            <a:cxnLst/>
            <a:rect l="l" t="t" r="r" b="b"/>
            <a:pathLst>
              <a:path w="1566545" h="0">
                <a:moveTo>
                  <a:pt x="0" y="0"/>
                </a:moveTo>
                <a:lnTo>
                  <a:pt x="156631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224314" y="3835539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88031" y="3204552"/>
            <a:ext cx="3188970" cy="1017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485140">
              <a:lnSpc>
                <a:spcPts val="2555"/>
              </a:lnSpc>
              <a:spcBef>
                <a:spcPts val="125"/>
              </a:spcBef>
              <a:tabLst>
                <a:tab pos="1468120" algn="l"/>
              </a:tabLst>
            </a:pPr>
            <a:r>
              <a:rPr dirty="0" baseline="11695" sz="4275" spc="13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4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8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  <a:p>
            <a:pPr algn="ctr" marR="163830">
              <a:lnSpc>
                <a:spcPts val="2180"/>
              </a:lnSpc>
              <a:tabLst>
                <a:tab pos="2757170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9746" sz="4275" spc="15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-9746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6585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36585" sz="3075">
              <a:latin typeface="Times New Roman"/>
              <a:cs typeface="Times New Roman"/>
            </a:endParaRPr>
          </a:p>
          <a:p>
            <a:pPr algn="ctr" marL="725805">
              <a:lnSpc>
                <a:spcPts val="3045"/>
              </a:lnSpc>
              <a:tabLst>
                <a:tab pos="1495425" algn="l"/>
                <a:tab pos="292798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0">
                <a:solidFill>
                  <a:srgbClr val="FFFFFF"/>
                </a:solidFill>
                <a:latin typeface="Times New Roman"/>
                <a:cs typeface="Times New Roman"/>
              </a:rPr>
              <a:t>3(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5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69339" y="3378834"/>
            <a:ext cx="1447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二者交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8140" y="5508294"/>
            <a:ext cx="44869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82689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所围圆域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baseline="37037" sz="292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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00"/>
                </a:solidFill>
                <a:latin typeface="Times New Roman"/>
                <a:cs typeface="Times New Roman"/>
              </a:rPr>
              <a:t>1,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0.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8140" y="1595628"/>
            <a:ext cx="8009890" cy="1296670"/>
          </a:xfrm>
          <a:prstGeom prst="rect">
            <a:avLst/>
          </a:prstGeom>
        </p:spPr>
        <p:txBody>
          <a:bodyPr wrap="square" lIns="0" tIns="2216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74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所围的立体在</a:t>
            </a:r>
            <a:r>
              <a:rPr dirty="0" sz="2800" spc="-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xoy</a:t>
            </a:r>
            <a:r>
              <a:rPr dirty="0" sz="2800" spc="6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面上的投影区域为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:</a:t>
            </a:r>
            <a:r>
              <a:rPr dirty="0" sz="2800" spc="-24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二者交线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endParaRPr baseline="5952" sz="4200">
              <a:latin typeface="新宋体"/>
              <a:cs typeface="新宋体"/>
            </a:endParaRPr>
          </a:p>
          <a:p>
            <a:pPr marL="98425">
              <a:lnSpc>
                <a:spcPct val="100000"/>
              </a:lnSpc>
              <a:spcBef>
                <a:spcPts val="1645"/>
              </a:spcBef>
            </a:pP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xoy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面上的投影曲线所围之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域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934200" y="4953000"/>
            <a:ext cx="12192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29437" y="4948237"/>
            <a:ext cx="1228725" cy="313690"/>
          </a:xfrm>
          <a:custGeom>
            <a:avLst/>
            <a:gdLst/>
            <a:ahLst/>
            <a:cxnLst/>
            <a:rect l="l" t="t" r="r" b="b"/>
            <a:pathLst>
              <a:path w="1228725" h="313689">
                <a:moveTo>
                  <a:pt x="9664" y="153670"/>
                </a:moveTo>
                <a:lnTo>
                  <a:pt x="9715" y="152400"/>
                </a:lnTo>
                <a:lnTo>
                  <a:pt x="253" y="152400"/>
                </a:lnTo>
                <a:lnTo>
                  <a:pt x="850" y="148589"/>
                </a:lnTo>
                <a:lnTo>
                  <a:pt x="939" y="147320"/>
                </a:lnTo>
                <a:lnTo>
                  <a:pt x="1917" y="143510"/>
                </a:lnTo>
                <a:lnTo>
                  <a:pt x="3416" y="139700"/>
                </a:lnTo>
                <a:lnTo>
                  <a:pt x="3581" y="138429"/>
                </a:lnTo>
                <a:lnTo>
                  <a:pt x="29260" y="107950"/>
                </a:lnTo>
                <a:lnTo>
                  <a:pt x="56362" y="90170"/>
                </a:lnTo>
                <a:lnTo>
                  <a:pt x="62738" y="86360"/>
                </a:lnTo>
                <a:lnTo>
                  <a:pt x="69418" y="82550"/>
                </a:lnTo>
                <a:lnTo>
                  <a:pt x="76390" y="80010"/>
                </a:lnTo>
                <a:lnTo>
                  <a:pt x="83667" y="76200"/>
                </a:lnTo>
                <a:lnTo>
                  <a:pt x="91287" y="73660"/>
                </a:lnTo>
                <a:lnTo>
                  <a:pt x="107289" y="67310"/>
                </a:lnTo>
                <a:lnTo>
                  <a:pt x="124421" y="60960"/>
                </a:lnTo>
                <a:lnTo>
                  <a:pt x="161912" y="49529"/>
                </a:lnTo>
                <a:lnTo>
                  <a:pt x="203479" y="39370"/>
                </a:lnTo>
                <a:lnTo>
                  <a:pt x="248793" y="29210"/>
                </a:lnTo>
                <a:lnTo>
                  <a:pt x="349465" y="13970"/>
                </a:lnTo>
                <a:lnTo>
                  <a:pt x="461733" y="3810"/>
                </a:lnTo>
                <a:lnTo>
                  <a:pt x="551878" y="0"/>
                </a:lnTo>
                <a:lnTo>
                  <a:pt x="676782" y="0"/>
                </a:lnTo>
                <a:lnTo>
                  <a:pt x="767054" y="3810"/>
                </a:lnTo>
                <a:lnTo>
                  <a:pt x="824433" y="8889"/>
                </a:lnTo>
                <a:lnTo>
                  <a:pt x="583082" y="8889"/>
                </a:lnTo>
                <a:lnTo>
                  <a:pt x="552119" y="10160"/>
                </a:lnTo>
                <a:lnTo>
                  <a:pt x="521741" y="10160"/>
                </a:lnTo>
                <a:lnTo>
                  <a:pt x="491718" y="11429"/>
                </a:lnTo>
                <a:lnTo>
                  <a:pt x="462292" y="13970"/>
                </a:lnTo>
                <a:lnTo>
                  <a:pt x="433425" y="15239"/>
                </a:lnTo>
                <a:lnTo>
                  <a:pt x="405168" y="17779"/>
                </a:lnTo>
                <a:lnTo>
                  <a:pt x="377545" y="20320"/>
                </a:lnTo>
                <a:lnTo>
                  <a:pt x="350608" y="24129"/>
                </a:lnTo>
                <a:lnTo>
                  <a:pt x="324396" y="26670"/>
                </a:lnTo>
                <a:lnTo>
                  <a:pt x="298945" y="30479"/>
                </a:lnTo>
                <a:lnTo>
                  <a:pt x="274281" y="34289"/>
                </a:lnTo>
                <a:lnTo>
                  <a:pt x="250456" y="39370"/>
                </a:lnTo>
                <a:lnTo>
                  <a:pt x="227520" y="43179"/>
                </a:lnTo>
                <a:lnTo>
                  <a:pt x="205485" y="48260"/>
                </a:lnTo>
                <a:lnTo>
                  <a:pt x="184416" y="53339"/>
                </a:lnTo>
                <a:lnTo>
                  <a:pt x="164338" y="58420"/>
                </a:lnTo>
                <a:lnTo>
                  <a:pt x="149120" y="63500"/>
                </a:lnTo>
                <a:lnTo>
                  <a:pt x="145415" y="63500"/>
                </a:lnTo>
                <a:lnTo>
                  <a:pt x="127317" y="69850"/>
                </a:lnTo>
                <a:lnTo>
                  <a:pt x="110451" y="76200"/>
                </a:lnTo>
                <a:lnTo>
                  <a:pt x="110604" y="76200"/>
                </a:lnTo>
                <a:lnTo>
                  <a:pt x="97914" y="81279"/>
                </a:lnTo>
                <a:lnTo>
                  <a:pt x="94869" y="81279"/>
                </a:lnTo>
                <a:lnTo>
                  <a:pt x="87375" y="85089"/>
                </a:lnTo>
                <a:lnTo>
                  <a:pt x="80276" y="87629"/>
                </a:lnTo>
                <a:lnTo>
                  <a:pt x="73494" y="91439"/>
                </a:lnTo>
                <a:lnTo>
                  <a:pt x="67017" y="95250"/>
                </a:lnTo>
                <a:lnTo>
                  <a:pt x="60858" y="97789"/>
                </a:lnTo>
                <a:lnTo>
                  <a:pt x="55029" y="101600"/>
                </a:lnTo>
                <a:lnTo>
                  <a:pt x="49529" y="104139"/>
                </a:lnTo>
                <a:lnTo>
                  <a:pt x="44373" y="107950"/>
                </a:lnTo>
                <a:lnTo>
                  <a:pt x="44513" y="107950"/>
                </a:lnTo>
                <a:lnTo>
                  <a:pt x="39547" y="111760"/>
                </a:lnTo>
                <a:lnTo>
                  <a:pt x="39700" y="111760"/>
                </a:lnTo>
                <a:lnTo>
                  <a:pt x="36618" y="114300"/>
                </a:lnTo>
                <a:lnTo>
                  <a:pt x="35229" y="114300"/>
                </a:lnTo>
                <a:lnTo>
                  <a:pt x="30949" y="118110"/>
                </a:lnTo>
                <a:lnTo>
                  <a:pt x="31115" y="118110"/>
                </a:lnTo>
                <a:lnTo>
                  <a:pt x="27190" y="121920"/>
                </a:lnTo>
                <a:lnTo>
                  <a:pt x="27368" y="121920"/>
                </a:lnTo>
                <a:lnTo>
                  <a:pt x="23774" y="125729"/>
                </a:lnTo>
                <a:lnTo>
                  <a:pt x="23964" y="125729"/>
                </a:lnTo>
                <a:lnTo>
                  <a:pt x="21814" y="128270"/>
                </a:lnTo>
                <a:lnTo>
                  <a:pt x="20929" y="128270"/>
                </a:lnTo>
                <a:lnTo>
                  <a:pt x="18059" y="132079"/>
                </a:lnTo>
                <a:lnTo>
                  <a:pt x="18249" y="132079"/>
                </a:lnTo>
                <a:lnTo>
                  <a:pt x="15760" y="135889"/>
                </a:lnTo>
                <a:lnTo>
                  <a:pt x="15938" y="135889"/>
                </a:lnTo>
                <a:lnTo>
                  <a:pt x="13817" y="139700"/>
                </a:lnTo>
                <a:lnTo>
                  <a:pt x="13995" y="139700"/>
                </a:lnTo>
                <a:lnTo>
                  <a:pt x="12826" y="142239"/>
                </a:lnTo>
                <a:lnTo>
                  <a:pt x="12395" y="142239"/>
                </a:lnTo>
                <a:lnTo>
                  <a:pt x="11023" y="146050"/>
                </a:lnTo>
                <a:lnTo>
                  <a:pt x="10172" y="149860"/>
                </a:lnTo>
                <a:lnTo>
                  <a:pt x="9664" y="153670"/>
                </a:lnTo>
                <a:close/>
              </a:path>
              <a:path w="1228725" h="313689">
                <a:moveTo>
                  <a:pt x="1083436" y="64770"/>
                </a:moveTo>
                <a:lnTo>
                  <a:pt x="1064285" y="58420"/>
                </a:lnTo>
                <a:lnTo>
                  <a:pt x="1044206" y="53339"/>
                </a:lnTo>
                <a:lnTo>
                  <a:pt x="1023137" y="48260"/>
                </a:lnTo>
                <a:lnTo>
                  <a:pt x="1001115" y="43179"/>
                </a:lnTo>
                <a:lnTo>
                  <a:pt x="978179" y="39370"/>
                </a:lnTo>
                <a:lnTo>
                  <a:pt x="954366" y="34289"/>
                </a:lnTo>
                <a:lnTo>
                  <a:pt x="929703" y="30479"/>
                </a:lnTo>
                <a:lnTo>
                  <a:pt x="904252" y="26670"/>
                </a:lnTo>
                <a:lnTo>
                  <a:pt x="878039" y="24129"/>
                </a:lnTo>
                <a:lnTo>
                  <a:pt x="851115" y="20320"/>
                </a:lnTo>
                <a:lnTo>
                  <a:pt x="823493" y="17779"/>
                </a:lnTo>
                <a:lnTo>
                  <a:pt x="795235" y="15239"/>
                </a:lnTo>
                <a:lnTo>
                  <a:pt x="766368" y="13970"/>
                </a:lnTo>
                <a:lnTo>
                  <a:pt x="736942" y="11429"/>
                </a:lnTo>
                <a:lnTo>
                  <a:pt x="706983" y="10160"/>
                </a:lnTo>
                <a:lnTo>
                  <a:pt x="676605" y="10160"/>
                </a:lnTo>
                <a:lnTo>
                  <a:pt x="645642" y="8889"/>
                </a:lnTo>
                <a:lnTo>
                  <a:pt x="824433" y="8889"/>
                </a:lnTo>
                <a:lnTo>
                  <a:pt x="879182" y="13970"/>
                </a:lnTo>
                <a:lnTo>
                  <a:pt x="956030" y="25400"/>
                </a:lnTo>
                <a:lnTo>
                  <a:pt x="1025347" y="39370"/>
                </a:lnTo>
                <a:lnTo>
                  <a:pt x="1066914" y="49529"/>
                </a:lnTo>
                <a:lnTo>
                  <a:pt x="1104442" y="60960"/>
                </a:lnTo>
                <a:lnTo>
                  <a:pt x="1111300" y="63500"/>
                </a:lnTo>
                <a:lnTo>
                  <a:pt x="1083309" y="63500"/>
                </a:lnTo>
                <a:lnTo>
                  <a:pt x="1083436" y="64770"/>
                </a:lnTo>
                <a:close/>
              </a:path>
              <a:path w="1228725" h="313689">
                <a:moveTo>
                  <a:pt x="145288" y="64770"/>
                </a:moveTo>
                <a:lnTo>
                  <a:pt x="145415" y="63500"/>
                </a:lnTo>
                <a:lnTo>
                  <a:pt x="149120" y="63500"/>
                </a:lnTo>
                <a:lnTo>
                  <a:pt x="145288" y="64770"/>
                </a:lnTo>
                <a:close/>
              </a:path>
              <a:path w="1228725" h="313689">
                <a:moveTo>
                  <a:pt x="1133982" y="82550"/>
                </a:moveTo>
                <a:lnTo>
                  <a:pt x="1118120" y="76200"/>
                </a:lnTo>
                <a:lnTo>
                  <a:pt x="1118273" y="76200"/>
                </a:lnTo>
                <a:lnTo>
                  <a:pt x="1101280" y="69850"/>
                </a:lnTo>
                <a:lnTo>
                  <a:pt x="1083309" y="63500"/>
                </a:lnTo>
                <a:lnTo>
                  <a:pt x="1111300" y="63500"/>
                </a:lnTo>
                <a:lnTo>
                  <a:pt x="1121587" y="67310"/>
                </a:lnTo>
                <a:lnTo>
                  <a:pt x="1137564" y="73660"/>
                </a:lnTo>
                <a:lnTo>
                  <a:pt x="1145146" y="76200"/>
                </a:lnTo>
                <a:lnTo>
                  <a:pt x="1152423" y="80010"/>
                </a:lnTo>
                <a:lnTo>
                  <a:pt x="1155915" y="81279"/>
                </a:lnTo>
                <a:lnTo>
                  <a:pt x="1133855" y="81279"/>
                </a:lnTo>
                <a:lnTo>
                  <a:pt x="1133982" y="82550"/>
                </a:lnTo>
                <a:close/>
              </a:path>
              <a:path w="1228725" h="313689">
                <a:moveTo>
                  <a:pt x="94742" y="82550"/>
                </a:moveTo>
                <a:lnTo>
                  <a:pt x="94869" y="81279"/>
                </a:lnTo>
                <a:lnTo>
                  <a:pt x="97914" y="81279"/>
                </a:lnTo>
                <a:lnTo>
                  <a:pt x="94742" y="82550"/>
                </a:lnTo>
                <a:close/>
              </a:path>
              <a:path w="1228725" h="313689">
                <a:moveTo>
                  <a:pt x="1193647" y="115570"/>
                </a:moveTo>
                <a:lnTo>
                  <a:pt x="1189024" y="111760"/>
                </a:lnTo>
                <a:lnTo>
                  <a:pt x="1189177" y="111760"/>
                </a:lnTo>
                <a:lnTo>
                  <a:pt x="1184211" y="107950"/>
                </a:lnTo>
                <a:lnTo>
                  <a:pt x="1184351" y="107950"/>
                </a:lnTo>
                <a:lnTo>
                  <a:pt x="1179068" y="104139"/>
                </a:lnTo>
                <a:lnTo>
                  <a:pt x="1173568" y="101600"/>
                </a:lnTo>
                <a:lnTo>
                  <a:pt x="1167752" y="97789"/>
                </a:lnTo>
                <a:lnTo>
                  <a:pt x="1161605" y="95250"/>
                </a:lnTo>
                <a:lnTo>
                  <a:pt x="1155128" y="91439"/>
                </a:lnTo>
                <a:lnTo>
                  <a:pt x="1148346" y="87629"/>
                </a:lnTo>
                <a:lnTo>
                  <a:pt x="1141247" y="85089"/>
                </a:lnTo>
                <a:lnTo>
                  <a:pt x="1133855" y="81279"/>
                </a:lnTo>
                <a:lnTo>
                  <a:pt x="1155915" y="81279"/>
                </a:lnTo>
                <a:lnTo>
                  <a:pt x="1159408" y="82550"/>
                </a:lnTo>
                <a:lnTo>
                  <a:pt x="1166101" y="86360"/>
                </a:lnTo>
                <a:lnTo>
                  <a:pt x="1172476" y="90170"/>
                </a:lnTo>
                <a:lnTo>
                  <a:pt x="1178547" y="92710"/>
                </a:lnTo>
                <a:lnTo>
                  <a:pt x="1206809" y="114300"/>
                </a:lnTo>
                <a:lnTo>
                  <a:pt x="1193495" y="114300"/>
                </a:lnTo>
                <a:lnTo>
                  <a:pt x="1193647" y="115570"/>
                </a:lnTo>
                <a:close/>
              </a:path>
              <a:path w="1228725" h="313689">
                <a:moveTo>
                  <a:pt x="35077" y="115570"/>
                </a:moveTo>
                <a:lnTo>
                  <a:pt x="35229" y="114300"/>
                </a:lnTo>
                <a:lnTo>
                  <a:pt x="36618" y="114300"/>
                </a:lnTo>
                <a:lnTo>
                  <a:pt x="35077" y="115570"/>
                </a:lnTo>
                <a:close/>
              </a:path>
              <a:path w="1228725" h="313689">
                <a:moveTo>
                  <a:pt x="1207985" y="129539"/>
                </a:moveTo>
                <a:lnTo>
                  <a:pt x="1204760" y="125729"/>
                </a:lnTo>
                <a:lnTo>
                  <a:pt x="1204950" y="125729"/>
                </a:lnTo>
                <a:lnTo>
                  <a:pt x="1201369" y="121920"/>
                </a:lnTo>
                <a:lnTo>
                  <a:pt x="1201534" y="121920"/>
                </a:lnTo>
                <a:lnTo>
                  <a:pt x="1197609" y="118110"/>
                </a:lnTo>
                <a:lnTo>
                  <a:pt x="1197775" y="118110"/>
                </a:lnTo>
                <a:lnTo>
                  <a:pt x="1193495" y="114300"/>
                </a:lnTo>
                <a:lnTo>
                  <a:pt x="1206809" y="114300"/>
                </a:lnTo>
                <a:lnTo>
                  <a:pt x="1219246" y="128270"/>
                </a:lnTo>
                <a:lnTo>
                  <a:pt x="1207795" y="128270"/>
                </a:lnTo>
                <a:lnTo>
                  <a:pt x="1207985" y="129539"/>
                </a:lnTo>
                <a:close/>
              </a:path>
              <a:path w="1228725" h="313689">
                <a:moveTo>
                  <a:pt x="20739" y="129539"/>
                </a:moveTo>
                <a:lnTo>
                  <a:pt x="20929" y="128270"/>
                </a:lnTo>
                <a:lnTo>
                  <a:pt x="21814" y="128270"/>
                </a:lnTo>
                <a:lnTo>
                  <a:pt x="20739" y="129539"/>
                </a:lnTo>
                <a:close/>
              </a:path>
              <a:path w="1228725" h="313689">
                <a:moveTo>
                  <a:pt x="1216482" y="143510"/>
                </a:moveTo>
                <a:lnTo>
                  <a:pt x="1214729" y="139700"/>
                </a:lnTo>
                <a:lnTo>
                  <a:pt x="1214907" y="139700"/>
                </a:lnTo>
                <a:lnTo>
                  <a:pt x="1212786" y="135889"/>
                </a:lnTo>
                <a:lnTo>
                  <a:pt x="1212964" y="135889"/>
                </a:lnTo>
                <a:lnTo>
                  <a:pt x="1210475" y="132079"/>
                </a:lnTo>
                <a:lnTo>
                  <a:pt x="1210665" y="132079"/>
                </a:lnTo>
                <a:lnTo>
                  <a:pt x="1207795" y="128270"/>
                </a:lnTo>
                <a:lnTo>
                  <a:pt x="1219246" y="128270"/>
                </a:lnTo>
                <a:lnTo>
                  <a:pt x="1220914" y="130810"/>
                </a:lnTo>
                <a:lnTo>
                  <a:pt x="1223225" y="134620"/>
                </a:lnTo>
                <a:lnTo>
                  <a:pt x="1225143" y="138429"/>
                </a:lnTo>
                <a:lnTo>
                  <a:pt x="1225308" y="139700"/>
                </a:lnTo>
                <a:lnTo>
                  <a:pt x="1226307" y="142239"/>
                </a:lnTo>
                <a:lnTo>
                  <a:pt x="1216329" y="142239"/>
                </a:lnTo>
                <a:lnTo>
                  <a:pt x="1216482" y="143510"/>
                </a:lnTo>
                <a:close/>
              </a:path>
              <a:path w="1228725" h="313689">
                <a:moveTo>
                  <a:pt x="12242" y="143510"/>
                </a:moveTo>
                <a:lnTo>
                  <a:pt x="12395" y="142239"/>
                </a:lnTo>
                <a:lnTo>
                  <a:pt x="12826" y="142239"/>
                </a:lnTo>
                <a:lnTo>
                  <a:pt x="12242" y="143510"/>
                </a:lnTo>
                <a:close/>
              </a:path>
              <a:path w="1228725" h="313689">
                <a:moveTo>
                  <a:pt x="1219060" y="153670"/>
                </a:moveTo>
                <a:lnTo>
                  <a:pt x="1218463" y="149860"/>
                </a:lnTo>
                <a:lnTo>
                  <a:pt x="1217574" y="146050"/>
                </a:lnTo>
                <a:lnTo>
                  <a:pt x="1216329" y="142239"/>
                </a:lnTo>
                <a:lnTo>
                  <a:pt x="1226307" y="142239"/>
                </a:lnTo>
                <a:lnTo>
                  <a:pt x="1226807" y="143510"/>
                </a:lnTo>
                <a:lnTo>
                  <a:pt x="1227785" y="147320"/>
                </a:lnTo>
                <a:lnTo>
                  <a:pt x="1227874" y="148589"/>
                </a:lnTo>
                <a:lnTo>
                  <a:pt x="1228471" y="152400"/>
                </a:lnTo>
                <a:lnTo>
                  <a:pt x="1219009" y="152400"/>
                </a:lnTo>
                <a:lnTo>
                  <a:pt x="1219060" y="153670"/>
                </a:lnTo>
                <a:close/>
              </a:path>
              <a:path w="1228725" h="313689">
                <a:moveTo>
                  <a:pt x="13995" y="173989"/>
                </a:moveTo>
                <a:lnTo>
                  <a:pt x="3416" y="173989"/>
                </a:lnTo>
                <a:lnTo>
                  <a:pt x="1917" y="168910"/>
                </a:lnTo>
                <a:lnTo>
                  <a:pt x="939" y="165100"/>
                </a:lnTo>
                <a:lnTo>
                  <a:pt x="253" y="161289"/>
                </a:lnTo>
                <a:lnTo>
                  <a:pt x="152" y="160020"/>
                </a:lnTo>
                <a:lnTo>
                  <a:pt x="0" y="156210"/>
                </a:lnTo>
                <a:lnTo>
                  <a:pt x="203" y="152400"/>
                </a:lnTo>
                <a:lnTo>
                  <a:pt x="9715" y="152400"/>
                </a:lnTo>
                <a:lnTo>
                  <a:pt x="9525" y="156210"/>
                </a:lnTo>
                <a:lnTo>
                  <a:pt x="9715" y="160020"/>
                </a:lnTo>
                <a:lnTo>
                  <a:pt x="10261" y="163829"/>
                </a:lnTo>
                <a:lnTo>
                  <a:pt x="10417" y="163829"/>
                </a:lnTo>
                <a:lnTo>
                  <a:pt x="11150" y="167639"/>
                </a:lnTo>
                <a:lnTo>
                  <a:pt x="11480" y="167639"/>
                </a:lnTo>
                <a:lnTo>
                  <a:pt x="12395" y="170179"/>
                </a:lnTo>
                <a:lnTo>
                  <a:pt x="12242" y="170179"/>
                </a:lnTo>
                <a:lnTo>
                  <a:pt x="13995" y="173989"/>
                </a:lnTo>
                <a:close/>
              </a:path>
              <a:path w="1228725" h="313689">
                <a:moveTo>
                  <a:pt x="1228073" y="163829"/>
                </a:moveTo>
                <a:lnTo>
                  <a:pt x="1218463" y="163829"/>
                </a:lnTo>
                <a:lnTo>
                  <a:pt x="1219060" y="160020"/>
                </a:lnTo>
                <a:lnTo>
                  <a:pt x="1219073" y="153670"/>
                </a:lnTo>
                <a:lnTo>
                  <a:pt x="1219009" y="152400"/>
                </a:lnTo>
                <a:lnTo>
                  <a:pt x="1228521" y="152400"/>
                </a:lnTo>
                <a:lnTo>
                  <a:pt x="1228725" y="156210"/>
                </a:lnTo>
                <a:lnTo>
                  <a:pt x="1228572" y="160020"/>
                </a:lnTo>
                <a:lnTo>
                  <a:pt x="1228471" y="161289"/>
                </a:lnTo>
                <a:lnTo>
                  <a:pt x="1228073" y="163829"/>
                </a:lnTo>
                <a:close/>
              </a:path>
              <a:path w="1228725" h="313689">
                <a:moveTo>
                  <a:pt x="10417" y="163829"/>
                </a:moveTo>
                <a:lnTo>
                  <a:pt x="10261" y="163829"/>
                </a:lnTo>
                <a:lnTo>
                  <a:pt x="10172" y="162560"/>
                </a:lnTo>
                <a:lnTo>
                  <a:pt x="10417" y="163829"/>
                </a:lnTo>
                <a:close/>
              </a:path>
              <a:path w="1228725" h="313689">
                <a:moveTo>
                  <a:pt x="1227133" y="167639"/>
                </a:moveTo>
                <a:lnTo>
                  <a:pt x="1217574" y="167639"/>
                </a:lnTo>
                <a:lnTo>
                  <a:pt x="1218552" y="162560"/>
                </a:lnTo>
                <a:lnTo>
                  <a:pt x="1218463" y="163829"/>
                </a:lnTo>
                <a:lnTo>
                  <a:pt x="1228073" y="163829"/>
                </a:lnTo>
                <a:lnTo>
                  <a:pt x="1227874" y="165100"/>
                </a:lnTo>
                <a:lnTo>
                  <a:pt x="1227133" y="167639"/>
                </a:lnTo>
                <a:close/>
              </a:path>
              <a:path w="1228725" h="313689">
                <a:moveTo>
                  <a:pt x="11480" y="167639"/>
                </a:moveTo>
                <a:lnTo>
                  <a:pt x="11150" y="167639"/>
                </a:lnTo>
                <a:lnTo>
                  <a:pt x="11023" y="166370"/>
                </a:lnTo>
                <a:lnTo>
                  <a:pt x="11480" y="167639"/>
                </a:lnTo>
                <a:close/>
              </a:path>
              <a:path w="1228725" h="313689">
                <a:moveTo>
                  <a:pt x="1225308" y="173989"/>
                </a:moveTo>
                <a:lnTo>
                  <a:pt x="1214729" y="173989"/>
                </a:lnTo>
                <a:lnTo>
                  <a:pt x="1216482" y="170179"/>
                </a:lnTo>
                <a:lnTo>
                  <a:pt x="1216329" y="170179"/>
                </a:lnTo>
                <a:lnTo>
                  <a:pt x="1217701" y="166370"/>
                </a:lnTo>
                <a:lnTo>
                  <a:pt x="1217574" y="167639"/>
                </a:lnTo>
                <a:lnTo>
                  <a:pt x="1227133" y="167639"/>
                </a:lnTo>
                <a:lnTo>
                  <a:pt x="1226807" y="168910"/>
                </a:lnTo>
                <a:lnTo>
                  <a:pt x="1225308" y="173989"/>
                </a:lnTo>
                <a:close/>
              </a:path>
              <a:path w="1228725" h="313689">
                <a:moveTo>
                  <a:pt x="707351" y="312420"/>
                </a:moveTo>
                <a:lnTo>
                  <a:pt x="521309" y="312420"/>
                </a:lnTo>
                <a:lnTo>
                  <a:pt x="491299" y="311150"/>
                </a:lnTo>
                <a:lnTo>
                  <a:pt x="461683" y="308610"/>
                </a:lnTo>
                <a:lnTo>
                  <a:pt x="432689" y="307339"/>
                </a:lnTo>
                <a:lnTo>
                  <a:pt x="404280" y="304798"/>
                </a:lnTo>
                <a:lnTo>
                  <a:pt x="376605" y="302260"/>
                </a:lnTo>
                <a:lnTo>
                  <a:pt x="323113" y="294639"/>
                </a:lnTo>
                <a:lnTo>
                  <a:pt x="297510" y="292100"/>
                </a:lnTo>
                <a:lnTo>
                  <a:pt x="272694" y="287020"/>
                </a:lnTo>
                <a:lnTo>
                  <a:pt x="225590" y="279400"/>
                </a:lnTo>
                <a:lnTo>
                  <a:pt x="203377" y="274320"/>
                </a:lnTo>
                <a:lnTo>
                  <a:pt x="182105" y="269239"/>
                </a:lnTo>
                <a:lnTo>
                  <a:pt x="161810" y="264160"/>
                </a:lnTo>
                <a:lnTo>
                  <a:pt x="142519" y="257810"/>
                </a:lnTo>
                <a:lnTo>
                  <a:pt x="124294" y="252729"/>
                </a:lnTo>
                <a:lnTo>
                  <a:pt x="107137" y="246379"/>
                </a:lnTo>
                <a:lnTo>
                  <a:pt x="91160" y="240029"/>
                </a:lnTo>
                <a:lnTo>
                  <a:pt x="83578" y="236220"/>
                </a:lnTo>
                <a:lnTo>
                  <a:pt x="76301" y="233679"/>
                </a:lnTo>
                <a:lnTo>
                  <a:pt x="69316" y="229870"/>
                </a:lnTo>
                <a:lnTo>
                  <a:pt x="62623" y="227329"/>
                </a:lnTo>
                <a:lnTo>
                  <a:pt x="56248" y="223520"/>
                </a:lnTo>
                <a:lnTo>
                  <a:pt x="50177" y="219710"/>
                </a:lnTo>
                <a:lnTo>
                  <a:pt x="44424" y="215900"/>
                </a:lnTo>
                <a:lnTo>
                  <a:pt x="39001" y="213360"/>
                </a:lnTo>
                <a:lnTo>
                  <a:pt x="10312" y="186689"/>
                </a:lnTo>
                <a:lnTo>
                  <a:pt x="5499" y="177800"/>
                </a:lnTo>
                <a:lnTo>
                  <a:pt x="3581" y="173989"/>
                </a:lnTo>
                <a:lnTo>
                  <a:pt x="13817" y="173989"/>
                </a:lnTo>
                <a:lnTo>
                  <a:pt x="15938" y="177800"/>
                </a:lnTo>
                <a:lnTo>
                  <a:pt x="16590" y="177800"/>
                </a:lnTo>
                <a:lnTo>
                  <a:pt x="18249" y="180339"/>
                </a:lnTo>
                <a:lnTo>
                  <a:pt x="18059" y="180339"/>
                </a:lnTo>
                <a:lnTo>
                  <a:pt x="20929" y="184150"/>
                </a:lnTo>
                <a:lnTo>
                  <a:pt x="20739" y="184150"/>
                </a:lnTo>
                <a:lnTo>
                  <a:pt x="23964" y="187960"/>
                </a:lnTo>
                <a:lnTo>
                  <a:pt x="23774" y="187960"/>
                </a:lnTo>
                <a:lnTo>
                  <a:pt x="27368" y="191770"/>
                </a:lnTo>
                <a:lnTo>
                  <a:pt x="28498" y="191770"/>
                </a:lnTo>
                <a:lnTo>
                  <a:pt x="31115" y="194310"/>
                </a:lnTo>
                <a:lnTo>
                  <a:pt x="30949" y="194310"/>
                </a:lnTo>
                <a:lnTo>
                  <a:pt x="35229" y="198120"/>
                </a:lnTo>
                <a:lnTo>
                  <a:pt x="35077" y="198120"/>
                </a:lnTo>
                <a:lnTo>
                  <a:pt x="39700" y="201929"/>
                </a:lnTo>
                <a:lnTo>
                  <a:pt x="39547" y="201929"/>
                </a:lnTo>
                <a:lnTo>
                  <a:pt x="44513" y="204470"/>
                </a:lnTo>
                <a:lnTo>
                  <a:pt x="44373" y="204470"/>
                </a:lnTo>
                <a:lnTo>
                  <a:pt x="49656" y="208279"/>
                </a:lnTo>
                <a:lnTo>
                  <a:pt x="55156" y="212089"/>
                </a:lnTo>
                <a:lnTo>
                  <a:pt x="60972" y="214629"/>
                </a:lnTo>
                <a:lnTo>
                  <a:pt x="67119" y="218439"/>
                </a:lnTo>
                <a:lnTo>
                  <a:pt x="73596" y="222250"/>
                </a:lnTo>
                <a:lnTo>
                  <a:pt x="75789" y="222250"/>
                </a:lnTo>
                <a:lnTo>
                  <a:pt x="80378" y="224789"/>
                </a:lnTo>
                <a:lnTo>
                  <a:pt x="87477" y="228600"/>
                </a:lnTo>
                <a:lnTo>
                  <a:pt x="94869" y="231139"/>
                </a:lnTo>
                <a:lnTo>
                  <a:pt x="110604" y="237489"/>
                </a:lnTo>
                <a:lnTo>
                  <a:pt x="110451" y="237489"/>
                </a:lnTo>
                <a:lnTo>
                  <a:pt x="127444" y="243839"/>
                </a:lnTo>
                <a:lnTo>
                  <a:pt x="130936" y="243839"/>
                </a:lnTo>
                <a:lnTo>
                  <a:pt x="145415" y="248920"/>
                </a:lnTo>
                <a:lnTo>
                  <a:pt x="164452" y="254000"/>
                </a:lnTo>
                <a:lnTo>
                  <a:pt x="184518" y="259079"/>
                </a:lnTo>
                <a:lnTo>
                  <a:pt x="205587" y="264160"/>
                </a:lnTo>
                <a:lnTo>
                  <a:pt x="227609" y="269239"/>
                </a:lnTo>
                <a:lnTo>
                  <a:pt x="250545" y="274320"/>
                </a:lnTo>
                <a:lnTo>
                  <a:pt x="274358" y="278129"/>
                </a:lnTo>
                <a:lnTo>
                  <a:pt x="299021" y="281939"/>
                </a:lnTo>
                <a:lnTo>
                  <a:pt x="324472" y="285750"/>
                </a:lnTo>
                <a:lnTo>
                  <a:pt x="350685" y="289560"/>
                </a:lnTo>
                <a:lnTo>
                  <a:pt x="377609" y="292100"/>
                </a:lnTo>
                <a:lnTo>
                  <a:pt x="405231" y="294639"/>
                </a:lnTo>
                <a:lnTo>
                  <a:pt x="433489" y="297179"/>
                </a:lnTo>
                <a:lnTo>
                  <a:pt x="462356" y="299720"/>
                </a:lnTo>
                <a:lnTo>
                  <a:pt x="491782" y="300989"/>
                </a:lnTo>
                <a:lnTo>
                  <a:pt x="521741" y="302260"/>
                </a:lnTo>
                <a:lnTo>
                  <a:pt x="552183" y="303529"/>
                </a:lnTo>
                <a:lnTo>
                  <a:pt x="583018" y="303529"/>
                </a:lnTo>
                <a:lnTo>
                  <a:pt x="614362" y="304798"/>
                </a:lnTo>
                <a:lnTo>
                  <a:pt x="824369" y="304800"/>
                </a:lnTo>
                <a:lnTo>
                  <a:pt x="795972" y="307339"/>
                </a:lnTo>
                <a:lnTo>
                  <a:pt x="766991" y="308610"/>
                </a:lnTo>
                <a:lnTo>
                  <a:pt x="737489" y="311150"/>
                </a:lnTo>
                <a:lnTo>
                  <a:pt x="707351" y="312420"/>
                </a:lnTo>
                <a:close/>
              </a:path>
              <a:path w="1228725" h="313689">
                <a:moveTo>
                  <a:pt x="1223225" y="177800"/>
                </a:moveTo>
                <a:lnTo>
                  <a:pt x="1212786" y="177800"/>
                </a:lnTo>
                <a:lnTo>
                  <a:pt x="1214907" y="173989"/>
                </a:lnTo>
                <a:lnTo>
                  <a:pt x="1225143" y="173989"/>
                </a:lnTo>
                <a:lnTo>
                  <a:pt x="1223225" y="177800"/>
                </a:lnTo>
                <a:close/>
              </a:path>
              <a:path w="1228725" h="313689">
                <a:moveTo>
                  <a:pt x="16590" y="177800"/>
                </a:moveTo>
                <a:lnTo>
                  <a:pt x="15938" y="177800"/>
                </a:lnTo>
                <a:lnTo>
                  <a:pt x="15760" y="176529"/>
                </a:lnTo>
                <a:lnTo>
                  <a:pt x="16590" y="177800"/>
                </a:lnTo>
                <a:close/>
              </a:path>
              <a:path w="1228725" h="313689">
                <a:moveTo>
                  <a:pt x="1214035" y="191770"/>
                </a:moveTo>
                <a:lnTo>
                  <a:pt x="1201369" y="191770"/>
                </a:lnTo>
                <a:lnTo>
                  <a:pt x="1204950" y="187960"/>
                </a:lnTo>
                <a:lnTo>
                  <a:pt x="1204760" y="187960"/>
                </a:lnTo>
                <a:lnTo>
                  <a:pt x="1207985" y="184150"/>
                </a:lnTo>
                <a:lnTo>
                  <a:pt x="1207795" y="184150"/>
                </a:lnTo>
                <a:lnTo>
                  <a:pt x="1210665" y="180339"/>
                </a:lnTo>
                <a:lnTo>
                  <a:pt x="1210475" y="180339"/>
                </a:lnTo>
                <a:lnTo>
                  <a:pt x="1212964" y="176529"/>
                </a:lnTo>
                <a:lnTo>
                  <a:pt x="1212786" y="177800"/>
                </a:lnTo>
                <a:lnTo>
                  <a:pt x="1223225" y="177800"/>
                </a:lnTo>
                <a:lnTo>
                  <a:pt x="1220914" y="182879"/>
                </a:lnTo>
                <a:lnTo>
                  <a:pt x="1218222" y="186689"/>
                </a:lnTo>
                <a:lnTo>
                  <a:pt x="1215174" y="190500"/>
                </a:lnTo>
                <a:lnTo>
                  <a:pt x="1214035" y="191770"/>
                </a:lnTo>
                <a:close/>
              </a:path>
              <a:path w="1228725" h="313689">
                <a:moveTo>
                  <a:pt x="28498" y="191770"/>
                </a:moveTo>
                <a:lnTo>
                  <a:pt x="27368" y="191770"/>
                </a:lnTo>
                <a:lnTo>
                  <a:pt x="27190" y="190500"/>
                </a:lnTo>
                <a:lnTo>
                  <a:pt x="28498" y="191770"/>
                </a:lnTo>
                <a:close/>
              </a:path>
              <a:path w="1228725" h="313689">
                <a:moveTo>
                  <a:pt x="1174381" y="222250"/>
                </a:moveTo>
                <a:lnTo>
                  <a:pt x="1155128" y="222250"/>
                </a:lnTo>
                <a:lnTo>
                  <a:pt x="1161707" y="218439"/>
                </a:lnTo>
                <a:lnTo>
                  <a:pt x="1167866" y="214629"/>
                </a:lnTo>
                <a:lnTo>
                  <a:pt x="1173695" y="212089"/>
                </a:lnTo>
                <a:lnTo>
                  <a:pt x="1179195" y="208279"/>
                </a:lnTo>
                <a:lnTo>
                  <a:pt x="1184351" y="204470"/>
                </a:lnTo>
                <a:lnTo>
                  <a:pt x="1184211" y="204470"/>
                </a:lnTo>
                <a:lnTo>
                  <a:pt x="1189177" y="201929"/>
                </a:lnTo>
                <a:lnTo>
                  <a:pt x="1189024" y="201929"/>
                </a:lnTo>
                <a:lnTo>
                  <a:pt x="1193647" y="198120"/>
                </a:lnTo>
                <a:lnTo>
                  <a:pt x="1193495" y="198120"/>
                </a:lnTo>
                <a:lnTo>
                  <a:pt x="1197775" y="194310"/>
                </a:lnTo>
                <a:lnTo>
                  <a:pt x="1197609" y="194310"/>
                </a:lnTo>
                <a:lnTo>
                  <a:pt x="1201534" y="190500"/>
                </a:lnTo>
                <a:lnTo>
                  <a:pt x="1201369" y="191770"/>
                </a:lnTo>
                <a:lnTo>
                  <a:pt x="1214035" y="191770"/>
                </a:lnTo>
                <a:lnTo>
                  <a:pt x="1211757" y="194310"/>
                </a:lnTo>
                <a:lnTo>
                  <a:pt x="1184160" y="215900"/>
                </a:lnTo>
                <a:lnTo>
                  <a:pt x="1178420" y="219710"/>
                </a:lnTo>
                <a:lnTo>
                  <a:pt x="1174381" y="222250"/>
                </a:lnTo>
                <a:close/>
              </a:path>
              <a:path w="1228725" h="313689">
                <a:moveTo>
                  <a:pt x="75789" y="222250"/>
                </a:moveTo>
                <a:lnTo>
                  <a:pt x="73596" y="222250"/>
                </a:lnTo>
                <a:lnTo>
                  <a:pt x="73494" y="220979"/>
                </a:lnTo>
                <a:lnTo>
                  <a:pt x="75789" y="222250"/>
                </a:lnTo>
                <a:close/>
              </a:path>
              <a:path w="1228725" h="313689">
                <a:moveTo>
                  <a:pt x="1127836" y="243839"/>
                </a:moveTo>
                <a:lnTo>
                  <a:pt x="1101280" y="243839"/>
                </a:lnTo>
                <a:lnTo>
                  <a:pt x="1118273" y="237489"/>
                </a:lnTo>
                <a:lnTo>
                  <a:pt x="1118120" y="237489"/>
                </a:lnTo>
                <a:lnTo>
                  <a:pt x="1133982" y="231139"/>
                </a:lnTo>
                <a:lnTo>
                  <a:pt x="1141349" y="228600"/>
                </a:lnTo>
                <a:lnTo>
                  <a:pt x="1148448" y="224789"/>
                </a:lnTo>
                <a:lnTo>
                  <a:pt x="1155230" y="220979"/>
                </a:lnTo>
                <a:lnTo>
                  <a:pt x="1155128" y="222250"/>
                </a:lnTo>
                <a:lnTo>
                  <a:pt x="1174381" y="222250"/>
                </a:lnTo>
                <a:lnTo>
                  <a:pt x="1172362" y="223520"/>
                </a:lnTo>
                <a:lnTo>
                  <a:pt x="1165986" y="227329"/>
                </a:lnTo>
                <a:lnTo>
                  <a:pt x="1159306" y="229870"/>
                </a:lnTo>
                <a:lnTo>
                  <a:pt x="1152334" y="233679"/>
                </a:lnTo>
                <a:lnTo>
                  <a:pt x="1145057" y="236220"/>
                </a:lnTo>
                <a:lnTo>
                  <a:pt x="1137437" y="240029"/>
                </a:lnTo>
                <a:lnTo>
                  <a:pt x="1127836" y="243839"/>
                </a:lnTo>
                <a:close/>
              </a:path>
              <a:path w="1228725" h="313689">
                <a:moveTo>
                  <a:pt x="130936" y="243839"/>
                </a:moveTo>
                <a:lnTo>
                  <a:pt x="127444" y="243839"/>
                </a:lnTo>
                <a:lnTo>
                  <a:pt x="127317" y="242570"/>
                </a:lnTo>
                <a:lnTo>
                  <a:pt x="130936" y="243839"/>
                </a:lnTo>
                <a:close/>
              </a:path>
              <a:path w="1228725" h="313689">
                <a:moveTo>
                  <a:pt x="824369" y="304800"/>
                </a:moveTo>
                <a:lnTo>
                  <a:pt x="614362" y="304798"/>
                </a:lnTo>
                <a:lnTo>
                  <a:pt x="645706" y="303529"/>
                </a:lnTo>
                <a:lnTo>
                  <a:pt x="676541" y="303529"/>
                </a:lnTo>
                <a:lnTo>
                  <a:pt x="707047" y="302260"/>
                </a:lnTo>
                <a:lnTo>
                  <a:pt x="737006" y="300989"/>
                </a:lnTo>
                <a:lnTo>
                  <a:pt x="766432" y="299720"/>
                </a:lnTo>
                <a:lnTo>
                  <a:pt x="795299" y="297179"/>
                </a:lnTo>
                <a:lnTo>
                  <a:pt x="823556" y="294639"/>
                </a:lnTo>
                <a:lnTo>
                  <a:pt x="851179" y="292100"/>
                </a:lnTo>
                <a:lnTo>
                  <a:pt x="878116" y="289560"/>
                </a:lnTo>
                <a:lnTo>
                  <a:pt x="904328" y="285750"/>
                </a:lnTo>
                <a:lnTo>
                  <a:pt x="929779" y="281939"/>
                </a:lnTo>
                <a:lnTo>
                  <a:pt x="954443" y="278129"/>
                </a:lnTo>
                <a:lnTo>
                  <a:pt x="978268" y="274320"/>
                </a:lnTo>
                <a:lnTo>
                  <a:pt x="1001204" y="269239"/>
                </a:lnTo>
                <a:lnTo>
                  <a:pt x="1023239" y="264160"/>
                </a:lnTo>
                <a:lnTo>
                  <a:pt x="1044308" y="259079"/>
                </a:lnTo>
                <a:lnTo>
                  <a:pt x="1064386" y="254000"/>
                </a:lnTo>
                <a:lnTo>
                  <a:pt x="1083436" y="248920"/>
                </a:lnTo>
                <a:lnTo>
                  <a:pt x="1101407" y="242570"/>
                </a:lnTo>
                <a:lnTo>
                  <a:pt x="1101280" y="243839"/>
                </a:lnTo>
                <a:lnTo>
                  <a:pt x="1127836" y="243839"/>
                </a:lnTo>
                <a:lnTo>
                  <a:pt x="1121435" y="246379"/>
                </a:lnTo>
                <a:lnTo>
                  <a:pt x="1104303" y="252729"/>
                </a:lnTo>
                <a:lnTo>
                  <a:pt x="1086078" y="257810"/>
                </a:lnTo>
                <a:lnTo>
                  <a:pt x="1066812" y="264160"/>
                </a:lnTo>
                <a:lnTo>
                  <a:pt x="1046518" y="269239"/>
                </a:lnTo>
                <a:lnTo>
                  <a:pt x="1025258" y="274320"/>
                </a:lnTo>
                <a:lnTo>
                  <a:pt x="1003046" y="279400"/>
                </a:lnTo>
                <a:lnTo>
                  <a:pt x="955954" y="287020"/>
                </a:lnTo>
                <a:lnTo>
                  <a:pt x="931138" y="292100"/>
                </a:lnTo>
                <a:lnTo>
                  <a:pt x="905535" y="294639"/>
                </a:lnTo>
                <a:lnTo>
                  <a:pt x="852182" y="302260"/>
                </a:lnTo>
                <a:lnTo>
                  <a:pt x="824369" y="304800"/>
                </a:lnTo>
                <a:close/>
              </a:path>
              <a:path w="1228725" h="313689">
                <a:moveTo>
                  <a:pt x="645820" y="313689"/>
                </a:moveTo>
                <a:lnTo>
                  <a:pt x="582968" y="313689"/>
                </a:lnTo>
                <a:lnTo>
                  <a:pt x="551942" y="312420"/>
                </a:lnTo>
                <a:lnTo>
                  <a:pt x="676846" y="312420"/>
                </a:lnTo>
                <a:lnTo>
                  <a:pt x="645820" y="3136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543800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610475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77150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743825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810500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877175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43850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010525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077200" y="5100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314806" y="5100904"/>
            <a:ext cx="233489" cy="2334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934200" y="4191000"/>
            <a:ext cx="12192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29449" y="4186250"/>
            <a:ext cx="1228725" cy="923925"/>
          </a:xfrm>
          <a:custGeom>
            <a:avLst/>
            <a:gdLst/>
            <a:ahLst/>
            <a:cxnLst/>
            <a:rect l="l" t="t" r="r" b="b"/>
            <a:pathLst>
              <a:path w="1228725" h="923925">
                <a:moveTo>
                  <a:pt x="614451" y="923912"/>
                </a:moveTo>
                <a:lnTo>
                  <a:pt x="901" y="83756"/>
                </a:lnTo>
                <a:lnTo>
                  <a:pt x="0" y="80556"/>
                </a:lnTo>
                <a:lnTo>
                  <a:pt x="444" y="78917"/>
                </a:lnTo>
                <a:lnTo>
                  <a:pt x="1422" y="77546"/>
                </a:lnTo>
                <a:lnTo>
                  <a:pt x="2819" y="76593"/>
                </a:lnTo>
                <a:lnTo>
                  <a:pt x="4457" y="76200"/>
                </a:lnTo>
                <a:lnTo>
                  <a:pt x="1223657" y="0"/>
                </a:lnTo>
                <a:lnTo>
                  <a:pt x="1225156" y="139"/>
                </a:lnTo>
                <a:lnTo>
                  <a:pt x="1226527" y="749"/>
                </a:lnTo>
                <a:lnTo>
                  <a:pt x="1227645" y="1752"/>
                </a:lnTo>
                <a:lnTo>
                  <a:pt x="1227849" y="2108"/>
                </a:lnTo>
                <a:lnTo>
                  <a:pt x="1219987" y="2108"/>
                </a:lnTo>
                <a:lnTo>
                  <a:pt x="1214660" y="10098"/>
                </a:lnTo>
                <a:lnTo>
                  <a:pt x="125945" y="78143"/>
                </a:lnTo>
                <a:lnTo>
                  <a:pt x="8597" y="78143"/>
                </a:lnTo>
                <a:lnTo>
                  <a:pt x="5041" y="85699"/>
                </a:lnTo>
                <a:lnTo>
                  <a:pt x="14093" y="85699"/>
                </a:lnTo>
                <a:lnTo>
                  <a:pt x="614180" y="910818"/>
                </a:lnTo>
                <a:lnTo>
                  <a:pt x="610387" y="916508"/>
                </a:lnTo>
                <a:lnTo>
                  <a:pt x="621834" y="916508"/>
                </a:lnTo>
                <a:lnTo>
                  <a:pt x="618312" y="921791"/>
                </a:lnTo>
                <a:lnTo>
                  <a:pt x="617283" y="922909"/>
                </a:lnTo>
                <a:lnTo>
                  <a:pt x="615950" y="923632"/>
                </a:lnTo>
                <a:lnTo>
                  <a:pt x="614451" y="923912"/>
                </a:lnTo>
                <a:close/>
              </a:path>
              <a:path w="1228725" h="923925">
                <a:moveTo>
                  <a:pt x="1214660" y="10098"/>
                </a:moveTo>
                <a:lnTo>
                  <a:pt x="1219987" y="2108"/>
                </a:lnTo>
                <a:lnTo>
                  <a:pt x="1224241" y="9499"/>
                </a:lnTo>
                <a:lnTo>
                  <a:pt x="1214660" y="10098"/>
                </a:lnTo>
                <a:close/>
              </a:path>
              <a:path w="1228725" h="923925">
                <a:moveTo>
                  <a:pt x="621834" y="916508"/>
                </a:moveTo>
                <a:lnTo>
                  <a:pt x="610387" y="916508"/>
                </a:lnTo>
                <a:lnTo>
                  <a:pt x="618197" y="916343"/>
                </a:lnTo>
                <a:lnTo>
                  <a:pt x="614180" y="910818"/>
                </a:lnTo>
                <a:lnTo>
                  <a:pt x="1214660" y="10098"/>
                </a:lnTo>
                <a:lnTo>
                  <a:pt x="1224241" y="9499"/>
                </a:lnTo>
                <a:lnTo>
                  <a:pt x="1219987" y="2108"/>
                </a:lnTo>
                <a:lnTo>
                  <a:pt x="1227849" y="2108"/>
                </a:lnTo>
                <a:lnTo>
                  <a:pt x="1228394" y="3060"/>
                </a:lnTo>
                <a:lnTo>
                  <a:pt x="1228712" y="4533"/>
                </a:lnTo>
                <a:lnTo>
                  <a:pt x="1228534" y="6019"/>
                </a:lnTo>
                <a:lnTo>
                  <a:pt x="1227912" y="7391"/>
                </a:lnTo>
                <a:lnTo>
                  <a:pt x="621834" y="916508"/>
                </a:lnTo>
                <a:close/>
              </a:path>
              <a:path w="1228725" h="923925">
                <a:moveTo>
                  <a:pt x="5041" y="85699"/>
                </a:moveTo>
                <a:lnTo>
                  <a:pt x="8597" y="78143"/>
                </a:lnTo>
                <a:lnTo>
                  <a:pt x="13699" y="85158"/>
                </a:lnTo>
                <a:lnTo>
                  <a:pt x="5041" y="85699"/>
                </a:lnTo>
                <a:close/>
              </a:path>
              <a:path w="1228725" h="923925">
                <a:moveTo>
                  <a:pt x="13699" y="85158"/>
                </a:moveTo>
                <a:lnTo>
                  <a:pt x="8597" y="78143"/>
                </a:lnTo>
                <a:lnTo>
                  <a:pt x="125945" y="78143"/>
                </a:lnTo>
                <a:lnTo>
                  <a:pt x="13699" y="85158"/>
                </a:lnTo>
                <a:close/>
              </a:path>
              <a:path w="1228725" h="923925">
                <a:moveTo>
                  <a:pt x="14093" y="85699"/>
                </a:moveTo>
                <a:lnTo>
                  <a:pt x="5041" y="85699"/>
                </a:lnTo>
                <a:lnTo>
                  <a:pt x="13699" y="85158"/>
                </a:lnTo>
                <a:lnTo>
                  <a:pt x="14093" y="85699"/>
                </a:lnTo>
                <a:close/>
              </a:path>
              <a:path w="1228725" h="923925">
                <a:moveTo>
                  <a:pt x="610387" y="916508"/>
                </a:moveTo>
                <a:lnTo>
                  <a:pt x="614180" y="910818"/>
                </a:lnTo>
                <a:lnTo>
                  <a:pt x="618197" y="916343"/>
                </a:lnTo>
                <a:lnTo>
                  <a:pt x="610387" y="916508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926236" y="4209224"/>
            <a:ext cx="1220787" cy="1333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21487" y="4206252"/>
            <a:ext cx="1230630" cy="140970"/>
          </a:xfrm>
          <a:custGeom>
            <a:avLst/>
            <a:gdLst/>
            <a:ahLst/>
            <a:cxnLst/>
            <a:rect l="l" t="t" r="r" b="b"/>
            <a:pathLst>
              <a:path w="1230629" h="140970">
                <a:moveTo>
                  <a:pt x="10312" y="15239"/>
                </a:moveTo>
                <a:lnTo>
                  <a:pt x="634" y="15239"/>
                </a:lnTo>
                <a:lnTo>
                  <a:pt x="1231" y="12700"/>
                </a:lnTo>
                <a:lnTo>
                  <a:pt x="1371" y="11429"/>
                </a:lnTo>
                <a:lnTo>
                  <a:pt x="2222" y="10160"/>
                </a:lnTo>
                <a:lnTo>
                  <a:pt x="2387" y="8889"/>
                </a:lnTo>
                <a:lnTo>
                  <a:pt x="3467" y="7620"/>
                </a:lnTo>
                <a:lnTo>
                  <a:pt x="5156" y="3810"/>
                </a:lnTo>
                <a:lnTo>
                  <a:pt x="6705" y="1270"/>
                </a:lnTo>
                <a:lnTo>
                  <a:pt x="8674" y="0"/>
                </a:lnTo>
                <a:lnTo>
                  <a:pt x="16128" y="5079"/>
                </a:lnTo>
                <a:lnTo>
                  <a:pt x="14363" y="7620"/>
                </a:lnTo>
                <a:lnTo>
                  <a:pt x="14554" y="7620"/>
                </a:lnTo>
                <a:lnTo>
                  <a:pt x="13004" y="8889"/>
                </a:lnTo>
                <a:lnTo>
                  <a:pt x="13207" y="8889"/>
                </a:lnTo>
                <a:lnTo>
                  <a:pt x="11887" y="11429"/>
                </a:lnTo>
                <a:lnTo>
                  <a:pt x="12077" y="11429"/>
                </a:lnTo>
                <a:lnTo>
                  <a:pt x="11537" y="12700"/>
                </a:lnTo>
                <a:lnTo>
                  <a:pt x="11163" y="12700"/>
                </a:lnTo>
                <a:lnTo>
                  <a:pt x="10312" y="15239"/>
                </a:lnTo>
                <a:close/>
              </a:path>
              <a:path w="1230629" h="140970">
                <a:moveTo>
                  <a:pt x="10998" y="13970"/>
                </a:moveTo>
                <a:lnTo>
                  <a:pt x="11163" y="12700"/>
                </a:lnTo>
                <a:lnTo>
                  <a:pt x="11537" y="12700"/>
                </a:lnTo>
                <a:lnTo>
                  <a:pt x="10998" y="13970"/>
                </a:lnTo>
                <a:close/>
              </a:path>
              <a:path w="1230629" h="140970">
                <a:moveTo>
                  <a:pt x="11036" y="27939"/>
                </a:moveTo>
                <a:lnTo>
                  <a:pt x="876" y="27939"/>
                </a:lnTo>
                <a:lnTo>
                  <a:pt x="279" y="24129"/>
                </a:lnTo>
                <a:lnTo>
                  <a:pt x="0" y="20320"/>
                </a:lnTo>
                <a:lnTo>
                  <a:pt x="114" y="17779"/>
                </a:lnTo>
                <a:lnTo>
                  <a:pt x="533" y="15239"/>
                </a:lnTo>
                <a:lnTo>
                  <a:pt x="10452" y="15239"/>
                </a:lnTo>
                <a:lnTo>
                  <a:pt x="10147" y="16510"/>
                </a:lnTo>
                <a:lnTo>
                  <a:pt x="9944" y="16510"/>
                </a:lnTo>
                <a:lnTo>
                  <a:pt x="9575" y="19050"/>
                </a:lnTo>
                <a:lnTo>
                  <a:pt x="9499" y="20320"/>
                </a:lnTo>
                <a:lnTo>
                  <a:pt x="9613" y="22860"/>
                </a:lnTo>
                <a:lnTo>
                  <a:pt x="10210" y="25400"/>
                </a:lnTo>
                <a:lnTo>
                  <a:pt x="10058" y="25400"/>
                </a:lnTo>
                <a:lnTo>
                  <a:pt x="11036" y="27939"/>
                </a:lnTo>
                <a:close/>
              </a:path>
              <a:path w="1230629" h="140970">
                <a:moveTo>
                  <a:pt x="9842" y="17779"/>
                </a:moveTo>
                <a:lnTo>
                  <a:pt x="9944" y="16510"/>
                </a:lnTo>
                <a:lnTo>
                  <a:pt x="10147" y="16510"/>
                </a:lnTo>
                <a:lnTo>
                  <a:pt x="9842" y="17779"/>
                </a:lnTo>
                <a:close/>
              </a:path>
              <a:path w="1230629" h="140970">
                <a:moveTo>
                  <a:pt x="1229410" y="27939"/>
                </a:moveTo>
                <a:lnTo>
                  <a:pt x="1219238" y="27939"/>
                </a:lnTo>
                <a:lnTo>
                  <a:pt x="1220228" y="25400"/>
                </a:lnTo>
                <a:lnTo>
                  <a:pt x="1220076" y="25400"/>
                </a:lnTo>
                <a:lnTo>
                  <a:pt x="1220660" y="22860"/>
                </a:lnTo>
                <a:lnTo>
                  <a:pt x="1220787" y="20320"/>
                </a:lnTo>
                <a:lnTo>
                  <a:pt x="1230299" y="20320"/>
                </a:lnTo>
                <a:lnTo>
                  <a:pt x="1230083" y="24129"/>
                </a:lnTo>
                <a:lnTo>
                  <a:pt x="1229410" y="27939"/>
                </a:lnTo>
                <a:close/>
              </a:path>
              <a:path w="1230629" h="140970">
                <a:moveTo>
                  <a:pt x="17856" y="38100"/>
                </a:moveTo>
                <a:lnTo>
                  <a:pt x="5575" y="38100"/>
                </a:lnTo>
                <a:lnTo>
                  <a:pt x="3822" y="34289"/>
                </a:lnTo>
                <a:lnTo>
                  <a:pt x="3594" y="34289"/>
                </a:lnTo>
                <a:lnTo>
                  <a:pt x="2222" y="31750"/>
                </a:lnTo>
                <a:lnTo>
                  <a:pt x="2006" y="30479"/>
                </a:lnTo>
                <a:lnTo>
                  <a:pt x="1028" y="27939"/>
                </a:lnTo>
                <a:lnTo>
                  <a:pt x="10833" y="27939"/>
                </a:lnTo>
                <a:lnTo>
                  <a:pt x="12204" y="30479"/>
                </a:lnTo>
                <a:lnTo>
                  <a:pt x="11976" y="30479"/>
                </a:lnTo>
                <a:lnTo>
                  <a:pt x="13728" y="33020"/>
                </a:lnTo>
                <a:lnTo>
                  <a:pt x="13474" y="33020"/>
                </a:lnTo>
                <a:lnTo>
                  <a:pt x="15608" y="35560"/>
                </a:lnTo>
                <a:lnTo>
                  <a:pt x="15354" y="35560"/>
                </a:lnTo>
                <a:lnTo>
                  <a:pt x="17856" y="38100"/>
                </a:lnTo>
                <a:close/>
              </a:path>
              <a:path w="1230629" h="140970">
                <a:moveTo>
                  <a:pt x="1224699" y="38100"/>
                </a:moveTo>
                <a:lnTo>
                  <a:pt x="1212418" y="38100"/>
                </a:lnTo>
                <a:lnTo>
                  <a:pt x="1214920" y="35560"/>
                </a:lnTo>
                <a:lnTo>
                  <a:pt x="1214678" y="35560"/>
                </a:lnTo>
                <a:lnTo>
                  <a:pt x="1216799" y="33020"/>
                </a:lnTo>
                <a:lnTo>
                  <a:pt x="1216558" y="33020"/>
                </a:lnTo>
                <a:lnTo>
                  <a:pt x="1218310" y="30479"/>
                </a:lnTo>
                <a:lnTo>
                  <a:pt x="1218069" y="30479"/>
                </a:lnTo>
                <a:lnTo>
                  <a:pt x="1219441" y="27939"/>
                </a:lnTo>
                <a:lnTo>
                  <a:pt x="1229258" y="27939"/>
                </a:lnTo>
                <a:lnTo>
                  <a:pt x="1228267" y="30479"/>
                </a:lnTo>
                <a:lnTo>
                  <a:pt x="1228064" y="31750"/>
                </a:lnTo>
                <a:lnTo>
                  <a:pt x="1226693" y="34289"/>
                </a:lnTo>
                <a:lnTo>
                  <a:pt x="1226451" y="34289"/>
                </a:lnTo>
                <a:lnTo>
                  <a:pt x="1224699" y="38100"/>
                </a:lnTo>
                <a:close/>
              </a:path>
              <a:path w="1230629" h="140970">
                <a:moveTo>
                  <a:pt x="708253" y="139700"/>
                </a:moveTo>
                <a:lnTo>
                  <a:pt x="522071" y="139700"/>
                </a:lnTo>
                <a:lnTo>
                  <a:pt x="433374" y="135889"/>
                </a:lnTo>
                <a:lnTo>
                  <a:pt x="377151" y="130810"/>
                </a:lnTo>
                <a:lnTo>
                  <a:pt x="350062" y="129539"/>
                </a:lnTo>
                <a:lnTo>
                  <a:pt x="323735" y="127000"/>
                </a:lnTo>
                <a:lnTo>
                  <a:pt x="298056" y="123189"/>
                </a:lnTo>
                <a:lnTo>
                  <a:pt x="249237" y="118110"/>
                </a:lnTo>
                <a:lnTo>
                  <a:pt x="203885" y="110489"/>
                </a:lnTo>
                <a:lnTo>
                  <a:pt x="162305" y="102870"/>
                </a:lnTo>
                <a:lnTo>
                  <a:pt x="124790" y="93979"/>
                </a:lnTo>
                <a:lnTo>
                  <a:pt x="107645" y="88900"/>
                </a:lnTo>
                <a:lnTo>
                  <a:pt x="91630" y="85089"/>
                </a:lnTo>
                <a:lnTo>
                  <a:pt x="50723" y="69850"/>
                </a:lnTo>
                <a:lnTo>
                  <a:pt x="29641" y="58420"/>
                </a:lnTo>
                <a:lnTo>
                  <a:pt x="25184" y="55879"/>
                </a:lnTo>
                <a:lnTo>
                  <a:pt x="21056" y="53339"/>
                </a:lnTo>
                <a:lnTo>
                  <a:pt x="17259" y="50800"/>
                </a:lnTo>
                <a:lnTo>
                  <a:pt x="13804" y="46989"/>
                </a:lnTo>
                <a:lnTo>
                  <a:pt x="10934" y="44450"/>
                </a:lnTo>
                <a:lnTo>
                  <a:pt x="7950" y="40639"/>
                </a:lnTo>
                <a:lnTo>
                  <a:pt x="5829" y="38100"/>
                </a:lnTo>
                <a:lnTo>
                  <a:pt x="17627" y="38100"/>
                </a:lnTo>
                <a:lnTo>
                  <a:pt x="20485" y="40639"/>
                </a:lnTo>
                <a:lnTo>
                  <a:pt x="20269" y="40639"/>
                </a:lnTo>
                <a:lnTo>
                  <a:pt x="23495" y="43179"/>
                </a:lnTo>
                <a:lnTo>
                  <a:pt x="23291" y="43179"/>
                </a:lnTo>
                <a:lnTo>
                  <a:pt x="26873" y="45720"/>
                </a:lnTo>
                <a:lnTo>
                  <a:pt x="26682" y="45720"/>
                </a:lnTo>
                <a:lnTo>
                  <a:pt x="30619" y="48260"/>
                </a:lnTo>
                <a:lnTo>
                  <a:pt x="30454" y="48260"/>
                </a:lnTo>
                <a:lnTo>
                  <a:pt x="34734" y="50800"/>
                </a:lnTo>
                <a:lnTo>
                  <a:pt x="34582" y="50800"/>
                </a:lnTo>
                <a:lnTo>
                  <a:pt x="39204" y="53339"/>
                </a:lnTo>
                <a:lnTo>
                  <a:pt x="39065" y="53339"/>
                </a:lnTo>
                <a:lnTo>
                  <a:pt x="44030" y="55879"/>
                </a:lnTo>
                <a:lnTo>
                  <a:pt x="49199" y="58420"/>
                </a:lnTo>
                <a:lnTo>
                  <a:pt x="54711" y="60960"/>
                </a:lnTo>
                <a:lnTo>
                  <a:pt x="54546" y="60960"/>
                </a:lnTo>
                <a:lnTo>
                  <a:pt x="66776" y="66039"/>
                </a:lnTo>
                <a:lnTo>
                  <a:pt x="66586" y="66039"/>
                </a:lnTo>
                <a:lnTo>
                  <a:pt x="80060" y="71120"/>
                </a:lnTo>
                <a:lnTo>
                  <a:pt x="79908" y="71120"/>
                </a:lnTo>
                <a:lnTo>
                  <a:pt x="94602" y="76200"/>
                </a:lnTo>
                <a:lnTo>
                  <a:pt x="94462" y="76200"/>
                </a:lnTo>
                <a:lnTo>
                  <a:pt x="110337" y="80010"/>
                </a:lnTo>
                <a:lnTo>
                  <a:pt x="127228" y="85089"/>
                </a:lnTo>
                <a:lnTo>
                  <a:pt x="145249" y="88900"/>
                </a:lnTo>
                <a:lnTo>
                  <a:pt x="164337" y="92710"/>
                </a:lnTo>
                <a:lnTo>
                  <a:pt x="184454" y="97789"/>
                </a:lnTo>
                <a:lnTo>
                  <a:pt x="205574" y="101600"/>
                </a:lnTo>
                <a:lnTo>
                  <a:pt x="227647" y="104139"/>
                </a:lnTo>
                <a:lnTo>
                  <a:pt x="250634" y="107950"/>
                </a:lnTo>
                <a:lnTo>
                  <a:pt x="274497" y="111760"/>
                </a:lnTo>
                <a:lnTo>
                  <a:pt x="299199" y="114300"/>
                </a:lnTo>
                <a:lnTo>
                  <a:pt x="324713" y="116839"/>
                </a:lnTo>
                <a:lnTo>
                  <a:pt x="350977" y="119379"/>
                </a:lnTo>
                <a:lnTo>
                  <a:pt x="377951" y="121920"/>
                </a:lnTo>
                <a:lnTo>
                  <a:pt x="405625" y="124460"/>
                </a:lnTo>
                <a:lnTo>
                  <a:pt x="433933" y="125729"/>
                </a:lnTo>
                <a:lnTo>
                  <a:pt x="462851" y="127000"/>
                </a:lnTo>
                <a:lnTo>
                  <a:pt x="492340" y="128270"/>
                </a:lnTo>
                <a:lnTo>
                  <a:pt x="522350" y="129539"/>
                </a:lnTo>
                <a:lnTo>
                  <a:pt x="552843" y="130810"/>
                </a:lnTo>
                <a:lnTo>
                  <a:pt x="853084" y="130810"/>
                </a:lnTo>
                <a:lnTo>
                  <a:pt x="796950" y="135889"/>
                </a:lnTo>
                <a:lnTo>
                  <a:pt x="708253" y="139700"/>
                </a:lnTo>
                <a:close/>
              </a:path>
              <a:path w="1230629" h="140970">
                <a:moveTo>
                  <a:pt x="853084" y="130810"/>
                </a:moveTo>
                <a:lnTo>
                  <a:pt x="677430" y="130810"/>
                </a:lnTo>
                <a:lnTo>
                  <a:pt x="707986" y="129539"/>
                </a:lnTo>
                <a:lnTo>
                  <a:pt x="737997" y="128270"/>
                </a:lnTo>
                <a:lnTo>
                  <a:pt x="767473" y="127000"/>
                </a:lnTo>
                <a:lnTo>
                  <a:pt x="796391" y="125729"/>
                </a:lnTo>
                <a:lnTo>
                  <a:pt x="824712" y="124460"/>
                </a:lnTo>
                <a:lnTo>
                  <a:pt x="852373" y="121920"/>
                </a:lnTo>
                <a:lnTo>
                  <a:pt x="879360" y="119379"/>
                </a:lnTo>
                <a:lnTo>
                  <a:pt x="905624" y="116839"/>
                </a:lnTo>
                <a:lnTo>
                  <a:pt x="931138" y="114300"/>
                </a:lnTo>
                <a:lnTo>
                  <a:pt x="955840" y="111760"/>
                </a:lnTo>
                <a:lnTo>
                  <a:pt x="979716" y="107950"/>
                </a:lnTo>
                <a:lnTo>
                  <a:pt x="1002703" y="104139"/>
                </a:lnTo>
                <a:lnTo>
                  <a:pt x="1024788" y="101600"/>
                </a:lnTo>
                <a:lnTo>
                  <a:pt x="1045908" y="97789"/>
                </a:lnTo>
                <a:lnTo>
                  <a:pt x="1066037" y="92710"/>
                </a:lnTo>
                <a:lnTo>
                  <a:pt x="1085138" y="88900"/>
                </a:lnTo>
                <a:lnTo>
                  <a:pt x="1103160" y="85089"/>
                </a:lnTo>
                <a:lnTo>
                  <a:pt x="1120063" y="80010"/>
                </a:lnTo>
                <a:lnTo>
                  <a:pt x="1135824" y="76200"/>
                </a:lnTo>
                <a:lnTo>
                  <a:pt x="1135684" y="76200"/>
                </a:lnTo>
                <a:lnTo>
                  <a:pt x="1150378" y="71120"/>
                </a:lnTo>
                <a:lnTo>
                  <a:pt x="1150213" y="71120"/>
                </a:lnTo>
                <a:lnTo>
                  <a:pt x="1163701" y="66039"/>
                </a:lnTo>
                <a:lnTo>
                  <a:pt x="1163510" y="66039"/>
                </a:lnTo>
                <a:lnTo>
                  <a:pt x="1175727" y="60960"/>
                </a:lnTo>
                <a:lnTo>
                  <a:pt x="1175575" y="60960"/>
                </a:lnTo>
                <a:lnTo>
                  <a:pt x="1181201" y="58420"/>
                </a:lnTo>
                <a:lnTo>
                  <a:pt x="1186383" y="55879"/>
                </a:lnTo>
                <a:lnTo>
                  <a:pt x="1186243" y="55879"/>
                </a:lnTo>
                <a:lnTo>
                  <a:pt x="1191209" y="53339"/>
                </a:lnTo>
                <a:lnTo>
                  <a:pt x="1191069" y="53339"/>
                </a:lnTo>
                <a:lnTo>
                  <a:pt x="1195704" y="50800"/>
                </a:lnTo>
                <a:lnTo>
                  <a:pt x="1195539" y="50800"/>
                </a:lnTo>
                <a:lnTo>
                  <a:pt x="1199832" y="48260"/>
                </a:lnTo>
                <a:lnTo>
                  <a:pt x="1199654" y="48260"/>
                </a:lnTo>
                <a:lnTo>
                  <a:pt x="1203591" y="45720"/>
                </a:lnTo>
                <a:lnTo>
                  <a:pt x="1203401" y="45720"/>
                </a:lnTo>
                <a:lnTo>
                  <a:pt x="1206995" y="43179"/>
                </a:lnTo>
                <a:lnTo>
                  <a:pt x="1206779" y="43179"/>
                </a:lnTo>
                <a:lnTo>
                  <a:pt x="1210017" y="40639"/>
                </a:lnTo>
                <a:lnTo>
                  <a:pt x="1209789" y="40639"/>
                </a:lnTo>
                <a:lnTo>
                  <a:pt x="1212659" y="38100"/>
                </a:lnTo>
                <a:lnTo>
                  <a:pt x="1224457" y="38100"/>
                </a:lnTo>
                <a:lnTo>
                  <a:pt x="1222082" y="40639"/>
                </a:lnTo>
                <a:lnTo>
                  <a:pt x="1219339" y="44450"/>
                </a:lnTo>
                <a:lnTo>
                  <a:pt x="1216253" y="46989"/>
                </a:lnTo>
                <a:lnTo>
                  <a:pt x="1212811" y="50800"/>
                </a:lnTo>
                <a:lnTo>
                  <a:pt x="1209039" y="53339"/>
                </a:lnTo>
                <a:lnTo>
                  <a:pt x="1204925" y="55879"/>
                </a:lnTo>
                <a:lnTo>
                  <a:pt x="1200480" y="58420"/>
                </a:lnTo>
                <a:lnTo>
                  <a:pt x="1195704" y="62229"/>
                </a:lnTo>
                <a:lnTo>
                  <a:pt x="1153350" y="80010"/>
                </a:lnTo>
                <a:lnTo>
                  <a:pt x="1105382" y="93979"/>
                </a:lnTo>
                <a:lnTo>
                  <a:pt x="1087158" y="99060"/>
                </a:lnTo>
                <a:lnTo>
                  <a:pt x="1047597" y="106679"/>
                </a:lnTo>
                <a:lnTo>
                  <a:pt x="1004176" y="114300"/>
                </a:lnTo>
                <a:lnTo>
                  <a:pt x="980973" y="118110"/>
                </a:lnTo>
                <a:lnTo>
                  <a:pt x="932154" y="123189"/>
                </a:lnTo>
                <a:lnTo>
                  <a:pt x="906602" y="127000"/>
                </a:lnTo>
                <a:lnTo>
                  <a:pt x="880173" y="129539"/>
                </a:lnTo>
                <a:lnTo>
                  <a:pt x="853084" y="130810"/>
                </a:lnTo>
                <a:close/>
              </a:path>
              <a:path w="1230629" h="140970">
                <a:moveTo>
                  <a:pt x="615162" y="140970"/>
                </a:moveTo>
                <a:lnTo>
                  <a:pt x="583704" y="139700"/>
                </a:lnTo>
                <a:lnTo>
                  <a:pt x="646620" y="139700"/>
                </a:lnTo>
                <a:lnTo>
                  <a:pt x="615162" y="140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26288" y="4123550"/>
            <a:ext cx="1220787" cy="1333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21525" y="4118800"/>
            <a:ext cx="1230630" cy="141605"/>
          </a:xfrm>
          <a:custGeom>
            <a:avLst/>
            <a:gdLst/>
            <a:ahLst/>
            <a:cxnLst/>
            <a:rect l="l" t="t" r="r" b="b"/>
            <a:pathLst>
              <a:path w="1230629" h="141604">
                <a:moveTo>
                  <a:pt x="9513" y="120141"/>
                </a:moveTo>
                <a:lnTo>
                  <a:pt x="0" y="120141"/>
                </a:lnTo>
                <a:lnTo>
                  <a:pt x="171" y="117195"/>
                </a:lnTo>
                <a:lnTo>
                  <a:pt x="22593" y="86245"/>
                </a:lnTo>
                <a:lnTo>
                  <a:pt x="28028" y="94056"/>
                </a:lnTo>
                <a:lnTo>
                  <a:pt x="26718" y="94983"/>
                </a:lnTo>
                <a:lnTo>
                  <a:pt x="23315" y="97624"/>
                </a:lnTo>
                <a:lnTo>
                  <a:pt x="20531" y="100037"/>
                </a:lnTo>
                <a:lnTo>
                  <a:pt x="17767" y="102736"/>
                </a:lnTo>
                <a:lnTo>
                  <a:pt x="15647" y="105156"/>
                </a:lnTo>
                <a:lnTo>
                  <a:pt x="13772" y="107657"/>
                </a:lnTo>
                <a:lnTo>
                  <a:pt x="12251" y="110109"/>
                </a:lnTo>
                <a:lnTo>
                  <a:pt x="11145" y="112407"/>
                </a:lnTo>
                <a:lnTo>
                  <a:pt x="10953" y="112780"/>
                </a:lnTo>
                <a:lnTo>
                  <a:pt x="10890" y="113017"/>
                </a:lnTo>
                <a:lnTo>
                  <a:pt x="10268" y="114858"/>
                </a:lnTo>
                <a:lnTo>
                  <a:pt x="10140" y="115178"/>
                </a:lnTo>
                <a:lnTo>
                  <a:pt x="10108" y="115442"/>
                </a:lnTo>
                <a:lnTo>
                  <a:pt x="9762" y="117195"/>
                </a:lnTo>
                <a:lnTo>
                  <a:pt x="9513" y="120141"/>
                </a:lnTo>
                <a:close/>
              </a:path>
              <a:path w="1230629" h="141604">
                <a:moveTo>
                  <a:pt x="26815" y="94907"/>
                </a:moveTo>
                <a:close/>
              </a:path>
              <a:path w="1230629" h="141604">
                <a:moveTo>
                  <a:pt x="26718" y="94983"/>
                </a:moveTo>
                <a:close/>
              </a:path>
              <a:path w="1230629" h="141604">
                <a:moveTo>
                  <a:pt x="23404" y="97547"/>
                </a:moveTo>
                <a:lnTo>
                  <a:pt x="23534" y="97447"/>
                </a:lnTo>
                <a:lnTo>
                  <a:pt x="23404" y="97547"/>
                </a:lnTo>
                <a:close/>
              </a:path>
              <a:path w="1230629" h="141604">
                <a:moveTo>
                  <a:pt x="23315" y="97624"/>
                </a:moveTo>
                <a:close/>
              </a:path>
              <a:path w="1230629" h="141604">
                <a:moveTo>
                  <a:pt x="20362" y="100184"/>
                </a:moveTo>
                <a:lnTo>
                  <a:pt x="20510" y="100037"/>
                </a:lnTo>
                <a:lnTo>
                  <a:pt x="20362" y="100184"/>
                </a:lnTo>
                <a:close/>
              </a:path>
              <a:path w="1230629" h="141604">
                <a:moveTo>
                  <a:pt x="20291" y="100253"/>
                </a:moveTo>
                <a:close/>
              </a:path>
              <a:path w="1230629" h="141604">
                <a:moveTo>
                  <a:pt x="17775" y="102736"/>
                </a:moveTo>
                <a:close/>
              </a:path>
              <a:path w="1230629" h="141604">
                <a:moveTo>
                  <a:pt x="17658" y="102870"/>
                </a:moveTo>
                <a:lnTo>
                  <a:pt x="17775" y="102736"/>
                </a:lnTo>
                <a:lnTo>
                  <a:pt x="17658" y="102870"/>
                </a:lnTo>
                <a:close/>
              </a:path>
              <a:path w="1230629" h="141604">
                <a:moveTo>
                  <a:pt x="15480" y="105346"/>
                </a:moveTo>
                <a:lnTo>
                  <a:pt x="15621" y="105156"/>
                </a:lnTo>
                <a:lnTo>
                  <a:pt x="15480" y="105346"/>
                </a:lnTo>
                <a:close/>
              </a:path>
              <a:path w="1230629" h="141604">
                <a:moveTo>
                  <a:pt x="15395" y="105460"/>
                </a:moveTo>
                <a:close/>
              </a:path>
              <a:path w="1230629" h="141604">
                <a:moveTo>
                  <a:pt x="13598" y="107893"/>
                </a:moveTo>
                <a:lnTo>
                  <a:pt x="13741" y="107657"/>
                </a:lnTo>
                <a:lnTo>
                  <a:pt x="13598" y="107893"/>
                </a:lnTo>
                <a:close/>
              </a:path>
              <a:path w="1230629" h="141604">
                <a:moveTo>
                  <a:pt x="13517" y="108026"/>
                </a:moveTo>
                <a:lnTo>
                  <a:pt x="13598" y="107893"/>
                </a:lnTo>
                <a:lnTo>
                  <a:pt x="13517" y="108026"/>
                </a:lnTo>
                <a:close/>
              </a:path>
              <a:path w="1230629" h="141604">
                <a:moveTo>
                  <a:pt x="12156" y="110264"/>
                </a:moveTo>
                <a:lnTo>
                  <a:pt x="12230" y="110109"/>
                </a:lnTo>
                <a:lnTo>
                  <a:pt x="12156" y="110264"/>
                </a:lnTo>
                <a:close/>
              </a:path>
              <a:path w="1230629" h="141604">
                <a:moveTo>
                  <a:pt x="12026" y="110540"/>
                </a:moveTo>
                <a:lnTo>
                  <a:pt x="12156" y="110264"/>
                </a:lnTo>
                <a:lnTo>
                  <a:pt x="12026" y="110540"/>
                </a:lnTo>
                <a:close/>
              </a:path>
              <a:path w="1230629" h="141604">
                <a:moveTo>
                  <a:pt x="10858" y="113017"/>
                </a:moveTo>
                <a:lnTo>
                  <a:pt x="11061" y="112509"/>
                </a:lnTo>
                <a:lnTo>
                  <a:pt x="10969" y="112780"/>
                </a:lnTo>
                <a:lnTo>
                  <a:pt x="10858" y="113017"/>
                </a:lnTo>
                <a:close/>
              </a:path>
              <a:path w="1230629" h="141604">
                <a:moveTo>
                  <a:pt x="10969" y="112780"/>
                </a:moveTo>
                <a:lnTo>
                  <a:pt x="11061" y="112509"/>
                </a:lnTo>
                <a:lnTo>
                  <a:pt x="10969" y="112780"/>
                </a:lnTo>
                <a:close/>
              </a:path>
              <a:path w="1230629" h="141604">
                <a:moveTo>
                  <a:pt x="10890" y="113017"/>
                </a:moveTo>
                <a:lnTo>
                  <a:pt x="10969" y="112780"/>
                </a:lnTo>
                <a:lnTo>
                  <a:pt x="10890" y="113017"/>
                </a:lnTo>
                <a:close/>
              </a:path>
              <a:path w="1230629" h="141604">
                <a:moveTo>
                  <a:pt x="10071" y="115442"/>
                </a:moveTo>
                <a:lnTo>
                  <a:pt x="10223" y="114858"/>
                </a:lnTo>
                <a:lnTo>
                  <a:pt x="10160" y="115178"/>
                </a:lnTo>
                <a:lnTo>
                  <a:pt x="10071" y="115442"/>
                </a:lnTo>
                <a:close/>
              </a:path>
              <a:path w="1230629" h="141604">
                <a:moveTo>
                  <a:pt x="10160" y="115178"/>
                </a:moveTo>
                <a:lnTo>
                  <a:pt x="10223" y="114858"/>
                </a:lnTo>
                <a:lnTo>
                  <a:pt x="10160" y="115178"/>
                </a:lnTo>
                <a:close/>
              </a:path>
              <a:path w="1230629" h="141604">
                <a:moveTo>
                  <a:pt x="10108" y="115442"/>
                </a:moveTo>
                <a:lnTo>
                  <a:pt x="10160" y="115178"/>
                </a:lnTo>
                <a:lnTo>
                  <a:pt x="10108" y="115442"/>
                </a:lnTo>
                <a:close/>
              </a:path>
              <a:path w="1230629" h="141604">
                <a:moveTo>
                  <a:pt x="9690" y="117557"/>
                </a:moveTo>
                <a:lnTo>
                  <a:pt x="9715" y="117195"/>
                </a:lnTo>
                <a:lnTo>
                  <a:pt x="9690" y="117557"/>
                </a:lnTo>
                <a:close/>
              </a:path>
              <a:path w="1230629" h="141604">
                <a:moveTo>
                  <a:pt x="9672" y="117817"/>
                </a:moveTo>
                <a:lnTo>
                  <a:pt x="9690" y="117557"/>
                </a:lnTo>
                <a:lnTo>
                  <a:pt x="9672" y="117817"/>
                </a:lnTo>
                <a:close/>
              </a:path>
              <a:path w="1230629" h="141604">
                <a:moveTo>
                  <a:pt x="52197" y="80530"/>
                </a:moveTo>
                <a:lnTo>
                  <a:pt x="48209" y="71882"/>
                </a:lnTo>
                <a:lnTo>
                  <a:pt x="50901" y="70650"/>
                </a:lnTo>
                <a:lnTo>
                  <a:pt x="63309" y="65481"/>
                </a:lnTo>
                <a:lnTo>
                  <a:pt x="76949" y="60464"/>
                </a:lnTo>
                <a:lnTo>
                  <a:pt x="84277" y="58064"/>
                </a:lnTo>
                <a:lnTo>
                  <a:pt x="87249" y="67106"/>
                </a:lnTo>
                <a:lnTo>
                  <a:pt x="79921" y="69507"/>
                </a:lnTo>
                <a:lnTo>
                  <a:pt x="66606" y="74422"/>
                </a:lnTo>
                <a:lnTo>
                  <a:pt x="54571" y="79438"/>
                </a:lnTo>
                <a:lnTo>
                  <a:pt x="52197" y="80530"/>
                </a:lnTo>
                <a:close/>
              </a:path>
              <a:path w="1230629" h="141604">
                <a:moveTo>
                  <a:pt x="79948" y="69507"/>
                </a:moveTo>
                <a:lnTo>
                  <a:pt x="80086" y="69456"/>
                </a:lnTo>
                <a:lnTo>
                  <a:pt x="79948" y="69507"/>
                </a:lnTo>
                <a:close/>
              </a:path>
              <a:path w="1230629" h="141604">
                <a:moveTo>
                  <a:pt x="66664" y="74397"/>
                </a:moveTo>
                <a:lnTo>
                  <a:pt x="66805" y="74345"/>
                </a:lnTo>
                <a:lnTo>
                  <a:pt x="66664" y="74397"/>
                </a:lnTo>
                <a:close/>
              </a:path>
              <a:path w="1230629" h="141604">
                <a:moveTo>
                  <a:pt x="66606" y="74422"/>
                </a:moveTo>
                <a:close/>
              </a:path>
              <a:path w="1230629" h="141604">
                <a:moveTo>
                  <a:pt x="54585" y="79438"/>
                </a:moveTo>
                <a:lnTo>
                  <a:pt x="54724" y="79375"/>
                </a:lnTo>
                <a:lnTo>
                  <a:pt x="54585" y="79438"/>
                </a:lnTo>
                <a:close/>
              </a:path>
              <a:path w="1230629" h="141604">
                <a:moveTo>
                  <a:pt x="114350" y="59004"/>
                </a:moveTo>
                <a:lnTo>
                  <a:pt x="111912" y="49796"/>
                </a:lnTo>
                <a:lnTo>
                  <a:pt x="124917" y="46354"/>
                </a:lnTo>
                <a:lnTo>
                  <a:pt x="143141" y="41986"/>
                </a:lnTo>
                <a:lnTo>
                  <a:pt x="149123" y="40678"/>
                </a:lnTo>
                <a:lnTo>
                  <a:pt x="151142" y="49987"/>
                </a:lnTo>
                <a:lnTo>
                  <a:pt x="145209" y="51282"/>
                </a:lnTo>
                <a:lnTo>
                  <a:pt x="127158" y="55613"/>
                </a:lnTo>
                <a:lnTo>
                  <a:pt x="114350" y="59004"/>
                </a:lnTo>
                <a:close/>
              </a:path>
              <a:path w="1230629" h="141604">
                <a:moveTo>
                  <a:pt x="145209" y="51282"/>
                </a:moveTo>
                <a:close/>
              </a:path>
              <a:path w="1230629" h="141604">
                <a:moveTo>
                  <a:pt x="127158" y="55613"/>
                </a:moveTo>
                <a:close/>
              </a:path>
              <a:path w="1230629" h="141604">
                <a:moveTo>
                  <a:pt x="179031" y="44208"/>
                </a:moveTo>
                <a:lnTo>
                  <a:pt x="177190" y="34861"/>
                </a:lnTo>
                <a:lnTo>
                  <a:pt x="182702" y="33769"/>
                </a:lnTo>
                <a:lnTo>
                  <a:pt x="203974" y="29946"/>
                </a:lnTo>
                <a:lnTo>
                  <a:pt x="214858" y="28168"/>
                </a:lnTo>
                <a:lnTo>
                  <a:pt x="216395" y="37579"/>
                </a:lnTo>
                <a:lnTo>
                  <a:pt x="205516" y="39357"/>
                </a:lnTo>
                <a:lnTo>
                  <a:pt x="184532" y="43129"/>
                </a:lnTo>
                <a:lnTo>
                  <a:pt x="179031" y="44208"/>
                </a:lnTo>
                <a:close/>
              </a:path>
              <a:path w="1230629" h="141604">
                <a:moveTo>
                  <a:pt x="205572" y="39347"/>
                </a:moveTo>
                <a:close/>
              </a:path>
              <a:path w="1230629" h="141604">
                <a:moveTo>
                  <a:pt x="205516" y="39357"/>
                </a:moveTo>
                <a:close/>
              </a:path>
              <a:path w="1230629" h="141604">
                <a:moveTo>
                  <a:pt x="184391" y="43154"/>
                </a:moveTo>
                <a:lnTo>
                  <a:pt x="184532" y="43129"/>
                </a:lnTo>
                <a:lnTo>
                  <a:pt x="184391" y="43154"/>
                </a:lnTo>
                <a:close/>
              </a:path>
              <a:path w="1230629" h="141604">
                <a:moveTo>
                  <a:pt x="244563" y="33235"/>
                </a:moveTo>
                <a:lnTo>
                  <a:pt x="243166" y="23812"/>
                </a:lnTo>
                <a:lnTo>
                  <a:pt x="249326" y="22898"/>
                </a:lnTo>
                <a:lnTo>
                  <a:pt x="273253" y="19685"/>
                </a:lnTo>
                <a:lnTo>
                  <a:pt x="281050" y="18745"/>
                </a:lnTo>
                <a:lnTo>
                  <a:pt x="282194" y="28206"/>
                </a:lnTo>
                <a:lnTo>
                  <a:pt x="274459" y="29133"/>
                </a:lnTo>
                <a:lnTo>
                  <a:pt x="250583" y="32334"/>
                </a:lnTo>
                <a:lnTo>
                  <a:pt x="244563" y="33235"/>
                </a:lnTo>
                <a:close/>
              </a:path>
              <a:path w="1230629" h="141604">
                <a:moveTo>
                  <a:pt x="310527" y="24917"/>
                </a:moveTo>
                <a:lnTo>
                  <a:pt x="309499" y="15443"/>
                </a:lnTo>
                <a:lnTo>
                  <a:pt x="323697" y="13906"/>
                </a:lnTo>
                <a:lnTo>
                  <a:pt x="347459" y="11607"/>
                </a:lnTo>
                <a:lnTo>
                  <a:pt x="348373" y="21094"/>
                </a:lnTo>
                <a:lnTo>
                  <a:pt x="324675" y="23380"/>
                </a:lnTo>
                <a:lnTo>
                  <a:pt x="310527" y="24917"/>
                </a:lnTo>
                <a:close/>
              </a:path>
              <a:path w="1230629" h="141604">
                <a:moveTo>
                  <a:pt x="376796" y="18643"/>
                </a:moveTo>
                <a:lnTo>
                  <a:pt x="375983" y="9156"/>
                </a:lnTo>
                <a:lnTo>
                  <a:pt x="377215" y="9042"/>
                </a:lnTo>
                <a:lnTo>
                  <a:pt x="404939" y="6985"/>
                </a:lnTo>
                <a:lnTo>
                  <a:pt x="414083" y="6400"/>
                </a:lnTo>
                <a:lnTo>
                  <a:pt x="414693" y="15913"/>
                </a:lnTo>
                <a:lnTo>
                  <a:pt x="405587" y="16484"/>
                </a:lnTo>
                <a:lnTo>
                  <a:pt x="377926" y="18541"/>
                </a:lnTo>
                <a:lnTo>
                  <a:pt x="376796" y="18643"/>
                </a:lnTo>
                <a:close/>
              </a:path>
              <a:path w="1230629" h="141604">
                <a:moveTo>
                  <a:pt x="443166" y="14185"/>
                </a:moveTo>
                <a:lnTo>
                  <a:pt x="442658" y="4673"/>
                </a:lnTo>
                <a:lnTo>
                  <a:pt x="462356" y="3619"/>
                </a:lnTo>
                <a:lnTo>
                  <a:pt x="480758" y="2819"/>
                </a:lnTo>
                <a:lnTo>
                  <a:pt x="481177" y="12331"/>
                </a:lnTo>
                <a:lnTo>
                  <a:pt x="462826" y="13131"/>
                </a:lnTo>
                <a:lnTo>
                  <a:pt x="443166" y="14185"/>
                </a:lnTo>
                <a:close/>
              </a:path>
              <a:path w="1230629" h="141604">
                <a:moveTo>
                  <a:pt x="509676" y="11264"/>
                </a:moveTo>
                <a:lnTo>
                  <a:pt x="509358" y="1739"/>
                </a:lnTo>
                <a:lnTo>
                  <a:pt x="547497" y="711"/>
                </a:lnTo>
                <a:lnTo>
                  <a:pt x="547725" y="10236"/>
                </a:lnTo>
                <a:lnTo>
                  <a:pt x="522842" y="10833"/>
                </a:lnTo>
                <a:lnTo>
                  <a:pt x="522363" y="10833"/>
                </a:lnTo>
                <a:lnTo>
                  <a:pt x="509676" y="11264"/>
                </a:lnTo>
                <a:close/>
              </a:path>
              <a:path w="1230629" h="141604">
                <a:moveTo>
                  <a:pt x="522312" y="10845"/>
                </a:moveTo>
                <a:lnTo>
                  <a:pt x="522842" y="10833"/>
                </a:lnTo>
                <a:lnTo>
                  <a:pt x="522312" y="10845"/>
                </a:lnTo>
                <a:close/>
              </a:path>
              <a:path w="1230629" h="141604">
                <a:moveTo>
                  <a:pt x="576249" y="9778"/>
                </a:moveTo>
                <a:lnTo>
                  <a:pt x="576110" y="253"/>
                </a:lnTo>
                <a:lnTo>
                  <a:pt x="583679" y="139"/>
                </a:lnTo>
                <a:lnTo>
                  <a:pt x="614248" y="0"/>
                </a:lnTo>
                <a:lnTo>
                  <a:pt x="614299" y="9525"/>
                </a:lnTo>
                <a:lnTo>
                  <a:pt x="583768" y="9664"/>
                </a:lnTo>
                <a:lnTo>
                  <a:pt x="576249" y="9778"/>
                </a:lnTo>
                <a:close/>
              </a:path>
              <a:path w="1230629" h="141604">
                <a:moveTo>
                  <a:pt x="680834" y="10185"/>
                </a:moveTo>
                <a:lnTo>
                  <a:pt x="677456" y="10109"/>
                </a:lnTo>
                <a:lnTo>
                  <a:pt x="646506" y="9664"/>
                </a:lnTo>
                <a:lnTo>
                  <a:pt x="642823" y="9651"/>
                </a:lnTo>
                <a:lnTo>
                  <a:pt x="642874" y="126"/>
                </a:lnTo>
                <a:lnTo>
                  <a:pt x="646595" y="139"/>
                </a:lnTo>
                <a:lnTo>
                  <a:pt x="681062" y="660"/>
                </a:lnTo>
                <a:lnTo>
                  <a:pt x="680834" y="10185"/>
                </a:lnTo>
                <a:close/>
              </a:path>
              <a:path w="1230629" h="141604">
                <a:moveTo>
                  <a:pt x="747382" y="12255"/>
                </a:moveTo>
                <a:lnTo>
                  <a:pt x="737958" y="11849"/>
                </a:lnTo>
                <a:lnTo>
                  <a:pt x="709358" y="10883"/>
                </a:lnTo>
                <a:lnTo>
                  <a:pt x="709676" y="1371"/>
                </a:lnTo>
                <a:lnTo>
                  <a:pt x="747788" y="2743"/>
                </a:lnTo>
                <a:lnTo>
                  <a:pt x="747382" y="12255"/>
                </a:lnTo>
                <a:close/>
              </a:path>
              <a:path w="1230629" h="141604">
                <a:moveTo>
                  <a:pt x="813866" y="15798"/>
                </a:moveTo>
                <a:lnTo>
                  <a:pt x="796366" y="14681"/>
                </a:lnTo>
                <a:lnTo>
                  <a:pt x="775881" y="13588"/>
                </a:lnTo>
                <a:lnTo>
                  <a:pt x="776389" y="4076"/>
                </a:lnTo>
                <a:lnTo>
                  <a:pt x="796925" y="5168"/>
                </a:lnTo>
                <a:lnTo>
                  <a:pt x="814463" y="6286"/>
                </a:lnTo>
                <a:lnTo>
                  <a:pt x="813866" y="15798"/>
                </a:lnTo>
                <a:close/>
              </a:path>
              <a:path w="1230629" h="141604">
                <a:moveTo>
                  <a:pt x="880186" y="20929"/>
                </a:moveTo>
                <a:lnTo>
                  <a:pt x="879322" y="20840"/>
                </a:lnTo>
                <a:lnTo>
                  <a:pt x="852347" y="18541"/>
                </a:lnTo>
                <a:lnTo>
                  <a:pt x="842314" y="17792"/>
                </a:lnTo>
                <a:lnTo>
                  <a:pt x="843026" y="8293"/>
                </a:lnTo>
                <a:lnTo>
                  <a:pt x="853147" y="9055"/>
                </a:lnTo>
                <a:lnTo>
                  <a:pt x="881100" y="11442"/>
                </a:lnTo>
                <a:lnTo>
                  <a:pt x="880186" y="20929"/>
                </a:lnTo>
                <a:close/>
              </a:path>
              <a:path w="1230629" h="141604">
                <a:moveTo>
                  <a:pt x="946365" y="27990"/>
                </a:moveTo>
                <a:lnTo>
                  <a:pt x="931100" y="26136"/>
                </a:lnTo>
                <a:lnTo>
                  <a:pt x="908570" y="23698"/>
                </a:lnTo>
                <a:lnTo>
                  <a:pt x="909599" y="14236"/>
                </a:lnTo>
                <a:lnTo>
                  <a:pt x="932243" y="16687"/>
                </a:lnTo>
                <a:lnTo>
                  <a:pt x="947508" y="18529"/>
                </a:lnTo>
                <a:lnTo>
                  <a:pt x="946365" y="27990"/>
                </a:lnTo>
                <a:close/>
              </a:path>
              <a:path w="1230629" h="141604">
                <a:moveTo>
                  <a:pt x="1012177" y="37287"/>
                </a:moveTo>
                <a:lnTo>
                  <a:pt x="1002652" y="35737"/>
                </a:lnTo>
                <a:lnTo>
                  <a:pt x="979665" y="32334"/>
                </a:lnTo>
                <a:lnTo>
                  <a:pt x="974636" y="31661"/>
                </a:lnTo>
                <a:lnTo>
                  <a:pt x="975906" y="22212"/>
                </a:lnTo>
                <a:lnTo>
                  <a:pt x="981062" y="22910"/>
                </a:lnTo>
                <a:lnTo>
                  <a:pt x="1004189" y="26339"/>
                </a:lnTo>
                <a:lnTo>
                  <a:pt x="1013714" y="27889"/>
                </a:lnTo>
                <a:lnTo>
                  <a:pt x="1012177" y="37287"/>
                </a:lnTo>
                <a:close/>
              </a:path>
              <a:path w="1230629" h="141604">
                <a:moveTo>
                  <a:pt x="1077983" y="47129"/>
                </a:moveTo>
                <a:lnTo>
                  <a:pt x="1065986" y="47116"/>
                </a:lnTo>
                <a:lnTo>
                  <a:pt x="1045845" y="43129"/>
                </a:lnTo>
                <a:lnTo>
                  <a:pt x="1040269" y="42125"/>
                </a:lnTo>
                <a:lnTo>
                  <a:pt x="1041946" y="32753"/>
                </a:lnTo>
                <a:lnTo>
                  <a:pt x="1047686" y="33794"/>
                </a:lnTo>
                <a:lnTo>
                  <a:pt x="1067993" y="37807"/>
                </a:lnTo>
                <a:lnTo>
                  <a:pt x="1079474" y="40309"/>
                </a:lnTo>
                <a:lnTo>
                  <a:pt x="1077983" y="47129"/>
                </a:lnTo>
                <a:close/>
              </a:path>
              <a:path w="1230629" h="141604">
                <a:moveTo>
                  <a:pt x="1077442" y="49606"/>
                </a:moveTo>
                <a:lnTo>
                  <a:pt x="1065961" y="47116"/>
                </a:lnTo>
                <a:lnTo>
                  <a:pt x="1077983" y="47129"/>
                </a:lnTo>
                <a:lnTo>
                  <a:pt x="1077442" y="49606"/>
                </a:lnTo>
                <a:close/>
              </a:path>
              <a:path w="1230629" h="141604">
                <a:moveTo>
                  <a:pt x="1141997" y="64731"/>
                </a:moveTo>
                <a:lnTo>
                  <a:pt x="1135837" y="64731"/>
                </a:lnTo>
                <a:lnTo>
                  <a:pt x="1119962" y="60058"/>
                </a:lnTo>
                <a:lnTo>
                  <a:pt x="1105052" y="56108"/>
                </a:lnTo>
                <a:lnTo>
                  <a:pt x="1107490" y="46901"/>
                </a:lnTo>
                <a:lnTo>
                  <a:pt x="1122654" y="50926"/>
                </a:lnTo>
                <a:lnTo>
                  <a:pt x="1138669" y="55638"/>
                </a:lnTo>
                <a:lnTo>
                  <a:pt x="1144358" y="57505"/>
                </a:lnTo>
                <a:lnTo>
                  <a:pt x="1141997" y="64731"/>
                </a:lnTo>
                <a:close/>
              </a:path>
              <a:path w="1230629" h="141604">
                <a:moveTo>
                  <a:pt x="1141399" y="66560"/>
                </a:moveTo>
                <a:lnTo>
                  <a:pt x="1135697" y="64693"/>
                </a:lnTo>
                <a:lnTo>
                  <a:pt x="1135837" y="64731"/>
                </a:lnTo>
                <a:lnTo>
                  <a:pt x="1141997" y="64731"/>
                </a:lnTo>
                <a:lnTo>
                  <a:pt x="1141399" y="66560"/>
                </a:lnTo>
                <a:close/>
              </a:path>
              <a:path w="1230629" h="141604">
                <a:moveTo>
                  <a:pt x="1196941" y="79438"/>
                </a:moveTo>
                <a:lnTo>
                  <a:pt x="1175753" y="79438"/>
                </a:lnTo>
                <a:lnTo>
                  <a:pt x="1167904" y="76161"/>
                </a:lnTo>
                <a:lnTo>
                  <a:pt x="1171562" y="67373"/>
                </a:lnTo>
                <a:lnTo>
                  <a:pt x="1179576" y="70726"/>
                </a:lnTo>
                <a:lnTo>
                  <a:pt x="1185329" y="73380"/>
                </a:lnTo>
                <a:lnTo>
                  <a:pt x="1190764" y="76073"/>
                </a:lnTo>
                <a:lnTo>
                  <a:pt x="1195870" y="78816"/>
                </a:lnTo>
                <a:lnTo>
                  <a:pt x="1196941" y="79438"/>
                </a:lnTo>
                <a:close/>
              </a:path>
              <a:path w="1230629" h="141604">
                <a:moveTo>
                  <a:pt x="1201237" y="81965"/>
                </a:moveTo>
                <a:lnTo>
                  <a:pt x="1181214" y="81965"/>
                </a:lnTo>
                <a:lnTo>
                  <a:pt x="1175588" y="79375"/>
                </a:lnTo>
                <a:lnTo>
                  <a:pt x="1175753" y="79438"/>
                </a:lnTo>
                <a:lnTo>
                  <a:pt x="1196941" y="79438"/>
                </a:lnTo>
                <a:lnTo>
                  <a:pt x="1200658" y="81597"/>
                </a:lnTo>
                <a:lnTo>
                  <a:pt x="1201237" y="81965"/>
                </a:lnTo>
                <a:close/>
              </a:path>
              <a:path w="1230629" h="141604">
                <a:moveTo>
                  <a:pt x="1201323" y="92354"/>
                </a:moveTo>
                <a:lnTo>
                  <a:pt x="1199845" y="92354"/>
                </a:lnTo>
                <a:lnTo>
                  <a:pt x="1195565" y="89636"/>
                </a:lnTo>
                <a:lnTo>
                  <a:pt x="1191094" y="87045"/>
                </a:lnTo>
                <a:lnTo>
                  <a:pt x="1186268" y="84467"/>
                </a:lnTo>
                <a:lnTo>
                  <a:pt x="1181100" y="81914"/>
                </a:lnTo>
                <a:lnTo>
                  <a:pt x="1201237" y="81965"/>
                </a:lnTo>
                <a:lnTo>
                  <a:pt x="1205280" y="84543"/>
                </a:lnTo>
                <a:lnTo>
                  <a:pt x="1206284" y="85242"/>
                </a:lnTo>
                <a:lnTo>
                  <a:pt x="1201323" y="92354"/>
                </a:lnTo>
                <a:close/>
              </a:path>
              <a:path w="1230629" h="141604">
                <a:moveTo>
                  <a:pt x="1200835" y="93052"/>
                </a:moveTo>
                <a:lnTo>
                  <a:pt x="1199818" y="92337"/>
                </a:lnTo>
                <a:lnTo>
                  <a:pt x="1201323" y="92354"/>
                </a:lnTo>
                <a:lnTo>
                  <a:pt x="1200835" y="93052"/>
                </a:lnTo>
                <a:close/>
              </a:path>
              <a:path w="1230629" h="141604">
                <a:moveTo>
                  <a:pt x="1229431" y="113017"/>
                </a:moveTo>
                <a:lnTo>
                  <a:pt x="1219466" y="113017"/>
                </a:lnTo>
                <a:lnTo>
                  <a:pt x="1219263" y="112509"/>
                </a:lnTo>
                <a:lnTo>
                  <a:pt x="1218780" y="111569"/>
                </a:lnTo>
                <a:lnTo>
                  <a:pt x="1227404" y="107505"/>
                </a:lnTo>
                <a:lnTo>
                  <a:pt x="1228077" y="108953"/>
                </a:lnTo>
                <a:lnTo>
                  <a:pt x="1228293" y="109474"/>
                </a:lnTo>
                <a:lnTo>
                  <a:pt x="1229271" y="112407"/>
                </a:lnTo>
                <a:lnTo>
                  <a:pt x="1229431" y="113017"/>
                </a:lnTo>
                <a:close/>
              </a:path>
              <a:path w="1230629" h="141604">
                <a:moveTo>
                  <a:pt x="1219352" y="112775"/>
                </a:moveTo>
                <a:lnTo>
                  <a:pt x="1219226" y="112509"/>
                </a:lnTo>
                <a:lnTo>
                  <a:pt x="1219352" y="112775"/>
                </a:lnTo>
                <a:close/>
              </a:path>
              <a:path w="1230629" h="141604">
                <a:moveTo>
                  <a:pt x="1219466" y="113017"/>
                </a:moveTo>
                <a:lnTo>
                  <a:pt x="1219352" y="112775"/>
                </a:lnTo>
                <a:lnTo>
                  <a:pt x="1219263" y="112509"/>
                </a:lnTo>
                <a:lnTo>
                  <a:pt x="1219466" y="113017"/>
                </a:lnTo>
                <a:close/>
              </a:path>
              <a:path w="1230629" h="141604">
                <a:moveTo>
                  <a:pt x="1229922" y="115442"/>
                </a:moveTo>
                <a:lnTo>
                  <a:pt x="1220241" y="115442"/>
                </a:lnTo>
                <a:lnTo>
                  <a:pt x="1220089" y="114858"/>
                </a:lnTo>
                <a:lnTo>
                  <a:pt x="1219352" y="112775"/>
                </a:lnTo>
                <a:lnTo>
                  <a:pt x="1219466" y="113017"/>
                </a:lnTo>
                <a:lnTo>
                  <a:pt x="1229431" y="113017"/>
                </a:lnTo>
                <a:lnTo>
                  <a:pt x="1229922" y="115442"/>
                </a:lnTo>
                <a:close/>
              </a:path>
              <a:path w="1230629" h="141604">
                <a:moveTo>
                  <a:pt x="1220153" y="115180"/>
                </a:moveTo>
                <a:lnTo>
                  <a:pt x="1220046" y="114858"/>
                </a:lnTo>
                <a:lnTo>
                  <a:pt x="1220153" y="115180"/>
                </a:lnTo>
                <a:close/>
              </a:path>
              <a:path w="1230629" h="141604">
                <a:moveTo>
                  <a:pt x="1220241" y="115442"/>
                </a:moveTo>
                <a:lnTo>
                  <a:pt x="1220153" y="115180"/>
                </a:lnTo>
                <a:lnTo>
                  <a:pt x="1220089" y="114858"/>
                </a:lnTo>
                <a:lnTo>
                  <a:pt x="1220241" y="115442"/>
                </a:lnTo>
                <a:close/>
              </a:path>
              <a:path w="1230629" h="141604">
                <a:moveTo>
                  <a:pt x="1230190" y="117817"/>
                </a:moveTo>
                <a:lnTo>
                  <a:pt x="1220685" y="117817"/>
                </a:lnTo>
                <a:lnTo>
                  <a:pt x="1220597" y="117195"/>
                </a:lnTo>
                <a:lnTo>
                  <a:pt x="1220153" y="115180"/>
                </a:lnTo>
                <a:lnTo>
                  <a:pt x="1220241" y="115442"/>
                </a:lnTo>
                <a:lnTo>
                  <a:pt x="1229922" y="115442"/>
                </a:lnTo>
                <a:lnTo>
                  <a:pt x="1230020" y="115925"/>
                </a:lnTo>
                <a:lnTo>
                  <a:pt x="1230109" y="116547"/>
                </a:lnTo>
                <a:lnTo>
                  <a:pt x="1230190" y="117817"/>
                </a:lnTo>
                <a:close/>
              </a:path>
              <a:path w="1230629" h="141604">
                <a:moveTo>
                  <a:pt x="1220615" y="117470"/>
                </a:moveTo>
                <a:lnTo>
                  <a:pt x="1220560" y="117195"/>
                </a:lnTo>
                <a:lnTo>
                  <a:pt x="1220615" y="117470"/>
                </a:lnTo>
                <a:close/>
              </a:path>
              <a:path w="1230629" h="141604">
                <a:moveTo>
                  <a:pt x="1230308" y="120167"/>
                </a:moveTo>
                <a:lnTo>
                  <a:pt x="1220800" y="120167"/>
                </a:lnTo>
                <a:lnTo>
                  <a:pt x="1220800" y="119595"/>
                </a:lnTo>
                <a:lnTo>
                  <a:pt x="1220615" y="117470"/>
                </a:lnTo>
                <a:lnTo>
                  <a:pt x="1220685" y="117817"/>
                </a:lnTo>
                <a:lnTo>
                  <a:pt x="1230190" y="117817"/>
                </a:lnTo>
                <a:lnTo>
                  <a:pt x="1230308" y="120167"/>
                </a:lnTo>
                <a:close/>
              </a:path>
              <a:path w="1230629" h="141604">
                <a:moveTo>
                  <a:pt x="1220782" y="119913"/>
                </a:moveTo>
                <a:lnTo>
                  <a:pt x="1220761" y="119595"/>
                </a:lnTo>
                <a:lnTo>
                  <a:pt x="1220782" y="119913"/>
                </a:lnTo>
                <a:close/>
              </a:path>
              <a:path w="1230629" h="141604">
                <a:moveTo>
                  <a:pt x="1230213" y="121920"/>
                </a:moveTo>
                <a:lnTo>
                  <a:pt x="1220673" y="121920"/>
                </a:lnTo>
                <a:lnTo>
                  <a:pt x="1220724" y="121437"/>
                </a:lnTo>
                <a:lnTo>
                  <a:pt x="1220782" y="119913"/>
                </a:lnTo>
                <a:lnTo>
                  <a:pt x="1220800" y="120167"/>
                </a:lnTo>
                <a:lnTo>
                  <a:pt x="1230308" y="120167"/>
                </a:lnTo>
                <a:lnTo>
                  <a:pt x="1230213" y="121920"/>
                </a:lnTo>
                <a:close/>
              </a:path>
              <a:path w="1230629" h="141604">
                <a:moveTo>
                  <a:pt x="1220686" y="121670"/>
                </a:moveTo>
                <a:lnTo>
                  <a:pt x="1220699" y="121437"/>
                </a:lnTo>
                <a:lnTo>
                  <a:pt x="1220686" y="121670"/>
                </a:lnTo>
                <a:close/>
              </a:path>
              <a:path w="1230629" h="141604">
                <a:moveTo>
                  <a:pt x="1230003" y="123748"/>
                </a:moveTo>
                <a:lnTo>
                  <a:pt x="1220355" y="123748"/>
                </a:lnTo>
                <a:lnTo>
                  <a:pt x="1220457" y="123278"/>
                </a:lnTo>
                <a:lnTo>
                  <a:pt x="1220487" y="122923"/>
                </a:lnTo>
                <a:lnTo>
                  <a:pt x="1220686" y="121670"/>
                </a:lnTo>
                <a:lnTo>
                  <a:pt x="1220673" y="121920"/>
                </a:lnTo>
                <a:lnTo>
                  <a:pt x="1230213" y="121920"/>
                </a:lnTo>
                <a:lnTo>
                  <a:pt x="1230134" y="122923"/>
                </a:lnTo>
                <a:lnTo>
                  <a:pt x="1230003" y="123748"/>
                </a:lnTo>
                <a:close/>
              </a:path>
              <a:path w="1230629" h="141604">
                <a:moveTo>
                  <a:pt x="1220389" y="123534"/>
                </a:moveTo>
                <a:lnTo>
                  <a:pt x="1220430" y="123278"/>
                </a:lnTo>
                <a:lnTo>
                  <a:pt x="1220389" y="123534"/>
                </a:lnTo>
                <a:close/>
              </a:path>
              <a:path w="1230629" h="141604">
                <a:moveTo>
                  <a:pt x="1229689" y="125590"/>
                </a:moveTo>
                <a:lnTo>
                  <a:pt x="1219847" y="125590"/>
                </a:lnTo>
                <a:lnTo>
                  <a:pt x="1219987" y="125158"/>
                </a:lnTo>
                <a:lnTo>
                  <a:pt x="1220389" y="123534"/>
                </a:lnTo>
                <a:lnTo>
                  <a:pt x="1220355" y="123748"/>
                </a:lnTo>
                <a:lnTo>
                  <a:pt x="1230003" y="123748"/>
                </a:lnTo>
                <a:lnTo>
                  <a:pt x="1229778" y="125158"/>
                </a:lnTo>
                <a:lnTo>
                  <a:pt x="1229689" y="125590"/>
                </a:lnTo>
                <a:close/>
              </a:path>
              <a:path w="1230629" h="141604">
                <a:moveTo>
                  <a:pt x="1219898" y="125396"/>
                </a:moveTo>
                <a:lnTo>
                  <a:pt x="1219961" y="125158"/>
                </a:lnTo>
                <a:lnTo>
                  <a:pt x="1219898" y="125396"/>
                </a:lnTo>
                <a:close/>
              </a:path>
              <a:path w="1230629" h="141604">
                <a:moveTo>
                  <a:pt x="1229215" y="127444"/>
                </a:moveTo>
                <a:lnTo>
                  <a:pt x="1219136" y="127444"/>
                </a:lnTo>
                <a:lnTo>
                  <a:pt x="1219301" y="127050"/>
                </a:lnTo>
                <a:lnTo>
                  <a:pt x="1219898" y="125396"/>
                </a:lnTo>
                <a:lnTo>
                  <a:pt x="1219847" y="125590"/>
                </a:lnTo>
                <a:lnTo>
                  <a:pt x="1229689" y="125590"/>
                </a:lnTo>
                <a:lnTo>
                  <a:pt x="1229215" y="127444"/>
                </a:lnTo>
                <a:close/>
              </a:path>
              <a:path w="1230629" h="141604">
                <a:moveTo>
                  <a:pt x="1219213" y="127236"/>
                </a:moveTo>
                <a:lnTo>
                  <a:pt x="1219283" y="127050"/>
                </a:lnTo>
                <a:lnTo>
                  <a:pt x="1219213" y="127236"/>
                </a:lnTo>
                <a:close/>
              </a:path>
              <a:path w="1230629" h="141604">
                <a:moveTo>
                  <a:pt x="1228599" y="129336"/>
                </a:moveTo>
                <a:lnTo>
                  <a:pt x="1218222" y="129336"/>
                </a:lnTo>
                <a:lnTo>
                  <a:pt x="1218412" y="128981"/>
                </a:lnTo>
                <a:lnTo>
                  <a:pt x="1219213" y="127236"/>
                </a:lnTo>
                <a:lnTo>
                  <a:pt x="1219136" y="127444"/>
                </a:lnTo>
                <a:lnTo>
                  <a:pt x="1229215" y="127444"/>
                </a:lnTo>
                <a:lnTo>
                  <a:pt x="1229067" y="128015"/>
                </a:lnTo>
                <a:lnTo>
                  <a:pt x="1228599" y="129336"/>
                </a:lnTo>
                <a:close/>
              </a:path>
              <a:path w="1230629" h="141604">
                <a:moveTo>
                  <a:pt x="1218294" y="129182"/>
                </a:moveTo>
                <a:lnTo>
                  <a:pt x="1218390" y="128981"/>
                </a:lnTo>
                <a:lnTo>
                  <a:pt x="1218294" y="129182"/>
                </a:lnTo>
                <a:close/>
              </a:path>
              <a:path w="1230629" h="141604">
                <a:moveTo>
                  <a:pt x="1227863" y="131241"/>
                </a:moveTo>
                <a:lnTo>
                  <a:pt x="1217091" y="131241"/>
                </a:lnTo>
                <a:lnTo>
                  <a:pt x="1217295" y="130937"/>
                </a:lnTo>
                <a:lnTo>
                  <a:pt x="1217381" y="130746"/>
                </a:lnTo>
                <a:lnTo>
                  <a:pt x="1218294" y="129182"/>
                </a:lnTo>
                <a:lnTo>
                  <a:pt x="1218222" y="129336"/>
                </a:lnTo>
                <a:lnTo>
                  <a:pt x="1228599" y="129336"/>
                </a:lnTo>
                <a:lnTo>
                  <a:pt x="1227863" y="131241"/>
                </a:lnTo>
                <a:close/>
              </a:path>
              <a:path w="1230629" h="141604">
                <a:moveTo>
                  <a:pt x="1217130" y="131176"/>
                </a:moveTo>
                <a:lnTo>
                  <a:pt x="1217269" y="130937"/>
                </a:lnTo>
                <a:lnTo>
                  <a:pt x="1217130" y="131176"/>
                </a:lnTo>
                <a:close/>
              </a:path>
              <a:path w="1230629" h="141604">
                <a:moveTo>
                  <a:pt x="1226941" y="133184"/>
                </a:moveTo>
                <a:lnTo>
                  <a:pt x="1215745" y="133184"/>
                </a:lnTo>
                <a:lnTo>
                  <a:pt x="1215936" y="132918"/>
                </a:lnTo>
                <a:lnTo>
                  <a:pt x="1217130" y="131176"/>
                </a:lnTo>
                <a:lnTo>
                  <a:pt x="1227863" y="131241"/>
                </a:lnTo>
                <a:lnTo>
                  <a:pt x="1226941" y="133184"/>
                </a:lnTo>
                <a:close/>
              </a:path>
              <a:path w="1230629" h="141604">
                <a:moveTo>
                  <a:pt x="1215883" y="132984"/>
                </a:moveTo>
                <a:close/>
              </a:path>
              <a:path w="1230629" h="141604">
                <a:moveTo>
                  <a:pt x="1221625" y="141084"/>
                </a:moveTo>
                <a:lnTo>
                  <a:pt x="1214170" y="135153"/>
                </a:lnTo>
                <a:lnTo>
                  <a:pt x="1215883" y="132984"/>
                </a:lnTo>
                <a:lnTo>
                  <a:pt x="1215745" y="133184"/>
                </a:lnTo>
                <a:lnTo>
                  <a:pt x="1226941" y="133184"/>
                </a:lnTo>
                <a:lnTo>
                  <a:pt x="1226832" y="133413"/>
                </a:lnTo>
                <a:lnTo>
                  <a:pt x="1225143" y="136334"/>
                </a:lnTo>
                <a:lnTo>
                  <a:pt x="1223594" y="138582"/>
                </a:lnTo>
                <a:lnTo>
                  <a:pt x="1221625" y="141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543800" y="4200525"/>
            <a:ext cx="0" cy="904875"/>
          </a:xfrm>
          <a:custGeom>
            <a:avLst/>
            <a:gdLst/>
            <a:ahLst/>
            <a:cxnLst/>
            <a:rect l="l" t="t" r="r" b="b"/>
            <a:pathLst>
              <a:path w="0" h="904875">
                <a:moveTo>
                  <a:pt x="0" y="0"/>
                </a:moveTo>
                <a:lnTo>
                  <a:pt x="0" y="904875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4991100"/>
            <a:ext cx="1028700" cy="125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73828" y="4305312"/>
            <a:ext cx="63408" cy="63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86455" y="4648200"/>
            <a:ext cx="542925" cy="469900"/>
          </a:xfrm>
          <a:custGeom>
            <a:avLst/>
            <a:gdLst/>
            <a:ahLst/>
            <a:cxnLst/>
            <a:rect l="l" t="t" r="r" b="b"/>
            <a:pathLst>
              <a:path w="542925" h="469900">
                <a:moveTo>
                  <a:pt x="0" y="0"/>
                </a:moveTo>
                <a:lnTo>
                  <a:pt x="542544" y="0"/>
                </a:lnTo>
                <a:lnTo>
                  <a:pt x="542544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79725" y="4641850"/>
            <a:ext cx="555625" cy="482600"/>
          </a:xfrm>
          <a:custGeom>
            <a:avLst/>
            <a:gdLst/>
            <a:ahLst/>
            <a:cxnLst/>
            <a:rect l="l" t="t" r="r" b="b"/>
            <a:pathLst>
              <a:path w="555625" h="482600">
                <a:moveTo>
                  <a:pt x="555625" y="482600"/>
                </a:moveTo>
                <a:lnTo>
                  <a:pt x="0" y="482600"/>
                </a:lnTo>
                <a:lnTo>
                  <a:pt x="0" y="0"/>
                </a:lnTo>
                <a:lnTo>
                  <a:pt x="555625" y="0"/>
                </a:lnTo>
                <a:lnTo>
                  <a:pt x="55562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9900"/>
                </a:lnTo>
                <a:lnTo>
                  <a:pt x="6350" y="469900"/>
                </a:lnTo>
                <a:lnTo>
                  <a:pt x="12700" y="476250"/>
                </a:lnTo>
                <a:lnTo>
                  <a:pt x="555625" y="476250"/>
                </a:lnTo>
                <a:lnTo>
                  <a:pt x="555625" y="482600"/>
                </a:lnTo>
                <a:close/>
              </a:path>
              <a:path w="555625" h="482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55625" h="482600">
                <a:moveTo>
                  <a:pt x="54292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42925" y="6350"/>
                </a:lnTo>
                <a:lnTo>
                  <a:pt x="542925" y="12700"/>
                </a:lnTo>
                <a:close/>
              </a:path>
              <a:path w="555625" h="482600">
                <a:moveTo>
                  <a:pt x="542925" y="476250"/>
                </a:moveTo>
                <a:lnTo>
                  <a:pt x="542925" y="6350"/>
                </a:lnTo>
                <a:lnTo>
                  <a:pt x="549275" y="12700"/>
                </a:lnTo>
                <a:lnTo>
                  <a:pt x="555625" y="12700"/>
                </a:lnTo>
                <a:lnTo>
                  <a:pt x="555625" y="469900"/>
                </a:lnTo>
                <a:lnTo>
                  <a:pt x="549275" y="469900"/>
                </a:lnTo>
                <a:lnTo>
                  <a:pt x="542925" y="476250"/>
                </a:lnTo>
                <a:close/>
              </a:path>
              <a:path w="555625" h="482600">
                <a:moveTo>
                  <a:pt x="555625" y="12700"/>
                </a:moveTo>
                <a:lnTo>
                  <a:pt x="549275" y="12700"/>
                </a:lnTo>
                <a:lnTo>
                  <a:pt x="542925" y="6350"/>
                </a:lnTo>
                <a:lnTo>
                  <a:pt x="555625" y="6350"/>
                </a:lnTo>
                <a:lnTo>
                  <a:pt x="555625" y="12700"/>
                </a:lnTo>
                <a:close/>
              </a:path>
              <a:path w="555625" h="482600">
                <a:moveTo>
                  <a:pt x="12700" y="476250"/>
                </a:moveTo>
                <a:lnTo>
                  <a:pt x="6350" y="469900"/>
                </a:lnTo>
                <a:lnTo>
                  <a:pt x="12700" y="469900"/>
                </a:lnTo>
                <a:lnTo>
                  <a:pt x="12700" y="476250"/>
                </a:lnTo>
                <a:close/>
              </a:path>
              <a:path w="555625" h="482600">
                <a:moveTo>
                  <a:pt x="542925" y="476250"/>
                </a:moveTo>
                <a:lnTo>
                  <a:pt x="12700" y="476250"/>
                </a:lnTo>
                <a:lnTo>
                  <a:pt x="12700" y="469900"/>
                </a:lnTo>
                <a:lnTo>
                  <a:pt x="542925" y="469900"/>
                </a:lnTo>
                <a:lnTo>
                  <a:pt x="542925" y="476250"/>
                </a:lnTo>
                <a:close/>
              </a:path>
              <a:path w="555625" h="482600">
                <a:moveTo>
                  <a:pt x="555625" y="476250"/>
                </a:moveTo>
                <a:lnTo>
                  <a:pt x="542925" y="476250"/>
                </a:lnTo>
                <a:lnTo>
                  <a:pt x="549275" y="469900"/>
                </a:lnTo>
                <a:lnTo>
                  <a:pt x="555625" y="469900"/>
                </a:lnTo>
                <a:lnTo>
                  <a:pt x="555625" y="4762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86455" y="4662804"/>
            <a:ext cx="543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Ⅶ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8377" y="4693907"/>
            <a:ext cx="1556385" cy="189230"/>
          </a:xfrm>
          <a:custGeom>
            <a:avLst/>
            <a:gdLst/>
            <a:ahLst/>
            <a:cxnLst/>
            <a:rect l="l" t="t" r="r" b="b"/>
            <a:pathLst>
              <a:path w="1556385" h="189229">
                <a:moveTo>
                  <a:pt x="1479915" y="31601"/>
                </a:moveTo>
                <a:lnTo>
                  <a:pt x="1476819" y="0"/>
                </a:lnTo>
                <a:lnTo>
                  <a:pt x="1554417" y="29743"/>
                </a:lnTo>
                <a:lnTo>
                  <a:pt x="1498879" y="29743"/>
                </a:lnTo>
                <a:lnTo>
                  <a:pt x="1479915" y="31601"/>
                </a:lnTo>
                <a:close/>
              </a:path>
              <a:path w="1556385" h="189229">
                <a:moveTo>
                  <a:pt x="1481152" y="44237"/>
                </a:moveTo>
                <a:lnTo>
                  <a:pt x="1479915" y="31601"/>
                </a:lnTo>
                <a:lnTo>
                  <a:pt x="1498879" y="29743"/>
                </a:lnTo>
                <a:lnTo>
                  <a:pt x="1500111" y="42379"/>
                </a:lnTo>
                <a:lnTo>
                  <a:pt x="1481152" y="44237"/>
                </a:lnTo>
                <a:close/>
              </a:path>
              <a:path w="1556385" h="189229">
                <a:moveTo>
                  <a:pt x="1484249" y="75844"/>
                </a:moveTo>
                <a:lnTo>
                  <a:pt x="1481152" y="44237"/>
                </a:lnTo>
                <a:lnTo>
                  <a:pt x="1500111" y="42379"/>
                </a:lnTo>
                <a:lnTo>
                  <a:pt x="1498879" y="29743"/>
                </a:lnTo>
                <a:lnTo>
                  <a:pt x="1554417" y="29743"/>
                </a:lnTo>
                <a:lnTo>
                  <a:pt x="1556372" y="30492"/>
                </a:lnTo>
                <a:lnTo>
                  <a:pt x="1484249" y="75844"/>
                </a:lnTo>
                <a:close/>
              </a:path>
              <a:path w="1556385" h="189229">
                <a:moveTo>
                  <a:pt x="1244" y="189217"/>
                </a:moveTo>
                <a:lnTo>
                  <a:pt x="0" y="176568"/>
                </a:lnTo>
                <a:lnTo>
                  <a:pt x="1479915" y="31601"/>
                </a:lnTo>
                <a:lnTo>
                  <a:pt x="1481152" y="44237"/>
                </a:lnTo>
                <a:lnTo>
                  <a:pt x="1244" y="1892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13547" y="2667000"/>
            <a:ext cx="495300" cy="469900"/>
          </a:xfrm>
          <a:custGeom>
            <a:avLst/>
            <a:gdLst/>
            <a:ahLst/>
            <a:cxnLst/>
            <a:rect l="l" t="t" r="r" b="b"/>
            <a:pathLst>
              <a:path w="495300" h="469900">
                <a:moveTo>
                  <a:pt x="0" y="0"/>
                </a:moveTo>
                <a:lnTo>
                  <a:pt x="495300" y="0"/>
                </a:lnTo>
                <a:lnTo>
                  <a:pt x="495300" y="469392"/>
                </a:lnTo>
                <a:lnTo>
                  <a:pt x="0" y="469392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06702" y="2660650"/>
            <a:ext cx="508634" cy="482600"/>
          </a:xfrm>
          <a:custGeom>
            <a:avLst/>
            <a:gdLst/>
            <a:ahLst/>
            <a:cxnLst/>
            <a:rect l="l" t="t" r="r" b="b"/>
            <a:pathLst>
              <a:path w="508634" h="482600">
                <a:moveTo>
                  <a:pt x="508622" y="482396"/>
                </a:moveTo>
                <a:lnTo>
                  <a:pt x="0" y="482396"/>
                </a:lnTo>
                <a:lnTo>
                  <a:pt x="0" y="0"/>
                </a:lnTo>
                <a:lnTo>
                  <a:pt x="508622" y="0"/>
                </a:lnTo>
                <a:lnTo>
                  <a:pt x="50862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9696"/>
                </a:lnTo>
                <a:lnTo>
                  <a:pt x="6350" y="469696"/>
                </a:lnTo>
                <a:lnTo>
                  <a:pt x="12700" y="476046"/>
                </a:lnTo>
                <a:lnTo>
                  <a:pt x="508622" y="476046"/>
                </a:lnTo>
                <a:lnTo>
                  <a:pt x="508622" y="482396"/>
                </a:lnTo>
                <a:close/>
              </a:path>
              <a:path w="508634" h="482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08634" h="482600">
                <a:moveTo>
                  <a:pt x="49592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95922" y="6350"/>
                </a:lnTo>
                <a:lnTo>
                  <a:pt x="495922" y="12700"/>
                </a:lnTo>
                <a:close/>
              </a:path>
              <a:path w="508634" h="482600">
                <a:moveTo>
                  <a:pt x="495922" y="476046"/>
                </a:moveTo>
                <a:lnTo>
                  <a:pt x="495922" y="6350"/>
                </a:lnTo>
                <a:lnTo>
                  <a:pt x="502272" y="12700"/>
                </a:lnTo>
                <a:lnTo>
                  <a:pt x="508622" y="12700"/>
                </a:lnTo>
                <a:lnTo>
                  <a:pt x="508622" y="469696"/>
                </a:lnTo>
                <a:lnTo>
                  <a:pt x="502272" y="469696"/>
                </a:lnTo>
                <a:lnTo>
                  <a:pt x="495922" y="476046"/>
                </a:lnTo>
                <a:close/>
              </a:path>
              <a:path w="508634" h="482600">
                <a:moveTo>
                  <a:pt x="508622" y="12700"/>
                </a:moveTo>
                <a:lnTo>
                  <a:pt x="502272" y="12700"/>
                </a:lnTo>
                <a:lnTo>
                  <a:pt x="495922" y="6350"/>
                </a:lnTo>
                <a:lnTo>
                  <a:pt x="508622" y="6350"/>
                </a:lnTo>
                <a:lnTo>
                  <a:pt x="508622" y="12700"/>
                </a:lnTo>
                <a:close/>
              </a:path>
              <a:path w="508634" h="482600">
                <a:moveTo>
                  <a:pt x="12700" y="476046"/>
                </a:moveTo>
                <a:lnTo>
                  <a:pt x="6350" y="469696"/>
                </a:lnTo>
                <a:lnTo>
                  <a:pt x="12700" y="469696"/>
                </a:lnTo>
                <a:lnTo>
                  <a:pt x="12700" y="476046"/>
                </a:lnTo>
                <a:close/>
              </a:path>
              <a:path w="508634" h="482600">
                <a:moveTo>
                  <a:pt x="495922" y="476046"/>
                </a:moveTo>
                <a:lnTo>
                  <a:pt x="12700" y="476046"/>
                </a:lnTo>
                <a:lnTo>
                  <a:pt x="12700" y="469696"/>
                </a:lnTo>
                <a:lnTo>
                  <a:pt x="495922" y="469696"/>
                </a:lnTo>
                <a:lnTo>
                  <a:pt x="495922" y="476046"/>
                </a:lnTo>
                <a:close/>
              </a:path>
              <a:path w="508634" h="482600">
                <a:moveTo>
                  <a:pt x="508622" y="476046"/>
                </a:moveTo>
                <a:lnTo>
                  <a:pt x="495922" y="476046"/>
                </a:lnTo>
                <a:lnTo>
                  <a:pt x="502272" y="469696"/>
                </a:lnTo>
                <a:lnTo>
                  <a:pt x="508622" y="469696"/>
                </a:lnTo>
                <a:lnTo>
                  <a:pt x="508622" y="47604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813547" y="2681604"/>
            <a:ext cx="495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Ⅱ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05600" y="2896590"/>
            <a:ext cx="1112520" cy="457200"/>
          </a:xfrm>
          <a:custGeom>
            <a:avLst/>
            <a:gdLst/>
            <a:ahLst/>
            <a:cxnLst/>
            <a:rect l="l" t="t" r="r" b="b"/>
            <a:pathLst>
              <a:path w="1112520" h="457200">
                <a:moveTo>
                  <a:pt x="73110" y="427456"/>
                </a:moveTo>
                <a:lnTo>
                  <a:pt x="68395" y="415666"/>
                </a:lnTo>
                <a:lnTo>
                  <a:pt x="1107668" y="0"/>
                </a:lnTo>
                <a:lnTo>
                  <a:pt x="1112380" y="11798"/>
                </a:lnTo>
                <a:lnTo>
                  <a:pt x="73110" y="427456"/>
                </a:lnTo>
                <a:close/>
              </a:path>
              <a:path w="1112520" h="457200">
                <a:moveTo>
                  <a:pt x="84899" y="456933"/>
                </a:moveTo>
                <a:lnTo>
                  <a:pt x="0" y="449859"/>
                </a:lnTo>
                <a:lnTo>
                  <a:pt x="56603" y="386181"/>
                </a:lnTo>
                <a:lnTo>
                  <a:pt x="68395" y="415666"/>
                </a:lnTo>
                <a:lnTo>
                  <a:pt x="50698" y="422744"/>
                </a:lnTo>
                <a:lnTo>
                  <a:pt x="55422" y="434530"/>
                </a:lnTo>
                <a:lnTo>
                  <a:pt x="75939" y="434530"/>
                </a:lnTo>
                <a:lnTo>
                  <a:pt x="84899" y="456933"/>
                </a:lnTo>
                <a:close/>
              </a:path>
              <a:path w="1112520" h="457200">
                <a:moveTo>
                  <a:pt x="55422" y="434530"/>
                </a:moveTo>
                <a:lnTo>
                  <a:pt x="50698" y="422744"/>
                </a:lnTo>
                <a:lnTo>
                  <a:pt x="68395" y="415666"/>
                </a:lnTo>
                <a:lnTo>
                  <a:pt x="73110" y="427456"/>
                </a:lnTo>
                <a:lnTo>
                  <a:pt x="55422" y="434530"/>
                </a:lnTo>
                <a:close/>
              </a:path>
              <a:path w="1112520" h="457200">
                <a:moveTo>
                  <a:pt x="75939" y="434530"/>
                </a:moveTo>
                <a:lnTo>
                  <a:pt x="55422" y="434530"/>
                </a:lnTo>
                <a:lnTo>
                  <a:pt x="73110" y="427456"/>
                </a:lnTo>
                <a:lnTo>
                  <a:pt x="75939" y="43453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4800" y="2819400"/>
            <a:ext cx="532130" cy="469900"/>
          </a:xfrm>
          <a:custGeom>
            <a:avLst/>
            <a:gdLst/>
            <a:ahLst/>
            <a:cxnLst/>
            <a:rect l="l" t="t" r="r" b="b"/>
            <a:pathLst>
              <a:path w="532129" h="469900">
                <a:moveTo>
                  <a:pt x="0" y="0"/>
                </a:moveTo>
                <a:lnTo>
                  <a:pt x="531876" y="0"/>
                </a:lnTo>
                <a:lnTo>
                  <a:pt x="531876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08450" y="2813050"/>
            <a:ext cx="544830" cy="482600"/>
          </a:xfrm>
          <a:custGeom>
            <a:avLst/>
            <a:gdLst/>
            <a:ahLst/>
            <a:cxnLst/>
            <a:rect l="l" t="t" r="r" b="b"/>
            <a:pathLst>
              <a:path w="544829" h="482600">
                <a:moveTo>
                  <a:pt x="544512" y="482600"/>
                </a:moveTo>
                <a:lnTo>
                  <a:pt x="0" y="482600"/>
                </a:lnTo>
                <a:lnTo>
                  <a:pt x="0" y="0"/>
                </a:lnTo>
                <a:lnTo>
                  <a:pt x="544512" y="0"/>
                </a:lnTo>
                <a:lnTo>
                  <a:pt x="54451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9900"/>
                </a:lnTo>
                <a:lnTo>
                  <a:pt x="6350" y="469900"/>
                </a:lnTo>
                <a:lnTo>
                  <a:pt x="12700" y="476250"/>
                </a:lnTo>
                <a:lnTo>
                  <a:pt x="544512" y="476250"/>
                </a:lnTo>
                <a:lnTo>
                  <a:pt x="544512" y="482600"/>
                </a:lnTo>
                <a:close/>
              </a:path>
              <a:path w="544829" h="482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44829" h="482600">
                <a:moveTo>
                  <a:pt x="53181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31812" y="6350"/>
                </a:lnTo>
                <a:lnTo>
                  <a:pt x="531812" y="12700"/>
                </a:lnTo>
                <a:close/>
              </a:path>
              <a:path w="544829" h="482600">
                <a:moveTo>
                  <a:pt x="531812" y="476250"/>
                </a:moveTo>
                <a:lnTo>
                  <a:pt x="531812" y="6350"/>
                </a:lnTo>
                <a:lnTo>
                  <a:pt x="538162" y="12700"/>
                </a:lnTo>
                <a:lnTo>
                  <a:pt x="544512" y="12700"/>
                </a:lnTo>
                <a:lnTo>
                  <a:pt x="544512" y="469900"/>
                </a:lnTo>
                <a:lnTo>
                  <a:pt x="538162" y="469900"/>
                </a:lnTo>
                <a:lnTo>
                  <a:pt x="531812" y="476250"/>
                </a:lnTo>
                <a:close/>
              </a:path>
              <a:path w="544829" h="482600">
                <a:moveTo>
                  <a:pt x="544512" y="12700"/>
                </a:moveTo>
                <a:lnTo>
                  <a:pt x="538162" y="12700"/>
                </a:lnTo>
                <a:lnTo>
                  <a:pt x="531812" y="6350"/>
                </a:lnTo>
                <a:lnTo>
                  <a:pt x="544512" y="6350"/>
                </a:lnTo>
                <a:lnTo>
                  <a:pt x="544512" y="12700"/>
                </a:lnTo>
                <a:close/>
              </a:path>
              <a:path w="544829" h="482600">
                <a:moveTo>
                  <a:pt x="12700" y="476250"/>
                </a:moveTo>
                <a:lnTo>
                  <a:pt x="6350" y="469900"/>
                </a:lnTo>
                <a:lnTo>
                  <a:pt x="12700" y="469900"/>
                </a:lnTo>
                <a:lnTo>
                  <a:pt x="12700" y="476250"/>
                </a:lnTo>
                <a:close/>
              </a:path>
              <a:path w="544829" h="482600">
                <a:moveTo>
                  <a:pt x="531812" y="476250"/>
                </a:moveTo>
                <a:lnTo>
                  <a:pt x="12700" y="476250"/>
                </a:lnTo>
                <a:lnTo>
                  <a:pt x="12700" y="469900"/>
                </a:lnTo>
                <a:lnTo>
                  <a:pt x="531812" y="469900"/>
                </a:lnTo>
                <a:lnTo>
                  <a:pt x="531812" y="476250"/>
                </a:lnTo>
                <a:close/>
              </a:path>
              <a:path w="544829" h="482600">
                <a:moveTo>
                  <a:pt x="544512" y="476250"/>
                </a:moveTo>
                <a:lnTo>
                  <a:pt x="531812" y="476250"/>
                </a:lnTo>
                <a:lnTo>
                  <a:pt x="538162" y="469900"/>
                </a:lnTo>
                <a:lnTo>
                  <a:pt x="544512" y="469900"/>
                </a:lnTo>
                <a:lnTo>
                  <a:pt x="544512" y="4762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14800" y="2834004"/>
            <a:ext cx="5321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Ⅲ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44821" y="3041904"/>
            <a:ext cx="918210" cy="291465"/>
          </a:xfrm>
          <a:custGeom>
            <a:avLst/>
            <a:gdLst/>
            <a:ahLst/>
            <a:cxnLst/>
            <a:rect l="l" t="t" r="r" b="b"/>
            <a:pathLst>
              <a:path w="918210" h="291464">
                <a:moveTo>
                  <a:pt x="842889" y="260529"/>
                </a:moveTo>
                <a:lnTo>
                  <a:pt x="0" y="12192"/>
                </a:lnTo>
                <a:lnTo>
                  <a:pt x="3581" y="0"/>
                </a:lnTo>
                <a:lnTo>
                  <a:pt x="846477" y="248347"/>
                </a:lnTo>
                <a:lnTo>
                  <a:pt x="842889" y="260529"/>
                </a:lnTo>
                <a:close/>
              </a:path>
              <a:path w="918210" h="291464">
                <a:moveTo>
                  <a:pt x="906982" y="265912"/>
                </a:moveTo>
                <a:lnTo>
                  <a:pt x="861161" y="265912"/>
                </a:lnTo>
                <a:lnTo>
                  <a:pt x="864755" y="253733"/>
                </a:lnTo>
                <a:lnTo>
                  <a:pt x="846477" y="248347"/>
                </a:lnTo>
                <a:lnTo>
                  <a:pt x="855446" y="217893"/>
                </a:lnTo>
                <a:lnTo>
                  <a:pt x="906982" y="265912"/>
                </a:lnTo>
                <a:close/>
              </a:path>
              <a:path w="918210" h="291464">
                <a:moveTo>
                  <a:pt x="861161" y="265912"/>
                </a:moveTo>
                <a:lnTo>
                  <a:pt x="842889" y="260529"/>
                </a:lnTo>
                <a:lnTo>
                  <a:pt x="846477" y="248347"/>
                </a:lnTo>
                <a:lnTo>
                  <a:pt x="864755" y="253733"/>
                </a:lnTo>
                <a:lnTo>
                  <a:pt x="861161" y="265912"/>
                </a:lnTo>
                <a:close/>
              </a:path>
              <a:path w="918210" h="291464">
                <a:moveTo>
                  <a:pt x="833920" y="290982"/>
                </a:moveTo>
                <a:lnTo>
                  <a:pt x="842889" y="260529"/>
                </a:lnTo>
                <a:lnTo>
                  <a:pt x="861161" y="265912"/>
                </a:lnTo>
                <a:lnTo>
                  <a:pt x="906982" y="265912"/>
                </a:lnTo>
                <a:lnTo>
                  <a:pt x="917778" y="275971"/>
                </a:lnTo>
                <a:lnTo>
                  <a:pt x="833920" y="29098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99476" y="5233415"/>
            <a:ext cx="494030" cy="469900"/>
          </a:xfrm>
          <a:custGeom>
            <a:avLst/>
            <a:gdLst/>
            <a:ahLst/>
            <a:cxnLst/>
            <a:rect l="l" t="t" r="r" b="b"/>
            <a:pathLst>
              <a:path w="494029" h="469900">
                <a:moveTo>
                  <a:pt x="0" y="0"/>
                </a:moveTo>
                <a:lnTo>
                  <a:pt x="493775" y="0"/>
                </a:lnTo>
                <a:lnTo>
                  <a:pt x="493775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92529" y="5226443"/>
            <a:ext cx="507365" cy="482600"/>
          </a:xfrm>
          <a:custGeom>
            <a:avLst/>
            <a:gdLst/>
            <a:ahLst/>
            <a:cxnLst/>
            <a:rect l="l" t="t" r="r" b="b"/>
            <a:pathLst>
              <a:path w="507365" h="482600">
                <a:moveTo>
                  <a:pt x="506945" y="482206"/>
                </a:moveTo>
                <a:lnTo>
                  <a:pt x="0" y="482206"/>
                </a:lnTo>
                <a:lnTo>
                  <a:pt x="0" y="0"/>
                </a:lnTo>
                <a:lnTo>
                  <a:pt x="506945" y="0"/>
                </a:lnTo>
                <a:lnTo>
                  <a:pt x="50694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9506"/>
                </a:lnTo>
                <a:lnTo>
                  <a:pt x="6350" y="469506"/>
                </a:lnTo>
                <a:lnTo>
                  <a:pt x="12700" y="475856"/>
                </a:lnTo>
                <a:lnTo>
                  <a:pt x="506945" y="475856"/>
                </a:lnTo>
                <a:lnTo>
                  <a:pt x="506945" y="482206"/>
                </a:lnTo>
                <a:close/>
              </a:path>
              <a:path w="507365" h="482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07365" h="482600">
                <a:moveTo>
                  <a:pt x="49424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94245" y="6350"/>
                </a:lnTo>
                <a:lnTo>
                  <a:pt x="494245" y="12700"/>
                </a:lnTo>
                <a:close/>
              </a:path>
              <a:path w="507365" h="482600">
                <a:moveTo>
                  <a:pt x="494245" y="475856"/>
                </a:moveTo>
                <a:lnTo>
                  <a:pt x="494245" y="6350"/>
                </a:lnTo>
                <a:lnTo>
                  <a:pt x="500595" y="12700"/>
                </a:lnTo>
                <a:lnTo>
                  <a:pt x="506945" y="12700"/>
                </a:lnTo>
                <a:lnTo>
                  <a:pt x="506945" y="469506"/>
                </a:lnTo>
                <a:lnTo>
                  <a:pt x="500595" y="469506"/>
                </a:lnTo>
                <a:lnTo>
                  <a:pt x="494245" y="475856"/>
                </a:lnTo>
                <a:close/>
              </a:path>
              <a:path w="507365" h="482600">
                <a:moveTo>
                  <a:pt x="506945" y="12700"/>
                </a:moveTo>
                <a:lnTo>
                  <a:pt x="500595" y="12700"/>
                </a:lnTo>
                <a:lnTo>
                  <a:pt x="494245" y="6350"/>
                </a:lnTo>
                <a:lnTo>
                  <a:pt x="506945" y="6350"/>
                </a:lnTo>
                <a:lnTo>
                  <a:pt x="506945" y="12700"/>
                </a:lnTo>
                <a:close/>
              </a:path>
              <a:path w="507365" h="482600">
                <a:moveTo>
                  <a:pt x="12700" y="475856"/>
                </a:moveTo>
                <a:lnTo>
                  <a:pt x="6350" y="469506"/>
                </a:lnTo>
                <a:lnTo>
                  <a:pt x="12700" y="469506"/>
                </a:lnTo>
                <a:lnTo>
                  <a:pt x="12700" y="475856"/>
                </a:lnTo>
                <a:close/>
              </a:path>
              <a:path w="507365" h="482600">
                <a:moveTo>
                  <a:pt x="494245" y="475856"/>
                </a:moveTo>
                <a:lnTo>
                  <a:pt x="12700" y="475856"/>
                </a:lnTo>
                <a:lnTo>
                  <a:pt x="12700" y="469506"/>
                </a:lnTo>
                <a:lnTo>
                  <a:pt x="494245" y="469506"/>
                </a:lnTo>
                <a:lnTo>
                  <a:pt x="494245" y="475856"/>
                </a:lnTo>
                <a:close/>
              </a:path>
              <a:path w="507365" h="482600">
                <a:moveTo>
                  <a:pt x="506945" y="475856"/>
                </a:moveTo>
                <a:lnTo>
                  <a:pt x="494245" y="475856"/>
                </a:lnTo>
                <a:lnTo>
                  <a:pt x="500595" y="469506"/>
                </a:lnTo>
                <a:lnTo>
                  <a:pt x="506945" y="469506"/>
                </a:lnTo>
                <a:lnTo>
                  <a:pt x="506945" y="47585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99476" y="5247398"/>
            <a:ext cx="494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Ⅵ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10400" y="4800600"/>
            <a:ext cx="992505" cy="684530"/>
          </a:xfrm>
          <a:custGeom>
            <a:avLst/>
            <a:gdLst/>
            <a:ahLst/>
            <a:cxnLst/>
            <a:rect l="l" t="t" r="r" b="b"/>
            <a:pathLst>
              <a:path w="992504" h="684529">
                <a:moveTo>
                  <a:pt x="41224" y="74549"/>
                </a:moveTo>
                <a:lnTo>
                  <a:pt x="0" y="0"/>
                </a:lnTo>
                <a:lnTo>
                  <a:pt x="84378" y="11747"/>
                </a:lnTo>
                <a:lnTo>
                  <a:pt x="73810" y="27127"/>
                </a:lnTo>
                <a:lnTo>
                  <a:pt x="50698" y="27127"/>
                </a:lnTo>
                <a:lnTo>
                  <a:pt x="43510" y="37591"/>
                </a:lnTo>
                <a:lnTo>
                  <a:pt x="59207" y="48377"/>
                </a:lnTo>
                <a:lnTo>
                  <a:pt x="41224" y="74549"/>
                </a:lnTo>
                <a:close/>
              </a:path>
              <a:path w="992504" h="684529">
                <a:moveTo>
                  <a:pt x="59207" y="48377"/>
                </a:moveTo>
                <a:lnTo>
                  <a:pt x="43510" y="37591"/>
                </a:lnTo>
                <a:lnTo>
                  <a:pt x="50698" y="27127"/>
                </a:lnTo>
                <a:lnTo>
                  <a:pt x="66398" y="37914"/>
                </a:lnTo>
                <a:lnTo>
                  <a:pt x="59207" y="48377"/>
                </a:lnTo>
                <a:close/>
              </a:path>
              <a:path w="992504" h="684529">
                <a:moveTo>
                  <a:pt x="66398" y="37914"/>
                </a:moveTo>
                <a:lnTo>
                  <a:pt x="50698" y="27127"/>
                </a:lnTo>
                <a:lnTo>
                  <a:pt x="73810" y="27127"/>
                </a:lnTo>
                <a:lnTo>
                  <a:pt x="66398" y="37914"/>
                </a:lnTo>
                <a:close/>
              </a:path>
              <a:path w="992504" h="684529">
                <a:moveTo>
                  <a:pt x="984884" y="684402"/>
                </a:moveTo>
                <a:lnTo>
                  <a:pt x="59207" y="48377"/>
                </a:lnTo>
                <a:lnTo>
                  <a:pt x="66398" y="37914"/>
                </a:lnTo>
                <a:lnTo>
                  <a:pt x="992085" y="673938"/>
                </a:lnTo>
                <a:lnTo>
                  <a:pt x="984884" y="6844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09488" y="3072383"/>
            <a:ext cx="765175" cy="2286000"/>
          </a:xfrm>
          <a:custGeom>
            <a:avLst/>
            <a:gdLst/>
            <a:ahLst/>
            <a:cxnLst/>
            <a:rect l="l" t="t" r="r" b="b"/>
            <a:pathLst>
              <a:path w="765175" h="2286000">
                <a:moveTo>
                  <a:pt x="1524" y="2286000"/>
                </a:moveTo>
                <a:lnTo>
                  <a:pt x="0" y="356616"/>
                </a:lnTo>
                <a:lnTo>
                  <a:pt x="763523" y="0"/>
                </a:lnTo>
                <a:lnTo>
                  <a:pt x="765047" y="1930908"/>
                </a:lnTo>
                <a:lnTo>
                  <a:pt x="1524" y="2286000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799302" y="3057309"/>
            <a:ext cx="785495" cy="2317115"/>
          </a:xfrm>
          <a:custGeom>
            <a:avLst/>
            <a:gdLst/>
            <a:ahLst/>
            <a:cxnLst/>
            <a:rect l="l" t="t" r="r" b="b"/>
            <a:pathLst>
              <a:path w="785495" h="2317115">
                <a:moveTo>
                  <a:pt x="2933" y="2316594"/>
                </a:moveTo>
                <a:lnTo>
                  <a:pt x="0" y="364909"/>
                </a:lnTo>
                <a:lnTo>
                  <a:pt x="782548" y="0"/>
                </a:lnTo>
                <a:lnTo>
                  <a:pt x="782571" y="14960"/>
                </a:lnTo>
                <a:lnTo>
                  <a:pt x="763524" y="14960"/>
                </a:lnTo>
                <a:lnTo>
                  <a:pt x="763546" y="29879"/>
                </a:lnTo>
                <a:lnTo>
                  <a:pt x="32071" y="370966"/>
                </a:lnTo>
                <a:lnTo>
                  <a:pt x="19050" y="370966"/>
                </a:lnTo>
                <a:lnTo>
                  <a:pt x="13550" y="379602"/>
                </a:lnTo>
                <a:lnTo>
                  <a:pt x="19063" y="379602"/>
                </a:lnTo>
                <a:lnTo>
                  <a:pt x="21935" y="2286714"/>
                </a:lnTo>
                <a:lnTo>
                  <a:pt x="8407" y="2293023"/>
                </a:lnTo>
                <a:lnTo>
                  <a:pt x="21958" y="2301633"/>
                </a:lnTo>
                <a:lnTo>
                  <a:pt x="35016" y="2301633"/>
                </a:lnTo>
                <a:lnTo>
                  <a:pt x="2933" y="2316594"/>
                </a:lnTo>
                <a:close/>
              </a:path>
              <a:path w="785495" h="2317115">
                <a:moveTo>
                  <a:pt x="763546" y="29879"/>
                </a:moveTo>
                <a:lnTo>
                  <a:pt x="763524" y="14960"/>
                </a:lnTo>
                <a:lnTo>
                  <a:pt x="777074" y="23571"/>
                </a:lnTo>
                <a:lnTo>
                  <a:pt x="763546" y="29879"/>
                </a:lnTo>
                <a:close/>
              </a:path>
              <a:path w="785495" h="2317115">
                <a:moveTo>
                  <a:pt x="785473" y="1945627"/>
                </a:moveTo>
                <a:lnTo>
                  <a:pt x="766432" y="1945627"/>
                </a:lnTo>
                <a:lnTo>
                  <a:pt x="771931" y="1936978"/>
                </a:lnTo>
                <a:lnTo>
                  <a:pt x="766419" y="1936978"/>
                </a:lnTo>
                <a:lnTo>
                  <a:pt x="763546" y="29879"/>
                </a:lnTo>
                <a:lnTo>
                  <a:pt x="777074" y="23571"/>
                </a:lnTo>
                <a:lnTo>
                  <a:pt x="763524" y="14960"/>
                </a:lnTo>
                <a:lnTo>
                  <a:pt x="782571" y="14960"/>
                </a:lnTo>
                <a:lnTo>
                  <a:pt x="785460" y="1936978"/>
                </a:lnTo>
                <a:lnTo>
                  <a:pt x="771931" y="1936978"/>
                </a:lnTo>
                <a:lnTo>
                  <a:pt x="766423" y="1939547"/>
                </a:lnTo>
                <a:lnTo>
                  <a:pt x="785464" y="1939547"/>
                </a:lnTo>
                <a:lnTo>
                  <a:pt x="785473" y="1945627"/>
                </a:lnTo>
                <a:close/>
              </a:path>
              <a:path w="785495" h="2317115">
                <a:moveTo>
                  <a:pt x="13550" y="379602"/>
                </a:moveTo>
                <a:lnTo>
                  <a:pt x="19050" y="370966"/>
                </a:lnTo>
                <a:lnTo>
                  <a:pt x="19059" y="377034"/>
                </a:lnTo>
                <a:lnTo>
                  <a:pt x="13550" y="379602"/>
                </a:lnTo>
                <a:close/>
              </a:path>
              <a:path w="785495" h="2317115">
                <a:moveTo>
                  <a:pt x="19059" y="377034"/>
                </a:moveTo>
                <a:lnTo>
                  <a:pt x="19050" y="370966"/>
                </a:lnTo>
                <a:lnTo>
                  <a:pt x="32071" y="370966"/>
                </a:lnTo>
                <a:lnTo>
                  <a:pt x="19059" y="377034"/>
                </a:lnTo>
                <a:close/>
              </a:path>
              <a:path w="785495" h="2317115">
                <a:moveTo>
                  <a:pt x="19063" y="379602"/>
                </a:moveTo>
                <a:lnTo>
                  <a:pt x="13550" y="379602"/>
                </a:lnTo>
                <a:lnTo>
                  <a:pt x="19059" y="377034"/>
                </a:lnTo>
                <a:lnTo>
                  <a:pt x="19063" y="379602"/>
                </a:lnTo>
                <a:close/>
              </a:path>
              <a:path w="785495" h="2317115">
                <a:moveTo>
                  <a:pt x="766432" y="1945627"/>
                </a:moveTo>
                <a:lnTo>
                  <a:pt x="766423" y="1939547"/>
                </a:lnTo>
                <a:lnTo>
                  <a:pt x="771931" y="1936978"/>
                </a:lnTo>
                <a:lnTo>
                  <a:pt x="766432" y="1945627"/>
                </a:lnTo>
                <a:close/>
              </a:path>
              <a:path w="785495" h="2317115">
                <a:moveTo>
                  <a:pt x="35016" y="2301633"/>
                </a:moveTo>
                <a:lnTo>
                  <a:pt x="21958" y="2301633"/>
                </a:lnTo>
                <a:lnTo>
                  <a:pt x="21935" y="2286714"/>
                </a:lnTo>
                <a:lnTo>
                  <a:pt x="766423" y="1939547"/>
                </a:lnTo>
                <a:lnTo>
                  <a:pt x="766432" y="1945627"/>
                </a:lnTo>
                <a:lnTo>
                  <a:pt x="785473" y="1945627"/>
                </a:lnTo>
                <a:lnTo>
                  <a:pt x="785482" y="1951685"/>
                </a:lnTo>
                <a:lnTo>
                  <a:pt x="35016" y="2301633"/>
                </a:lnTo>
                <a:close/>
              </a:path>
              <a:path w="785495" h="2317115">
                <a:moveTo>
                  <a:pt x="21958" y="2301633"/>
                </a:moveTo>
                <a:lnTo>
                  <a:pt x="8407" y="2293023"/>
                </a:lnTo>
                <a:lnTo>
                  <a:pt x="21935" y="2286714"/>
                </a:lnTo>
                <a:lnTo>
                  <a:pt x="21958" y="23016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027911" y="4080268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b="1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94503" y="4338828"/>
            <a:ext cx="2138680" cy="1030605"/>
          </a:xfrm>
          <a:custGeom>
            <a:avLst/>
            <a:gdLst/>
            <a:ahLst/>
            <a:cxnLst/>
            <a:rect l="l" t="t" r="r" b="b"/>
            <a:pathLst>
              <a:path w="2138679" h="1030604">
                <a:moveTo>
                  <a:pt x="0" y="0"/>
                </a:moveTo>
                <a:lnTo>
                  <a:pt x="2138172" y="0"/>
                </a:lnTo>
                <a:lnTo>
                  <a:pt x="2138172" y="1030224"/>
                </a:lnTo>
                <a:lnTo>
                  <a:pt x="0" y="1030224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9487" y="4333875"/>
            <a:ext cx="2148205" cy="1040130"/>
          </a:xfrm>
          <a:custGeom>
            <a:avLst/>
            <a:gdLst/>
            <a:ahLst/>
            <a:cxnLst/>
            <a:rect l="l" t="t" r="r" b="b"/>
            <a:pathLst>
              <a:path w="2148204" h="1040129">
                <a:moveTo>
                  <a:pt x="2147887" y="1039812"/>
                </a:moveTo>
                <a:lnTo>
                  <a:pt x="0" y="1039812"/>
                </a:lnTo>
                <a:lnTo>
                  <a:pt x="0" y="0"/>
                </a:lnTo>
                <a:lnTo>
                  <a:pt x="2147887" y="0"/>
                </a:lnTo>
                <a:lnTo>
                  <a:pt x="21478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030287"/>
                </a:lnTo>
                <a:lnTo>
                  <a:pt x="4762" y="1030287"/>
                </a:lnTo>
                <a:lnTo>
                  <a:pt x="9525" y="1035050"/>
                </a:lnTo>
                <a:lnTo>
                  <a:pt x="2147887" y="1035050"/>
                </a:lnTo>
                <a:lnTo>
                  <a:pt x="2147887" y="1039812"/>
                </a:lnTo>
                <a:close/>
              </a:path>
              <a:path w="2148204" h="10401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148204" h="1040129">
                <a:moveTo>
                  <a:pt x="21383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138362" y="4762"/>
                </a:lnTo>
                <a:lnTo>
                  <a:pt x="2138362" y="9525"/>
                </a:lnTo>
                <a:close/>
              </a:path>
              <a:path w="2148204" h="1040129">
                <a:moveTo>
                  <a:pt x="2138362" y="1035050"/>
                </a:moveTo>
                <a:lnTo>
                  <a:pt x="2138362" y="4762"/>
                </a:lnTo>
                <a:lnTo>
                  <a:pt x="2143125" y="9525"/>
                </a:lnTo>
                <a:lnTo>
                  <a:pt x="2147887" y="9525"/>
                </a:lnTo>
                <a:lnTo>
                  <a:pt x="2147887" y="1030287"/>
                </a:lnTo>
                <a:lnTo>
                  <a:pt x="2143125" y="1030287"/>
                </a:lnTo>
                <a:lnTo>
                  <a:pt x="2138362" y="1035050"/>
                </a:lnTo>
                <a:close/>
              </a:path>
              <a:path w="2148204" h="1040129">
                <a:moveTo>
                  <a:pt x="2147887" y="9525"/>
                </a:moveTo>
                <a:lnTo>
                  <a:pt x="2143125" y="9525"/>
                </a:lnTo>
                <a:lnTo>
                  <a:pt x="2138362" y="4762"/>
                </a:lnTo>
                <a:lnTo>
                  <a:pt x="2147887" y="4762"/>
                </a:lnTo>
                <a:lnTo>
                  <a:pt x="2147887" y="9525"/>
                </a:lnTo>
                <a:close/>
              </a:path>
              <a:path w="2148204" h="1040129">
                <a:moveTo>
                  <a:pt x="9525" y="1035050"/>
                </a:moveTo>
                <a:lnTo>
                  <a:pt x="4762" y="1030287"/>
                </a:lnTo>
                <a:lnTo>
                  <a:pt x="9525" y="1030287"/>
                </a:lnTo>
                <a:lnTo>
                  <a:pt x="9525" y="1035050"/>
                </a:lnTo>
                <a:close/>
              </a:path>
              <a:path w="2148204" h="1040129">
                <a:moveTo>
                  <a:pt x="2138362" y="1035050"/>
                </a:moveTo>
                <a:lnTo>
                  <a:pt x="9525" y="1035050"/>
                </a:lnTo>
                <a:lnTo>
                  <a:pt x="9525" y="1030287"/>
                </a:lnTo>
                <a:lnTo>
                  <a:pt x="2138362" y="1030287"/>
                </a:lnTo>
                <a:lnTo>
                  <a:pt x="2138362" y="1035050"/>
                </a:lnTo>
                <a:close/>
              </a:path>
              <a:path w="2148204" h="1040129">
                <a:moveTo>
                  <a:pt x="2147887" y="1035050"/>
                </a:moveTo>
                <a:lnTo>
                  <a:pt x="2138362" y="1035050"/>
                </a:lnTo>
                <a:lnTo>
                  <a:pt x="2143125" y="1030287"/>
                </a:lnTo>
                <a:lnTo>
                  <a:pt x="2147887" y="1030287"/>
                </a:lnTo>
                <a:lnTo>
                  <a:pt x="2147887" y="1035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43755" y="4043171"/>
            <a:ext cx="3382010" cy="650875"/>
          </a:xfrm>
          <a:custGeom>
            <a:avLst/>
            <a:gdLst/>
            <a:ahLst/>
            <a:cxnLst/>
            <a:rect l="l" t="t" r="r" b="b"/>
            <a:pathLst>
              <a:path w="3382009" h="650875">
                <a:moveTo>
                  <a:pt x="2100072" y="650748"/>
                </a:moveTo>
                <a:lnTo>
                  <a:pt x="0" y="650748"/>
                </a:lnTo>
                <a:lnTo>
                  <a:pt x="1280160" y="0"/>
                </a:lnTo>
                <a:lnTo>
                  <a:pt x="3381755" y="0"/>
                </a:lnTo>
                <a:lnTo>
                  <a:pt x="2100072" y="650748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03623" y="4033837"/>
            <a:ext cx="3461385" cy="669925"/>
          </a:xfrm>
          <a:custGeom>
            <a:avLst/>
            <a:gdLst/>
            <a:ahLst/>
            <a:cxnLst/>
            <a:rect l="l" t="t" r="r" b="b"/>
            <a:pathLst>
              <a:path w="3461384" h="669925">
                <a:moveTo>
                  <a:pt x="2143010" y="669925"/>
                </a:moveTo>
                <a:lnTo>
                  <a:pt x="0" y="669925"/>
                </a:lnTo>
                <a:lnTo>
                  <a:pt x="1317866" y="0"/>
                </a:lnTo>
                <a:lnTo>
                  <a:pt x="3460877" y="0"/>
                </a:lnTo>
                <a:lnTo>
                  <a:pt x="3458853" y="1028"/>
                </a:lnTo>
                <a:lnTo>
                  <a:pt x="3416807" y="1028"/>
                </a:lnTo>
                <a:lnTo>
                  <a:pt x="3383380" y="18021"/>
                </a:lnTo>
                <a:lnTo>
                  <a:pt x="1324457" y="18021"/>
                </a:lnTo>
                <a:lnTo>
                  <a:pt x="1320139" y="19050"/>
                </a:lnTo>
                <a:lnTo>
                  <a:pt x="1322433" y="19050"/>
                </a:lnTo>
                <a:lnTo>
                  <a:pt x="79520" y="650875"/>
                </a:lnTo>
                <a:lnTo>
                  <a:pt x="39750" y="650875"/>
                </a:lnTo>
                <a:lnTo>
                  <a:pt x="44068" y="668896"/>
                </a:lnTo>
                <a:lnTo>
                  <a:pt x="2145034" y="668896"/>
                </a:lnTo>
                <a:lnTo>
                  <a:pt x="2143010" y="669925"/>
                </a:lnTo>
                <a:close/>
              </a:path>
              <a:path w="3461384" h="669925">
                <a:moveTo>
                  <a:pt x="2136419" y="651903"/>
                </a:moveTo>
                <a:lnTo>
                  <a:pt x="3416807" y="1028"/>
                </a:lnTo>
                <a:lnTo>
                  <a:pt x="3421126" y="19050"/>
                </a:lnTo>
                <a:lnTo>
                  <a:pt x="3423402" y="19050"/>
                </a:lnTo>
                <a:lnTo>
                  <a:pt x="2180485" y="650875"/>
                </a:lnTo>
                <a:lnTo>
                  <a:pt x="2140737" y="650875"/>
                </a:lnTo>
                <a:lnTo>
                  <a:pt x="2136419" y="651903"/>
                </a:lnTo>
                <a:close/>
              </a:path>
              <a:path w="3461384" h="669925">
                <a:moveTo>
                  <a:pt x="3423402" y="19050"/>
                </a:moveTo>
                <a:lnTo>
                  <a:pt x="3421126" y="19050"/>
                </a:lnTo>
                <a:lnTo>
                  <a:pt x="3416807" y="1028"/>
                </a:lnTo>
                <a:lnTo>
                  <a:pt x="3458853" y="1028"/>
                </a:lnTo>
                <a:lnTo>
                  <a:pt x="3423402" y="19050"/>
                </a:lnTo>
                <a:close/>
              </a:path>
              <a:path w="3461384" h="669925">
                <a:moveTo>
                  <a:pt x="1322433" y="19050"/>
                </a:moveTo>
                <a:lnTo>
                  <a:pt x="1320139" y="19050"/>
                </a:lnTo>
                <a:lnTo>
                  <a:pt x="1324457" y="18021"/>
                </a:lnTo>
                <a:lnTo>
                  <a:pt x="1322433" y="19050"/>
                </a:lnTo>
                <a:close/>
              </a:path>
              <a:path w="3461384" h="669925">
                <a:moveTo>
                  <a:pt x="3381356" y="19050"/>
                </a:moveTo>
                <a:lnTo>
                  <a:pt x="1322433" y="19050"/>
                </a:lnTo>
                <a:lnTo>
                  <a:pt x="1324457" y="18021"/>
                </a:lnTo>
                <a:lnTo>
                  <a:pt x="3383380" y="18021"/>
                </a:lnTo>
                <a:lnTo>
                  <a:pt x="3381356" y="19050"/>
                </a:lnTo>
                <a:close/>
              </a:path>
              <a:path w="3461384" h="669925">
                <a:moveTo>
                  <a:pt x="44068" y="668896"/>
                </a:moveTo>
                <a:lnTo>
                  <a:pt x="39750" y="650875"/>
                </a:lnTo>
                <a:lnTo>
                  <a:pt x="79520" y="650875"/>
                </a:lnTo>
                <a:lnTo>
                  <a:pt x="44068" y="668896"/>
                </a:lnTo>
                <a:close/>
              </a:path>
              <a:path w="3461384" h="669925">
                <a:moveTo>
                  <a:pt x="2145034" y="668896"/>
                </a:moveTo>
                <a:lnTo>
                  <a:pt x="44068" y="668896"/>
                </a:lnTo>
                <a:lnTo>
                  <a:pt x="79520" y="650875"/>
                </a:lnTo>
                <a:lnTo>
                  <a:pt x="2138443" y="650875"/>
                </a:lnTo>
                <a:lnTo>
                  <a:pt x="2136419" y="651903"/>
                </a:lnTo>
                <a:lnTo>
                  <a:pt x="2178461" y="651903"/>
                </a:lnTo>
                <a:lnTo>
                  <a:pt x="2145034" y="668896"/>
                </a:lnTo>
                <a:close/>
              </a:path>
              <a:path w="3461384" h="669925">
                <a:moveTo>
                  <a:pt x="2178461" y="651903"/>
                </a:moveTo>
                <a:lnTo>
                  <a:pt x="2136419" y="651903"/>
                </a:lnTo>
                <a:lnTo>
                  <a:pt x="2140737" y="650875"/>
                </a:lnTo>
                <a:lnTo>
                  <a:pt x="2180485" y="650875"/>
                </a:lnTo>
                <a:lnTo>
                  <a:pt x="2178461" y="651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794503" y="3438144"/>
            <a:ext cx="2138680" cy="891540"/>
          </a:xfrm>
          <a:custGeom>
            <a:avLst/>
            <a:gdLst/>
            <a:ahLst/>
            <a:cxnLst/>
            <a:rect l="l" t="t" r="r" b="b"/>
            <a:pathLst>
              <a:path w="2138679" h="891539">
                <a:moveTo>
                  <a:pt x="0" y="0"/>
                </a:moveTo>
                <a:lnTo>
                  <a:pt x="2138172" y="0"/>
                </a:lnTo>
                <a:lnTo>
                  <a:pt x="2138172" y="891539"/>
                </a:lnTo>
                <a:lnTo>
                  <a:pt x="0" y="891539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89487" y="3433762"/>
            <a:ext cx="2148205" cy="900430"/>
          </a:xfrm>
          <a:custGeom>
            <a:avLst/>
            <a:gdLst/>
            <a:ahLst/>
            <a:cxnLst/>
            <a:rect l="l" t="t" r="r" b="b"/>
            <a:pathLst>
              <a:path w="2148204" h="900429">
                <a:moveTo>
                  <a:pt x="2147887" y="900112"/>
                </a:moveTo>
                <a:lnTo>
                  <a:pt x="0" y="900112"/>
                </a:lnTo>
                <a:lnTo>
                  <a:pt x="0" y="0"/>
                </a:lnTo>
                <a:lnTo>
                  <a:pt x="2147887" y="0"/>
                </a:lnTo>
                <a:lnTo>
                  <a:pt x="21478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90587"/>
                </a:lnTo>
                <a:lnTo>
                  <a:pt x="4762" y="890587"/>
                </a:lnTo>
                <a:lnTo>
                  <a:pt x="9525" y="895350"/>
                </a:lnTo>
                <a:lnTo>
                  <a:pt x="2147887" y="895350"/>
                </a:lnTo>
                <a:lnTo>
                  <a:pt x="2147887" y="900112"/>
                </a:lnTo>
                <a:close/>
              </a:path>
              <a:path w="2148204" h="9004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148204" h="900429">
                <a:moveTo>
                  <a:pt x="21383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138362" y="4762"/>
                </a:lnTo>
                <a:lnTo>
                  <a:pt x="2138362" y="9525"/>
                </a:lnTo>
                <a:close/>
              </a:path>
              <a:path w="2148204" h="900429">
                <a:moveTo>
                  <a:pt x="2138362" y="895350"/>
                </a:moveTo>
                <a:lnTo>
                  <a:pt x="2138362" y="4762"/>
                </a:lnTo>
                <a:lnTo>
                  <a:pt x="2143125" y="9525"/>
                </a:lnTo>
                <a:lnTo>
                  <a:pt x="2147887" y="9525"/>
                </a:lnTo>
                <a:lnTo>
                  <a:pt x="2147887" y="890587"/>
                </a:lnTo>
                <a:lnTo>
                  <a:pt x="2143125" y="890587"/>
                </a:lnTo>
                <a:lnTo>
                  <a:pt x="2138362" y="895350"/>
                </a:lnTo>
                <a:close/>
              </a:path>
              <a:path w="2148204" h="900429">
                <a:moveTo>
                  <a:pt x="2147887" y="9525"/>
                </a:moveTo>
                <a:lnTo>
                  <a:pt x="2143125" y="9525"/>
                </a:lnTo>
                <a:lnTo>
                  <a:pt x="2138362" y="4762"/>
                </a:lnTo>
                <a:lnTo>
                  <a:pt x="2147887" y="4762"/>
                </a:lnTo>
                <a:lnTo>
                  <a:pt x="2147887" y="9525"/>
                </a:lnTo>
                <a:close/>
              </a:path>
              <a:path w="2148204" h="900429">
                <a:moveTo>
                  <a:pt x="9525" y="895350"/>
                </a:moveTo>
                <a:lnTo>
                  <a:pt x="4762" y="890587"/>
                </a:lnTo>
                <a:lnTo>
                  <a:pt x="9525" y="890587"/>
                </a:lnTo>
                <a:lnTo>
                  <a:pt x="9525" y="895350"/>
                </a:lnTo>
                <a:close/>
              </a:path>
              <a:path w="2148204" h="900429">
                <a:moveTo>
                  <a:pt x="2138362" y="895350"/>
                </a:moveTo>
                <a:lnTo>
                  <a:pt x="9525" y="895350"/>
                </a:lnTo>
                <a:lnTo>
                  <a:pt x="9525" y="890587"/>
                </a:lnTo>
                <a:lnTo>
                  <a:pt x="2138362" y="890587"/>
                </a:lnTo>
                <a:lnTo>
                  <a:pt x="2138362" y="895350"/>
                </a:lnTo>
                <a:close/>
              </a:path>
              <a:path w="2148204" h="900429">
                <a:moveTo>
                  <a:pt x="2147887" y="895350"/>
                </a:moveTo>
                <a:lnTo>
                  <a:pt x="2138362" y="895350"/>
                </a:lnTo>
                <a:lnTo>
                  <a:pt x="2143125" y="890587"/>
                </a:lnTo>
                <a:lnTo>
                  <a:pt x="2147887" y="890587"/>
                </a:lnTo>
                <a:lnTo>
                  <a:pt x="2147887" y="8953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78500" y="2765425"/>
            <a:ext cx="85725" cy="1565275"/>
          </a:xfrm>
          <a:custGeom>
            <a:avLst/>
            <a:gdLst/>
            <a:ahLst/>
            <a:cxnLst/>
            <a:rect l="l" t="t" r="r" b="b"/>
            <a:pathLst>
              <a:path w="85725" h="1565275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1565275">
                <a:moveTo>
                  <a:pt x="57150" y="1565275"/>
                </a:moveTo>
                <a:lnTo>
                  <a:pt x="28575" y="1565275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1565275"/>
                </a:lnTo>
                <a:close/>
              </a:path>
              <a:path w="85725" h="1565275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47488" y="3436620"/>
            <a:ext cx="768350" cy="2289175"/>
          </a:xfrm>
          <a:custGeom>
            <a:avLst/>
            <a:gdLst/>
            <a:ahLst/>
            <a:cxnLst/>
            <a:rect l="l" t="t" r="r" b="b"/>
            <a:pathLst>
              <a:path w="768350" h="2289175">
                <a:moveTo>
                  <a:pt x="4572" y="2289047"/>
                </a:moveTo>
                <a:lnTo>
                  <a:pt x="0" y="355091"/>
                </a:lnTo>
                <a:lnTo>
                  <a:pt x="763524" y="0"/>
                </a:lnTo>
                <a:lnTo>
                  <a:pt x="768096" y="1932431"/>
                </a:lnTo>
                <a:lnTo>
                  <a:pt x="4572" y="2289047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38216" y="3420998"/>
            <a:ext cx="787400" cy="2319655"/>
          </a:xfrm>
          <a:custGeom>
            <a:avLst/>
            <a:gdLst/>
            <a:ahLst/>
            <a:cxnLst/>
            <a:rect l="l" t="t" r="r" b="b"/>
            <a:pathLst>
              <a:path w="787400" h="2319654">
                <a:moveTo>
                  <a:pt x="4279" y="2319464"/>
                </a:moveTo>
                <a:lnTo>
                  <a:pt x="0" y="364909"/>
                </a:lnTo>
                <a:lnTo>
                  <a:pt x="782548" y="0"/>
                </a:lnTo>
                <a:lnTo>
                  <a:pt x="782581" y="14960"/>
                </a:lnTo>
                <a:lnTo>
                  <a:pt x="763524" y="14960"/>
                </a:lnTo>
                <a:lnTo>
                  <a:pt x="763556" y="29874"/>
                </a:lnTo>
                <a:lnTo>
                  <a:pt x="32110" y="370954"/>
                </a:lnTo>
                <a:lnTo>
                  <a:pt x="19062" y="370954"/>
                </a:lnTo>
                <a:lnTo>
                  <a:pt x="13563" y="379602"/>
                </a:lnTo>
                <a:lnTo>
                  <a:pt x="19081" y="379602"/>
                </a:lnTo>
                <a:lnTo>
                  <a:pt x="23271" y="2289589"/>
                </a:lnTo>
                <a:lnTo>
                  <a:pt x="9753" y="2295893"/>
                </a:lnTo>
                <a:lnTo>
                  <a:pt x="23304" y="2304503"/>
                </a:lnTo>
                <a:lnTo>
                  <a:pt x="36362" y="2304503"/>
                </a:lnTo>
                <a:lnTo>
                  <a:pt x="4279" y="2319464"/>
                </a:lnTo>
                <a:close/>
              </a:path>
              <a:path w="787400" h="2319654">
                <a:moveTo>
                  <a:pt x="763556" y="29874"/>
                </a:moveTo>
                <a:lnTo>
                  <a:pt x="763524" y="14960"/>
                </a:lnTo>
                <a:lnTo>
                  <a:pt x="777074" y="23571"/>
                </a:lnTo>
                <a:lnTo>
                  <a:pt x="763556" y="29874"/>
                </a:lnTo>
                <a:close/>
              </a:path>
              <a:path w="787400" h="2319654">
                <a:moveTo>
                  <a:pt x="786815" y="1948510"/>
                </a:moveTo>
                <a:lnTo>
                  <a:pt x="767765" y="1948510"/>
                </a:lnTo>
                <a:lnTo>
                  <a:pt x="773264" y="1939861"/>
                </a:lnTo>
                <a:lnTo>
                  <a:pt x="767746" y="1939861"/>
                </a:lnTo>
                <a:lnTo>
                  <a:pt x="763556" y="29874"/>
                </a:lnTo>
                <a:lnTo>
                  <a:pt x="777074" y="23571"/>
                </a:lnTo>
                <a:lnTo>
                  <a:pt x="763524" y="14960"/>
                </a:lnTo>
                <a:lnTo>
                  <a:pt x="782581" y="14960"/>
                </a:lnTo>
                <a:lnTo>
                  <a:pt x="786796" y="1939861"/>
                </a:lnTo>
                <a:lnTo>
                  <a:pt x="773264" y="1939861"/>
                </a:lnTo>
                <a:lnTo>
                  <a:pt x="767752" y="1942431"/>
                </a:lnTo>
                <a:lnTo>
                  <a:pt x="786801" y="1942431"/>
                </a:lnTo>
                <a:lnTo>
                  <a:pt x="786815" y="1948510"/>
                </a:lnTo>
                <a:close/>
              </a:path>
              <a:path w="787400" h="2319654">
                <a:moveTo>
                  <a:pt x="13563" y="379602"/>
                </a:moveTo>
                <a:lnTo>
                  <a:pt x="19062" y="370954"/>
                </a:lnTo>
                <a:lnTo>
                  <a:pt x="19076" y="377032"/>
                </a:lnTo>
                <a:lnTo>
                  <a:pt x="13563" y="379602"/>
                </a:lnTo>
                <a:close/>
              </a:path>
              <a:path w="787400" h="2319654">
                <a:moveTo>
                  <a:pt x="19076" y="377032"/>
                </a:moveTo>
                <a:lnTo>
                  <a:pt x="19062" y="370954"/>
                </a:lnTo>
                <a:lnTo>
                  <a:pt x="32110" y="370954"/>
                </a:lnTo>
                <a:lnTo>
                  <a:pt x="19076" y="377032"/>
                </a:lnTo>
                <a:close/>
              </a:path>
              <a:path w="787400" h="2319654">
                <a:moveTo>
                  <a:pt x="19081" y="379602"/>
                </a:moveTo>
                <a:lnTo>
                  <a:pt x="13563" y="379602"/>
                </a:lnTo>
                <a:lnTo>
                  <a:pt x="19076" y="377032"/>
                </a:lnTo>
                <a:lnTo>
                  <a:pt x="19081" y="379602"/>
                </a:lnTo>
                <a:close/>
              </a:path>
              <a:path w="787400" h="2319654">
                <a:moveTo>
                  <a:pt x="767765" y="1948510"/>
                </a:moveTo>
                <a:lnTo>
                  <a:pt x="767752" y="1942431"/>
                </a:lnTo>
                <a:lnTo>
                  <a:pt x="773264" y="1939861"/>
                </a:lnTo>
                <a:lnTo>
                  <a:pt x="767765" y="1948510"/>
                </a:lnTo>
                <a:close/>
              </a:path>
              <a:path w="787400" h="2319654">
                <a:moveTo>
                  <a:pt x="36362" y="2304503"/>
                </a:moveTo>
                <a:lnTo>
                  <a:pt x="23304" y="2304503"/>
                </a:lnTo>
                <a:lnTo>
                  <a:pt x="23271" y="2289589"/>
                </a:lnTo>
                <a:lnTo>
                  <a:pt x="767752" y="1942431"/>
                </a:lnTo>
                <a:lnTo>
                  <a:pt x="767765" y="1948510"/>
                </a:lnTo>
                <a:lnTo>
                  <a:pt x="786815" y="1948510"/>
                </a:lnTo>
                <a:lnTo>
                  <a:pt x="786828" y="1954555"/>
                </a:lnTo>
                <a:lnTo>
                  <a:pt x="36362" y="2304503"/>
                </a:lnTo>
                <a:close/>
              </a:path>
              <a:path w="787400" h="2319654">
                <a:moveTo>
                  <a:pt x="23304" y="2304503"/>
                </a:moveTo>
                <a:lnTo>
                  <a:pt x="9753" y="2295893"/>
                </a:lnTo>
                <a:lnTo>
                  <a:pt x="23271" y="2289589"/>
                </a:lnTo>
                <a:lnTo>
                  <a:pt x="23304" y="23045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74920" y="4302252"/>
            <a:ext cx="786765" cy="386080"/>
          </a:xfrm>
          <a:custGeom>
            <a:avLst/>
            <a:gdLst/>
            <a:ahLst/>
            <a:cxnLst/>
            <a:rect l="l" t="t" r="r" b="b"/>
            <a:pathLst>
              <a:path w="786764" h="386079">
                <a:moveTo>
                  <a:pt x="786383" y="385572"/>
                </a:moveTo>
                <a:lnTo>
                  <a:pt x="0" y="385572"/>
                </a:lnTo>
                <a:lnTo>
                  <a:pt x="786383" y="0"/>
                </a:lnTo>
                <a:lnTo>
                  <a:pt x="786383" y="385572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89019" y="4318177"/>
            <a:ext cx="1737995" cy="877569"/>
          </a:xfrm>
          <a:custGeom>
            <a:avLst/>
            <a:gdLst/>
            <a:ahLst/>
            <a:cxnLst/>
            <a:rect l="l" t="t" r="r" b="b"/>
            <a:pathLst>
              <a:path w="1737995" h="877570">
                <a:moveTo>
                  <a:pt x="83077" y="851916"/>
                </a:moveTo>
                <a:lnTo>
                  <a:pt x="70311" y="826358"/>
                </a:lnTo>
                <a:lnTo>
                  <a:pt x="1724748" y="0"/>
                </a:lnTo>
                <a:lnTo>
                  <a:pt x="1737525" y="25565"/>
                </a:lnTo>
                <a:lnTo>
                  <a:pt x="83077" y="851916"/>
                </a:lnTo>
                <a:close/>
              </a:path>
              <a:path w="1737995" h="877570">
                <a:moveTo>
                  <a:pt x="95846" y="877481"/>
                </a:moveTo>
                <a:lnTo>
                  <a:pt x="0" y="877442"/>
                </a:lnTo>
                <a:lnTo>
                  <a:pt x="57543" y="800798"/>
                </a:lnTo>
                <a:lnTo>
                  <a:pt x="70311" y="826358"/>
                </a:lnTo>
                <a:lnTo>
                  <a:pt x="51130" y="835939"/>
                </a:lnTo>
                <a:lnTo>
                  <a:pt x="63906" y="861491"/>
                </a:lnTo>
                <a:lnTo>
                  <a:pt x="87860" y="861491"/>
                </a:lnTo>
                <a:lnTo>
                  <a:pt x="95846" y="877481"/>
                </a:lnTo>
                <a:close/>
              </a:path>
              <a:path w="1737995" h="877570">
                <a:moveTo>
                  <a:pt x="63906" y="861491"/>
                </a:moveTo>
                <a:lnTo>
                  <a:pt x="51130" y="835939"/>
                </a:lnTo>
                <a:lnTo>
                  <a:pt x="70311" y="826358"/>
                </a:lnTo>
                <a:lnTo>
                  <a:pt x="83077" y="851916"/>
                </a:lnTo>
                <a:lnTo>
                  <a:pt x="63906" y="861491"/>
                </a:lnTo>
                <a:close/>
              </a:path>
              <a:path w="1737995" h="877570">
                <a:moveTo>
                  <a:pt x="87860" y="861491"/>
                </a:moveTo>
                <a:lnTo>
                  <a:pt x="63906" y="861491"/>
                </a:lnTo>
                <a:lnTo>
                  <a:pt x="83077" y="851916"/>
                </a:lnTo>
                <a:lnTo>
                  <a:pt x="87860" y="8614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191000" y="4694237"/>
            <a:ext cx="2089150" cy="0"/>
          </a:xfrm>
          <a:custGeom>
            <a:avLst/>
            <a:gdLst/>
            <a:ahLst/>
            <a:cxnLst/>
            <a:rect l="l" t="t" r="r" b="b"/>
            <a:pathLst>
              <a:path w="2089150" h="0">
                <a:moveTo>
                  <a:pt x="0" y="0"/>
                </a:moveTo>
                <a:lnTo>
                  <a:pt x="208915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248400" y="5562600"/>
            <a:ext cx="457200" cy="469900"/>
          </a:xfrm>
          <a:custGeom>
            <a:avLst/>
            <a:gdLst/>
            <a:ahLst/>
            <a:cxnLst/>
            <a:rect l="l" t="t" r="r" b="b"/>
            <a:pathLst>
              <a:path w="457200" h="469900">
                <a:moveTo>
                  <a:pt x="0" y="0"/>
                </a:moveTo>
                <a:lnTo>
                  <a:pt x="457200" y="0"/>
                </a:lnTo>
                <a:lnTo>
                  <a:pt x="457200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42050" y="5556250"/>
            <a:ext cx="469900" cy="482600"/>
          </a:xfrm>
          <a:custGeom>
            <a:avLst/>
            <a:gdLst/>
            <a:ahLst/>
            <a:cxnLst/>
            <a:rect l="l" t="t" r="r" b="b"/>
            <a:pathLst>
              <a:path w="469900" h="482600">
                <a:moveTo>
                  <a:pt x="469900" y="482600"/>
                </a:moveTo>
                <a:lnTo>
                  <a:pt x="0" y="482600"/>
                </a:lnTo>
                <a:lnTo>
                  <a:pt x="0" y="0"/>
                </a:lnTo>
                <a:lnTo>
                  <a:pt x="469900" y="0"/>
                </a:lnTo>
                <a:lnTo>
                  <a:pt x="4699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9900"/>
                </a:lnTo>
                <a:lnTo>
                  <a:pt x="6350" y="469900"/>
                </a:lnTo>
                <a:lnTo>
                  <a:pt x="12700" y="476250"/>
                </a:lnTo>
                <a:lnTo>
                  <a:pt x="469900" y="476250"/>
                </a:lnTo>
                <a:lnTo>
                  <a:pt x="469900" y="482600"/>
                </a:lnTo>
                <a:close/>
              </a:path>
              <a:path w="469900" h="482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69900" h="482600">
                <a:moveTo>
                  <a:pt x="4572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57200" y="6350"/>
                </a:lnTo>
                <a:lnTo>
                  <a:pt x="457200" y="12700"/>
                </a:lnTo>
                <a:close/>
              </a:path>
              <a:path w="469900" h="482600">
                <a:moveTo>
                  <a:pt x="457200" y="476250"/>
                </a:moveTo>
                <a:lnTo>
                  <a:pt x="457200" y="6350"/>
                </a:lnTo>
                <a:lnTo>
                  <a:pt x="463550" y="12700"/>
                </a:lnTo>
                <a:lnTo>
                  <a:pt x="469900" y="12700"/>
                </a:lnTo>
                <a:lnTo>
                  <a:pt x="469900" y="469900"/>
                </a:lnTo>
                <a:lnTo>
                  <a:pt x="463550" y="469900"/>
                </a:lnTo>
                <a:lnTo>
                  <a:pt x="457200" y="476250"/>
                </a:lnTo>
                <a:close/>
              </a:path>
              <a:path w="469900" h="482600">
                <a:moveTo>
                  <a:pt x="469900" y="12700"/>
                </a:moveTo>
                <a:lnTo>
                  <a:pt x="463550" y="12700"/>
                </a:lnTo>
                <a:lnTo>
                  <a:pt x="457200" y="6350"/>
                </a:lnTo>
                <a:lnTo>
                  <a:pt x="469900" y="6350"/>
                </a:lnTo>
                <a:lnTo>
                  <a:pt x="469900" y="12700"/>
                </a:lnTo>
                <a:close/>
              </a:path>
              <a:path w="469900" h="482600">
                <a:moveTo>
                  <a:pt x="12700" y="476250"/>
                </a:moveTo>
                <a:lnTo>
                  <a:pt x="6350" y="469900"/>
                </a:lnTo>
                <a:lnTo>
                  <a:pt x="12700" y="469900"/>
                </a:lnTo>
                <a:lnTo>
                  <a:pt x="12700" y="476250"/>
                </a:lnTo>
                <a:close/>
              </a:path>
              <a:path w="469900" h="482600">
                <a:moveTo>
                  <a:pt x="457200" y="476250"/>
                </a:moveTo>
                <a:lnTo>
                  <a:pt x="12700" y="476250"/>
                </a:lnTo>
                <a:lnTo>
                  <a:pt x="12700" y="469900"/>
                </a:lnTo>
                <a:lnTo>
                  <a:pt x="457200" y="469900"/>
                </a:lnTo>
                <a:lnTo>
                  <a:pt x="457200" y="476250"/>
                </a:lnTo>
                <a:close/>
              </a:path>
              <a:path w="469900" h="482600">
                <a:moveTo>
                  <a:pt x="469900" y="476250"/>
                </a:moveTo>
                <a:lnTo>
                  <a:pt x="457200" y="476250"/>
                </a:lnTo>
                <a:lnTo>
                  <a:pt x="463550" y="469900"/>
                </a:lnTo>
                <a:lnTo>
                  <a:pt x="469900" y="469900"/>
                </a:lnTo>
                <a:lnTo>
                  <a:pt x="469900" y="4762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248400" y="5577204"/>
            <a:ext cx="457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Ⅴ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05219" y="4937125"/>
            <a:ext cx="175260" cy="627380"/>
          </a:xfrm>
          <a:custGeom>
            <a:avLst/>
            <a:gdLst/>
            <a:ahLst/>
            <a:cxnLst/>
            <a:rect l="l" t="t" r="r" b="b"/>
            <a:pathLst>
              <a:path w="175260" h="627379">
                <a:moveTo>
                  <a:pt x="0" y="82956"/>
                </a:moveTo>
                <a:lnTo>
                  <a:pt x="19380" y="0"/>
                </a:lnTo>
                <a:lnTo>
                  <a:pt x="64756" y="54114"/>
                </a:lnTo>
                <a:lnTo>
                  <a:pt x="38823" y="54114"/>
                </a:lnTo>
                <a:lnTo>
                  <a:pt x="26466" y="57061"/>
                </a:lnTo>
                <a:lnTo>
                  <a:pt x="30887" y="75589"/>
                </a:lnTo>
                <a:lnTo>
                  <a:pt x="0" y="82956"/>
                </a:lnTo>
                <a:close/>
              </a:path>
              <a:path w="175260" h="627379">
                <a:moveTo>
                  <a:pt x="30887" y="75589"/>
                </a:moveTo>
                <a:lnTo>
                  <a:pt x="26466" y="57061"/>
                </a:lnTo>
                <a:lnTo>
                  <a:pt x="38823" y="54114"/>
                </a:lnTo>
                <a:lnTo>
                  <a:pt x="43243" y="72641"/>
                </a:lnTo>
                <a:lnTo>
                  <a:pt x="30887" y="75589"/>
                </a:lnTo>
                <a:close/>
              </a:path>
              <a:path w="175260" h="627379">
                <a:moveTo>
                  <a:pt x="43243" y="72641"/>
                </a:moveTo>
                <a:lnTo>
                  <a:pt x="38823" y="54114"/>
                </a:lnTo>
                <a:lnTo>
                  <a:pt x="64756" y="54114"/>
                </a:lnTo>
                <a:lnTo>
                  <a:pt x="74117" y="65277"/>
                </a:lnTo>
                <a:lnTo>
                  <a:pt x="43243" y="72641"/>
                </a:lnTo>
                <a:close/>
              </a:path>
              <a:path w="175260" h="627379">
                <a:moveTo>
                  <a:pt x="162433" y="626948"/>
                </a:moveTo>
                <a:lnTo>
                  <a:pt x="30887" y="75589"/>
                </a:lnTo>
                <a:lnTo>
                  <a:pt x="43243" y="72641"/>
                </a:lnTo>
                <a:lnTo>
                  <a:pt x="174777" y="624001"/>
                </a:lnTo>
                <a:lnTo>
                  <a:pt x="162433" y="62694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343400" y="5791200"/>
            <a:ext cx="554990" cy="469900"/>
          </a:xfrm>
          <a:custGeom>
            <a:avLst/>
            <a:gdLst/>
            <a:ahLst/>
            <a:cxnLst/>
            <a:rect l="l" t="t" r="r" b="b"/>
            <a:pathLst>
              <a:path w="554989" h="469900">
                <a:moveTo>
                  <a:pt x="0" y="0"/>
                </a:moveTo>
                <a:lnTo>
                  <a:pt x="554736" y="0"/>
                </a:lnTo>
                <a:lnTo>
                  <a:pt x="554736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66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337050" y="5784850"/>
            <a:ext cx="567055" cy="482600"/>
          </a:xfrm>
          <a:custGeom>
            <a:avLst/>
            <a:gdLst/>
            <a:ahLst/>
            <a:cxnLst/>
            <a:rect l="l" t="t" r="r" b="b"/>
            <a:pathLst>
              <a:path w="567054" h="482600">
                <a:moveTo>
                  <a:pt x="566737" y="482600"/>
                </a:moveTo>
                <a:lnTo>
                  <a:pt x="0" y="482600"/>
                </a:lnTo>
                <a:lnTo>
                  <a:pt x="0" y="0"/>
                </a:lnTo>
                <a:lnTo>
                  <a:pt x="566737" y="0"/>
                </a:lnTo>
                <a:lnTo>
                  <a:pt x="56673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9900"/>
                </a:lnTo>
                <a:lnTo>
                  <a:pt x="6350" y="469900"/>
                </a:lnTo>
                <a:lnTo>
                  <a:pt x="12700" y="476250"/>
                </a:lnTo>
                <a:lnTo>
                  <a:pt x="566737" y="476250"/>
                </a:lnTo>
                <a:lnTo>
                  <a:pt x="566737" y="482600"/>
                </a:lnTo>
                <a:close/>
              </a:path>
              <a:path w="567054" h="482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67054" h="482600">
                <a:moveTo>
                  <a:pt x="55403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54037" y="6350"/>
                </a:lnTo>
                <a:lnTo>
                  <a:pt x="554037" y="12700"/>
                </a:lnTo>
                <a:close/>
              </a:path>
              <a:path w="567054" h="482600">
                <a:moveTo>
                  <a:pt x="554037" y="476250"/>
                </a:moveTo>
                <a:lnTo>
                  <a:pt x="554037" y="6350"/>
                </a:lnTo>
                <a:lnTo>
                  <a:pt x="560387" y="12700"/>
                </a:lnTo>
                <a:lnTo>
                  <a:pt x="566737" y="12700"/>
                </a:lnTo>
                <a:lnTo>
                  <a:pt x="566737" y="469900"/>
                </a:lnTo>
                <a:lnTo>
                  <a:pt x="560387" y="469900"/>
                </a:lnTo>
                <a:lnTo>
                  <a:pt x="554037" y="476250"/>
                </a:lnTo>
                <a:close/>
              </a:path>
              <a:path w="567054" h="482600">
                <a:moveTo>
                  <a:pt x="566737" y="12700"/>
                </a:moveTo>
                <a:lnTo>
                  <a:pt x="560387" y="12700"/>
                </a:lnTo>
                <a:lnTo>
                  <a:pt x="554037" y="6350"/>
                </a:lnTo>
                <a:lnTo>
                  <a:pt x="566737" y="6350"/>
                </a:lnTo>
                <a:lnTo>
                  <a:pt x="566737" y="12700"/>
                </a:lnTo>
                <a:close/>
              </a:path>
              <a:path w="567054" h="482600">
                <a:moveTo>
                  <a:pt x="12700" y="476250"/>
                </a:moveTo>
                <a:lnTo>
                  <a:pt x="6350" y="469900"/>
                </a:lnTo>
                <a:lnTo>
                  <a:pt x="12700" y="469900"/>
                </a:lnTo>
                <a:lnTo>
                  <a:pt x="12700" y="476250"/>
                </a:lnTo>
                <a:close/>
              </a:path>
              <a:path w="567054" h="482600">
                <a:moveTo>
                  <a:pt x="554037" y="476250"/>
                </a:moveTo>
                <a:lnTo>
                  <a:pt x="12700" y="476250"/>
                </a:lnTo>
                <a:lnTo>
                  <a:pt x="12700" y="469900"/>
                </a:lnTo>
                <a:lnTo>
                  <a:pt x="554037" y="469900"/>
                </a:lnTo>
                <a:lnTo>
                  <a:pt x="554037" y="476250"/>
                </a:lnTo>
                <a:close/>
              </a:path>
              <a:path w="567054" h="482600">
                <a:moveTo>
                  <a:pt x="566737" y="476250"/>
                </a:moveTo>
                <a:lnTo>
                  <a:pt x="554037" y="476250"/>
                </a:lnTo>
                <a:lnTo>
                  <a:pt x="560387" y="469900"/>
                </a:lnTo>
                <a:lnTo>
                  <a:pt x="566737" y="469900"/>
                </a:lnTo>
                <a:lnTo>
                  <a:pt x="566737" y="4762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422140" y="5805804"/>
            <a:ext cx="592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Ⅷ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662792" y="5029200"/>
            <a:ext cx="266700" cy="764540"/>
          </a:xfrm>
          <a:custGeom>
            <a:avLst/>
            <a:gdLst/>
            <a:ahLst/>
            <a:cxnLst/>
            <a:rect l="l" t="t" r="r" b="b"/>
            <a:pathLst>
              <a:path w="266700" h="764539">
                <a:moveTo>
                  <a:pt x="224108" y="70505"/>
                </a:moveTo>
                <a:lnTo>
                  <a:pt x="193903" y="60693"/>
                </a:lnTo>
                <a:lnTo>
                  <a:pt x="253695" y="0"/>
                </a:lnTo>
                <a:lnTo>
                  <a:pt x="261585" y="52387"/>
                </a:lnTo>
                <a:lnTo>
                  <a:pt x="229997" y="52387"/>
                </a:lnTo>
                <a:lnTo>
                  <a:pt x="224108" y="70505"/>
                </a:lnTo>
                <a:close/>
              </a:path>
              <a:path w="266700" h="764539">
                <a:moveTo>
                  <a:pt x="236186" y="74429"/>
                </a:moveTo>
                <a:lnTo>
                  <a:pt x="224108" y="70505"/>
                </a:lnTo>
                <a:lnTo>
                  <a:pt x="229997" y="52387"/>
                </a:lnTo>
                <a:lnTo>
                  <a:pt x="242074" y="56311"/>
                </a:lnTo>
                <a:lnTo>
                  <a:pt x="236186" y="74429"/>
                </a:lnTo>
                <a:close/>
              </a:path>
              <a:path w="266700" h="764539">
                <a:moveTo>
                  <a:pt x="266382" y="84239"/>
                </a:moveTo>
                <a:lnTo>
                  <a:pt x="236186" y="74429"/>
                </a:lnTo>
                <a:lnTo>
                  <a:pt x="242074" y="56311"/>
                </a:lnTo>
                <a:lnTo>
                  <a:pt x="229997" y="52387"/>
                </a:lnTo>
                <a:lnTo>
                  <a:pt x="261585" y="52387"/>
                </a:lnTo>
                <a:lnTo>
                  <a:pt x="266382" y="84239"/>
                </a:lnTo>
                <a:close/>
              </a:path>
              <a:path w="266700" h="764539">
                <a:moveTo>
                  <a:pt x="12090" y="763968"/>
                </a:moveTo>
                <a:lnTo>
                  <a:pt x="0" y="760031"/>
                </a:lnTo>
                <a:lnTo>
                  <a:pt x="224108" y="70505"/>
                </a:lnTo>
                <a:lnTo>
                  <a:pt x="236186" y="74429"/>
                </a:lnTo>
                <a:lnTo>
                  <a:pt x="12090" y="763968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72383" y="3581400"/>
            <a:ext cx="509270" cy="469900"/>
          </a:xfrm>
          <a:custGeom>
            <a:avLst/>
            <a:gdLst/>
            <a:ahLst/>
            <a:cxnLst/>
            <a:rect l="l" t="t" r="r" b="b"/>
            <a:pathLst>
              <a:path w="509270" h="469900">
                <a:moveTo>
                  <a:pt x="0" y="0"/>
                </a:moveTo>
                <a:lnTo>
                  <a:pt x="509016" y="0"/>
                </a:lnTo>
                <a:lnTo>
                  <a:pt x="509016" y="469391"/>
                </a:lnTo>
                <a:lnTo>
                  <a:pt x="0" y="469391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65462" y="3575050"/>
            <a:ext cx="522605" cy="482600"/>
          </a:xfrm>
          <a:custGeom>
            <a:avLst/>
            <a:gdLst/>
            <a:ahLst/>
            <a:cxnLst/>
            <a:rect l="l" t="t" r="r" b="b"/>
            <a:pathLst>
              <a:path w="522604" h="482600">
                <a:moveTo>
                  <a:pt x="522287" y="482600"/>
                </a:moveTo>
                <a:lnTo>
                  <a:pt x="0" y="482600"/>
                </a:lnTo>
                <a:lnTo>
                  <a:pt x="0" y="0"/>
                </a:lnTo>
                <a:lnTo>
                  <a:pt x="522287" y="0"/>
                </a:lnTo>
                <a:lnTo>
                  <a:pt x="52228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9900"/>
                </a:lnTo>
                <a:lnTo>
                  <a:pt x="6350" y="469900"/>
                </a:lnTo>
                <a:lnTo>
                  <a:pt x="12700" y="476250"/>
                </a:lnTo>
                <a:lnTo>
                  <a:pt x="522287" y="476250"/>
                </a:lnTo>
                <a:lnTo>
                  <a:pt x="522287" y="482600"/>
                </a:lnTo>
                <a:close/>
              </a:path>
              <a:path w="522604" h="4826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22604" h="482600">
                <a:moveTo>
                  <a:pt x="50958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09587" y="6350"/>
                </a:lnTo>
                <a:lnTo>
                  <a:pt x="509587" y="12700"/>
                </a:lnTo>
                <a:close/>
              </a:path>
              <a:path w="522604" h="482600">
                <a:moveTo>
                  <a:pt x="509587" y="476250"/>
                </a:moveTo>
                <a:lnTo>
                  <a:pt x="509587" y="6350"/>
                </a:lnTo>
                <a:lnTo>
                  <a:pt x="515937" y="12700"/>
                </a:lnTo>
                <a:lnTo>
                  <a:pt x="522287" y="12700"/>
                </a:lnTo>
                <a:lnTo>
                  <a:pt x="522287" y="469900"/>
                </a:lnTo>
                <a:lnTo>
                  <a:pt x="515937" y="469900"/>
                </a:lnTo>
                <a:lnTo>
                  <a:pt x="509587" y="476250"/>
                </a:lnTo>
                <a:close/>
              </a:path>
              <a:path w="522604" h="482600">
                <a:moveTo>
                  <a:pt x="522287" y="12700"/>
                </a:moveTo>
                <a:lnTo>
                  <a:pt x="515937" y="12700"/>
                </a:lnTo>
                <a:lnTo>
                  <a:pt x="509587" y="6350"/>
                </a:lnTo>
                <a:lnTo>
                  <a:pt x="522287" y="6350"/>
                </a:lnTo>
                <a:lnTo>
                  <a:pt x="522287" y="12700"/>
                </a:lnTo>
                <a:close/>
              </a:path>
              <a:path w="522604" h="482600">
                <a:moveTo>
                  <a:pt x="12700" y="476250"/>
                </a:moveTo>
                <a:lnTo>
                  <a:pt x="6350" y="469900"/>
                </a:lnTo>
                <a:lnTo>
                  <a:pt x="12700" y="469900"/>
                </a:lnTo>
                <a:lnTo>
                  <a:pt x="12700" y="476250"/>
                </a:lnTo>
                <a:close/>
              </a:path>
              <a:path w="522604" h="482600">
                <a:moveTo>
                  <a:pt x="509587" y="476250"/>
                </a:moveTo>
                <a:lnTo>
                  <a:pt x="12700" y="476250"/>
                </a:lnTo>
                <a:lnTo>
                  <a:pt x="12700" y="469900"/>
                </a:lnTo>
                <a:lnTo>
                  <a:pt x="509587" y="469900"/>
                </a:lnTo>
                <a:lnTo>
                  <a:pt x="509587" y="476250"/>
                </a:lnTo>
                <a:close/>
              </a:path>
              <a:path w="522604" h="482600">
                <a:moveTo>
                  <a:pt x="522287" y="476250"/>
                </a:moveTo>
                <a:lnTo>
                  <a:pt x="509587" y="476250"/>
                </a:lnTo>
                <a:lnTo>
                  <a:pt x="515937" y="469900"/>
                </a:lnTo>
                <a:lnTo>
                  <a:pt x="522287" y="469900"/>
                </a:lnTo>
                <a:lnTo>
                  <a:pt x="522287" y="4762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072383" y="3596004"/>
            <a:ext cx="509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Ⅳ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81400" y="3790950"/>
            <a:ext cx="1403350" cy="76200"/>
          </a:xfrm>
          <a:custGeom>
            <a:avLst/>
            <a:gdLst/>
            <a:ahLst/>
            <a:cxnLst/>
            <a:rect l="l" t="t" r="r" b="b"/>
            <a:pathLst>
              <a:path w="1403350" h="76200">
                <a:moveTo>
                  <a:pt x="1327150" y="76200"/>
                </a:moveTo>
                <a:lnTo>
                  <a:pt x="1327150" y="0"/>
                </a:lnTo>
                <a:lnTo>
                  <a:pt x="1390650" y="31750"/>
                </a:lnTo>
                <a:lnTo>
                  <a:pt x="1346200" y="31750"/>
                </a:lnTo>
                <a:lnTo>
                  <a:pt x="1346200" y="44450"/>
                </a:lnTo>
                <a:lnTo>
                  <a:pt x="1390650" y="44450"/>
                </a:lnTo>
                <a:lnTo>
                  <a:pt x="1327150" y="76200"/>
                </a:lnTo>
                <a:close/>
              </a:path>
              <a:path w="1403350" h="76200">
                <a:moveTo>
                  <a:pt x="13271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1327150" y="31750"/>
                </a:lnTo>
                <a:lnTo>
                  <a:pt x="1327150" y="44450"/>
                </a:lnTo>
                <a:close/>
              </a:path>
              <a:path w="1403350" h="76200">
                <a:moveTo>
                  <a:pt x="1390650" y="44450"/>
                </a:moveTo>
                <a:lnTo>
                  <a:pt x="1346200" y="44450"/>
                </a:lnTo>
                <a:lnTo>
                  <a:pt x="1346200" y="31750"/>
                </a:lnTo>
                <a:lnTo>
                  <a:pt x="1390650" y="31750"/>
                </a:lnTo>
                <a:lnTo>
                  <a:pt x="1403350" y="38100"/>
                </a:lnTo>
                <a:lnTo>
                  <a:pt x="1390650" y="444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618490" y="383540"/>
            <a:ext cx="3698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三、空间直角坐标</a:t>
            </a:r>
            <a:r>
              <a:rPr dirty="0" spc="-10"/>
              <a:t>系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07340" y="2069464"/>
            <a:ext cx="40259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组成一个空间直角坐标系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31540" y="4918341"/>
            <a:ext cx="1278255" cy="7454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10845">
              <a:lnSpc>
                <a:spcPts val="3090"/>
              </a:lnSpc>
              <a:spcBef>
                <a:spcPts val="125"/>
              </a:spcBef>
            </a:pPr>
            <a:r>
              <a:rPr dirty="0" sz="2850" spc="10" b="1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2550"/>
              </a:lnSpc>
            </a:pP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4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FFFF"/>
                </a:solidFill>
                <a:latin typeface="新宋体"/>
                <a:cs typeface="新宋体"/>
              </a:rPr>
              <a:t>横轴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46340" y="4510404"/>
            <a:ext cx="1278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FFFF"/>
                </a:solidFill>
                <a:latin typeface="新宋体"/>
                <a:cs typeface="新宋体"/>
              </a:rPr>
              <a:t>纵轴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33160" y="2240051"/>
            <a:ext cx="16275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1625" algn="l"/>
              </a:tabLst>
            </a:pPr>
            <a:r>
              <a:rPr dirty="0" baseline="-4873" sz="4275" spc="15" b="1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40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400" spc="-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FFFF"/>
                </a:solidFill>
                <a:latin typeface="新宋体"/>
                <a:cs typeface="新宋体"/>
              </a:rPr>
              <a:t>竖轴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829300" y="4295775"/>
            <a:ext cx="2087880" cy="85725"/>
          </a:xfrm>
          <a:custGeom>
            <a:avLst/>
            <a:gdLst/>
            <a:ahLst/>
            <a:cxnLst/>
            <a:rect l="l" t="t" r="r" b="b"/>
            <a:pathLst>
              <a:path w="2087879" h="85725">
                <a:moveTo>
                  <a:pt x="2001837" y="85725"/>
                </a:moveTo>
                <a:lnTo>
                  <a:pt x="2001837" y="0"/>
                </a:lnTo>
                <a:lnTo>
                  <a:pt x="2058987" y="28575"/>
                </a:lnTo>
                <a:lnTo>
                  <a:pt x="2023275" y="28575"/>
                </a:lnTo>
                <a:lnTo>
                  <a:pt x="2023275" y="57150"/>
                </a:lnTo>
                <a:lnTo>
                  <a:pt x="2058987" y="57150"/>
                </a:lnTo>
                <a:lnTo>
                  <a:pt x="2001837" y="85725"/>
                </a:lnTo>
                <a:close/>
              </a:path>
              <a:path w="2087879" h="85725">
                <a:moveTo>
                  <a:pt x="200183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001837" y="28575"/>
                </a:lnTo>
                <a:lnTo>
                  <a:pt x="2001837" y="57150"/>
                </a:lnTo>
                <a:close/>
              </a:path>
              <a:path w="2087879" h="85725">
                <a:moveTo>
                  <a:pt x="2058987" y="57150"/>
                </a:moveTo>
                <a:lnTo>
                  <a:pt x="2023275" y="57150"/>
                </a:lnTo>
                <a:lnTo>
                  <a:pt x="2023275" y="28575"/>
                </a:lnTo>
                <a:lnTo>
                  <a:pt x="2058987" y="28575"/>
                </a:lnTo>
                <a:lnTo>
                  <a:pt x="2087562" y="42862"/>
                </a:lnTo>
                <a:lnTo>
                  <a:pt x="2058987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764540" y="2633535"/>
            <a:ext cx="1898014" cy="226377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1050"/>
              </a:spcBef>
              <a:buClr>
                <a:srgbClr val="FFFF00"/>
              </a:buClr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坐标原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endParaRPr sz="2800">
              <a:latin typeface="新宋体"/>
              <a:cs typeface="新宋体"/>
            </a:endParaRPr>
          </a:p>
          <a:p>
            <a:pPr marL="226060" indent="-213360">
              <a:lnSpc>
                <a:spcPct val="100000"/>
              </a:lnSpc>
              <a:spcBef>
                <a:spcPts val="955"/>
              </a:spcBef>
              <a:buClr>
                <a:srgbClr val="FFFF00"/>
              </a:buClr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坐标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endParaRPr sz="2800">
              <a:latin typeface="新宋体"/>
              <a:cs typeface="新宋体"/>
            </a:endParaRPr>
          </a:p>
          <a:p>
            <a:pPr marL="226060" indent="-213360">
              <a:lnSpc>
                <a:spcPct val="100000"/>
              </a:lnSpc>
              <a:spcBef>
                <a:spcPts val="869"/>
              </a:spcBef>
              <a:buClr>
                <a:srgbClr val="FFFF00"/>
              </a:buClr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坐标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  <a:p>
            <a:pPr marL="226060" indent="-213360">
              <a:lnSpc>
                <a:spcPct val="100000"/>
              </a:lnSpc>
              <a:spcBef>
                <a:spcPts val="1410"/>
              </a:spcBef>
              <a:buClr>
                <a:srgbClr val="FFFF00"/>
              </a:buClr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卦限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八个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14758" y="4231779"/>
            <a:ext cx="11696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8547" sz="3900" spc="150" b="1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50" spc="100" b="1" i="1">
                <a:solidFill>
                  <a:srgbClr val="FFFFFF"/>
                </a:solidFill>
                <a:latin typeface="Times New Roman"/>
                <a:cs typeface="Times New Roman"/>
              </a:rPr>
              <a:t>xoy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33325" y="3433267"/>
            <a:ext cx="90296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850" spc="10" b="1" i="1">
                <a:solidFill>
                  <a:srgbClr val="FFFFFF"/>
                </a:solidFill>
                <a:latin typeface="Times New Roman"/>
                <a:cs typeface="Times New Roman"/>
              </a:rPr>
              <a:t>yoz</a:t>
            </a:r>
            <a:r>
              <a:rPr dirty="0" sz="2850" spc="-49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56" name="object 56"/>
          <p:cNvSpPr txBox="1"/>
          <p:nvPr/>
        </p:nvSpPr>
        <p:spPr>
          <a:xfrm rot="20460000">
            <a:off x="5008154" y="3896564"/>
            <a:ext cx="925488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95"/>
              </a:lnSpc>
            </a:pPr>
            <a:r>
              <a:rPr dirty="0" sz="2800" spc="-55" b="1" i="1">
                <a:solidFill>
                  <a:srgbClr val="FFFFFF"/>
                </a:solidFill>
                <a:latin typeface="Times New Roman"/>
                <a:cs typeface="Times New Roman"/>
              </a:rPr>
              <a:t>zo</a:t>
            </a:r>
            <a:r>
              <a:rPr dirty="0" sz="2800" spc="-55" b="1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1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2140" y="878077"/>
            <a:ext cx="7949565" cy="111061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010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1.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空间直角坐标系的基本概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念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baseline="-1984" sz="4200">
                <a:solidFill>
                  <a:srgbClr val="FFFFFF"/>
                </a:solidFill>
                <a:latin typeface="新宋体"/>
                <a:cs typeface="新宋体"/>
              </a:rPr>
              <a:t>过空间一定</a:t>
            </a: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-1984" sz="4200" spc="-11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baseline="-1984" sz="4200" spc="-6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84" sz="4200" spc="142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由三条互相垂直的数轴按右手规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218237" y="3930650"/>
            <a:ext cx="2037080" cy="76200"/>
          </a:xfrm>
          <a:custGeom>
            <a:avLst/>
            <a:gdLst/>
            <a:ahLst/>
            <a:cxnLst/>
            <a:rect l="l" t="t" r="r" b="b"/>
            <a:pathLst>
              <a:path w="2037079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2037079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2037079" h="76200">
                <a:moveTo>
                  <a:pt x="2036762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2036762" y="31750"/>
                </a:lnTo>
                <a:lnTo>
                  <a:pt x="2036762" y="444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290559" y="3733800"/>
            <a:ext cx="495300" cy="466725"/>
          </a:xfrm>
          <a:custGeom>
            <a:avLst/>
            <a:gdLst/>
            <a:ahLst/>
            <a:cxnLst/>
            <a:rect l="l" t="t" r="r" b="b"/>
            <a:pathLst>
              <a:path w="495300" h="466725">
                <a:moveTo>
                  <a:pt x="0" y="0"/>
                </a:moveTo>
                <a:lnTo>
                  <a:pt x="495300" y="0"/>
                </a:lnTo>
                <a:lnTo>
                  <a:pt x="495300" y="466344"/>
                </a:lnTo>
                <a:lnTo>
                  <a:pt x="0" y="466344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85162" y="3729037"/>
            <a:ext cx="504825" cy="476250"/>
          </a:xfrm>
          <a:custGeom>
            <a:avLst/>
            <a:gdLst/>
            <a:ahLst/>
            <a:cxnLst/>
            <a:rect l="l" t="t" r="r" b="b"/>
            <a:pathLst>
              <a:path w="504825" h="476250">
                <a:moveTo>
                  <a:pt x="504825" y="476250"/>
                </a:moveTo>
                <a:lnTo>
                  <a:pt x="0" y="476250"/>
                </a:lnTo>
                <a:lnTo>
                  <a:pt x="0" y="0"/>
                </a:lnTo>
                <a:lnTo>
                  <a:pt x="504825" y="0"/>
                </a:lnTo>
                <a:lnTo>
                  <a:pt x="5048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6725"/>
                </a:lnTo>
                <a:lnTo>
                  <a:pt x="4762" y="466725"/>
                </a:lnTo>
                <a:lnTo>
                  <a:pt x="9525" y="471487"/>
                </a:lnTo>
                <a:lnTo>
                  <a:pt x="504825" y="471487"/>
                </a:lnTo>
                <a:lnTo>
                  <a:pt x="504825" y="476250"/>
                </a:lnTo>
                <a:close/>
              </a:path>
              <a:path w="504825" h="4762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504825" h="476250">
                <a:moveTo>
                  <a:pt x="4953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95300" y="4762"/>
                </a:lnTo>
                <a:lnTo>
                  <a:pt x="495300" y="9525"/>
                </a:lnTo>
                <a:close/>
              </a:path>
              <a:path w="504825" h="476250">
                <a:moveTo>
                  <a:pt x="495300" y="471487"/>
                </a:moveTo>
                <a:lnTo>
                  <a:pt x="495300" y="4762"/>
                </a:lnTo>
                <a:lnTo>
                  <a:pt x="500062" y="9525"/>
                </a:lnTo>
                <a:lnTo>
                  <a:pt x="504825" y="9525"/>
                </a:lnTo>
                <a:lnTo>
                  <a:pt x="504825" y="466725"/>
                </a:lnTo>
                <a:lnTo>
                  <a:pt x="500062" y="466725"/>
                </a:lnTo>
                <a:lnTo>
                  <a:pt x="495300" y="471487"/>
                </a:lnTo>
                <a:close/>
              </a:path>
              <a:path w="504825" h="476250">
                <a:moveTo>
                  <a:pt x="504825" y="9525"/>
                </a:moveTo>
                <a:lnTo>
                  <a:pt x="500062" y="9525"/>
                </a:lnTo>
                <a:lnTo>
                  <a:pt x="495300" y="4762"/>
                </a:lnTo>
                <a:lnTo>
                  <a:pt x="504825" y="4762"/>
                </a:lnTo>
                <a:lnTo>
                  <a:pt x="504825" y="9525"/>
                </a:lnTo>
                <a:close/>
              </a:path>
              <a:path w="504825" h="476250">
                <a:moveTo>
                  <a:pt x="9525" y="471487"/>
                </a:moveTo>
                <a:lnTo>
                  <a:pt x="4762" y="466725"/>
                </a:lnTo>
                <a:lnTo>
                  <a:pt x="9525" y="466725"/>
                </a:lnTo>
                <a:lnTo>
                  <a:pt x="9525" y="471487"/>
                </a:lnTo>
                <a:close/>
              </a:path>
              <a:path w="504825" h="476250">
                <a:moveTo>
                  <a:pt x="495300" y="471487"/>
                </a:moveTo>
                <a:lnTo>
                  <a:pt x="9525" y="471487"/>
                </a:lnTo>
                <a:lnTo>
                  <a:pt x="9525" y="466725"/>
                </a:lnTo>
                <a:lnTo>
                  <a:pt x="495300" y="466725"/>
                </a:lnTo>
                <a:lnTo>
                  <a:pt x="495300" y="471487"/>
                </a:lnTo>
                <a:close/>
              </a:path>
              <a:path w="504825" h="476250">
                <a:moveTo>
                  <a:pt x="504825" y="471487"/>
                </a:moveTo>
                <a:lnTo>
                  <a:pt x="495300" y="471487"/>
                </a:lnTo>
                <a:lnTo>
                  <a:pt x="500062" y="466725"/>
                </a:lnTo>
                <a:lnTo>
                  <a:pt x="504825" y="466725"/>
                </a:lnTo>
                <a:lnTo>
                  <a:pt x="504825" y="4714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8290559" y="3748404"/>
            <a:ext cx="495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365" y="5270182"/>
            <a:ext cx="1003300" cy="652780"/>
          </a:xfrm>
          <a:custGeom>
            <a:avLst/>
            <a:gdLst/>
            <a:ahLst/>
            <a:cxnLst/>
            <a:rect l="l" t="t" r="r" b="b"/>
            <a:pathLst>
              <a:path w="1003300" h="652779">
                <a:moveTo>
                  <a:pt x="67412" y="616445"/>
                </a:moveTo>
                <a:lnTo>
                  <a:pt x="60511" y="605785"/>
                </a:lnTo>
                <a:lnTo>
                  <a:pt x="996365" y="0"/>
                </a:lnTo>
                <a:lnTo>
                  <a:pt x="1003261" y="10667"/>
                </a:lnTo>
                <a:lnTo>
                  <a:pt x="67412" y="616445"/>
                </a:lnTo>
                <a:close/>
              </a:path>
              <a:path w="1003300" h="652779">
                <a:moveTo>
                  <a:pt x="0" y="652526"/>
                </a:moveTo>
                <a:lnTo>
                  <a:pt x="43256" y="579132"/>
                </a:lnTo>
                <a:lnTo>
                  <a:pt x="60511" y="605785"/>
                </a:lnTo>
                <a:lnTo>
                  <a:pt x="44513" y="616140"/>
                </a:lnTo>
                <a:lnTo>
                  <a:pt x="51422" y="626795"/>
                </a:lnTo>
                <a:lnTo>
                  <a:pt x="74113" y="626795"/>
                </a:lnTo>
                <a:lnTo>
                  <a:pt x="84670" y="643102"/>
                </a:lnTo>
                <a:lnTo>
                  <a:pt x="0" y="652526"/>
                </a:lnTo>
                <a:close/>
              </a:path>
              <a:path w="1003300" h="652779">
                <a:moveTo>
                  <a:pt x="51422" y="626795"/>
                </a:moveTo>
                <a:lnTo>
                  <a:pt x="44513" y="616140"/>
                </a:lnTo>
                <a:lnTo>
                  <a:pt x="60511" y="605785"/>
                </a:lnTo>
                <a:lnTo>
                  <a:pt x="67412" y="616445"/>
                </a:lnTo>
                <a:lnTo>
                  <a:pt x="51422" y="626795"/>
                </a:lnTo>
                <a:close/>
              </a:path>
              <a:path w="1003300" h="652779">
                <a:moveTo>
                  <a:pt x="74113" y="626795"/>
                </a:moveTo>
                <a:lnTo>
                  <a:pt x="51422" y="626795"/>
                </a:lnTo>
                <a:lnTo>
                  <a:pt x="67412" y="616445"/>
                </a:lnTo>
                <a:lnTo>
                  <a:pt x="74113" y="626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84725" y="3689350"/>
            <a:ext cx="76200" cy="1581150"/>
          </a:xfrm>
          <a:custGeom>
            <a:avLst/>
            <a:gdLst/>
            <a:ahLst/>
            <a:cxnLst/>
            <a:rect l="l" t="t" r="r" b="b"/>
            <a:pathLst>
              <a:path w="76200" h="1581150">
                <a:moveTo>
                  <a:pt x="3175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1750" y="57150"/>
                </a:lnTo>
                <a:lnTo>
                  <a:pt x="31750" y="76200"/>
                </a:lnTo>
                <a:close/>
              </a:path>
              <a:path w="76200" h="1581150">
                <a:moveTo>
                  <a:pt x="44450" y="1581150"/>
                </a:moveTo>
                <a:lnTo>
                  <a:pt x="31750" y="1581150"/>
                </a:lnTo>
                <a:lnTo>
                  <a:pt x="31750" y="57150"/>
                </a:lnTo>
                <a:lnTo>
                  <a:pt x="44450" y="57150"/>
                </a:lnTo>
                <a:lnTo>
                  <a:pt x="44450" y="1581150"/>
                </a:lnTo>
                <a:close/>
              </a:path>
              <a:path w="76200" h="1581150">
                <a:moveTo>
                  <a:pt x="76200" y="76200"/>
                </a:moveTo>
                <a:lnTo>
                  <a:pt x="44450" y="76200"/>
                </a:lnTo>
                <a:lnTo>
                  <a:pt x="44450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22825" y="5232400"/>
            <a:ext cx="2520950" cy="76200"/>
          </a:xfrm>
          <a:custGeom>
            <a:avLst/>
            <a:gdLst/>
            <a:ahLst/>
            <a:cxnLst/>
            <a:rect l="l" t="t" r="r" b="b"/>
            <a:pathLst>
              <a:path w="2520950" h="76200">
                <a:moveTo>
                  <a:pt x="2444750" y="76200"/>
                </a:moveTo>
                <a:lnTo>
                  <a:pt x="2444750" y="0"/>
                </a:lnTo>
                <a:lnTo>
                  <a:pt x="2508250" y="31750"/>
                </a:lnTo>
                <a:lnTo>
                  <a:pt x="2463800" y="31750"/>
                </a:lnTo>
                <a:lnTo>
                  <a:pt x="2463800" y="44450"/>
                </a:lnTo>
                <a:lnTo>
                  <a:pt x="2508250" y="44450"/>
                </a:lnTo>
                <a:lnTo>
                  <a:pt x="2444750" y="76200"/>
                </a:lnTo>
                <a:close/>
              </a:path>
              <a:path w="2520950" h="76200">
                <a:moveTo>
                  <a:pt x="24447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444750" y="31750"/>
                </a:lnTo>
                <a:lnTo>
                  <a:pt x="2444750" y="44450"/>
                </a:lnTo>
                <a:close/>
              </a:path>
              <a:path w="2520950" h="76200">
                <a:moveTo>
                  <a:pt x="2508250" y="44450"/>
                </a:moveTo>
                <a:lnTo>
                  <a:pt x="2463800" y="44450"/>
                </a:lnTo>
                <a:lnTo>
                  <a:pt x="2463800" y="31750"/>
                </a:lnTo>
                <a:lnTo>
                  <a:pt x="2508250" y="31750"/>
                </a:lnTo>
                <a:lnTo>
                  <a:pt x="2520950" y="38100"/>
                </a:lnTo>
                <a:lnTo>
                  <a:pt x="250825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63988" y="5724931"/>
            <a:ext cx="20764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4054" y="5002940"/>
            <a:ext cx="178435" cy="394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60"/>
              </a:lnSpc>
            </a:pP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10228" y="4337303"/>
            <a:ext cx="2851785" cy="452755"/>
          </a:xfrm>
          <a:custGeom>
            <a:avLst/>
            <a:gdLst/>
            <a:ahLst/>
            <a:cxnLst/>
            <a:rect l="l" t="t" r="r" b="b"/>
            <a:pathLst>
              <a:path w="2851784" h="452754">
                <a:moveTo>
                  <a:pt x="2135124" y="452628"/>
                </a:moveTo>
                <a:lnTo>
                  <a:pt x="0" y="452628"/>
                </a:lnTo>
                <a:lnTo>
                  <a:pt x="716280" y="0"/>
                </a:lnTo>
                <a:lnTo>
                  <a:pt x="2851404" y="0"/>
                </a:lnTo>
                <a:lnTo>
                  <a:pt x="2135124" y="452628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22825" y="471963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22825" y="463073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22825" y="454183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22825" y="4452937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16323" y="4789932"/>
            <a:ext cx="2138680" cy="957580"/>
          </a:xfrm>
          <a:custGeom>
            <a:avLst/>
            <a:gdLst/>
            <a:ahLst/>
            <a:cxnLst/>
            <a:rect l="l" t="t" r="r" b="b"/>
            <a:pathLst>
              <a:path w="2138679" h="957579">
                <a:moveTo>
                  <a:pt x="0" y="0"/>
                </a:moveTo>
                <a:lnTo>
                  <a:pt x="2138172" y="0"/>
                </a:lnTo>
                <a:lnTo>
                  <a:pt x="2138172" y="957072"/>
                </a:lnTo>
                <a:lnTo>
                  <a:pt x="0" y="957072"/>
                </a:lnTo>
                <a:lnTo>
                  <a:pt x="0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41875" y="527050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 h="0">
                <a:moveTo>
                  <a:pt x="0" y="0"/>
                </a:moveTo>
                <a:lnTo>
                  <a:pt x="1384300" y="0"/>
                </a:lnTo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11091" y="5260238"/>
            <a:ext cx="721360" cy="473709"/>
          </a:xfrm>
          <a:custGeom>
            <a:avLst/>
            <a:gdLst/>
            <a:ahLst/>
            <a:cxnLst/>
            <a:rect l="l" t="t" r="r" b="b"/>
            <a:pathLst>
              <a:path w="721360" h="473710">
                <a:moveTo>
                  <a:pt x="678167" y="38303"/>
                </a:moveTo>
                <a:lnTo>
                  <a:pt x="671245" y="27647"/>
                </a:lnTo>
                <a:lnTo>
                  <a:pt x="713866" y="0"/>
                </a:lnTo>
                <a:lnTo>
                  <a:pt x="720775" y="10655"/>
                </a:lnTo>
                <a:lnTo>
                  <a:pt x="678167" y="38303"/>
                </a:lnTo>
                <a:close/>
              </a:path>
              <a:path w="721360" h="473710">
                <a:moveTo>
                  <a:pt x="603580" y="86677"/>
                </a:moveTo>
                <a:lnTo>
                  <a:pt x="596671" y="76022"/>
                </a:lnTo>
                <a:lnTo>
                  <a:pt x="639292" y="48374"/>
                </a:lnTo>
                <a:lnTo>
                  <a:pt x="646201" y="59029"/>
                </a:lnTo>
                <a:lnTo>
                  <a:pt x="603580" y="86677"/>
                </a:lnTo>
                <a:close/>
              </a:path>
              <a:path w="721360" h="473710">
                <a:moveTo>
                  <a:pt x="528993" y="135051"/>
                </a:moveTo>
                <a:lnTo>
                  <a:pt x="522084" y="124396"/>
                </a:lnTo>
                <a:lnTo>
                  <a:pt x="564705" y="96761"/>
                </a:lnTo>
                <a:lnTo>
                  <a:pt x="571614" y="107416"/>
                </a:lnTo>
                <a:lnTo>
                  <a:pt x="528993" y="135051"/>
                </a:lnTo>
                <a:close/>
              </a:path>
              <a:path w="721360" h="473710">
                <a:moveTo>
                  <a:pt x="454405" y="183438"/>
                </a:moveTo>
                <a:lnTo>
                  <a:pt x="447497" y="172783"/>
                </a:lnTo>
                <a:lnTo>
                  <a:pt x="490118" y="145135"/>
                </a:lnTo>
                <a:lnTo>
                  <a:pt x="497027" y="155790"/>
                </a:lnTo>
                <a:lnTo>
                  <a:pt x="454405" y="183438"/>
                </a:lnTo>
                <a:close/>
              </a:path>
              <a:path w="721360" h="473710">
                <a:moveTo>
                  <a:pt x="379831" y="231813"/>
                </a:moveTo>
                <a:lnTo>
                  <a:pt x="372910" y="221157"/>
                </a:lnTo>
                <a:lnTo>
                  <a:pt x="415531" y="193509"/>
                </a:lnTo>
                <a:lnTo>
                  <a:pt x="422452" y="204165"/>
                </a:lnTo>
                <a:lnTo>
                  <a:pt x="379831" y="231813"/>
                </a:lnTo>
                <a:close/>
              </a:path>
              <a:path w="721360" h="473710">
                <a:moveTo>
                  <a:pt x="305244" y="280187"/>
                </a:moveTo>
                <a:lnTo>
                  <a:pt x="298335" y="269532"/>
                </a:lnTo>
                <a:lnTo>
                  <a:pt x="340956" y="241896"/>
                </a:lnTo>
                <a:lnTo>
                  <a:pt x="347865" y="252552"/>
                </a:lnTo>
                <a:lnTo>
                  <a:pt x="305244" y="280187"/>
                </a:lnTo>
                <a:close/>
              </a:path>
              <a:path w="721360" h="473710">
                <a:moveTo>
                  <a:pt x="230657" y="328574"/>
                </a:moveTo>
                <a:lnTo>
                  <a:pt x="223748" y="317919"/>
                </a:lnTo>
                <a:lnTo>
                  <a:pt x="266369" y="290271"/>
                </a:lnTo>
                <a:lnTo>
                  <a:pt x="273278" y="300926"/>
                </a:lnTo>
                <a:lnTo>
                  <a:pt x="230657" y="328574"/>
                </a:lnTo>
                <a:close/>
              </a:path>
              <a:path w="721360" h="473710">
                <a:moveTo>
                  <a:pt x="156070" y="376948"/>
                </a:moveTo>
                <a:lnTo>
                  <a:pt x="149161" y="366293"/>
                </a:lnTo>
                <a:lnTo>
                  <a:pt x="191782" y="338645"/>
                </a:lnTo>
                <a:lnTo>
                  <a:pt x="198691" y="349300"/>
                </a:lnTo>
                <a:lnTo>
                  <a:pt x="156070" y="376948"/>
                </a:lnTo>
                <a:close/>
              </a:path>
              <a:path w="721360" h="473710">
                <a:moveTo>
                  <a:pt x="81495" y="425323"/>
                </a:moveTo>
                <a:lnTo>
                  <a:pt x="74587" y="414667"/>
                </a:lnTo>
                <a:lnTo>
                  <a:pt x="117195" y="387032"/>
                </a:lnTo>
                <a:lnTo>
                  <a:pt x="124117" y="397687"/>
                </a:lnTo>
                <a:lnTo>
                  <a:pt x="81495" y="425323"/>
                </a:lnTo>
                <a:close/>
              </a:path>
              <a:path w="721360" h="473710">
                <a:moveTo>
                  <a:pt x="6908" y="473710"/>
                </a:moveTo>
                <a:lnTo>
                  <a:pt x="0" y="463054"/>
                </a:lnTo>
                <a:lnTo>
                  <a:pt x="42621" y="435406"/>
                </a:lnTo>
                <a:lnTo>
                  <a:pt x="49529" y="446062"/>
                </a:lnTo>
                <a:lnTo>
                  <a:pt x="6908" y="4737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22825" y="52181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22825" y="51292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22825" y="50403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22825" y="49514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22825" y="48625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22825" y="4800600"/>
            <a:ext cx="12700" cy="24130"/>
          </a:xfrm>
          <a:custGeom>
            <a:avLst/>
            <a:gdLst/>
            <a:ahLst/>
            <a:cxnLst/>
            <a:rect l="l" t="t" r="r" b="b"/>
            <a:pathLst>
              <a:path w="12700" h="24129">
                <a:moveTo>
                  <a:pt x="12700" y="23812"/>
                </a:moveTo>
                <a:lnTo>
                  <a:pt x="0" y="23812"/>
                </a:lnTo>
                <a:lnTo>
                  <a:pt x="0" y="0"/>
                </a:lnTo>
                <a:lnTo>
                  <a:pt x="12700" y="0"/>
                </a:lnTo>
                <a:lnTo>
                  <a:pt x="12700" y="23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45352" y="4326635"/>
            <a:ext cx="690880" cy="1402080"/>
          </a:xfrm>
          <a:custGeom>
            <a:avLst/>
            <a:gdLst/>
            <a:ahLst/>
            <a:cxnLst/>
            <a:rect l="l" t="t" r="r" b="b"/>
            <a:pathLst>
              <a:path w="690879" h="1402079">
                <a:moveTo>
                  <a:pt x="0" y="1402079"/>
                </a:moveTo>
                <a:lnTo>
                  <a:pt x="6096" y="464819"/>
                </a:lnTo>
                <a:lnTo>
                  <a:pt x="690372" y="0"/>
                </a:lnTo>
                <a:lnTo>
                  <a:pt x="684276" y="937260"/>
                </a:lnTo>
                <a:lnTo>
                  <a:pt x="0" y="1402079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58000" y="526415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69100" y="526415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80200" y="526415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91300" y="526415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02400" y="526415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3500" y="526415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24600" y="526415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50800" y="12700"/>
                </a:moveTo>
                <a:lnTo>
                  <a:pt x="0" y="12700"/>
                </a:lnTo>
                <a:lnTo>
                  <a:pt x="0" y="0"/>
                </a:lnTo>
                <a:lnTo>
                  <a:pt x="50800" y="0"/>
                </a:lnTo>
                <a:lnTo>
                  <a:pt x="508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61100" y="5264150"/>
            <a:ext cx="25400" cy="12700"/>
          </a:xfrm>
          <a:custGeom>
            <a:avLst/>
            <a:gdLst/>
            <a:ahLst/>
            <a:cxnLst/>
            <a:rect l="l" t="t" r="r" b="b"/>
            <a:pathLst>
              <a:path w="25400" h="12700">
                <a:moveTo>
                  <a:pt x="25400" y="12700"/>
                </a:moveTo>
                <a:lnTo>
                  <a:pt x="0" y="12700"/>
                </a:lnTo>
                <a:lnTo>
                  <a:pt x="0" y="0"/>
                </a:lnTo>
                <a:lnTo>
                  <a:pt x="25400" y="0"/>
                </a:lnTo>
                <a:lnTo>
                  <a:pt x="254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18490" y="440055"/>
            <a:ext cx="2513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在直角坐标系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下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7177" y="5716104"/>
            <a:ext cx="119888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135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sz="2700" spc="229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700" spc="6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700" spc="20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700" spc="-5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2700" spc="20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700" spc="4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270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044670" y="5713412"/>
            <a:ext cx="86474" cy="86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74476" y="4275137"/>
            <a:ext cx="86448" cy="139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763473" y="4951793"/>
            <a:ext cx="1238250" cy="779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13995">
              <a:lnSpc>
                <a:spcPts val="3120"/>
              </a:lnSpc>
              <a:spcBef>
                <a:spcPts val="9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ts val="2820"/>
              </a:lnSpc>
            </a:pPr>
            <a:r>
              <a:rPr dirty="0" sz="2600" spc="35" i="1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r>
              <a:rPr dirty="0" sz="2600" spc="35">
                <a:solidFill>
                  <a:srgbClr val="FFFF00"/>
                </a:solidFill>
                <a:latin typeface="Times New Roman"/>
                <a:cs typeface="Times New Roman"/>
              </a:rPr>
              <a:t>(0,</a:t>
            </a:r>
            <a:r>
              <a:rPr dirty="0" sz="2600" spc="-1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600" spc="3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600" spc="30">
                <a:solidFill>
                  <a:srgbClr val="FFFF00"/>
                </a:solidFill>
                <a:latin typeface="Times New Roman"/>
                <a:cs typeface="Times New Roman"/>
              </a:rPr>
              <a:t>,0)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60526" y="5232412"/>
            <a:ext cx="86410" cy="862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545166" y="3989603"/>
            <a:ext cx="117157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5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sz="2650" spc="5">
                <a:solidFill>
                  <a:srgbClr val="FFFF00"/>
                </a:solidFill>
                <a:latin typeface="Times New Roman"/>
                <a:cs typeface="Times New Roman"/>
              </a:rPr>
              <a:t>(0,0,</a:t>
            </a:r>
            <a:r>
              <a:rPr dirty="0" sz="2650" spc="-2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650" spc="6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650" spc="6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98641" y="5679478"/>
            <a:ext cx="129349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,0)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99606" y="5683262"/>
            <a:ext cx="86461" cy="86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937781" y="3915638"/>
            <a:ext cx="134048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2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25">
                <a:solidFill>
                  <a:srgbClr val="FFFF00"/>
                </a:solidFill>
                <a:latin typeface="Times New Roman"/>
                <a:cs typeface="Times New Roman"/>
              </a:rPr>
              <a:t>(0, </a:t>
            </a:r>
            <a:r>
              <a:rPr dirty="0" sz="2850" spc="35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3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3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7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67537" y="4304487"/>
            <a:ext cx="86461" cy="8623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734386" y="4585271"/>
            <a:ext cx="130238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12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700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700" spc="12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700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1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700" spc="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70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70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70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061714" y="4749063"/>
            <a:ext cx="86423" cy="86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08054" y="4771910"/>
            <a:ext cx="1428115" cy="508000"/>
          </a:xfrm>
          <a:custGeom>
            <a:avLst/>
            <a:gdLst/>
            <a:ahLst/>
            <a:cxnLst/>
            <a:rect l="l" t="t" r="r" b="b"/>
            <a:pathLst>
              <a:path w="1428114" h="508000">
                <a:moveTo>
                  <a:pt x="1353522" y="30012"/>
                </a:moveTo>
                <a:lnTo>
                  <a:pt x="1343190" y="0"/>
                </a:lnTo>
                <a:lnTo>
                  <a:pt x="1427645" y="11226"/>
                </a:lnTo>
                <a:lnTo>
                  <a:pt x="1415301" y="23812"/>
                </a:lnTo>
                <a:lnTo>
                  <a:pt x="1371536" y="23812"/>
                </a:lnTo>
                <a:lnTo>
                  <a:pt x="1353522" y="30012"/>
                </a:lnTo>
                <a:close/>
              </a:path>
              <a:path w="1428114" h="508000">
                <a:moveTo>
                  <a:pt x="1357657" y="42025"/>
                </a:moveTo>
                <a:lnTo>
                  <a:pt x="1353522" y="30012"/>
                </a:lnTo>
                <a:lnTo>
                  <a:pt x="1371536" y="23812"/>
                </a:lnTo>
                <a:lnTo>
                  <a:pt x="1375676" y="35826"/>
                </a:lnTo>
                <a:lnTo>
                  <a:pt x="1357657" y="42025"/>
                </a:lnTo>
                <a:close/>
              </a:path>
              <a:path w="1428114" h="508000">
                <a:moveTo>
                  <a:pt x="1367993" y="72047"/>
                </a:moveTo>
                <a:lnTo>
                  <a:pt x="1357657" y="42025"/>
                </a:lnTo>
                <a:lnTo>
                  <a:pt x="1375676" y="35826"/>
                </a:lnTo>
                <a:lnTo>
                  <a:pt x="1371536" y="23812"/>
                </a:lnTo>
                <a:lnTo>
                  <a:pt x="1415301" y="23812"/>
                </a:lnTo>
                <a:lnTo>
                  <a:pt x="1367993" y="72047"/>
                </a:lnTo>
                <a:close/>
              </a:path>
              <a:path w="1428114" h="508000">
                <a:moveTo>
                  <a:pt x="1349133" y="44958"/>
                </a:moveTo>
                <a:lnTo>
                  <a:pt x="1345006" y="32943"/>
                </a:lnTo>
                <a:lnTo>
                  <a:pt x="1353522" y="30012"/>
                </a:lnTo>
                <a:lnTo>
                  <a:pt x="1357657" y="42025"/>
                </a:lnTo>
                <a:lnTo>
                  <a:pt x="1349133" y="44958"/>
                </a:lnTo>
                <a:close/>
              </a:path>
              <a:path w="1428114" h="508000">
                <a:moveTo>
                  <a:pt x="4140" y="507771"/>
                </a:moveTo>
                <a:lnTo>
                  <a:pt x="0" y="495757"/>
                </a:lnTo>
                <a:lnTo>
                  <a:pt x="48044" y="479234"/>
                </a:lnTo>
                <a:lnTo>
                  <a:pt x="52171" y="491236"/>
                </a:lnTo>
                <a:lnTo>
                  <a:pt x="4140" y="507771"/>
                </a:lnTo>
                <a:close/>
              </a:path>
              <a:path w="1428114" h="508000">
                <a:moveTo>
                  <a:pt x="88201" y="478840"/>
                </a:moveTo>
                <a:lnTo>
                  <a:pt x="84061" y="466839"/>
                </a:lnTo>
                <a:lnTo>
                  <a:pt x="132105" y="450303"/>
                </a:lnTo>
                <a:lnTo>
                  <a:pt x="136232" y="462318"/>
                </a:lnTo>
                <a:lnTo>
                  <a:pt x="88201" y="478840"/>
                </a:lnTo>
                <a:close/>
              </a:path>
              <a:path w="1428114" h="508000">
                <a:moveTo>
                  <a:pt x="172262" y="449922"/>
                </a:moveTo>
                <a:lnTo>
                  <a:pt x="168135" y="437908"/>
                </a:lnTo>
                <a:lnTo>
                  <a:pt x="216166" y="421373"/>
                </a:lnTo>
                <a:lnTo>
                  <a:pt x="220294" y="433387"/>
                </a:lnTo>
                <a:lnTo>
                  <a:pt x="172262" y="449922"/>
                </a:lnTo>
                <a:close/>
              </a:path>
              <a:path w="1428114" h="508000">
                <a:moveTo>
                  <a:pt x="256324" y="420992"/>
                </a:moveTo>
                <a:lnTo>
                  <a:pt x="252196" y="408978"/>
                </a:lnTo>
                <a:lnTo>
                  <a:pt x="300227" y="392455"/>
                </a:lnTo>
                <a:lnTo>
                  <a:pt x="304355" y="404456"/>
                </a:lnTo>
                <a:lnTo>
                  <a:pt x="256324" y="420992"/>
                </a:lnTo>
                <a:close/>
              </a:path>
              <a:path w="1428114" h="508000">
                <a:moveTo>
                  <a:pt x="340385" y="392061"/>
                </a:moveTo>
                <a:lnTo>
                  <a:pt x="336257" y="380060"/>
                </a:lnTo>
                <a:lnTo>
                  <a:pt x="384289" y="363524"/>
                </a:lnTo>
                <a:lnTo>
                  <a:pt x="388416" y="375538"/>
                </a:lnTo>
                <a:lnTo>
                  <a:pt x="340385" y="392061"/>
                </a:lnTo>
                <a:close/>
              </a:path>
              <a:path w="1428114" h="508000">
                <a:moveTo>
                  <a:pt x="424446" y="363143"/>
                </a:moveTo>
                <a:lnTo>
                  <a:pt x="420319" y="351129"/>
                </a:lnTo>
                <a:lnTo>
                  <a:pt x="468350" y="334606"/>
                </a:lnTo>
                <a:lnTo>
                  <a:pt x="472490" y="346608"/>
                </a:lnTo>
                <a:lnTo>
                  <a:pt x="424446" y="363143"/>
                </a:lnTo>
                <a:close/>
              </a:path>
              <a:path w="1428114" h="508000">
                <a:moveTo>
                  <a:pt x="508508" y="334213"/>
                </a:moveTo>
                <a:lnTo>
                  <a:pt x="504380" y="322211"/>
                </a:lnTo>
                <a:lnTo>
                  <a:pt x="552411" y="305676"/>
                </a:lnTo>
                <a:lnTo>
                  <a:pt x="556552" y="317690"/>
                </a:lnTo>
                <a:lnTo>
                  <a:pt x="508508" y="334213"/>
                </a:lnTo>
                <a:close/>
              </a:path>
              <a:path w="1428114" h="508000">
                <a:moveTo>
                  <a:pt x="592569" y="305282"/>
                </a:moveTo>
                <a:lnTo>
                  <a:pt x="588441" y="293281"/>
                </a:lnTo>
                <a:lnTo>
                  <a:pt x="636473" y="276745"/>
                </a:lnTo>
                <a:lnTo>
                  <a:pt x="640613" y="288759"/>
                </a:lnTo>
                <a:lnTo>
                  <a:pt x="592569" y="305282"/>
                </a:lnTo>
                <a:close/>
              </a:path>
              <a:path w="1428114" h="508000">
                <a:moveTo>
                  <a:pt x="676630" y="276364"/>
                </a:moveTo>
                <a:lnTo>
                  <a:pt x="672503" y="264350"/>
                </a:lnTo>
                <a:lnTo>
                  <a:pt x="720534" y="247827"/>
                </a:lnTo>
                <a:lnTo>
                  <a:pt x="724674" y="259829"/>
                </a:lnTo>
                <a:lnTo>
                  <a:pt x="676630" y="276364"/>
                </a:lnTo>
                <a:close/>
              </a:path>
              <a:path w="1428114" h="508000">
                <a:moveTo>
                  <a:pt x="760704" y="247434"/>
                </a:moveTo>
                <a:lnTo>
                  <a:pt x="756564" y="235432"/>
                </a:lnTo>
                <a:lnTo>
                  <a:pt x="804608" y="218897"/>
                </a:lnTo>
                <a:lnTo>
                  <a:pt x="808736" y="230911"/>
                </a:lnTo>
                <a:lnTo>
                  <a:pt x="760704" y="247434"/>
                </a:lnTo>
                <a:close/>
              </a:path>
              <a:path w="1428114" h="508000">
                <a:moveTo>
                  <a:pt x="844765" y="218516"/>
                </a:moveTo>
                <a:lnTo>
                  <a:pt x="840625" y="206501"/>
                </a:lnTo>
                <a:lnTo>
                  <a:pt x="888669" y="189979"/>
                </a:lnTo>
                <a:lnTo>
                  <a:pt x="892797" y="201980"/>
                </a:lnTo>
                <a:lnTo>
                  <a:pt x="844765" y="218516"/>
                </a:lnTo>
                <a:close/>
              </a:path>
              <a:path w="1428114" h="508000">
                <a:moveTo>
                  <a:pt x="928827" y="189585"/>
                </a:moveTo>
                <a:lnTo>
                  <a:pt x="924687" y="177571"/>
                </a:lnTo>
                <a:lnTo>
                  <a:pt x="972731" y="161048"/>
                </a:lnTo>
                <a:lnTo>
                  <a:pt x="976858" y="173062"/>
                </a:lnTo>
                <a:lnTo>
                  <a:pt x="928827" y="189585"/>
                </a:lnTo>
                <a:close/>
              </a:path>
              <a:path w="1428114" h="508000">
                <a:moveTo>
                  <a:pt x="1012888" y="160655"/>
                </a:moveTo>
                <a:lnTo>
                  <a:pt x="1008748" y="148653"/>
                </a:lnTo>
                <a:lnTo>
                  <a:pt x="1056792" y="132118"/>
                </a:lnTo>
                <a:lnTo>
                  <a:pt x="1060919" y="144132"/>
                </a:lnTo>
                <a:lnTo>
                  <a:pt x="1012888" y="160655"/>
                </a:lnTo>
                <a:close/>
              </a:path>
              <a:path w="1428114" h="508000">
                <a:moveTo>
                  <a:pt x="1096949" y="131737"/>
                </a:moveTo>
                <a:lnTo>
                  <a:pt x="1092822" y="119722"/>
                </a:lnTo>
                <a:lnTo>
                  <a:pt x="1140853" y="103200"/>
                </a:lnTo>
                <a:lnTo>
                  <a:pt x="1144981" y="115201"/>
                </a:lnTo>
                <a:lnTo>
                  <a:pt x="1096949" y="131737"/>
                </a:lnTo>
                <a:close/>
              </a:path>
              <a:path w="1428114" h="508000">
                <a:moveTo>
                  <a:pt x="1181011" y="102806"/>
                </a:moveTo>
                <a:lnTo>
                  <a:pt x="1176883" y="90805"/>
                </a:lnTo>
                <a:lnTo>
                  <a:pt x="1224914" y="74269"/>
                </a:lnTo>
                <a:lnTo>
                  <a:pt x="1229042" y="86283"/>
                </a:lnTo>
                <a:lnTo>
                  <a:pt x="1181011" y="102806"/>
                </a:lnTo>
                <a:close/>
              </a:path>
              <a:path w="1428114" h="508000">
                <a:moveTo>
                  <a:pt x="1265072" y="73888"/>
                </a:moveTo>
                <a:lnTo>
                  <a:pt x="1260944" y="61874"/>
                </a:lnTo>
                <a:lnTo>
                  <a:pt x="1308976" y="45338"/>
                </a:lnTo>
                <a:lnTo>
                  <a:pt x="1313116" y="57353"/>
                </a:lnTo>
                <a:lnTo>
                  <a:pt x="1265072" y="73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18490" y="1626552"/>
            <a:ext cx="6689090" cy="2252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20950">
              <a:lnSpc>
                <a:spcPts val="313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称为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坐标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30"/>
              </a:lnSpc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特殊点的坐标</a:t>
            </a:r>
            <a:r>
              <a:rPr dirty="0" sz="2800" spc="-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:</a:t>
            </a:r>
            <a:endParaRPr sz="2800">
              <a:latin typeface="新宋体"/>
              <a:cs typeface="新宋体"/>
            </a:endParaRPr>
          </a:p>
          <a:p>
            <a:pPr marL="387350">
              <a:lnSpc>
                <a:spcPct val="100000"/>
              </a:lnSpc>
              <a:spcBef>
                <a:spcPts val="940"/>
              </a:spcBef>
              <a:tabLst>
                <a:tab pos="312991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原点</a:t>
            </a:r>
            <a:r>
              <a:rPr dirty="0" sz="2800" spc="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(0,0,0) ;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坐标轴上的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r>
              <a:rPr dirty="0" sz="2800" spc="-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sz="2800" spc="-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11150">
              <a:lnSpc>
                <a:spcPts val="3040"/>
              </a:lnSpc>
              <a:spcBef>
                <a:spcPts val="84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坐标面上的点</a:t>
            </a:r>
            <a:r>
              <a:rPr dirty="0" sz="2800" spc="-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 marL="4332605">
              <a:lnSpc>
                <a:spcPts val="3100"/>
              </a:lnSpc>
            </a:pP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980439" y="1062659"/>
            <a:ext cx="7365365" cy="528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919480" algn="l"/>
              </a:tabLst>
            </a:pPr>
            <a:r>
              <a:rPr dirty="0" sz="2800" spc="-20">
                <a:solidFill>
                  <a:srgbClr val="FFFFFF"/>
                </a:solidFill>
              </a:rPr>
              <a:t>点</a:t>
            </a:r>
            <a:r>
              <a:rPr dirty="0" sz="2800" spc="-695">
                <a:solidFill>
                  <a:srgbClr val="FFFFFF"/>
                </a:solidFill>
              </a:rPr>
              <a:t> </a:t>
            </a:r>
            <a:r>
              <a:rPr dirty="0" sz="2800" spc="-5" b="0" i="1">
                <a:latin typeface="Times New Roman"/>
                <a:cs typeface="Times New Roman"/>
              </a:rPr>
              <a:t>M	</a:t>
            </a:r>
            <a:r>
              <a:rPr dirty="0" sz="2950" spc="-710">
                <a:solidFill>
                  <a:srgbClr val="FFFFFF"/>
                </a:solidFill>
                <a:latin typeface="Symbol"/>
                <a:cs typeface="Symbol"/>
              </a:rPr>
              <a:t></a:t>
            </a:r>
            <a:r>
              <a:rPr dirty="0" baseline="47385" sz="2550" spc="-106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47385" sz="2550" spc="-1064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950" spc="-710">
                <a:solidFill>
                  <a:srgbClr val="FFFFFF"/>
                </a:solidFill>
                <a:latin typeface="Symbol"/>
                <a:cs typeface="Symbol"/>
              </a:rPr>
              <a:t></a:t>
            </a:r>
            <a:r>
              <a:rPr dirty="0" baseline="47385" sz="2550" spc="-1064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47385" sz="2550" spc="-106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950" spc="-71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dirty="0" sz="2950" spc="-7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有序数</a:t>
            </a:r>
            <a:r>
              <a:rPr dirty="0" sz="2800" spc="275" b="0">
                <a:solidFill>
                  <a:srgbClr val="FFFFFF"/>
                </a:solidFill>
                <a:latin typeface="新宋体"/>
                <a:cs typeface="新宋体"/>
              </a:rPr>
              <a:t>组</a:t>
            </a:r>
            <a:r>
              <a:rPr dirty="0" sz="3300" spc="85" b="0">
                <a:latin typeface="Times New Roman"/>
                <a:cs typeface="Times New Roman"/>
              </a:rPr>
              <a:t>(</a:t>
            </a:r>
            <a:r>
              <a:rPr dirty="0" sz="3300" spc="85" b="0" i="1">
                <a:latin typeface="Times New Roman"/>
                <a:cs typeface="Times New Roman"/>
              </a:rPr>
              <a:t>x</a:t>
            </a:r>
            <a:r>
              <a:rPr dirty="0" sz="3300" spc="85" b="0">
                <a:latin typeface="Times New Roman"/>
                <a:cs typeface="Times New Roman"/>
              </a:rPr>
              <a:t>,</a:t>
            </a:r>
            <a:r>
              <a:rPr dirty="0" sz="3300" spc="-95" b="0">
                <a:latin typeface="Times New Roman"/>
                <a:cs typeface="Times New Roman"/>
              </a:rPr>
              <a:t> </a:t>
            </a:r>
            <a:r>
              <a:rPr dirty="0" sz="3300" spc="40" b="0" i="1">
                <a:latin typeface="Times New Roman"/>
                <a:cs typeface="Times New Roman"/>
              </a:rPr>
              <a:t>y</a:t>
            </a:r>
            <a:r>
              <a:rPr dirty="0" sz="3300" spc="40" b="0">
                <a:latin typeface="Times New Roman"/>
                <a:cs typeface="Times New Roman"/>
              </a:rPr>
              <a:t>,</a:t>
            </a:r>
            <a:r>
              <a:rPr dirty="0" sz="3300" spc="-250" b="0">
                <a:latin typeface="Times New Roman"/>
                <a:cs typeface="Times New Roman"/>
              </a:rPr>
              <a:t> </a:t>
            </a:r>
            <a:r>
              <a:rPr dirty="0" sz="3300" spc="75" b="0" i="1">
                <a:latin typeface="Times New Roman"/>
                <a:cs typeface="Times New Roman"/>
              </a:rPr>
              <a:t>z</a:t>
            </a:r>
            <a:r>
              <a:rPr dirty="0" sz="3300" spc="75" b="0">
                <a:latin typeface="Times New Roman"/>
                <a:cs typeface="Times New Roman"/>
              </a:rPr>
              <a:t>)</a:t>
            </a:r>
            <a:r>
              <a:rPr dirty="0" sz="3300" spc="-150" b="0">
                <a:latin typeface="Times New Roman"/>
                <a:cs typeface="Times New Roman"/>
              </a:rPr>
              <a:t> </a:t>
            </a:r>
            <a:r>
              <a:rPr dirty="0" baseline="2824" sz="4425" spc="-1064">
                <a:solidFill>
                  <a:srgbClr val="FFFFFF"/>
                </a:solidFill>
                <a:latin typeface="Symbol"/>
                <a:cs typeface="Symbol"/>
              </a:rPr>
              <a:t></a:t>
            </a:r>
            <a:r>
              <a:rPr dirty="0" baseline="50653" sz="2550" spc="-106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50653" sz="2550" spc="-1064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2824" sz="4425" spc="-1064">
                <a:solidFill>
                  <a:srgbClr val="FFFFFF"/>
                </a:solidFill>
                <a:latin typeface="Symbol"/>
                <a:cs typeface="Symbol"/>
              </a:rPr>
              <a:t></a:t>
            </a:r>
            <a:r>
              <a:rPr dirty="0" baseline="50653" sz="2550" spc="-1064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50653" sz="2550" spc="-106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2824" sz="4425" spc="-1064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dirty="0" baseline="2824" sz="4425" spc="-10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960" sz="4200" b="0">
                <a:solidFill>
                  <a:srgbClr val="FFFFFF"/>
                </a:solidFill>
                <a:latin typeface="新宋体"/>
                <a:cs typeface="新宋体"/>
              </a:rPr>
              <a:t>向</a:t>
            </a:r>
            <a:r>
              <a:rPr dirty="0" baseline="4960" sz="4200" spc="-7" b="0">
                <a:solidFill>
                  <a:srgbClr val="FFFFFF"/>
                </a:solidFill>
                <a:latin typeface="新宋体"/>
                <a:cs typeface="新宋体"/>
              </a:rPr>
              <a:t>径</a:t>
            </a:r>
            <a:r>
              <a:rPr dirty="0" baseline="4960" sz="4200" spc="-55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2824" sz="4425" spc="7" b="0" i="1">
                <a:latin typeface="Times New Roman"/>
                <a:cs typeface="Times New Roman"/>
              </a:rPr>
              <a:t>r</a:t>
            </a:r>
            <a:endParaRPr baseline="-2824" sz="442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132762" y="1220787"/>
            <a:ext cx="230187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835525" y="4614011"/>
            <a:ext cx="1419225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184785">
              <a:lnSpc>
                <a:spcPct val="100000"/>
              </a:lnSpc>
              <a:spcBef>
                <a:spcPts val="120"/>
              </a:spcBef>
            </a:pPr>
            <a:r>
              <a:rPr dirty="0" sz="2950" spc="5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334000" y="4711700"/>
            <a:ext cx="230187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383972" y="4565319"/>
            <a:ext cx="3263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199187" y="4729695"/>
            <a:ext cx="86525" cy="861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84950" y="1517650"/>
            <a:ext cx="159385" cy="927100"/>
          </a:xfrm>
          <a:custGeom>
            <a:avLst/>
            <a:gdLst/>
            <a:ahLst/>
            <a:cxnLst/>
            <a:rect l="l" t="t" r="r" b="b"/>
            <a:pathLst>
              <a:path w="159384" h="927100">
                <a:moveTo>
                  <a:pt x="88900" y="387350"/>
                </a:moveTo>
                <a:lnTo>
                  <a:pt x="76200" y="387350"/>
                </a:lnTo>
                <a:lnTo>
                  <a:pt x="76314" y="77469"/>
                </a:lnTo>
                <a:lnTo>
                  <a:pt x="86093" y="43180"/>
                </a:lnTo>
                <a:lnTo>
                  <a:pt x="90385" y="35559"/>
                </a:lnTo>
                <a:lnTo>
                  <a:pt x="92506" y="33019"/>
                </a:lnTo>
                <a:lnTo>
                  <a:pt x="95148" y="29209"/>
                </a:lnTo>
                <a:lnTo>
                  <a:pt x="97751" y="26669"/>
                </a:lnTo>
                <a:lnTo>
                  <a:pt x="100482" y="22859"/>
                </a:lnTo>
                <a:lnTo>
                  <a:pt x="103352" y="20319"/>
                </a:lnTo>
                <a:lnTo>
                  <a:pt x="106121" y="17780"/>
                </a:lnTo>
                <a:lnTo>
                  <a:pt x="109474" y="15240"/>
                </a:lnTo>
                <a:lnTo>
                  <a:pt x="112712" y="13969"/>
                </a:lnTo>
                <a:lnTo>
                  <a:pt x="116077" y="11430"/>
                </a:lnTo>
                <a:lnTo>
                  <a:pt x="119532" y="8890"/>
                </a:lnTo>
                <a:lnTo>
                  <a:pt x="126758" y="6350"/>
                </a:lnTo>
                <a:lnTo>
                  <a:pt x="130517" y="3809"/>
                </a:lnTo>
                <a:lnTo>
                  <a:pt x="134353" y="2540"/>
                </a:lnTo>
                <a:lnTo>
                  <a:pt x="138277" y="2540"/>
                </a:lnTo>
                <a:lnTo>
                  <a:pt x="146342" y="0"/>
                </a:lnTo>
                <a:lnTo>
                  <a:pt x="158584" y="0"/>
                </a:lnTo>
                <a:lnTo>
                  <a:pt x="158915" y="12700"/>
                </a:lnTo>
                <a:lnTo>
                  <a:pt x="148259" y="12700"/>
                </a:lnTo>
                <a:lnTo>
                  <a:pt x="144513" y="13969"/>
                </a:lnTo>
                <a:lnTo>
                  <a:pt x="141439" y="13969"/>
                </a:lnTo>
                <a:lnTo>
                  <a:pt x="137820" y="15240"/>
                </a:lnTo>
                <a:lnTo>
                  <a:pt x="138125" y="15240"/>
                </a:lnTo>
                <a:lnTo>
                  <a:pt x="134581" y="16509"/>
                </a:lnTo>
                <a:lnTo>
                  <a:pt x="134874" y="16509"/>
                </a:lnTo>
                <a:lnTo>
                  <a:pt x="131419" y="17780"/>
                </a:lnTo>
                <a:lnTo>
                  <a:pt x="131699" y="17780"/>
                </a:lnTo>
                <a:lnTo>
                  <a:pt x="128333" y="19050"/>
                </a:lnTo>
                <a:lnTo>
                  <a:pt x="128612" y="19050"/>
                </a:lnTo>
                <a:lnTo>
                  <a:pt x="125323" y="20319"/>
                </a:lnTo>
                <a:lnTo>
                  <a:pt x="125590" y="20319"/>
                </a:lnTo>
                <a:lnTo>
                  <a:pt x="123996" y="21590"/>
                </a:lnTo>
                <a:lnTo>
                  <a:pt x="122669" y="21590"/>
                </a:lnTo>
                <a:lnTo>
                  <a:pt x="119570" y="24130"/>
                </a:lnTo>
                <a:lnTo>
                  <a:pt x="119824" y="24130"/>
                </a:lnTo>
                <a:lnTo>
                  <a:pt x="116840" y="25400"/>
                </a:lnTo>
                <a:lnTo>
                  <a:pt x="117081" y="25400"/>
                </a:lnTo>
                <a:lnTo>
                  <a:pt x="114198" y="27940"/>
                </a:lnTo>
                <a:lnTo>
                  <a:pt x="114439" y="27940"/>
                </a:lnTo>
                <a:lnTo>
                  <a:pt x="111671" y="30480"/>
                </a:lnTo>
                <a:lnTo>
                  <a:pt x="111899" y="30480"/>
                </a:lnTo>
                <a:lnTo>
                  <a:pt x="109245" y="33019"/>
                </a:lnTo>
                <a:lnTo>
                  <a:pt x="109461" y="33019"/>
                </a:lnTo>
                <a:lnTo>
                  <a:pt x="108203" y="34290"/>
                </a:lnTo>
                <a:lnTo>
                  <a:pt x="107149" y="34290"/>
                </a:lnTo>
                <a:lnTo>
                  <a:pt x="105549" y="36830"/>
                </a:lnTo>
                <a:lnTo>
                  <a:pt x="104940" y="36830"/>
                </a:lnTo>
                <a:lnTo>
                  <a:pt x="102679" y="40640"/>
                </a:lnTo>
                <a:lnTo>
                  <a:pt x="102857" y="40640"/>
                </a:lnTo>
                <a:lnTo>
                  <a:pt x="100736" y="43180"/>
                </a:lnTo>
                <a:lnTo>
                  <a:pt x="100914" y="43180"/>
                </a:lnTo>
                <a:lnTo>
                  <a:pt x="98932" y="45719"/>
                </a:lnTo>
                <a:lnTo>
                  <a:pt x="99085" y="45719"/>
                </a:lnTo>
                <a:lnTo>
                  <a:pt x="97256" y="48259"/>
                </a:lnTo>
                <a:lnTo>
                  <a:pt x="97396" y="48259"/>
                </a:lnTo>
                <a:lnTo>
                  <a:pt x="95719" y="52069"/>
                </a:lnTo>
                <a:lnTo>
                  <a:pt x="94322" y="54609"/>
                </a:lnTo>
                <a:lnTo>
                  <a:pt x="93535" y="57150"/>
                </a:lnTo>
                <a:lnTo>
                  <a:pt x="93192" y="57150"/>
                </a:lnTo>
                <a:lnTo>
                  <a:pt x="91986" y="60959"/>
                </a:lnTo>
                <a:lnTo>
                  <a:pt x="91058" y="64769"/>
                </a:lnTo>
                <a:lnTo>
                  <a:pt x="90567" y="67309"/>
                </a:lnTo>
                <a:lnTo>
                  <a:pt x="90347" y="67309"/>
                </a:lnTo>
                <a:lnTo>
                  <a:pt x="89674" y="71119"/>
                </a:lnTo>
                <a:lnTo>
                  <a:pt x="89242" y="74930"/>
                </a:lnTo>
                <a:lnTo>
                  <a:pt x="89077" y="77469"/>
                </a:lnTo>
                <a:lnTo>
                  <a:pt x="89001" y="78740"/>
                </a:lnTo>
                <a:lnTo>
                  <a:pt x="88900" y="387350"/>
                </a:lnTo>
                <a:close/>
              </a:path>
              <a:path w="159384" h="927100">
                <a:moveTo>
                  <a:pt x="122402" y="22859"/>
                </a:moveTo>
                <a:lnTo>
                  <a:pt x="122669" y="21590"/>
                </a:lnTo>
                <a:lnTo>
                  <a:pt x="123996" y="21590"/>
                </a:lnTo>
                <a:lnTo>
                  <a:pt x="122402" y="22859"/>
                </a:lnTo>
                <a:close/>
              </a:path>
              <a:path w="159384" h="927100">
                <a:moveTo>
                  <a:pt x="106946" y="35559"/>
                </a:moveTo>
                <a:lnTo>
                  <a:pt x="107149" y="34290"/>
                </a:lnTo>
                <a:lnTo>
                  <a:pt x="108203" y="34290"/>
                </a:lnTo>
                <a:lnTo>
                  <a:pt x="106946" y="35559"/>
                </a:lnTo>
                <a:close/>
              </a:path>
              <a:path w="159384" h="927100">
                <a:moveTo>
                  <a:pt x="104749" y="38100"/>
                </a:moveTo>
                <a:lnTo>
                  <a:pt x="104940" y="36830"/>
                </a:lnTo>
                <a:lnTo>
                  <a:pt x="105549" y="36830"/>
                </a:lnTo>
                <a:lnTo>
                  <a:pt x="104749" y="38100"/>
                </a:lnTo>
                <a:close/>
              </a:path>
              <a:path w="159384" h="927100">
                <a:moveTo>
                  <a:pt x="93078" y="58419"/>
                </a:moveTo>
                <a:lnTo>
                  <a:pt x="93192" y="57150"/>
                </a:lnTo>
                <a:lnTo>
                  <a:pt x="93535" y="57150"/>
                </a:lnTo>
                <a:lnTo>
                  <a:pt x="93078" y="58419"/>
                </a:lnTo>
                <a:close/>
              </a:path>
              <a:path w="159384" h="927100">
                <a:moveTo>
                  <a:pt x="90284" y="68580"/>
                </a:moveTo>
                <a:lnTo>
                  <a:pt x="90347" y="67309"/>
                </a:lnTo>
                <a:lnTo>
                  <a:pt x="90567" y="67309"/>
                </a:lnTo>
                <a:lnTo>
                  <a:pt x="90284" y="68580"/>
                </a:lnTo>
                <a:close/>
              </a:path>
              <a:path w="159384" h="927100">
                <a:moveTo>
                  <a:pt x="87676" y="401319"/>
                </a:moveTo>
                <a:lnTo>
                  <a:pt x="74752" y="401319"/>
                </a:lnTo>
                <a:lnTo>
                  <a:pt x="75425" y="397510"/>
                </a:lnTo>
                <a:lnTo>
                  <a:pt x="75857" y="393700"/>
                </a:lnTo>
                <a:lnTo>
                  <a:pt x="76123" y="389889"/>
                </a:lnTo>
                <a:lnTo>
                  <a:pt x="76200" y="386080"/>
                </a:lnTo>
                <a:lnTo>
                  <a:pt x="76200" y="387350"/>
                </a:lnTo>
                <a:lnTo>
                  <a:pt x="88900" y="387350"/>
                </a:lnTo>
                <a:lnTo>
                  <a:pt x="88785" y="391160"/>
                </a:lnTo>
                <a:lnTo>
                  <a:pt x="88493" y="394969"/>
                </a:lnTo>
                <a:lnTo>
                  <a:pt x="87922" y="400050"/>
                </a:lnTo>
                <a:lnTo>
                  <a:pt x="87676" y="401319"/>
                </a:lnTo>
                <a:close/>
              </a:path>
              <a:path w="159384" h="927100">
                <a:moveTo>
                  <a:pt x="85140" y="411480"/>
                </a:moveTo>
                <a:lnTo>
                  <a:pt x="71907" y="411480"/>
                </a:lnTo>
                <a:lnTo>
                  <a:pt x="73113" y="407669"/>
                </a:lnTo>
                <a:lnTo>
                  <a:pt x="74041" y="403860"/>
                </a:lnTo>
                <a:lnTo>
                  <a:pt x="74815" y="400050"/>
                </a:lnTo>
                <a:lnTo>
                  <a:pt x="74752" y="401319"/>
                </a:lnTo>
                <a:lnTo>
                  <a:pt x="87676" y="401319"/>
                </a:lnTo>
                <a:lnTo>
                  <a:pt x="87185" y="403860"/>
                </a:lnTo>
                <a:lnTo>
                  <a:pt x="86258" y="407669"/>
                </a:lnTo>
                <a:lnTo>
                  <a:pt x="85140" y="411480"/>
                </a:lnTo>
                <a:close/>
              </a:path>
              <a:path w="159384" h="927100">
                <a:moveTo>
                  <a:pt x="76860" y="429260"/>
                </a:moveTo>
                <a:lnTo>
                  <a:pt x="62242" y="429260"/>
                </a:lnTo>
                <a:lnTo>
                  <a:pt x="64363" y="425450"/>
                </a:lnTo>
                <a:lnTo>
                  <a:pt x="64185" y="425450"/>
                </a:lnTo>
                <a:lnTo>
                  <a:pt x="66167" y="422910"/>
                </a:lnTo>
                <a:lnTo>
                  <a:pt x="66014" y="422910"/>
                </a:lnTo>
                <a:lnTo>
                  <a:pt x="67843" y="420369"/>
                </a:lnTo>
                <a:lnTo>
                  <a:pt x="67703" y="420369"/>
                </a:lnTo>
                <a:lnTo>
                  <a:pt x="69380" y="416560"/>
                </a:lnTo>
                <a:lnTo>
                  <a:pt x="70777" y="414019"/>
                </a:lnTo>
                <a:lnTo>
                  <a:pt x="72021" y="410210"/>
                </a:lnTo>
                <a:lnTo>
                  <a:pt x="71907" y="411480"/>
                </a:lnTo>
                <a:lnTo>
                  <a:pt x="85140" y="411480"/>
                </a:lnTo>
                <a:lnTo>
                  <a:pt x="83947" y="415289"/>
                </a:lnTo>
                <a:lnTo>
                  <a:pt x="82473" y="419100"/>
                </a:lnTo>
                <a:lnTo>
                  <a:pt x="80683" y="422910"/>
                </a:lnTo>
                <a:lnTo>
                  <a:pt x="79006" y="425450"/>
                </a:lnTo>
                <a:lnTo>
                  <a:pt x="76860" y="429260"/>
                </a:lnTo>
                <a:close/>
              </a:path>
              <a:path w="159384" h="927100">
                <a:moveTo>
                  <a:pt x="75429" y="431800"/>
                </a:moveTo>
                <a:lnTo>
                  <a:pt x="60159" y="431800"/>
                </a:lnTo>
                <a:lnTo>
                  <a:pt x="62420" y="427989"/>
                </a:lnTo>
                <a:lnTo>
                  <a:pt x="62242" y="429260"/>
                </a:lnTo>
                <a:lnTo>
                  <a:pt x="76860" y="429260"/>
                </a:lnTo>
                <a:lnTo>
                  <a:pt x="75429" y="431800"/>
                </a:lnTo>
                <a:close/>
              </a:path>
              <a:path w="159384" h="927100">
                <a:moveTo>
                  <a:pt x="73653" y="434339"/>
                </a:moveTo>
                <a:lnTo>
                  <a:pt x="57950" y="434339"/>
                </a:lnTo>
                <a:lnTo>
                  <a:pt x="60350" y="430530"/>
                </a:lnTo>
                <a:lnTo>
                  <a:pt x="60159" y="431800"/>
                </a:lnTo>
                <a:lnTo>
                  <a:pt x="75429" y="431800"/>
                </a:lnTo>
                <a:lnTo>
                  <a:pt x="74714" y="433069"/>
                </a:lnTo>
                <a:lnTo>
                  <a:pt x="73653" y="434339"/>
                </a:lnTo>
                <a:close/>
              </a:path>
              <a:path w="159384" h="927100">
                <a:moveTo>
                  <a:pt x="63182" y="447039"/>
                </a:moveTo>
                <a:lnTo>
                  <a:pt x="42430" y="447039"/>
                </a:lnTo>
                <a:lnTo>
                  <a:pt x="45529" y="444500"/>
                </a:lnTo>
                <a:lnTo>
                  <a:pt x="45275" y="444500"/>
                </a:lnTo>
                <a:lnTo>
                  <a:pt x="48259" y="443230"/>
                </a:lnTo>
                <a:lnTo>
                  <a:pt x="48018" y="443230"/>
                </a:lnTo>
                <a:lnTo>
                  <a:pt x="50901" y="440689"/>
                </a:lnTo>
                <a:lnTo>
                  <a:pt x="50660" y="440689"/>
                </a:lnTo>
                <a:lnTo>
                  <a:pt x="53428" y="438150"/>
                </a:lnTo>
                <a:lnTo>
                  <a:pt x="53200" y="438150"/>
                </a:lnTo>
                <a:lnTo>
                  <a:pt x="55854" y="435610"/>
                </a:lnTo>
                <a:lnTo>
                  <a:pt x="55638" y="435610"/>
                </a:lnTo>
                <a:lnTo>
                  <a:pt x="58153" y="433069"/>
                </a:lnTo>
                <a:lnTo>
                  <a:pt x="57950" y="434339"/>
                </a:lnTo>
                <a:lnTo>
                  <a:pt x="73653" y="434339"/>
                </a:lnTo>
                <a:lnTo>
                  <a:pt x="72593" y="435610"/>
                </a:lnTo>
                <a:lnTo>
                  <a:pt x="69951" y="439419"/>
                </a:lnTo>
                <a:lnTo>
                  <a:pt x="67348" y="441960"/>
                </a:lnTo>
                <a:lnTo>
                  <a:pt x="64617" y="445769"/>
                </a:lnTo>
                <a:lnTo>
                  <a:pt x="63182" y="447039"/>
                </a:lnTo>
                <a:close/>
              </a:path>
              <a:path w="159384" h="927100">
                <a:moveTo>
                  <a:pt x="37401" y="462914"/>
                </a:moveTo>
                <a:lnTo>
                  <a:pt x="34582" y="461010"/>
                </a:lnTo>
                <a:lnTo>
                  <a:pt x="31038" y="459739"/>
                </a:lnTo>
                <a:lnTo>
                  <a:pt x="27127" y="459739"/>
                </a:lnTo>
                <a:lnTo>
                  <a:pt x="19075" y="457200"/>
                </a:lnTo>
                <a:lnTo>
                  <a:pt x="6184" y="457200"/>
                </a:lnTo>
                <a:lnTo>
                  <a:pt x="10109" y="455930"/>
                </a:lnTo>
                <a:lnTo>
                  <a:pt x="16840" y="455930"/>
                </a:lnTo>
                <a:lnTo>
                  <a:pt x="20586" y="454660"/>
                </a:lnTo>
                <a:lnTo>
                  <a:pt x="23660" y="454660"/>
                </a:lnTo>
                <a:lnTo>
                  <a:pt x="27279" y="453389"/>
                </a:lnTo>
                <a:lnTo>
                  <a:pt x="26974" y="453389"/>
                </a:lnTo>
                <a:lnTo>
                  <a:pt x="30518" y="452119"/>
                </a:lnTo>
                <a:lnTo>
                  <a:pt x="30225" y="452119"/>
                </a:lnTo>
                <a:lnTo>
                  <a:pt x="33680" y="450850"/>
                </a:lnTo>
                <a:lnTo>
                  <a:pt x="33400" y="450850"/>
                </a:lnTo>
                <a:lnTo>
                  <a:pt x="36766" y="449580"/>
                </a:lnTo>
                <a:lnTo>
                  <a:pt x="36487" y="449580"/>
                </a:lnTo>
                <a:lnTo>
                  <a:pt x="39776" y="448310"/>
                </a:lnTo>
                <a:lnTo>
                  <a:pt x="39509" y="448310"/>
                </a:lnTo>
                <a:lnTo>
                  <a:pt x="42697" y="445769"/>
                </a:lnTo>
                <a:lnTo>
                  <a:pt x="42430" y="447039"/>
                </a:lnTo>
                <a:lnTo>
                  <a:pt x="63182" y="447039"/>
                </a:lnTo>
                <a:lnTo>
                  <a:pt x="61747" y="448310"/>
                </a:lnTo>
                <a:lnTo>
                  <a:pt x="58978" y="450850"/>
                </a:lnTo>
                <a:lnTo>
                  <a:pt x="55625" y="453389"/>
                </a:lnTo>
                <a:lnTo>
                  <a:pt x="52387" y="454660"/>
                </a:lnTo>
                <a:lnTo>
                  <a:pt x="49022" y="457200"/>
                </a:lnTo>
                <a:lnTo>
                  <a:pt x="45567" y="459739"/>
                </a:lnTo>
                <a:lnTo>
                  <a:pt x="38341" y="462280"/>
                </a:lnTo>
                <a:lnTo>
                  <a:pt x="37401" y="462914"/>
                </a:lnTo>
                <a:close/>
              </a:path>
              <a:path w="159384" h="927100">
                <a:moveTo>
                  <a:pt x="6515" y="469900"/>
                </a:moveTo>
                <a:lnTo>
                  <a:pt x="6184" y="469900"/>
                </a:lnTo>
                <a:lnTo>
                  <a:pt x="4267" y="468630"/>
                </a:lnTo>
                <a:lnTo>
                  <a:pt x="2540" y="468630"/>
                </a:lnTo>
                <a:lnTo>
                  <a:pt x="1181" y="466089"/>
                </a:lnTo>
                <a:lnTo>
                  <a:pt x="304" y="464819"/>
                </a:lnTo>
                <a:lnTo>
                  <a:pt x="0" y="463550"/>
                </a:lnTo>
                <a:lnTo>
                  <a:pt x="304" y="461010"/>
                </a:lnTo>
                <a:lnTo>
                  <a:pt x="1181" y="459739"/>
                </a:lnTo>
                <a:lnTo>
                  <a:pt x="2540" y="457200"/>
                </a:lnTo>
                <a:lnTo>
                  <a:pt x="6515" y="457200"/>
                </a:lnTo>
                <a:lnTo>
                  <a:pt x="6515" y="469900"/>
                </a:lnTo>
                <a:close/>
              </a:path>
              <a:path w="159384" h="927100">
                <a:moveTo>
                  <a:pt x="6515" y="469900"/>
                </a:moveTo>
                <a:lnTo>
                  <a:pt x="6515" y="457200"/>
                </a:lnTo>
                <a:lnTo>
                  <a:pt x="19075" y="457200"/>
                </a:lnTo>
                <a:lnTo>
                  <a:pt x="27127" y="459739"/>
                </a:lnTo>
                <a:lnTo>
                  <a:pt x="31038" y="459739"/>
                </a:lnTo>
                <a:lnTo>
                  <a:pt x="34582" y="461010"/>
                </a:lnTo>
                <a:lnTo>
                  <a:pt x="37401" y="462914"/>
                </a:lnTo>
                <a:lnTo>
                  <a:pt x="34582" y="464819"/>
                </a:lnTo>
                <a:lnTo>
                  <a:pt x="30746" y="466089"/>
                </a:lnTo>
                <a:lnTo>
                  <a:pt x="26822" y="466089"/>
                </a:lnTo>
                <a:lnTo>
                  <a:pt x="18757" y="468630"/>
                </a:lnTo>
                <a:lnTo>
                  <a:pt x="10426" y="468630"/>
                </a:lnTo>
                <a:lnTo>
                  <a:pt x="6515" y="469900"/>
                </a:lnTo>
                <a:close/>
              </a:path>
              <a:path w="159384" h="927100">
                <a:moveTo>
                  <a:pt x="42697" y="480060"/>
                </a:moveTo>
                <a:lnTo>
                  <a:pt x="39509" y="477519"/>
                </a:lnTo>
                <a:lnTo>
                  <a:pt x="39776" y="477519"/>
                </a:lnTo>
                <a:lnTo>
                  <a:pt x="36487" y="476250"/>
                </a:lnTo>
                <a:lnTo>
                  <a:pt x="36766" y="476250"/>
                </a:lnTo>
                <a:lnTo>
                  <a:pt x="33400" y="474980"/>
                </a:lnTo>
                <a:lnTo>
                  <a:pt x="33680" y="474980"/>
                </a:lnTo>
                <a:lnTo>
                  <a:pt x="30225" y="473710"/>
                </a:lnTo>
                <a:lnTo>
                  <a:pt x="30518" y="473710"/>
                </a:lnTo>
                <a:lnTo>
                  <a:pt x="26974" y="472439"/>
                </a:lnTo>
                <a:lnTo>
                  <a:pt x="27279" y="472439"/>
                </a:lnTo>
                <a:lnTo>
                  <a:pt x="23660" y="471169"/>
                </a:lnTo>
                <a:lnTo>
                  <a:pt x="20586" y="471169"/>
                </a:lnTo>
                <a:lnTo>
                  <a:pt x="16840" y="469900"/>
                </a:lnTo>
                <a:lnTo>
                  <a:pt x="6515" y="469900"/>
                </a:lnTo>
                <a:lnTo>
                  <a:pt x="10426" y="468630"/>
                </a:lnTo>
                <a:lnTo>
                  <a:pt x="18757" y="468630"/>
                </a:lnTo>
                <a:lnTo>
                  <a:pt x="26822" y="466089"/>
                </a:lnTo>
                <a:lnTo>
                  <a:pt x="30746" y="466089"/>
                </a:lnTo>
                <a:lnTo>
                  <a:pt x="34582" y="464819"/>
                </a:lnTo>
                <a:lnTo>
                  <a:pt x="37401" y="462914"/>
                </a:lnTo>
                <a:lnTo>
                  <a:pt x="38341" y="463550"/>
                </a:lnTo>
                <a:lnTo>
                  <a:pt x="42278" y="464819"/>
                </a:lnTo>
                <a:lnTo>
                  <a:pt x="45567" y="466089"/>
                </a:lnTo>
                <a:lnTo>
                  <a:pt x="49288" y="468630"/>
                </a:lnTo>
                <a:lnTo>
                  <a:pt x="52628" y="471169"/>
                </a:lnTo>
                <a:lnTo>
                  <a:pt x="55867" y="472439"/>
                </a:lnTo>
                <a:lnTo>
                  <a:pt x="58978" y="474980"/>
                </a:lnTo>
                <a:lnTo>
                  <a:pt x="61963" y="477519"/>
                </a:lnTo>
                <a:lnTo>
                  <a:pt x="62920" y="478789"/>
                </a:lnTo>
                <a:lnTo>
                  <a:pt x="42430" y="478789"/>
                </a:lnTo>
                <a:lnTo>
                  <a:pt x="42697" y="480060"/>
                </a:lnTo>
                <a:close/>
              </a:path>
              <a:path w="159384" h="927100">
                <a:moveTo>
                  <a:pt x="58153" y="492760"/>
                </a:moveTo>
                <a:lnTo>
                  <a:pt x="55638" y="490219"/>
                </a:lnTo>
                <a:lnTo>
                  <a:pt x="55854" y="490219"/>
                </a:lnTo>
                <a:lnTo>
                  <a:pt x="53200" y="487680"/>
                </a:lnTo>
                <a:lnTo>
                  <a:pt x="53428" y="487680"/>
                </a:lnTo>
                <a:lnTo>
                  <a:pt x="50660" y="485139"/>
                </a:lnTo>
                <a:lnTo>
                  <a:pt x="50901" y="485139"/>
                </a:lnTo>
                <a:lnTo>
                  <a:pt x="48018" y="482600"/>
                </a:lnTo>
                <a:lnTo>
                  <a:pt x="48259" y="482600"/>
                </a:lnTo>
                <a:lnTo>
                  <a:pt x="45275" y="481330"/>
                </a:lnTo>
                <a:lnTo>
                  <a:pt x="45529" y="481330"/>
                </a:lnTo>
                <a:lnTo>
                  <a:pt x="42430" y="478789"/>
                </a:lnTo>
                <a:lnTo>
                  <a:pt x="62920" y="478789"/>
                </a:lnTo>
                <a:lnTo>
                  <a:pt x="64833" y="481330"/>
                </a:lnTo>
                <a:lnTo>
                  <a:pt x="67551" y="483869"/>
                </a:lnTo>
                <a:lnTo>
                  <a:pt x="70142" y="486410"/>
                </a:lnTo>
                <a:lnTo>
                  <a:pt x="72593" y="490219"/>
                </a:lnTo>
                <a:lnTo>
                  <a:pt x="73736" y="491489"/>
                </a:lnTo>
                <a:lnTo>
                  <a:pt x="57950" y="491489"/>
                </a:lnTo>
                <a:lnTo>
                  <a:pt x="58153" y="492760"/>
                </a:lnTo>
                <a:close/>
              </a:path>
              <a:path w="159384" h="927100">
                <a:moveTo>
                  <a:pt x="60350" y="495300"/>
                </a:moveTo>
                <a:lnTo>
                  <a:pt x="57950" y="491489"/>
                </a:lnTo>
                <a:lnTo>
                  <a:pt x="73736" y="491489"/>
                </a:lnTo>
                <a:lnTo>
                  <a:pt x="74879" y="492760"/>
                </a:lnTo>
                <a:lnTo>
                  <a:pt x="75594" y="494030"/>
                </a:lnTo>
                <a:lnTo>
                  <a:pt x="60159" y="494030"/>
                </a:lnTo>
                <a:lnTo>
                  <a:pt x="60350" y="495300"/>
                </a:lnTo>
                <a:close/>
              </a:path>
              <a:path w="159384" h="927100">
                <a:moveTo>
                  <a:pt x="62420" y="497839"/>
                </a:moveTo>
                <a:lnTo>
                  <a:pt x="60159" y="494030"/>
                </a:lnTo>
                <a:lnTo>
                  <a:pt x="75594" y="494030"/>
                </a:lnTo>
                <a:lnTo>
                  <a:pt x="77025" y="496569"/>
                </a:lnTo>
                <a:lnTo>
                  <a:pt x="62242" y="496569"/>
                </a:lnTo>
                <a:lnTo>
                  <a:pt x="62420" y="497839"/>
                </a:lnTo>
                <a:close/>
              </a:path>
              <a:path w="159384" h="927100">
                <a:moveTo>
                  <a:pt x="72021" y="515619"/>
                </a:moveTo>
                <a:lnTo>
                  <a:pt x="70650" y="511810"/>
                </a:lnTo>
                <a:lnTo>
                  <a:pt x="69253" y="509269"/>
                </a:lnTo>
                <a:lnTo>
                  <a:pt x="67703" y="505460"/>
                </a:lnTo>
                <a:lnTo>
                  <a:pt x="67843" y="505460"/>
                </a:lnTo>
                <a:lnTo>
                  <a:pt x="66014" y="502919"/>
                </a:lnTo>
                <a:lnTo>
                  <a:pt x="66167" y="502919"/>
                </a:lnTo>
                <a:lnTo>
                  <a:pt x="64185" y="500380"/>
                </a:lnTo>
                <a:lnTo>
                  <a:pt x="64363" y="500380"/>
                </a:lnTo>
                <a:lnTo>
                  <a:pt x="62242" y="496569"/>
                </a:lnTo>
                <a:lnTo>
                  <a:pt x="77025" y="496569"/>
                </a:lnTo>
                <a:lnTo>
                  <a:pt x="79006" y="500380"/>
                </a:lnTo>
                <a:lnTo>
                  <a:pt x="80822" y="502919"/>
                </a:lnTo>
                <a:lnTo>
                  <a:pt x="82473" y="506730"/>
                </a:lnTo>
                <a:lnTo>
                  <a:pt x="83947" y="510539"/>
                </a:lnTo>
                <a:lnTo>
                  <a:pt x="85229" y="514350"/>
                </a:lnTo>
                <a:lnTo>
                  <a:pt x="71907" y="514350"/>
                </a:lnTo>
                <a:lnTo>
                  <a:pt x="72021" y="515619"/>
                </a:lnTo>
                <a:close/>
              </a:path>
              <a:path w="159384" h="927100">
                <a:moveTo>
                  <a:pt x="74815" y="525780"/>
                </a:moveTo>
                <a:lnTo>
                  <a:pt x="73964" y="521969"/>
                </a:lnTo>
                <a:lnTo>
                  <a:pt x="73012" y="518160"/>
                </a:lnTo>
                <a:lnTo>
                  <a:pt x="71907" y="514350"/>
                </a:lnTo>
                <a:lnTo>
                  <a:pt x="85229" y="514350"/>
                </a:lnTo>
                <a:lnTo>
                  <a:pt x="86334" y="518160"/>
                </a:lnTo>
                <a:lnTo>
                  <a:pt x="87490" y="524510"/>
                </a:lnTo>
                <a:lnTo>
                  <a:pt x="74752" y="524510"/>
                </a:lnTo>
                <a:lnTo>
                  <a:pt x="74815" y="525780"/>
                </a:lnTo>
                <a:close/>
              </a:path>
              <a:path w="159384" h="927100">
                <a:moveTo>
                  <a:pt x="158584" y="927100"/>
                </a:moveTo>
                <a:lnTo>
                  <a:pt x="154343" y="925830"/>
                </a:lnTo>
                <a:lnTo>
                  <a:pt x="146024" y="925830"/>
                </a:lnTo>
                <a:lnTo>
                  <a:pt x="137972" y="923289"/>
                </a:lnTo>
                <a:lnTo>
                  <a:pt x="134061" y="923289"/>
                </a:lnTo>
                <a:lnTo>
                  <a:pt x="130517" y="922019"/>
                </a:lnTo>
                <a:lnTo>
                  <a:pt x="126758" y="919480"/>
                </a:lnTo>
                <a:lnTo>
                  <a:pt x="122821" y="918210"/>
                </a:lnTo>
                <a:lnTo>
                  <a:pt x="119532" y="916939"/>
                </a:lnTo>
                <a:lnTo>
                  <a:pt x="115811" y="914400"/>
                </a:lnTo>
                <a:lnTo>
                  <a:pt x="112471" y="911860"/>
                </a:lnTo>
                <a:lnTo>
                  <a:pt x="109232" y="910589"/>
                </a:lnTo>
                <a:lnTo>
                  <a:pt x="106121" y="908050"/>
                </a:lnTo>
                <a:lnTo>
                  <a:pt x="103136" y="905510"/>
                </a:lnTo>
                <a:lnTo>
                  <a:pt x="100266" y="901700"/>
                </a:lnTo>
                <a:lnTo>
                  <a:pt x="97548" y="899160"/>
                </a:lnTo>
                <a:lnTo>
                  <a:pt x="94957" y="896619"/>
                </a:lnTo>
                <a:lnTo>
                  <a:pt x="92506" y="892810"/>
                </a:lnTo>
                <a:lnTo>
                  <a:pt x="90220" y="890269"/>
                </a:lnTo>
                <a:lnTo>
                  <a:pt x="88074" y="886460"/>
                </a:lnTo>
                <a:lnTo>
                  <a:pt x="86093" y="882650"/>
                </a:lnTo>
                <a:lnTo>
                  <a:pt x="84277" y="880110"/>
                </a:lnTo>
                <a:lnTo>
                  <a:pt x="77850" y="859789"/>
                </a:lnTo>
                <a:lnTo>
                  <a:pt x="77127" y="855980"/>
                </a:lnTo>
                <a:lnTo>
                  <a:pt x="76606" y="852169"/>
                </a:lnTo>
                <a:lnTo>
                  <a:pt x="76301" y="848360"/>
                </a:lnTo>
                <a:lnTo>
                  <a:pt x="76200" y="844550"/>
                </a:lnTo>
                <a:lnTo>
                  <a:pt x="76098" y="535939"/>
                </a:lnTo>
                <a:lnTo>
                  <a:pt x="76022" y="534669"/>
                </a:lnTo>
                <a:lnTo>
                  <a:pt x="75819" y="532130"/>
                </a:lnTo>
                <a:lnTo>
                  <a:pt x="75374" y="528319"/>
                </a:lnTo>
                <a:lnTo>
                  <a:pt x="74752" y="524510"/>
                </a:lnTo>
                <a:lnTo>
                  <a:pt x="87490" y="524510"/>
                </a:lnTo>
                <a:lnTo>
                  <a:pt x="87972" y="527050"/>
                </a:lnTo>
                <a:lnTo>
                  <a:pt x="88493" y="530860"/>
                </a:lnTo>
                <a:lnTo>
                  <a:pt x="88798" y="534669"/>
                </a:lnTo>
                <a:lnTo>
                  <a:pt x="88900" y="844550"/>
                </a:lnTo>
                <a:lnTo>
                  <a:pt x="88976" y="847089"/>
                </a:lnTo>
                <a:lnTo>
                  <a:pt x="89280" y="850900"/>
                </a:lnTo>
                <a:lnTo>
                  <a:pt x="89725" y="854710"/>
                </a:lnTo>
                <a:lnTo>
                  <a:pt x="90347" y="858519"/>
                </a:lnTo>
                <a:lnTo>
                  <a:pt x="90567" y="858519"/>
                </a:lnTo>
                <a:lnTo>
                  <a:pt x="91135" y="861060"/>
                </a:lnTo>
                <a:lnTo>
                  <a:pt x="92087" y="864869"/>
                </a:lnTo>
                <a:lnTo>
                  <a:pt x="93192" y="868680"/>
                </a:lnTo>
                <a:lnTo>
                  <a:pt x="93535" y="868680"/>
                </a:lnTo>
                <a:lnTo>
                  <a:pt x="94449" y="871219"/>
                </a:lnTo>
                <a:lnTo>
                  <a:pt x="95846" y="873760"/>
                </a:lnTo>
                <a:lnTo>
                  <a:pt x="97396" y="877569"/>
                </a:lnTo>
                <a:lnTo>
                  <a:pt x="97256" y="877569"/>
                </a:lnTo>
                <a:lnTo>
                  <a:pt x="99085" y="880110"/>
                </a:lnTo>
                <a:lnTo>
                  <a:pt x="98932" y="880110"/>
                </a:lnTo>
                <a:lnTo>
                  <a:pt x="100914" y="882650"/>
                </a:lnTo>
                <a:lnTo>
                  <a:pt x="100736" y="882650"/>
                </a:lnTo>
                <a:lnTo>
                  <a:pt x="102857" y="886460"/>
                </a:lnTo>
                <a:lnTo>
                  <a:pt x="103433" y="886460"/>
                </a:lnTo>
                <a:lnTo>
                  <a:pt x="104940" y="889000"/>
                </a:lnTo>
                <a:lnTo>
                  <a:pt x="105549" y="889000"/>
                </a:lnTo>
                <a:lnTo>
                  <a:pt x="107149" y="891539"/>
                </a:lnTo>
                <a:lnTo>
                  <a:pt x="108203" y="891539"/>
                </a:lnTo>
                <a:lnTo>
                  <a:pt x="109461" y="892810"/>
                </a:lnTo>
                <a:lnTo>
                  <a:pt x="109245" y="892810"/>
                </a:lnTo>
                <a:lnTo>
                  <a:pt x="111899" y="895350"/>
                </a:lnTo>
                <a:lnTo>
                  <a:pt x="111671" y="895350"/>
                </a:lnTo>
                <a:lnTo>
                  <a:pt x="114439" y="897889"/>
                </a:lnTo>
                <a:lnTo>
                  <a:pt x="114198" y="897889"/>
                </a:lnTo>
                <a:lnTo>
                  <a:pt x="117081" y="900430"/>
                </a:lnTo>
                <a:lnTo>
                  <a:pt x="116840" y="900430"/>
                </a:lnTo>
                <a:lnTo>
                  <a:pt x="119824" y="901700"/>
                </a:lnTo>
                <a:lnTo>
                  <a:pt x="119570" y="901700"/>
                </a:lnTo>
                <a:lnTo>
                  <a:pt x="122669" y="904239"/>
                </a:lnTo>
                <a:lnTo>
                  <a:pt x="123996" y="904239"/>
                </a:lnTo>
                <a:lnTo>
                  <a:pt x="125590" y="905510"/>
                </a:lnTo>
                <a:lnTo>
                  <a:pt x="125323" y="905510"/>
                </a:lnTo>
                <a:lnTo>
                  <a:pt x="128612" y="906780"/>
                </a:lnTo>
                <a:lnTo>
                  <a:pt x="128333" y="906780"/>
                </a:lnTo>
                <a:lnTo>
                  <a:pt x="131699" y="908050"/>
                </a:lnTo>
                <a:lnTo>
                  <a:pt x="131419" y="908050"/>
                </a:lnTo>
                <a:lnTo>
                  <a:pt x="134874" y="909319"/>
                </a:lnTo>
                <a:lnTo>
                  <a:pt x="134581" y="909319"/>
                </a:lnTo>
                <a:lnTo>
                  <a:pt x="138125" y="910589"/>
                </a:lnTo>
                <a:lnTo>
                  <a:pt x="137820" y="910589"/>
                </a:lnTo>
                <a:lnTo>
                  <a:pt x="141439" y="911860"/>
                </a:lnTo>
                <a:lnTo>
                  <a:pt x="144513" y="911860"/>
                </a:lnTo>
                <a:lnTo>
                  <a:pt x="148259" y="913130"/>
                </a:lnTo>
                <a:lnTo>
                  <a:pt x="154990" y="913130"/>
                </a:lnTo>
                <a:lnTo>
                  <a:pt x="158915" y="914400"/>
                </a:lnTo>
                <a:lnTo>
                  <a:pt x="158584" y="927100"/>
                </a:lnTo>
                <a:close/>
              </a:path>
              <a:path w="159384" h="927100">
                <a:moveTo>
                  <a:pt x="88933" y="844550"/>
                </a:moveTo>
                <a:lnTo>
                  <a:pt x="88900" y="843280"/>
                </a:lnTo>
                <a:lnTo>
                  <a:pt x="88933" y="844550"/>
                </a:lnTo>
                <a:close/>
              </a:path>
              <a:path w="159384" h="927100">
                <a:moveTo>
                  <a:pt x="90567" y="858519"/>
                </a:moveTo>
                <a:lnTo>
                  <a:pt x="90347" y="858519"/>
                </a:lnTo>
                <a:lnTo>
                  <a:pt x="90284" y="857250"/>
                </a:lnTo>
                <a:lnTo>
                  <a:pt x="90567" y="858519"/>
                </a:lnTo>
                <a:close/>
              </a:path>
              <a:path w="159384" h="927100">
                <a:moveTo>
                  <a:pt x="93535" y="868680"/>
                </a:moveTo>
                <a:lnTo>
                  <a:pt x="93192" y="868680"/>
                </a:lnTo>
                <a:lnTo>
                  <a:pt x="93078" y="867410"/>
                </a:lnTo>
                <a:lnTo>
                  <a:pt x="93535" y="868680"/>
                </a:lnTo>
                <a:close/>
              </a:path>
              <a:path w="159384" h="927100">
                <a:moveTo>
                  <a:pt x="103433" y="886460"/>
                </a:moveTo>
                <a:lnTo>
                  <a:pt x="102857" y="886460"/>
                </a:lnTo>
                <a:lnTo>
                  <a:pt x="102679" y="885189"/>
                </a:lnTo>
                <a:lnTo>
                  <a:pt x="103433" y="886460"/>
                </a:lnTo>
                <a:close/>
              </a:path>
              <a:path w="159384" h="927100">
                <a:moveTo>
                  <a:pt x="105549" y="889000"/>
                </a:moveTo>
                <a:lnTo>
                  <a:pt x="104940" y="889000"/>
                </a:lnTo>
                <a:lnTo>
                  <a:pt x="104749" y="887730"/>
                </a:lnTo>
                <a:lnTo>
                  <a:pt x="105549" y="889000"/>
                </a:lnTo>
                <a:close/>
              </a:path>
              <a:path w="159384" h="927100">
                <a:moveTo>
                  <a:pt x="108203" y="891539"/>
                </a:moveTo>
                <a:lnTo>
                  <a:pt x="107149" y="891539"/>
                </a:lnTo>
                <a:lnTo>
                  <a:pt x="106946" y="890269"/>
                </a:lnTo>
                <a:lnTo>
                  <a:pt x="108203" y="891539"/>
                </a:lnTo>
                <a:close/>
              </a:path>
              <a:path w="159384" h="927100">
                <a:moveTo>
                  <a:pt x="123996" y="904239"/>
                </a:moveTo>
                <a:lnTo>
                  <a:pt x="122669" y="904239"/>
                </a:lnTo>
                <a:lnTo>
                  <a:pt x="122402" y="902969"/>
                </a:lnTo>
                <a:lnTo>
                  <a:pt x="123996" y="904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396331" y="1705609"/>
            <a:ext cx="10560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4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50">
                <a:solidFill>
                  <a:srgbClr val="FFFFFF"/>
                </a:solidFill>
                <a:latin typeface="宋体"/>
                <a:cs typeface="宋体"/>
              </a:rPr>
              <a:t>轴</a:t>
            </a:r>
            <a:r>
              <a:rPr dirty="0" sz="2850" spc="25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84950" y="2660650"/>
            <a:ext cx="159385" cy="927100"/>
          </a:xfrm>
          <a:custGeom>
            <a:avLst/>
            <a:gdLst/>
            <a:ahLst/>
            <a:cxnLst/>
            <a:rect l="l" t="t" r="r" b="b"/>
            <a:pathLst>
              <a:path w="159384" h="927100">
                <a:moveTo>
                  <a:pt x="88900" y="387350"/>
                </a:moveTo>
                <a:lnTo>
                  <a:pt x="76200" y="387350"/>
                </a:lnTo>
                <a:lnTo>
                  <a:pt x="76314" y="77469"/>
                </a:lnTo>
                <a:lnTo>
                  <a:pt x="86093" y="43180"/>
                </a:lnTo>
                <a:lnTo>
                  <a:pt x="90385" y="35560"/>
                </a:lnTo>
                <a:lnTo>
                  <a:pt x="92506" y="33019"/>
                </a:lnTo>
                <a:lnTo>
                  <a:pt x="95148" y="29210"/>
                </a:lnTo>
                <a:lnTo>
                  <a:pt x="97751" y="26669"/>
                </a:lnTo>
                <a:lnTo>
                  <a:pt x="100482" y="22860"/>
                </a:lnTo>
                <a:lnTo>
                  <a:pt x="103352" y="20319"/>
                </a:lnTo>
                <a:lnTo>
                  <a:pt x="106121" y="17780"/>
                </a:lnTo>
                <a:lnTo>
                  <a:pt x="109474" y="15239"/>
                </a:lnTo>
                <a:lnTo>
                  <a:pt x="112712" y="13969"/>
                </a:lnTo>
                <a:lnTo>
                  <a:pt x="116077" y="11430"/>
                </a:lnTo>
                <a:lnTo>
                  <a:pt x="119532" y="8889"/>
                </a:lnTo>
                <a:lnTo>
                  <a:pt x="126758" y="6350"/>
                </a:lnTo>
                <a:lnTo>
                  <a:pt x="130517" y="3810"/>
                </a:lnTo>
                <a:lnTo>
                  <a:pt x="134353" y="2539"/>
                </a:lnTo>
                <a:lnTo>
                  <a:pt x="138277" y="2539"/>
                </a:lnTo>
                <a:lnTo>
                  <a:pt x="146342" y="0"/>
                </a:lnTo>
                <a:lnTo>
                  <a:pt x="158584" y="0"/>
                </a:lnTo>
                <a:lnTo>
                  <a:pt x="158915" y="12700"/>
                </a:lnTo>
                <a:lnTo>
                  <a:pt x="148259" y="12700"/>
                </a:lnTo>
                <a:lnTo>
                  <a:pt x="144513" y="13969"/>
                </a:lnTo>
                <a:lnTo>
                  <a:pt x="141439" y="13969"/>
                </a:lnTo>
                <a:lnTo>
                  <a:pt x="137820" y="15239"/>
                </a:lnTo>
                <a:lnTo>
                  <a:pt x="138125" y="15239"/>
                </a:lnTo>
                <a:lnTo>
                  <a:pt x="134581" y="16510"/>
                </a:lnTo>
                <a:lnTo>
                  <a:pt x="134874" y="16510"/>
                </a:lnTo>
                <a:lnTo>
                  <a:pt x="131419" y="17780"/>
                </a:lnTo>
                <a:lnTo>
                  <a:pt x="131699" y="17780"/>
                </a:lnTo>
                <a:lnTo>
                  <a:pt x="128333" y="19050"/>
                </a:lnTo>
                <a:lnTo>
                  <a:pt x="128612" y="19050"/>
                </a:lnTo>
                <a:lnTo>
                  <a:pt x="125323" y="20319"/>
                </a:lnTo>
                <a:lnTo>
                  <a:pt x="125590" y="20319"/>
                </a:lnTo>
                <a:lnTo>
                  <a:pt x="123996" y="21589"/>
                </a:lnTo>
                <a:lnTo>
                  <a:pt x="122669" y="21589"/>
                </a:lnTo>
                <a:lnTo>
                  <a:pt x="119570" y="24130"/>
                </a:lnTo>
                <a:lnTo>
                  <a:pt x="119824" y="24130"/>
                </a:lnTo>
                <a:lnTo>
                  <a:pt x="116840" y="25400"/>
                </a:lnTo>
                <a:lnTo>
                  <a:pt x="117081" y="25400"/>
                </a:lnTo>
                <a:lnTo>
                  <a:pt x="114198" y="27939"/>
                </a:lnTo>
                <a:lnTo>
                  <a:pt x="114439" y="27939"/>
                </a:lnTo>
                <a:lnTo>
                  <a:pt x="111671" y="30480"/>
                </a:lnTo>
                <a:lnTo>
                  <a:pt x="111899" y="30480"/>
                </a:lnTo>
                <a:lnTo>
                  <a:pt x="109245" y="33019"/>
                </a:lnTo>
                <a:lnTo>
                  <a:pt x="109461" y="33019"/>
                </a:lnTo>
                <a:lnTo>
                  <a:pt x="108204" y="34289"/>
                </a:lnTo>
                <a:lnTo>
                  <a:pt x="107149" y="34289"/>
                </a:lnTo>
                <a:lnTo>
                  <a:pt x="105549" y="36830"/>
                </a:lnTo>
                <a:lnTo>
                  <a:pt x="104940" y="36830"/>
                </a:lnTo>
                <a:lnTo>
                  <a:pt x="103433" y="39369"/>
                </a:lnTo>
                <a:lnTo>
                  <a:pt x="102857" y="39369"/>
                </a:lnTo>
                <a:lnTo>
                  <a:pt x="100736" y="43180"/>
                </a:lnTo>
                <a:lnTo>
                  <a:pt x="100914" y="43180"/>
                </a:lnTo>
                <a:lnTo>
                  <a:pt x="98932" y="45719"/>
                </a:lnTo>
                <a:lnTo>
                  <a:pt x="99085" y="45719"/>
                </a:lnTo>
                <a:lnTo>
                  <a:pt x="97256" y="48260"/>
                </a:lnTo>
                <a:lnTo>
                  <a:pt x="97396" y="48260"/>
                </a:lnTo>
                <a:lnTo>
                  <a:pt x="95719" y="52069"/>
                </a:lnTo>
                <a:lnTo>
                  <a:pt x="94322" y="54610"/>
                </a:lnTo>
                <a:lnTo>
                  <a:pt x="93535" y="57150"/>
                </a:lnTo>
                <a:lnTo>
                  <a:pt x="93192" y="57150"/>
                </a:lnTo>
                <a:lnTo>
                  <a:pt x="91986" y="60960"/>
                </a:lnTo>
                <a:lnTo>
                  <a:pt x="91058" y="64769"/>
                </a:lnTo>
                <a:lnTo>
                  <a:pt x="90567" y="67310"/>
                </a:lnTo>
                <a:lnTo>
                  <a:pt x="90347" y="67310"/>
                </a:lnTo>
                <a:lnTo>
                  <a:pt x="89674" y="71119"/>
                </a:lnTo>
                <a:lnTo>
                  <a:pt x="89242" y="74930"/>
                </a:lnTo>
                <a:lnTo>
                  <a:pt x="89077" y="77469"/>
                </a:lnTo>
                <a:lnTo>
                  <a:pt x="89001" y="78739"/>
                </a:lnTo>
                <a:lnTo>
                  <a:pt x="88900" y="387350"/>
                </a:lnTo>
                <a:close/>
              </a:path>
              <a:path w="159384" h="927100">
                <a:moveTo>
                  <a:pt x="122402" y="22860"/>
                </a:moveTo>
                <a:lnTo>
                  <a:pt x="122669" y="21589"/>
                </a:lnTo>
                <a:lnTo>
                  <a:pt x="123996" y="21589"/>
                </a:lnTo>
                <a:lnTo>
                  <a:pt x="122402" y="22860"/>
                </a:lnTo>
                <a:close/>
              </a:path>
              <a:path w="159384" h="927100">
                <a:moveTo>
                  <a:pt x="106946" y="35560"/>
                </a:moveTo>
                <a:lnTo>
                  <a:pt x="107149" y="34289"/>
                </a:lnTo>
                <a:lnTo>
                  <a:pt x="108204" y="34289"/>
                </a:lnTo>
                <a:lnTo>
                  <a:pt x="106946" y="35560"/>
                </a:lnTo>
                <a:close/>
              </a:path>
              <a:path w="159384" h="927100">
                <a:moveTo>
                  <a:pt x="104749" y="38100"/>
                </a:moveTo>
                <a:lnTo>
                  <a:pt x="104940" y="36830"/>
                </a:lnTo>
                <a:lnTo>
                  <a:pt x="105549" y="36830"/>
                </a:lnTo>
                <a:lnTo>
                  <a:pt x="104749" y="38100"/>
                </a:lnTo>
                <a:close/>
              </a:path>
              <a:path w="159384" h="927100">
                <a:moveTo>
                  <a:pt x="102679" y="40639"/>
                </a:moveTo>
                <a:lnTo>
                  <a:pt x="102857" y="39369"/>
                </a:lnTo>
                <a:lnTo>
                  <a:pt x="103433" y="39369"/>
                </a:lnTo>
                <a:lnTo>
                  <a:pt x="102679" y="40639"/>
                </a:lnTo>
                <a:close/>
              </a:path>
              <a:path w="159384" h="927100">
                <a:moveTo>
                  <a:pt x="93078" y="58419"/>
                </a:moveTo>
                <a:lnTo>
                  <a:pt x="93192" y="57150"/>
                </a:lnTo>
                <a:lnTo>
                  <a:pt x="93535" y="57150"/>
                </a:lnTo>
                <a:lnTo>
                  <a:pt x="93078" y="58419"/>
                </a:lnTo>
                <a:close/>
              </a:path>
              <a:path w="159384" h="927100">
                <a:moveTo>
                  <a:pt x="90284" y="68580"/>
                </a:moveTo>
                <a:lnTo>
                  <a:pt x="90347" y="67310"/>
                </a:lnTo>
                <a:lnTo>
                  <a:pt x="90567" y="67310"/>
                </a:lnTo>
                <a:lnTo>
                  <a:pt x="90284" y="68580"/>
                </a:lnTo>
                <a:close/>
              </a:path>
              <a:path w="159384" h="927100">
                <a:moveTo>
                  <a:pt x="87676" y="401319"/>
                </a:moveTo>
                <a:lnTo>
                  <a:pt x="74752" y="401319"/>
                </a:lnTo>
                <a:lnTo>
                  <a:pt x="75425" y="397510"/>
                </a:lnTo>
                <a:lnTo>
                  <a:pt x="75857" y="393700"/>
                </a:lnTo>
                <a:lnTo>
                  <a:pt x="76123" y="389889"/>
                </a:lnTo>
                <a:lnTo>
                  <a:pt x="76200" y="386080"/>
                </a:lnTo>
                <a:lnTo>
                  <a:pt x="76200" y="387350"/>
                </a:lnTo>
                <a:lnTo>
                  <a:pt x="88900" y="387350"/>
                </a:lnTo>
                <a:lnTo>
                  <a:pt x="88785" y="391160"/>
                </a:lnTo>
                <a:lnTo>
                  <a:pt x="88493" y="394969"/>
                </a:lnTo>
                <a:lnTo>
                  <a:pt x="87922" y="400050"/>
                </a:lnTo>
                <a:lnTo>
                  <a:pt x="87676" y="401319"/>
                </a:lnTo>
                <a:close/>
              </a:path>
              <a:path w="159384" h="927100">
                <a:moveTo>
                  <a:pt x="85140" y="411480"/>
                </a:moveTo>
                <a:lnTo>
                  <a:pt x="71907" y="411480"/>
                </a:lnTo>
                <a:lnTo>
                  <a:pt x="73113" y="407669"/>
                </a:lnTo>
                <a:lnTo>
                  <a:pt x="74041" y="403860"/>
                </a:lnTo>
                <a:lnTo>
                  <a:pt x="74815" y="400050"/>
                </a:lnTo>
                <a:lnTo>
                  <a:pt x="74752" y="401319"/>
                </a:lnTo>
                <a:lnTo>
                  <a:pt x="87676" y="401319"/>
                </a:lnTo>
                <a:lnTo>
                  <a:pt x="87185" y="403860"/>
                </a:lnTo>
                <a:lnTo>
                  <a:pt x="86258" y="407669"/>
                </a:lnTo>
                <a:lnTo>
                  <a:pt x="85140" y="411480"/>
                </a:lnTo>
                <a:close/>
              </a:path>
              <a:path w="159384" h="927100">
                <a:moveTo>
                  <a:pt x="76860" y="429260"/>
                </a:moveTo>
                <a:lnTo>
                  <a:pt x="62242" y="429260"/>
                </a:lnTo>
                <a:lnTo>
                  <a:pt x="64363" y="425450"/>
                </a:lnTo>
                <a:lnTo>
                  <a:pt x="64185" y="425450"/>
                </a:lnTo>
                <a:lnTo>
                  <a:pt x="66167" y="422910"/>
                </a:lnTo>
                <a:lnTo>
                  <a:pt x="66014" y="422910"/>
                </a:lnTo>
                <a:lnTo>
                  <a:pt x="67843" y="420369"/>
                </a:lnTo>
                <a:lnTo>
                  <a:pt x="67703" y="420369"/>
                </a:lnTo>
                <a:lnTo>
                  <a:pt x="69380" y="416560"/>
                </a:lnTo>
                <a:lnTo>
                  <a:pt x="70777" y="414019"/>
                </a:lnTo>
                <a:lnTo>
                  <a:pt x="72021" y="410210"/>
                </a:lnTo>
                <a:lnTo>
                  <a:pt x="71907" y="411480"/>
                </a:lnTo>
                <a:lnTo>
                  <a:pt x="85140" y="411480"/>
                </a:lnTo>
                <a:lnTo>
                  <a:pt x="83947" y="415289"/>
                </a:lnTo>
                <a:lnTo>
                  <a:pt x="82473" y="419100"/>
                </a:lnTo>
                <a:lnTo>
                  <a:pt x="80683" y="422910"/>
                </a:lnTo>
                <a:lnTo>
                  <a:pt x="79006" y="425450"/>
                </a:lnTo>
                <a:lnTo>
                  <a:pt x="76860" y="429260"/>
                </a:lnTo>
                <a:close/>
              </a:path>
              <a:path w="159384" h="927100">
                <a:moveTo>
                  <a:pt x="75429" y="431800"/>
                </a:moveTo>
                <a:lnTo>
                  <a:pt x="60159" y="431800"/>
                </a:lnTo>
                <a:lnTo>
                  <a:pt x="62420" y="427989"/>
                </a:lnTo>
                <a:lnTo>
                  <a:pt x="62242" y="429260"/>
                </a:lnTo>
                <a:lnTo>
                  <a:pt x="76860" y="429260"/>
                </a:lnTo>
                <a:lnTo>
                  <a:pt x="75429" y="431800"/>
                </a:lnTo>
                <a:close/>
              </a:path>
              <a:path w="159384" h="927100">
                <a:moveTo>
                  <a:pt x="73653" y="434339"/>
                </a:moveTo>
                <a:lnTo>
                  <a:pt x="57950" y="434339"/>
                </a:lnTo>
                <a:lnTo>
                  <a:pt x="60350" y="430530"/>
                </a:lnTo>
                <a:lnTo>
                  <a:pt x="60159" y="431800"/>
                </a:lnTo>
                <a:lnTo>
                  <a:pt x="75429" y="431800"/>
                </a:lnTo>
                <a:lnTo>
                  <a:pt x="74714" y="433069"/>
                </a:lnTo>
                <a:lnTo>
                  <a:pt x="73653" y="434339"/>
                </a:lnTo>
                <a:close/>
              </a:path>
              <a:path w="159384" h="927100">
                <a:moveTo>
                  <a:pt x="63182" y="447039"/>
                </a:moveTo>
                <a:lnTo>
                  <a:pt x="42430" y="447039"/>
                </a:lnTo>
                <a:lnTo>
                  <a:pt x="45529" y="444500"/>
                </a:lnTo>
                <a:lnTo>
                  <a:pt x="45275" y="444500"/>
                </a:lnTo>
                <a:lnTo>
                  <a:pt x="48259" y="443230"/>
                </a:lnTo>
                <a:lnTo>
                  <a:pt x="48018" y="443230"/>
                </a:lnTo>
                <a:lnTo>
                  <a:pt x="50901" y="440689"/>
                </a:lnTo>
                <a:lnTo>
                  <a:pt x="50660" y="440689"/>
                </a:lnTo>
                <a:lnTo>
                  <a:pt x="53428" y="438150"/>
                </a:lnTo>
                <a:lnTo>
                  <a:pt x="53200" y="438150"/>
                </a:lnTo>
                <a:lnTo>
                  <a:pt x="55854" y="435610"/>
                </a:lnTo>
                <a:lnTo>
                  <a:pt x="55638" y="435610"/>
                </a:lnTo>
                <a:lnTo>
                  <a:pt x="58153" y="433069"/>
                </a:lnTo>
                <a:lnTo>
                  <a:pt x="57950" y="434339"/>
                </a:lnTo>
                <a:lnTo>
                  <a:pt x="73653" y="434339"/>
                </a:lnTo>
                <a:lnTo>
                  <a:pt x="72593" y="435610"/>
                </a:lnTo>
                <a:lnTo>
                  <a:pt x="69951" y="439419"/>
                </a:lnTo>
                <a:lnTo>
                  <a:pt x="67348" y="441960"/>
                </a:lnTo>
                <a:lnTo>
                  <a:pt x="64617" y="445769"/>
                </a:lnTo>
                <a:lnTo>
                  <a:pt x="63182" y="447039"/>
                </a:lnTo>
                <a:close/>
              </a:path>
              <a:path w="159384" h="927100">
                <a:moveTo>
                  <a:pt x="37401" y="462914"/>
                </a:moveTo>
                <a:lnTo>
                  <a:pt x="34582" y="461010"/>
                </a:lnTo>
                <a:lnTo>
                  <a:pt x="31038" y="459739"/>
                </a:lnTo>
                <a:lnTo>
                  <a:pt x="27127" y="459739"/>
                </a:lnTo>
                <a:lnTo>
                  <a:pt x="19075" y="457200"/>
                </a:lnTo>
                <a:lnTo>
                  <a:pt x="6184" y="457200"/>
                </a:lnTo>
                <a:lnTo>
                  <a:pt x="10109" y="455930"/>
                </a:lnTo>
                <a:lnTo>
                  <a:pt x="16840" y="455930"/>
                </a:lnTo>
                <a:lnTo>
                  <a:pt x="20586" y="454660"/>
                </a:lnTo>
                <a:lnTo>
                  <a:pt x="23660" y="454660"/>
                </a:lnTo>
                <a:lnTo>
                  <a:pt x="27279" y="453389"/>
                </a:lnTo>
                <a:lnTo>
                  <a:pt x="26974" y="453389"/>
                </a:lnTo>
                <a:lnTo>
                  <a:pt x="30518" y="452119"/>
                </a:lnTo>
                <a:lnTo>
                  <a:pt x="30225" y="452119"/>
                </a:lnTo>
                <a:lnTo>
                  <a:pt x="33680" y="450850"/>
                </a:lnTo>
                <a:lnTo>
                  <a:pt x="33400" y="450850"/>
                </a:lnTo>
                <a:lnTo>
                  <a:pt x="36766" y="449580"/>
                </a:lnTo>
                <a:lnTo>
                  <a:pt x="36487" y="449580"/>
                </a:lnTo>
                <a:lnTo>
                  <a:pt x="39776" y="448310"/>
                </a:lnTo>
                <a:lnTo>
                  <a:pt x="39509" y="448310"/>
                </a:lnTo>
                <a:lnTo>
                  <a:pt x="42697" y="445769"/>
                </a:lnTo>
                <a:lnTo>
                  <a:pt x="42430" y="447039"/>
                </a:lnTo>
                <a:lnTo>
                  <a:pt x="63182" y="447039"/>
                </a:lnTo>
                <a:lnTo>
                  <a:pt x="61747" y="448310"/>
                </a:lnTo>
                <a:lnTo>
                  <a:pt x="58978" y="450850"/>
                </a:lnTo>
                <a:lnTo>
                  <a:pt x="55625" y="453389"/>
                </a:lnTo>
                <a:lnTo>
                  <a:pt x="52387" y="454660"/>
                </a:lnTo>
                <a:lnTo>
                  <a:pt x="49022" y="457200"/>
                </a:lnTo>
                <a:lnTo>
                  <a:pt x="45567" y="459739"/>
                </a:lnTo>
                <a:lnTo>
                  <a:pt x="38341" y="462280"/>
                </a:lnTo>
                <a:lnTo>
                  <a:pt x="37401" y="462914"/>
                </a:lnTo>
                <a:close/>
              </a:path>
              <a:path w="159384" h="927100">
                <a:moveTo>
                  <a:pt x="6515" y="469900"/>
                </a:moveTo>
                <a:lnTo>
                  <a:pt x="6184" y="469900"/>
                </a:lnTo>
                <a:lnTo>
                  <a:pt x="4267" y="468630"/>
                </a:lnTo>
                <a:lnTo>
                  <a:pt x="2540" y="468630"/>
                </a:lnTo>
                <a:lnTo>
                  <a:pt x="1181" y="466089"/>
                </a:lnTo>
                <a:lnTo>
                  <a:pt x="304" y="464819"/>
                </a:lnTo>
                <a:lnTo>
                  <a:pt x="0" y="463550"/>
                </a:lnTo>
                <a:lnTo>
                  <a:pt x="304" y="461010"/>
                </a:lnTo>
                <a:lnTo>
                  <a:pt x="1181" y="459739"/>
                </a:lnTo>
                <a:lnTo>
                  <a:pt x="2540" y="457200"/>
                </a:lnTo>
                <a:lnTo>
                  <a:pt x="6515" y="457200"/>
                </a:lnTo>
                <a:lnTo>
                  <a:pt x="6515" y="469900"/>
                </a:lnTo>
                <a:close/>
              </a:path>
              <a:path w="159384" h="927100">
                <a:moveTo>
                  <a:pt x="6515" y="469900"/>
                </a:moveTo>
                <a:lnTo>
                  <a:pt x="6515" y="457200"/>
                </a:lnTo>
                <a:lnTo>
                  <a:pt x="19075" y="457200"/>
                </a:lnTo>
                <a:lnTo>
                  <a:pt x="27127" y="459739"/>
                </a:lnTo>
                <a:lnTo>
                  <a:pt x="31038" y="459739"/>
                </a:lnTo>
                <a:lnTo>
                  <a:pt x="34582" y="461010"/>
                </a:lnTo>
                <a:lnTo>
                  <a:pt x="37401" y="462914"/>
                </a:lnTo>
                <a:lnTo>
                  <a:pt x="34582" y="464819"/>
                </a:lnTo>
                <a:lnTo>
                  <a:pt x="30746" y="466089"/>
                </a:lnTo>
                <a:lnTo>
                  <a:pt x="26822" y="466089"/>
                </a:lnTo>
                <a:lnTo>
                  <a:pt x="18757" y="468630"/>
                </a:lnTo>
                <a:lnTo>
                  <a:pt x="10426" y="468630"/>
                </a:lnTo>
                <a:lnTo>
                  <a:pt x="6515" y="469900"/>
                </a:lnTo>
                <a:close/>
              </a:path>
              <a:path w="159384" h="927100">
                <a:moveTo>
                  <a:pt x="42697" y="480060"/>
                </a:moveTo>
                <a:lnTo>
                  <a:pt x="39509" y="477519"/>
                </a:lnTo>
                <a:lnTo>
                  <a:pt x="39776" y="477519"/>
                </a:lnTo>
                <a:lnTo>
                  <a:pt x="36487" y="476250"/>
                </a:lnTo>
                <a:lnTo>
                  <a:pt x="36766" y="476250"/>
                </a:lnTo>
                <a:lnTo>
                  <a:pt x="33400" y="474980"/>
                </a:lnTo>
                <a:lnTo>
                  <a:pt x="33680" y="474980"/>
                </a:lnTo>
                <a:lnTo>
                  <a:pt x="30225" y="473710"/>
                </a:lnTo>
                <a:lnTo>
                  <a:pt x="30518" y="473710"/>
                </a:lnTo>
                <a:lnTo>
                  <a:pt x="26974" y="472439"/>
                </a:lnTo>
                <a:lnTo>
                  <a:pt x="27279" y="472439"/>
                </a:lnTo>
                <a:lnTo>
                  <a:pt x="23660" y="471169"/>
                </a:lnTo>
                <a:lnTo>
                  <a:pt x="20586" y="471169"/>
                </a:lnTo>
                <a:lnTo>
                  <a:pt x="16840" y="469900"/>
                </a:lnTo>
                <a:lnTo>
                  <a:pt x="6515" y="469900"/>
                </a:lnTo>
                <a:lnTo>
                  <a:pt x="10426" y="468630"/>
                </a:lnTo>
                <a:lnTo>
                  <a:pt x="18757" y="468630"/>
                </a:lnTo>
                <a:lnTo>
                  <a:pt x="26822" y="466089"/>
                </a:lnTo>
                <a:lnTo>
                  <a:pt x="30746" y="466089"/>
                </a:lnTo>
                <a:lnTo>
                  <a:pt x="34582" y="464819"/>
                </a:lnTo>
                <a:lnTo>
                  <a:pt x="37401" y="462914"/>
                </a:lnTo>
                <a:lnTo>
                  <a:pt x="38341" y="463550"/>
                </a:lnTo>
                <a:lnTo>
                  <a:pt x="42278" y="464819"/>
                </a:lnTo>
                <a:lnTo>
                  <a:pt x="45567" y="466089"/>
                </a:lnTo>
                <a:lnTo>
                  <a:pt x="49288" y="468630"/>
                </a:lnTo>
                <a:lnTo>
                  <a:pt x="52628" y="471169"/>
                </a:lnTo>
                <a:lnTo>
                  <a:pt x="55867" y="472439"/>
                </a:lnTo>
                <a:lnTo>
                  <a:pt x="58978" y="474980"/>
                </a:lnTo>
                <a:lnTo>
                  <a:pt x="61963" y="477519"/>
                </a:lnTo>
                <a:lnTo>
                  <a:pt x="62920" y="478789"/>
                </a:lnTo>
                <a:lnTo>
                  <a:pt x="42430" y="478789"/>
                </a:lnTo>
                <a:lnTo>
                  <a:pt x="42697" y="480060"/>
                </a:lnTo>
                <a:close/>
              </a:path>
              <a:path w="159384" h="927100">
                <a:moveTo>
                  <a:pt x="58153" y="492760"/>
                </a:moveTo>
                <a:lnTo>
                  <a:pt x="55638" y="490219"/>
                </a:lnTo>
                <a:lnTo>
                  <a:pt x="55854" y="490219"/>
                </a:lnTo>
                <a:lnTo>
                  <a:pt x="53200" y="487680"/>
                </a:lnTo>
                <a:lnTo>
                  <a:pt x="53428" y="487680"/>
                </a:lnTo>
                <a:lnTo>
                  <a:pt x="50660" y="485139"/>
                </a:lnTo>
                <a:lnTo>
                  <a:pt x="50901" y="485139"/>
                </a:lnTo>
                <a:lnTo>
                  <a:pt x="48018" y="482600"/>
                </a:lnTo>
                <a:lnTo>
                  <a:pt x="48259" y="482600"/>
                </a:lnTo>
                <a:lnTo>
                  <a:pt x="45275" y="481330"/>
                </a:lnTo>
                <a:lnTo>
                  <a:pt x="45529" y="481330"/>
                </a:lnTo>
                <a:lnTo>
                  <a:pt x="42430" y="478789"/>
                </a:lnTo>
                <a:lnTo>
                  <a:pt x="62920" y="478789"/>
                </a:lnTo>
                <a:lnTo>
                  <a:pt x="64833" y="481330"/>
                </a:lnTo>
                <a:lnTo>
                  <a:pt x="67551" y="483869"/>
                </a:lnTo>
                <a:lnTo>
                  <a:pt x="70142" y="486410"/>
                </a:lnTo>
                <a:lnTo>
                  <a:pt x="72593" y="490219"/>
                </a:lnTo>
                <a:lnTo>
                  <a:pt x="73736" y="491489"/>
                </a:lnTo>
                <a:lnTo>
                  <a:pt x="57950" y="491489"/>
                </a:lnTo>
                <a:lnTo>
                  <a:pt x="58153" y="492760"/>
                </a:lnTo>
                <a:close/>
              </a:path>
              <a:path w="159384" h="927100">
                <a:moveTo>
                  <a:pt x="60350" y="495300"/>
                </a:moveTo>
                <a:lnTo>
                  <a:pt x="57950" y="491489"/>
                </a:lnTo>
                <a:lnTo>
                  <a:pt x="73736" y="491489"/>
                </a:lnTo>
                <a:lnTo>
                  <a:pt x="74879" y="492760"/>
                </a:lnTo>
                <a:lnTo>
                  <a:pt x="75594" y="494030"/>
                </a:lnTo>
                <a:lnTo>
                  <a:pt x="60159" y="494030"/>
                </a:lnTo>
                <a:lnTo>
                  <a:pt x="60350" y="495300"/>
                </a:lnTo>
                <a:close/>
              </a:path>
              <a:path w="159384" h="927100">
                <a:moveTo>
                  <a:pt x="62420" y="497839"/>
                </a:moveTo>
                <a:lnTo>
                  <a:pt x="60159" y="494030"/>
                </a:lnTo>
                <a:lnTo>
                  <a:pt x="75594" y="494030"/>
                </a:lnTo>
                <a:lnTo>
                  <a:pt x="77025" y="496569"/>
                </a:lnTo>
                <a:lnTo>
                  <a:pt x="62242" y="496569"/>
                </a:lnTo>
                <a:lnTo>
                  <a:pt x="62420" y="497839"/>
                </a:lnTo>
                <a:close/>
              </a:path>
              <a:path w="159384" h="927100">
                <a:moveTo>
                  <a:pt x="72021" y="515619"/>
                </a:moveTo>
                <a:lnTo>
                  <a:pt x="70650" y="511810"/>
                </a:lnTo>
                <a:lnTo>
                  <a:pt x="69253" y="509269"/>
                </a:lnTo>
                <a:lnTo>
                  <a:pt x="67703" y="505460"/>
                </a:lnTo>
                <a:lnTo>
                  <a:pt x="67843" y="505460"/>
                </a:lnTo>
                <a:lnTo>
                  <a:pt x="66014" y="502919"/>
                </a:lnTo>
                <a:lnTo>
                  <a:pt x="66167" y="502919"/>
                </a:lnTo>
                <a:lnTo>
                  <a:pt x="64185" y="500380"/>
                </a:lnTo>
                <a:lnTo>
                  <a:pt x="64363" y="500380"/>
                </a:lnTo>
                <a:lnTo>
                  <a:pt x="62242" y="496569"/>
                </a:lnTo>
                <a:lnTo>
                  <a:pt x="77025" y="496569"/>
                </a:lnTo>
                <a:lnTo>
                  <a:pt x="79006" y="500380"/>
                </a:lnTo>
                <a:lnTo>
                  <a:pt x="80822" y="502919"/>
                </a:lnTo>
                <a:lnTo>
                  <a:pt x="82473" y="506730"/>
                </a:lnTo>
                <a:lnTo>
                  <a:pt x="83947" y="510539"/>
                </a:lnTo>
                <a:lnTo>
                  <a:pt x="85229" y="514350"/>
                </a:lnTo>
                <a:lnTo>
                  <a:pt x="71907" y="514350"/>
                </a:lnTo>
                <a:lnTo>
                  <a:pt x="72021" y="515619"/>
                </a:lnTo>
                <a:close/>
              </a:path>
              <a:path w="159384" h="927100">
                <a:moveTo>
                  <a:pt x="74815" y="525780"/>
                </a:moveTo>
                <a:lnTo>
                  <a:pt x="73964" y="521969"/>
                </a:lnTo>
                <a:lnTo>
                  <a:pt x="73012" y="518160"/>
                </a:lnTo>
                <a:lnTo>
                  <a:pt x="71907" y="514350"/>
                </a:lnTo>
                <a:lnTo>
                  <a:pt x="85229" y="514350"/>
                </a:lnTo>
                <a:lnTo>
                  <a:pt x="86334" y="518160"/>
                </a:lnTo>
                <a:lnTo>
                  <a:pt x="87490" y="524510"/>
                </a:lnTo>
                <a:lnTo>
                  <a:pt x="74752" y="524510"/>
                </a:lnTo>
                <a:lnTo>
                  <a:pt x="74815" y="525780"/>
                </a:lnTo>
                <a:close/>
              </a:path>
              <a:path w="159384" h="927100">
                <a:moveTo>
                  <a:pt x="158584" y="927100"/>
                </a:moveTo>
                <a:lnTo>
                  <a:pt x="154343" y="925829"/>
                </a:lnTo>
                <a:lnTo>
                  <a:pt x="146024" y="925829"/>
                </a:lnTo>
                <a:lnTo>
                  <a:pt x="137972" y="923289"/>
                </a:lnTo>
                <a:lnTo>
                  <a:pt x="134061" y="923289"/>
                </a:lnTo>
                <a:lnTo>
                  <a:pt x="130517" y="922020"/>
                </a:lnTo>
                <a:lnTo>
                  <a:pt x="126758" y="919479"/>
                </a:lnTo>
                <a:lnTo>
                  <a:pt x="122821" y="918210"/>
                </a:lnTo>
                <a:lnTo>
                  <a:pt x="119532" y="916939"/>
                </a:lnTo>
                <a:lnTo>
                  <a:pt x="115811" y="914400"/>
                </a:lnTo>
                <a:lnTo>
                  <a:pt x="112471" y="911860"/>
                </a:lnTo>
                <a:lnTo>
                  <a:pt x="109232" y="910589"/>
                </a:lnTo>
                <a:lnTo>
                  <a:pt x="106121" y="908050"/>
                </a:lnTo>
                <a:lnTo>
                  <a:pt x="103136" y="905510"/>
                </a:lnTo>
                <a:lnTo>
                  <a:pt x="100266" y="901700"/>
                </a:lnTo>
                <a:lnTo>
                  <a:pt x="97548" y="899160"/>
                </a:lnTo>
                <a:lnTo>
                  <a:pt x="95148" y="896620"/>
                </a:lnTo>
                <a:lnTo>
                  <a:pt x="92506" y="892810"/>
                </a:lnTo>
                <a:lnTo>
                  <a:pt x="90220" y="890270"/>
                </a:lnTo>
                <a:lnTo>
                  <a:pt x="88074" y="886460"/>
                </a:lnTo>
                <a:lnTo>
                  <a:pt x="86093" y="882650"/>
                </a:lnTo>
                <a:lnTo>
                  <a:pt x="84277" y="880110"/>
                </a:lnTo>
                <a:lnTo>
                  <a:pt x="77850" y="859789"/>
                </a:lnTo>
                <a:lnTo>
                  <a:pt x="77127" y="855979"/>
                </a:lnTo>
                <a:lnTo>
                  <a:pt x="76606" y="852170"/>
                </a:lnTo>
                <a:lnTo>
                  <a:pt x="76301" y="848360"/>
                </a:lnTo>
                <a:lnTo>
                  <a:pt x="76200" y="844550"/>
                </a:lnTo>
                <a:lnTo>
                  <a:pt x="76098" y="535939"/>
                </a:lnTo>
                <a:lnTo>
                  <a:pt x="76022" y="534669"/>
                </a:lnTo>
                <a:lnTo>
                  <a:pt x="75819" y="532130"/>
                </a:lnTo>
                <a:lnTo>
                  <a:pt x="75374" y="528319"/>
                </a:lnTo>
                <a:lnTo>
                  <a:pt x="74752" y="524510"/>
                </a:lnTo>
                <a:lnTo>
                  <a:pt x="87490" y="524510"/>
                </a:lnTo>
                <a:lnTo>
                  <a:pt x="87972" y="527050"/>
                </a:lnTo>
                <a:lnTo>
                  <a:pt x="88493" y="530860"/>
                </a:lnTo>
                <a:lnTo>
                  <a:pt x="88798" y="534669"/>
                </a:lnTo>
                <a:lnTo>
                  <a:pt x="88900" y="844550"/>
                </a:lnTo>
                <a:lnTo>
                  <a:pt x="88976" y="847089"/>
                </a:lnTo>
                <a:lnTo>
                  <a:pt x="89280" y="850900"/>
                </a:lnTo>
                <a:lnTo>
                  <a:pt x="89725" y="854710"/>
                </a:lnTo>
                <a:lnTo>
                  <a:pt x="90347" y="858520"/>
                </a:lnTo>
                <a:lnTo>
                  <a:pt x="90567" y="858520"/>
                </a:lnTo>
                <a:lnTo>
                  <a:pt x="91135" y="861060"/>
                </a:lnTo>
                <a:lnTo>
                  <a:pt x="92087" y="864870"/>
                </a:lnTo>
                <a:lnTo>
                  <a:pt x="93192" y="868679"/>
                </a:lnTo>
                <a:lnTo>
                  <a:pt x="93535" y="868679"/>
                </a:lnTo>
                <a:lnTo>
                  <a:pt x="94449" y="871220"/>
                </a:lnTo>
                <a:lnTo>
                  <a:pt x="95846" y="873760"/>
                </a:lnTo>
                <a:lnTo>
                  <a:pt x="97396" y="877570"/>
                </a:lnTo>
                <a:lnTo>
                  <a:pt x="97256" y="877570"/>
                </a:lnTo>
                <a:lnTo>
                  <a:pt x="99085" y="880110"/>
                </a:lnTo>
                <a:lnTo>
                  <a:pt x="98932" y="880110"/>
                </a:lnTo>
                <a:lnTo>
                  <a:pt x="100914" y="882650"/>
                </a:lnTo>
                <a:lnTo>
                  <a:pt x="100736" y="882650"/>
                </a:lnTo>
                <a:lnTo>
                  <a:pt x="102857" y="886460"/>
                </a:lnTo>
                <a:lnTo>
                  <a:pt x="103433" y="886460"/>
                </a:lnTo>
                <a:lnTo>
                  <a:pt x="104940" y="889000"/>
                </a:lnTo>
                <a:lnTo>
                  <a:pt x="105549" y="889000"/>
                </a:lnTo>
                <a:lnTo>
                  <a:pt x="107149" y="891539"/>
                </a:lnTo>
                <a:lnTo>
                  <a:pt x="108203" y="891539"/>
                </a:lnTo>
                <a:lnTo>
                  <a:pt x="109461" y="892810"/>
                </a:lnTo>
                <a:lnTo>
                  <a:pt x="109245" y="892810"/>
                </a:lnTo>
                <a:lnTo>
                  <a:pt x="111899" y="895350"/>
                </a:lnTo>
                <a:lnTo>
                  <a:pt x="111671" y="895350"/>
                </a:lnTo>
                <a:lnTo>
                  <a:pt x="114439" y="897889"/>
                </a:lnTo>
                <a:lnTo>
                  <a:pt x="114198" y="897889"/>
                </a:lnTo>
                <a:lnTo>
                  <a:pt x="117081" y="900429"/>
                </a:lnTo>
                <a:lnTo>
                  <a:pt x="116840" y="900429"/>
                </a:lnTo>
                <a:lnTo>
                  <a:pt x="119824" y="901700"/>
                </a:lnTo>
                <a:lnTo>
                  <a:pt x="119570" y="901700"/>
                </a:lnTo>
                <a:lnTo>
                  <a:pt x="122669" y="904239"/>
                </a:lnTo>
                <a:lnTo>
                  <a:pt x="123996" y="904239"/>
                </a:lnTo>
                <a:lnTo>
                  <a:pt x="125590" y="905510"/>
                </a:lnTo>
                <a:lnTo>
                  <a:pt x="125323" y="905510"/>
                </a:lnTo>
                <a:lnTo>
                  <a:pt x="128612" y="906779"/>
                </a:lnTo>
                <a:lnTo>
                  <a:pt x="128333" y="906779"/>
                </a:lnTo>
                <a:lnTo>
                  <a:pt x="131699" y="908050"/>
                </a:lnTo>
                <a:lnTo>
                  <a:pt x="131419" y="908050"/>
                </a:lnTo>
                <a:lnTo>
                  <a:pt x="134874" y="909320"/>
                </a:lnTo>
                <a:lnTo>
                  <a:pt x="134581" y="909320"/>
                </a:lnTo>
                <a:lnTo>
                  <a:pt x="138125" y="910589"/>
                </a:lnTo>
                <a:lnTo>
                  <a:pt x="137820" y="910589"/>
                </a:lnTo>
                <a:lnTo>
                  <a:pt x="141439" y="911860"/>
                </a:lnTo>
                <a:lnTo>
                  <a:pt x="144513" y="911860"/>
                </a:lnTo>
                <a:lnTo>
                  <a:pt x="148259" y="913129"/>
                </a:lnTo>
                <a:lnTo>
                  <a:pt x="154990" y="913129"/>
                </a:lnTo>
                <a:lnTo>
                  <a:pt x="158915" y="914400"/>
                </a:lnTo>
                <a:lnTo>
                  <a:pt x="158584" y="927100"/>
                </a:lnTo>
                <a:close/>
              </a:path>
              <a:path w="159384" h="927100">
                <a:moveTo>
                  <a:pt x="88933" y="844550"/>
                </a:moveTo>
                <a:lnTo>
                  <a:pt x="88900" y="843279"/>
                </a:lnTo>
                <a:lnTo>
                  <a:pt x="88933" y="844550"/>
                </a:lnTo>
                <a:close/>
              </a:path>
              <a:path w="159384" h="927100">
                <a:moveTo>
                  <a:pt x="90567" y="858520"/>
                </a:moveTo>
                <a:lnTo>
                  <a:pt x="90347" y="858520"/>
                </a:lnTo>
                <a:lnTo>
                  <a:pt x="90284" y="857250"/>
                </a:lnTo>
                <a:lnTo>
                  <a:pt x="90567" y="858520"/>
                </a:lnTo>
                <a:close/>
              </a:path>
              <a:path w="159384" h="927100">
                <a:moveTo>
                  <a:pt x="93535" y="868679"/>
                </a:moveTo>
                <a:lnTo>
                  <a:pt x="93192" y="868679"/>
                </a:lnTo>
                <a:lnTo>
                  <a:pt x="93078" y="867410"/>
                </a:lnTo>
                <a:lnTo>
                  <a:pt x="93535" y="868679"/>
                </a:lnTo>
                <a:close/>
              </a:path>
              <a:path w="159384" h="927100">
                <a:moveTo>
                  <a:pt x="103433" y="886460"/>
                </a:moveTo>
                <a:lnTo>
                  <a:pt x="102857" y="886460"/>
                </a:lnTo>
                <a:lnTo>
                  <a:pt x="102679" y="885189"/>
                </a:lnTo>
                <a:lnTo>
                  <a:pt x="103433" y="886460"/>
                </a:lnTo>
                <a:close/>
              </a:path>
              <a:path w="159384" h="927100">
                <a:moveTo>
                  <a:pt x="105549" y="889000"/>
                </a:moveTo>
                <a:lnTo>
                  <a:pt x="104940" y="889000"/>
                </a:lnTo>
                <a:lnTo>
                  <a:pt x="104749" y="887729"/>
                </a:lnTo>
                <a:lnTo>
                  <a:pt x="105549" y="889000"/>
                </a:lnTo>
                <a:close/>
              </a:path>
              <a:path w="159384" h="927100">
                <a:moveTo>
                  <a:pt x="108203" y="891539"/>
                </a:moveTo>
                <a:lnTo>
                  <a:pt x="107149" y="891539"/>
                </a:lnTo>
                <a:lnTo>
                  <a:pt x="106946" y="890270"/>
                </a:lnTo>
                <a:lnTo>
                  <a:pt x="108203" y="891539"/>
                </a:lnTo>
                <a:close/>
              </a:path>
              <a:path w="159384" h="927100">
                <a:moveTo>
                  <a:pt x="123996" y="904239"/>
                </a:moveTo>
                <a:lnTo>
                  <a:pt x="122669" y="904239"/>
                </a:lnTo>
                <a:lnTo>
                  <a:pt x="122402" y="902970"/>
                </a:lnTo>
                <a:lnTo>
                  <a:pt x="123996" y="904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13349" y="2848609"/>
            <a:ext cx="10610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0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45">
                <a:solidFill>
                  <a:srgbClr val="FFFFFF"/>
                </a:solidFill>
                <a:latin typeface="宋体"/>
                <a:cs typeface="宋体"/>
              </a:rPr>
              <a:t>轴</a:t>
            </a:r>
            <a:r>
              <a:rPr dirty="0" sz="2850" spc="25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84950" y="3879850"/>
            <a:ext cx="159385" cy="927100"/>
          </a:xfrm>
          <a:custGeom>
            <a:avLst/>
            <a:gdLst/>
            <a:ahLst/>
            <a:cxnLst/>
            <a:rect l="l" t="t" r="r" b="b"/>
            <a:pathLst>
              <a:path w="159384" h="927100">
                <a:moveTo>
                  <a:pt x="88900" y="387350"/>
                </a:moveTo>
                <a:lnTo>
                  <a:pt x="76200" y="387350"/>
                </a:lnTo>
                <a:lnTo>
                  <a:pt x="76314" y="77470"/>
                </a:lnTo>
                <a:lnTo>
                  <a:pt x="86093" y="43179"/>
                </a:lnTo>
                <a:lnTo>
                  <a:pt x="90385" y="35560"/>
                </a:lnTo>
                <a:lnTo>
                  <a:pt x="92506" y="33020"/>
                </a:lnTo>
                <a:lnTo>
                  <a:pt x="95148" y="29210"/>
                </a:lnTo>
                <a:lnTo>
                  <a:pt x="97751" y="26670"/>
                </a:lnTo>
                <a:lnTo>
                  <a:pt x="100482" y="22860"/>
                </a:lnTo>
                <a:lnTo>
                  <a:pt x="103352" y="20320"/>
                </a:lnTo>
                <a:lnTo>
                  <a:pt x="106121" y="17779"/>
                </a:lnTo>
                <a:lnTo>
                  <a:pt x="109474" y="15239"/>
                </a:lnTo>
                <a:lnTo>
                  <a:pt x="112712" y="13970"/>
                </a:lnTo>
                <a:lnTo>
                  <a:pt x="116077" y="11429"/>
                </a:lnTo>
                <a:lnTo>
                  <a:pt x="119532" y="8889"/>
                </a:lnTo>
                <a:lnTo>
                  <a:pt x="126758" y="6350"/>
                </a:lnTo>
                <a:lnTo>
                  <a:pt x="130517" y="3810"/>
                </a:lnTo>
                <a:lnTo>
                  <a:pt x="134353" y="2539"/>
                </a:lnTo>
                <a:lnTo>
                  <a:pt x="138277" y="2539"/>
                </a:lnTo>
                <a:lnTo>
                  <a:pt x="146342" y="0"/>
                </a:lnTo>
                <a:lnTo>
                  <a:pt x="158584" y="0"/>
                </a:lnTo>
                <a:lnTo>
                  <a:pt x="158915" y="12700"/>
                </a:lnTo>
                <a:lnTo>
                  <a:pt x="148259" y="12700"/>
                </a:lnTo>
                <a:lnTo>
                  <a:pt x="144513" y="13970"/>
                </a:lnTo>
                <a:lnTo>
                  <a:pt x="141439" y="13970"/>
                </a:lnTo>
                <a:lnTo>
                  <a:pt x="137820" y="15239"/>
                </a:lnTo>
                <a:lnTo>
                  <a:pt x="138125" y="15239"/>
                </a:lnTo>
                <a:lnTo>
                  <a:pt x="134581" y="16510"/>
                </a:lnTo>
                <a:lnTo>
                  <a:pt x="134874" y="16510"/>
                </a:lnTo>
                <a:lnTo>
                  <a:pt x="131419" y="17779"/>
                </a:lnTo>
                <a:lnTo>
                  <a:pt x="131699" y="17779"/>
                </a:lnTo>
                <a:lnTo>
                  <a:pt x="128333" y="19050"/>
                </a:lnTo>
                <a:lnTo>
                  <a:pt x="128612" y="19050"/>
                </a:lnTo>
                <a:lnTo>
                  <a:pt x="125323" y="20320"/>
                </a:lnTo>
                <a:lnTo>
                  <a:pt x="125590" y="20320"/>
                </a:lnTo>
                <a:lnTo>
                  <a:pt x="123996" y="21589"/>
                </a:lnTo>
                <a:lnTo>
                  <a:pt x="122669" y="21589"/>
                </a:lnTo>
                <a:lnTo>
                  <a:pt x="119570" y="24129"/>
                </a:lnTo>
                <a:lnTo>
                  <a:pt x="119824" y="24129"/>
                </a:lnTo>
                <a:lnTo>
                  <a:pt x="116840" y="25400"/>
                </a:lnTo>
                <a:lnTo>
                  <a:pt x="117081" y="25400"/>
                </a:lnTo>
                <a:lnTo>
                  <a:pt x="114198" y="27939"/>
                </a:lnTo>
                <a:lnTo>
                  <a:pt x="114439" y="27939"/>
                </a:lnTo>
                <a:lnTo>
                  <a:pt x="111671" y="30479"/>
                </a:lnTo>
                <a:lnTo>
                  <a:pt x="111899" y="30479"/>
                </a:lnTo>
                <a:lnTo>
                  <a:pt x="109245" y="33020"/>
                </a:lnTo>
                <a:lnTo>
                  <a:pt x="109461" y="33020"/>
                </a:lnTo>
                <a:lnTo>
                  <a:pt x="108204" y="34289"/>
                </a:lnTo>
                <a:lnTo>
                  <a:pt x="107149" y="34289"/>
                </a:lnTo>
                <a:lnTo>
                  <a:pt x="105549" y="36829"/>
                </a:lnTo>
                <a:lnTo>
                  <a:pt x="104940" y="36829"/>
                </a:lnTo>
                <a:lnTo>
                  <a:pt x="103433" y="39370"/>
                </a:lnTo>
                <a:lnTo>
                  <a:pt x="102857" y="39370"/>
                </a:lnTo>
                <a:lnTo>
                  <a:pt x="100736" y="43179"/>
                </a:lnTo>
                <a:lnTo>
                  <a:pt x="100914" y="43179"/>
                </a:lnTo>
                <a:lnTo>
                  <a:pt x="98932" y="45720"/>
                </a:lnTo>
                <a:lnTo>
                  <a:pt x="99085" y="45720"/>
                </a:lnTo>
                <a:lnTo>
                  <a:pt x="97256" y="48260"/>
                </a:lnTo>
                <a:lnTo>
                  <a:pt x="97396" y="48260"/>
                </a:lnTo>
                <a:lnTo>
                  <a:pt x="95719" y="52070"/>
                </a:lnTo>
                <a:lnTo>
                  <a:pt x="94322" y="54610"/>
                </a:lnTo>
                <a:lnTo>
                  <a:pt x="93535" y="57150"/>
                </a:lnTo>
                <a:lnTo>
                  <a:pt x="93192" y="57150"/>
                </a:lnTo>
                <a:lnTo>
                  <a:pt x="91986" y="60960"/>
                </a:lnTo>
                <a:lnTo>
                  <a:pt x="91058" y="64770"/>
                </a:lnTo>
                <a:lnTo>
                  <a:pt x="90567" y="67310"/>
                </a:lnTo>
                <a:lnTo>
                  <a:pt x="90347" y="67310"/>
                </a:lnTo>
                <a:lnTo>
                  <a:pt x="89674" y="71120"/>
                </a:lnTo>
                <a:lnTo>
                  <a:pt x="89242" y="74929"/>
                </a:lnTo>
                <a:lnTo>
                  <a:pt x="89077" y="77470"/>
                </a:lnTo>
                <a:lnTo>
                  <a:pt x="89001" y="78739"/>
                </a:lnTo>
                <a:lnTo>
                  <a:pt x="88900" y="387350"/>
                </a:lnTo>
                <a:close/>
              </a:path>
              <a:path w="159384" h="927100">
                <a:moveTo>
                  <a:pt x="122402" y="22860"/>
                </a:moveTo>
                <a:lnTo>
                  <a:pt x="122669" y="21589"/>
                </a:lnTo>
                <a:lnTo>
                  <a:pt x="123996" y="21589"/>
                </a:lnTo>
                <a:lnTo>
                  <a:pt x="122402" y="22860"/>
                </a:lnTo>
                <a:close/>
              </a:path>
              <a:path w="159384" h="927100">
                <a:moveTo>
                  <a:pt x="106946" y="35560"/>
                </a:moveTo>
                <a:lnTo>
                  <a:pt x="107149" y="34289"/>
                </a:lnTo>
                <a:lnTo>
                  <a:pt x="108204" y="34289"/>
                </a:lnTo>
                <a:lnTo>
                  <a:pt x="106946" y="35560"/>
                </a:lnTo>
                <a:close/>
              </a:path>
              <a:path w="159384" h="927100">
                <a:moveTo>
                  <a:pt x="104749" y="38100"/>
                </a:moveTo>
                <a:lnTo>
                  <a:pt x="104940" y="36829"/>
                </a:lnTo>
                <a:lnTo>
                  <a:pt x="105549" y="36829"/>
                </a:lnTo>
                <a:lnTo>
                  <a:pt x="104749" y="38100"/>
                </a:lnTo>
                <a:close/>
              </a:path>
              <a:path w="159384" h="927100">
                <a:moveTo>
                  <a:pt x="102679" y="40639"/>
                </a:moveTo>
                <a:lnTo>
                  <a:pt x="102857" y="39370"/>
                </a:lnTo>
                <a:lnTo>
                  <a:pt x="103433" y="39370"/>
                </a:lnTo>
                <a:lnTo>
                  <a:pt x="102679" y="40639"/>
                </a:lnTo>
                <a:close/>
              </a:path>
              <a:path w="159384" h="927100">
                <a:moveTo>
                  <a:pt x="93078" y="58420"/>
                </a:moveTo>
                <a:lnTo>
                  <a:pt x="93192" y="57150"/>
                </a:lnTo>
                <a:lnTo>
                  <a:pt x="93535" y="57150"/>
                </a:lnTo>
                <a:lnTo>
                  <a:pt x="93078" y="58420"/>
                </a:lnTo>
                <a:close/>
              </a:path>
              <a:path w="159384" h="927100">
                <a:moveTo>
                  <a:pt x="90284" y="68579"/>
                </a:moveTo>
                <a:lnTo>
                  <a:pt x="90347" y="67310"/>
                </a:lnTo>
                <a:lnTo>
                  <a:pt x="90567" y="67310"/>
                </a:lnTo>
                <a:lnTo>
                  <a:pt x="90284" y="68579"/>
                </a:lnTo>
                <a:close/>
              </a:path>
              <a:path w="159384" h="927100">
                <a:moveTo>
                  <a:pt x="87676" y="401320"/>
                </a:moveTo>
                <a:lnTo>
                  <a:pt x="74752" y="401320"/>
                </a:lnTo>
                <a:lnTo>
                  <a:pt x="75425" y="397510"/>
                </a:lnTo>
                <a:lnTo>
                  <a:pt x="75857" y="393700"/>
                </a:lnTo>
                <a:lnTo>
                  <a:pt x="76123" y="389889"/>
                </a:lnTo>
                <a:lnTo>
                  <a:pt x="76200" y="386079"/>
                </a:lnTo>
                <a:lnTo>
                  <a:pt x="76200" y="387350"/>
                </a:lnTo>
                <a:lnTo>
                  <a:pt x="88900" y="387350"/>
                </a:lnTo>
                <a:lnTo>
                  <a:pt x="88785" y="391160"/>
                </a:lnTo>
                <a:lnTo>
                  <a:pt x="88493" y="394970"/>
                </a:lnTo>
                <a:lnTo>
                  <a:pt x="87922" y="400050"/>
                </a:lnTo>
                <a:lnTo>
                  <a:pt x="87676" y="401320"/>
                </a:lnTo>
                <a:close/>
              </a:path>
              <a:path w="159384" h="927100">
                <a:moveTo>
                  <a:pt x="85140" y="411479"/>
                </a:moveTo>
                <a:lnTo>
                  <a:pt x="71907" y="411479"/>
                </a:lnTo>
                <a:lnTo>
                  <a:pt x="73113" y="407670"/>
                </a:lnTo>
                <a:lnTo>
                  <a:pt x="74041" y="403860"/>
                </a:lnTo>
                <a:lnTo>
                  <a:pt x="74815" y="400050"/>
                </a:lnTo>
                <a:lnTo>
                  <a:pt x="74752" y="401320"/>
                </a:lnTo>
                <a:lnTo>
                  <a:pt x="87676" y="401320"/>
                </a:lnTo>
                <a:lnTo>
                  <a:pt x="87185" y="403860"/>
                </a:lnTo>
                <a:lnTo>
                  <a:pt x="86258" y="407670"/>
                </a:lnTo>
                <a:lnTo>
                  <a:pt x="85140" y="411479"/>
                </a:lnTo>
                <a:close/>
              </a:path>
              <a:path w="159384" h="927100">
                <a:moveTo>
                  <a:pt x="76860" y="429260"/>
                </a:moveTo>
                <a:lnTo>
                  <a:pt x="62242" y="429260"/>
                </a:lnTo>
                <a:lnTo>
                  <a:pt x="64363" y="425450"/>
                </a:lnTo>
                <a:lnTo>
                  <a:pt x="64185" y="425450"/>
                </a:lnTo>
                <a:lnTo>
                  <a:pt x="66167" y="422910"/>
                </a:lnTo>
                <a:lnTo>
                  <a:pt x="66014" y="422910"/>
                </a:lnTo>
                <a:lnTo>
                  <a:pt x="67843" y="420370"/>
                </a:lnTo>
                <a:lnTo>
                  <a:pt x="67703" y="420370"/>
                </a:lnTo>
                <a:lnTo>
                  <a:pt x="69380" y="416560"/>
                </a:lnTo>
                <a:lnTo>
                  <a:pt x="70777" y="414020"/>
                </a:lnTo>
                <a:lnTo>
                  <a:pt x="72021" y="410210"/>
                </a:lnTo>
                <a:lnTo>
                  <a:pt x="71907" y="411479"/>
                </a:lnTo>
                <a:lnTo>
                  <a:pt x="85140" y="411479"/>
                </a:lnTo>
                <a:lnTo>
                  <a:pt x="83947" y="415289"/>
                </a:lnTo>
                <a:lnTo>
                  <a:pt x="82473" y="419100"/>
                </a:lnTo>
                <a:lnTo>
                  <a:pt x="80683" y="422910"/>
                </a:lnTo>
                <a:lnTo>
                  <a:pt x="79006" y="425450"/>
                </a:lnTo>
                <a:lnTo>
                  <a:pt x="76860" y="429260"/>
                </a:lnTo>
                <a:close/>
              </a:path>
              <a:path w="159384" h="927100">
                <a:moveTo>
                  <a:pt x="75429" y="431800"/>
                </a:moveTo>
                <a:lnTo>
                  <a:pt x="60159" y="431800"/>
                </a:lnTo>
                <a:lnTo>
                  <a:pt x="62420" y="427989"/>
                </a:lnTo>
                <a:lnTo>
                  <a:pt x="62242" y="429260"/>
                </a:lnTo>
                <a:lnTo>
                  <a:pt x="76860" y="429260"/>
                </a:lnTo>
                <a:lnTo>
                  <a:pt x="75429" y="431800"/>
                </a:lnTo>
                <a:close/>
              </a:path>
              <a:path w="159384" h="927100">
                <a:moveTo>
                  <a:pt x="73653" y="434339"/>
                </a:moveTo>
                <a:lnTo>
                  <a:pt x="57950" y="434339"/>
                </a:lnTo>
                <a:lnTo>
                  <a:pt x="60350" y="430529"/>
                </a:lnTo>
                <a:lnTo>
                  <a:pt x="60159" y="431800"/>
                </a:lnTo>
                <a:lnTo>
                  <a:pt x="75429" y="431800"/>
                </a:lnTo>
                <a:lnTo>
                  <a:pt x="74714" y="433070"/>
                </a:lnTo>
                <a:lnTo>
                  <a:pt x="73653" y="434339"/>
                </a:lnTo>
                <a:close/>
              </a:path>
              <a:path w="159384" h="927100">
                <a:moveTo>
                  <a:pt x="63182" y="447039"/>
                </a:moveTo>
                <a:lnTo>
                  <a:pt x="42430" y="447039"/>
                </a:lnTo>
                <a:lnTo>
                  <a:pt x="45529" y="444500"/>
                </a:lnTo>
                <a:lnTo>
                  <a:pt x="45275" y="444500"/>
                </a:lnTo>
                <a:lnTo>
                  <a:pt x="48259" y="443229"/>
                </a:lnTo>
                <a:lnTo>
                  <a:pt x="48018" y="443229"/>
                </a:lnTo>
                <a:lnTo>
                  <a:pt x="50901" y="440689"/>
                </a:lnTo>
                <a:lnTo>
                  <a:pt x="50660" y="440689"/>
                </a:lnTo>
                <a:lnTo>
                  <a:pt x="53428" y="438150"/>
                </a:lnTo>
                <a:lnTo>
                  <a:pt x="53200" y="438150"/>
                </a:lnTo>
                <a:lnTo>
                  <a:pt x="55854" y="435610"/>
                </a:lnTo>
                <a:lnTo>
                  <a:pt x="55638" y="435610"/>
                </a:lnTo>
                <a:lnTo>
                  <a:pt x="58153" y="433070"/>
                </a:lnTo>
                <a:lnTo>
                  <a:pt x="57950" y="434339"/>
                </a:lnTo>
                <a:lnTo>
                  <a:pt x="73653" y="434339"/>
                </a:lnTo>
                <a:lnTo>
                  <a:pt x="72593" y="435610"/>
                </a:lnTo>
                <a:lnTo>
                  <a:pt x="69951" y="439420"/>
                </a:lnTo>
                <a:lnTo>
                  <a:pt x="67348" y="441960"/>
                </a:lnTo>
                <a:lnTo>
                  <a:pt x="64617" y="445770"/>
                </a:lnTo>
                <a:lnTo>
                  <a:pt x="63182" y="447039"/>
                </a:lnTo>
                <a:close/>
              </a:path>
              <a:path w="159384" h="927100">
                <a:moveTo>
                  <a:pt x="37401" y="462914"/>
                </a:moveTo>
                <a:lnTo>
                  <a:pt x="34582" y="461010"/>
                </a:lnTo>
                <a:lnTo>
                  <a:pt x="31038" y="459739"/>
                </a:lnTo>
                <a:lnTo>
                  <a:pt x="27127" y="459739"/>
                </a:lnTo>
                <a:lnTo>
                  <a:pt x="19075" y="457200"/>
                </a:lnTo>
                <a:lnTo>
                  <a:pt x="6184" y="457200"/>
                </a:lnTo>
                <a:lnTo>
                  <a:pt x="10109" y="455929"/>
                </a:lnTo>
                <a:lnTo>
                  <a:pt x="16840" y="455929"/>
                </a:lnTo>
                <a:lnTo>
                  <a:pt x="20586" y="454660"/>
                </a:lnTo>
                <a:lnTo>
                  <a:pt x="23660" y="454660"/>
                </a:lnTo>
                <a:lnTo>
                  <a:pt x="27279" y="453389"/>
                </a:lnTo>
                <a:lnTo>
                  <a:pt x="26974" y="453389"/>
                </a:lnTo>
                <a:lnTo>
                  <a:pt x="30518" y="452120"/>
                </a:lnTo>
                <a:lnTo>
                  <a:pt x="30225" y="452120"/>
                </a:lnTo>
                <a:lnTo>
                  <a:pt x="33680" y="450850"/>
                </a:lnTo>
                <a:lnTo>
                  <a:pt x="33400" y="450850"/>
                </a:lnTo>
                <a:lnTo>
                  <a:pt x="36766" y="449579"/>
                </a:lnTo>
                <a:lnTo>
                  <a:pt x="36487" y="449579"/>
                </a:lnTo>
                <a:lnTo>
                  <a:pt x="39776" y="448310"/>
                </a:lnTo>
                <a:lnTo>
                  <a:pt x="39509" y="448310"/>
                </a:lnTo>
                <a:lnTo>
                  <a:pt x="42697" y="445770"/>
                </a:lnTo>
                <a:lnTo>
                  <a:pt x="42430" y="447039"/>
                </a:lnTo>
                <a:lnTo>
                  <a:pt x="63182" y="447039"/>
                </a:lnTo>
                <a:lnTo>
                  <a:pt x="61747" y="448310"/>
                </a:lnTo>
                <a:lnTo>
                  <a:pt x="58978" y="450850"/>
                </a:lnTo>
                <a:lnTo>
                  <a:pt x="55625" y="453389"/>
                </a:lnTo>
                <a:lnTo>
                  <a:pt x="52387" y="454660"/>
                </a:lnTo>
                <a:lnTo>
                  <a:pt x="49022" y="457200"/>
                </a:lnTo>
                <a:lnTo>
                  <a:pt x="45567" y="459739"/>
                </a:lnTo>
                <a:lnTo>
                  <a:pt x="38341" y="462279"/>
                </a:lnTo>
                <a:lnTo>
                  <a:pt x="37401" y="462914"/>
                </a:lnTo>
                <a:close/>
              </a:path>
              <a:path w="159384" h="927100">
                <a:moveTo>
                  <a:pt x="6515" y="469900"/>
                </a:moveTo>
                <a:lnTo>
                  <a:pt x="6184" y="469900"/>
                </a:lnTo>
                <a:lnTo>
                  <a:pt x="4267" y="468629"/>
                </a:lnTo>
                <a:lnTo>
                  <a:pt x="2540" y="467360"/>
                </a:lnTo>
                <a:lnTo>
                  <a:pt x="1181" y="466089"/>
                </a:lnTo>
                <a:lnTo>
                  <a:pt x="304" y="464820"/>
                </a:lnTo>
                <a:lnTo>
                  <a:pt x="0" y="463550"/>
                </a:lnTo>
                <a:lnTo>
                  <a:pt x="304" y="461010"/>
                </a:lnTo>
                <a:lnTo>
                  <a:pt x="1181" y="459739"/>
                </a:lnTo>
                <a:lnTo>
                  <a:pt x="2540" y="458470"/>
                </a:lnTo>
                <a:lnTo>
                  <a:pt x="4267" y="457200"/>
                </a:lnTo>
                <a:lnTo>
                  <a:pt x="6515" y="457200"/>
                </a:lnTo>
                <a:lnTo>
                  <a:pt x="6515" y="469900"/>
                </a:lnTo>
                <a:close/>
              </a:path>
              <a:path w="159384" h="927100">
                <a:moveTo>
                  <a:pt x="6515" y="469900"/>
                </a:moveTo>
                <a:lnTo>
                  <a:pt x="6515" y="457200"/>
                </a:lnTo>
                <a:lnTo>
                  <a:pt x="19075" y="457200"/>
                </a:lnTo>
                <a:lnTo>
                  <a:pt x="27127" y="459739"/>
                </a:lnTo>
                <a:lnTo>
                  <a:pt x="31038" y="459739"/>
                </a:lnTo>
                <a:lnTo>
                  <a:pt x="34582" y="461010"/>
                </a:lnTo>
                <a:lnTo>
                  <a:pt x="37401" y="462914"/>
                </a:lnTo>
                <a:lnTo>
                  <a:pt x="34582" y="464820"/>
                </a:lnTo>
                <a:lnTo>
                  <a:pt x="30746" y="466089"/>
                </a:lnTo>
                <a:lnTo>
                  <a:pt x="26822" y="466089"/>
                </a:lnTo>
                <a:lnTo>
                  <a:pt x="18757" y="468629"/>
                </a:lnTo>
                <a:lnTo>
                  <a:pt x="10426" y="468629"/>
                </a:lnTo>
                <a:lnTo>
                  <a:pt x="6515" y="469900"/>
                </a:lnTo>
                <a:close/>
              </a:path>
              <a:path w="159384" h="927100">
                <a:moveTo>
                  <a:pt x="42697" y="480060"/>
                </a:moveTo>
                <a:lnTo>
                  <a:pt x="39509" y="477520"/>
                </a:lnTo>
                <a:lnTo>
                  <a:pt x="39776" y="477520"/>
                </a:lnTo>
                <a:lnTo>
                  <a:pt x="36487" y="476250"/>
                </a:lnTo>
                <a:lnTo>
                  <a:pt x="36766" y="476250"/>
                </a:lnTo>
                <a:lnTo>
                  <a:pt x="33400" y="474979"/>
                </a:lnTo>
                <a:lnTo>
                  <a:pt x="33680" y="474979"/>
                </a:lnTo>
                <a:lnTo>
                  <a:pt x="30225" y="473710"/>
                </a:lnTo>
                <a:lnTo>
                  <a:pt x="30518" y="473710"/>
                </a:lnTo>
                <a:lnTo>
                  <a:pt x="26974" y="472439"/>
                </a:lnTo>
                <a:lnTo>
                  <a:pt x="27279" y="472439"/>
                </a:lnTo>
                <a:lnTo>
                  <a:pt x="23660" y="471170"/>
                </a:lnTo>
                <a:lnTo>
                  <a:pt x="20586" y="471170"/>
                </a:lnTo>
                <a:lnTo>
                  <a:pt x="16840" y="469900"/>
                </a:lnTo>
                <a:lnTo>
                  <a:pt x="6515" y="469900"/>
                </a:lnTo>
                <a:lnTo>
                  <a:pt x="10426" y="468629"/>
                </a:lnTo>
                <a:lnTo>
                  <a:pt x="18757" y="468629"/>
                </a:lnTo>
                <a:lnTo>
                  <a:pt x="26822" y="466089"/>
                </a:lnTo>
                <a:lnTo>
                  <a:pt x="30746" y="466089"/>
                </a:lnTo>
                <a:lnTo>
                  <a:pt x="34582" y="464820"/>
                </a:lnTo>
                <a:lnTo>
                  <a:pt x="37401" y="462914"/>
                </a:lnTo>
                <a:lnTo>
                  <a:pt x="38341" y="463550"/>
                </a:lnTo>
                <a:lnTo>
                  <a:pt x="42278" y="464820"/>
                </a:lnTo>
                <a:lnTo>
                  <a:pt x="45567" y="466089"/>
                </a:lnTo>
                <a:lnTo>
                  <a:pt x="49288" y="468629"/>
                </a:lnTo>
                <a:lnTo>
                  <a:pt x="52628" y="471170"/>
                </a:lnTo>
                <a:lnTo>
                  <a:pt x="55867" y="472439"/>
                </a:lnTo>
                <a:lnTo>
                  <a:pt x="58978" y="474979"/>
                </a:lnTo>
                <a:lnTo>
                  <a:pt x="61963" y="477520"/>
                </a:lnTo>
                <a:lnTo>
                  <a:pt x="62920" y="478789"/>
                </a:lnTo>
                <a:lnTo>
                  <a:pt x="42430" y="478789"/>
                </a:lnTo>
                <a:lnTo>
                  <a:pt x="42697" y="480060"/>
                </a:lnTo>
                <a:close/>
              </a:path>
              <a:path w="159384" h="927100">
                <a:moveTo>
                  <a:pt x="58153" y="492760"/>
                </a:moveTo>
                <a:lnTo>
                  <a:pt x="55638" y="490220"/>
                </a:lnTo>
                <a:lnTo>
                  <a:pt x="55854" y="490220"/>
                </a:lnTo>
                <a:lnTo>
                  <a:pt x="53200" y="487679"/>
                </a:lnTo>
                <a:lnTo>
                  <a:pt x="53428" y="487679"/>
                </a:lnTo>
                <a:lnTo>
                  <a:pt x="50660" y="485139"/>
                </a:lnTo>
                <a:lnTo>
                  <a:pt x="50901" y="485139"/>
                </a:lnTo>
                <a:lnTo>
                  <a:pt x="48018" y="482600"/>
                </a:lnTo>
                <a:lnTo>
                  <a:pt x="48259" y="482600"/>
                </a:lnTo>
                <a:lnTo>
                  <a:pt x="45275" y="481329"/>
                </a:lnTo>
                <a:lnTo>
                  <a:pt x="45529" y="481329"/>
                </a:lnTo>
                <a:lnTo>
                  <a:pt x="42430" y="478789"/>
                </a:lnTo>
                <a:lnTo>
                  <a:pt x="62920" y="478789"/>
                </a:lnTo>
                <a:lnTo>
                  <a:pt x="64833" y="481329"/>
                </a:lnTo>
                <a:lnTo>
                  <a:pt x="67551" y="483870"/>
                </a:lnTo>
                <a:lnTo>
                  <a:pt x="69951" y="486410"/>
                </a:lnTo>
                <a:lnTo>
                  <a:pt x="72593" y="490220"/>
                </a:lnTo>
                <a:lnTo>
                  <a:pt x="73736" y="491489"/>
                </a:lnTo>
                <a:lnTo>
                  <a:pt x="57950" y="491489"/>
                </a:lnTo>
                <a:lnTo>
                  <a:pt x="58153" y="492760"/>
                </a:lnTo>
                <a:close/>
              </a:path>
              <a:path w="159384" h="927100">
                <a:moveTo>
                  <a:pt x="60350" y="495300"/>
                </a:moveTo>
                <a:lnTo>
                  <a:pt x="57950" y="491489"/>
                </a:lnTo>
                <a:lnTo>
                  <a:pt x="73736" y="491489"/>
                </a:lnTo>
                <a:lnTo>
                  <a:pt x="74879" y="492760"/>
                </a:lnTo>
                <a:lnTo>
                  <a:pt x="75594" y="494029"/>
                </a:lnTo>
                <a:lnTo>
                  <a:pt x="60159" y="494029"/>
                </a:lnTo>
                <a:lnTo>
                  <a:pt x="60350" y="495300"/>
                </a:lnTo>
                <a:close/>
              </a:path>
              <a:path w="159384" h="927100">
                <a:moveTo>
                  <a:pt x="62420" y="497839"/>
                </a:moveTo>
                <a:lnTo>
                  <a:pt x="60159" y="494029"/>
                </a:lnTo>
                <a:lnTo>
                  <a:pt x="75594" y="494029"/>
                </a:lnTo>
                <a:lnTo>
                  <a:pt x="77025" y="496570"/>
                </a:lnTo>
                <a:lnTo>
                  <a:pt x="62242" y="496570"/>
                </a:lnTo>
                <a:lnTo>
                  <a:pt x="62420" y="497839"/>
                </a:lnTo>
                <a:close/>
              </a:path>
              <a:path w="159384" h="927100">
                <a:moveTo>
                  <a:pt x="72021" y="515620"/>
                </a:moveTo>
                <a:lnTo>
                  <a:pt x="70650" y="511810"/>
                </a:lnTo>
                <a:lnTo>
                  <a:pt x="69253" y="509270"/>
                </a:lnTo>
                <a:lnTo>
                  <a:pt x="67703" y="505460"/>
                </a:lnTo>
                <a:lnTo>
                  <a:pt x="67843" y="505460"/>
                </a:lnTo>
                <a:lnTo>
                  <a:pt x="66014" y="502920"/>
                </a:lnTo>
                <a:lnTo>
                  <a:pt x="66167" y="502920"/>
                </a:lnTo>
                <a:lnTo>
                  <a:pt x="64185" y="500379"/>
                </a:lnTo>
                <a:lnTo>
                  <a:pt x="64363" y="500379"/>
                </a:lnTo>
                <a:lnTo>
                  <a:pt x="62242" y="496570"/>
                </a:lnTo>
                <a:lnTo>
                  <a:pt x="77025" y="496570"/>
                </a:lnTo>
                <a:lnTo>
                  <a:pt x="79006" y="500379"/>
                </a:lnTo>
                <a:lnTo>
                  <a:pt x="80822" y="502920"/>
                </a:lnTo>
                <a:lnTo>
                  <a:pt x="82473" y="506729"/>
                </a:lnTo>
                <a:lnTo>
                  <a:pt x="83947" y="510539"/>
                </a:lnTo>
                <a:lnTo>
                  <a:pt x="85229" y="514350"/>
                </a:lnTo>
                <a:lnTo>
                  <a:pt x="71907" y="514350"/>
                </a:lnTo>
                <a:lnTo>
                  <a:pt x="72021" y="515620"/>
                </a:lnTo>
                <a:close/>
              </a:path>
              <a:path w="159384" h="927100">
                <a:moveTo>
                  <a:pt x="74815" y="525779"/>
                </a:moveTo>
                <a:lnTo>
                  <a:pt x="73964" y="521970"/>
                </a:lnTo>
                <a:lnTo>
                  <a:pt x="73012" y="518160"/>
                </a:lnTo>
                <a:lnTo>
                  <a:pt x="71907" y="514350"/>
                </a:lnTo>
                <a:lnTo>
                  <a:pt x="85229" y="514350"/>
                </a:lnTo>
                <a:lnTo>
                  <a:pt x="86334" y="518160"/>
                </a:lnTo>
                <a:lnTo>
                  <a:pt x="87490" y="524510"/>
                </a:lnTo>
                <a:lnTo>
                  <a:pt x="74752" y="524510"/>
                </a:lnTo>
                <a:lnTo>
                  <a:pt x="74815" y="525779"/>
                </a:lnTo>
                <a:close/>
              </a:path>
              <a:path w="159384" h="927100">
                <a:moveTo>
                  <a:pt x="158584" y="927100"/>
                </a:moveTo>
                <a:lnTo>
                  <a:pt x="154343" y="925829"/>
                </a:lnTo>
                <a:lnTo>
                  <a:pt x="146024" y="925829"/>
                </a:lnTo>
                <a:lnTo>
                  <a:pt x="137972" y="923289"/>
                </a:lnTo>
                <a:lnTo>
                  <a:pt x="134061" y="923289"/>
                </a:lnTo>
                <a:lnTo>
                  <a:pt x="130517" y="922020"/>
                </a:lnTo>
                <a:lnTo>
                  <a:pt x="126758" y="919479"/>
                </a:lnTo>
                <a:lnTo>
                  <a:pt x="122821" y="918210"/>
                </a:lnTo>
                <a:lnTo>
                  <a:pt x="119532" y="916939"/>
                </a:lnTo>
                <a:lnTo>
                  <a:pt x="115811" y="914400"/>
                </a:lnTo>
                <a:lnTo>
                  <a:pt x="112471" y="911860"/>
                </a:lnTo>
                <a:lnTo>
                  <a:pt x="109232" y="910589"/>
                </a:lnTo>
                <a:lnTo>
                  <a:pt x="106121" y="908050"/>
                </a:lnTo>
                <a:lnTo>
                  <a:pt x="103136" y="905510"/>
                </a:lnTo>
                <a:lnTo>
                  <a:pt x="100266" y="901700"/>
                </a:lnTo>
                <a:lnTo>
                  <a:pt x="97548" y="899160"/>
                </a:lnTo>
                <a:lnTo>
                  <a:pt x="95148" y="896620"/>
                </a:lnTo>
                <a:lnTo>
                  <a:pt x="92506" y="892810"/>
                </a:lnTo>
                <a:lnTo>
                  <a:pt x="90220" y="890270"/>
                </a:lnTo>
                <a:lnTo>
                  <a:pt x="88074" y="886460"/>
                </a:lnTo>
                <a:lnTo>
                  <a:pt x="86093" y="882650"/>
                </a:lnTo>
                <a:lnTo>
                  <a:pt x="84277" y="880110"/>
                </a:lnTo>
                <a:lnTo>
                  <a:pt x="77850" y="859789"/>
                </a:lnTo>
                <a:lnTo>
                  <a:pt x="77127" y="855979"/>
                </a:lnTo>
                <a:lnTo>
                  <a:pt x="76606" y="852170"/>
                </a:lnTo>
                <a:lnTo>
                  <a:pt x="76301" y="848360"/>
                </a:lnTo>
                <a:lnTo>
                  <a:pt x="76200" y="844550"/>
                </a:lnTo>
                <a:lnTo>
                  <a:pt x="76098" y="535939"/>
                </a:lnTo>
                <a:lnTo>
                  <a:pt x="76022" y="534670"/>
                </a:lnTo>
                <a:lnTo>
                  <a:pt x="75819" y="532129"/>
                </a:lnTo>
                <a:lnTo>
                  <a:pt x="75374" y="528320"/>
                </a:lnTo>
                <a:lnTo>
                  <a:pt x="74752" y="524510"/>
                </a:lnTo>
                <a:lnTo>
                  <a:pt x="87490" y="524510"/>
                </a:lnTo>
                <a:lnTo>
                  <a:pt x="87972" y="527050"/>
                </a:lnTo>
                <a:lnTo>
                  <a:pt x="88493" y="530860"/>
                </a:lnTo>
                <a:lnTo>
                  <a:pt x="88798" y="534670"/>
                </a:lnTo>
                <a:lnTo>
                  <a:pt x="88900" y="844550"/>
                </a:lnTo>
                <a:lnTo>
                  <a:pt x="88976" y="847089"/>
                </a:lnTo>
                <a:lnTo>
                  <a:pt x="89280" y="850900"/>
                </a:lnTo>
                <a:lnTo>
                  <a:pt x="89725" y="854710"/>
                </a:lnTo>
                <a:lnTo>
                  <a:pt x="90347" y="858520"/>
                </a:lnTo>
                <a:lnTo>
                  <a:pt x="90567" y="858520"/>
                </a:lnTo>
                <a:lnTo>
                  <a:pt x="91135" y="861060"/>
                </a:lnTo>
                <a:lnTo>
                  <a:pt x="92087" y="864870"/>
                </a:lnTo>
                <a:lnTo>
                  <a:pt x="93192" y="868679"/>
                </a:lnTo>
                <a:lnTo>
                  <a:pt x="93535" y="868679"/>
                </a:lnTo>
                <a:lnTo>
                  <a:pt x="94449" y="871220"/>
                </a:lnTo>
                <a:lnTo>
                  <a:pt x="95846" y="873760"/>
                </a:lnTo>
                <a:lnTo>
                  <a:pt x="97396" y="877570"/>
                </a:lnTo>
                <a:lnTo>
                  <a:pt x="97256" y="877570"/>
                </a:lnTo>
                <a:lnTo>
                  <a:pt x="99085" y="880110"/>
                </a:lnTo>
                <a:lnTo>
                  <a:pt x="98932" y="880110"/>
                </a:lnTo>
                <a:lnTo>
                  <a:pt x="100914" y="882650"/>
                </a:lnTo>
                <a:lnTo>
                  <a:pt x="100736" y="882650"/>
                </a:lnTo>
                <a:lnTo>
                  <a:pt x="102857" y="886460"/>
                </a:lnTo>
                <a:lnTo>
                  <a:pt x="103433" y="886460"/>
                </a:lnTo>
                <a:lnTo>
                  <a:pt x="104940" y="889000"/>
                </a:lnTo>
                <a:lnTo>
                  <a:pt x="105549" y="889000"/>
                </a:lnTo>
                <a:lnTo>
                  <a:pt x="107149" y="891539"/>
                </a:lnTo>
                <a:lnTo>
                  <a:pt x="108203" y="891539"/>
                </a:lnTo>
                <a:lnTo>
                  <a:pt x="109461" y="892810"/>
                </a:lnTo>
                <a:lnTo>
                  <a:pt x="109245" y="892810"/>
                </a:lnTo>
                <a:lnTo>
                  <a:pt x="111899" y="895350"/>
                </a:lnTo>
                <a:lnTo>
                  <a:pt x="111671" y="895350"/>
                </a:lnTo>
                <a:lnTo>
                  <a:pt x="114439" y="897889"/>
                </a:lnTo>
                <a:lnTo>
                  <a:pt x="114198" y="897889"/>
                </a:lnTo>
                <a:lnTo>
                  <a:pt x="117081" y="900429"/>
                </a:lnTo>
                <a:lnTo>
                  <a:pt x="116840" y="900429"/>
                </a:lnTo>
                <a:lnTo>
                  <a:pt x="119824" y="901700"/>
                </a:lnTo>
                <a:lnTo>
                  <a:pt x="119570" y="901700"/>
                </a:lnTo>
                <a:lnTo>
                  <a:pt x="122669" y="904239"/>
                </a:lnTo>
                <a:lnTo>
                  <a:pt x="123996" y="904239"/>
                </a:lnTo>
                <a:lnTo>
                  <a:pt x="125590" y="905510"/>
                </a:lnTo>
                <a:lnTo>
                  <a:pt x="125323" y="905510"/>
                </a:lnTo>
                <a:lnTo>
                  <a:pt x="128612" y="906779"/>
                </a:lnTo>
                <a:lnTo>
                  <a:pt x="128333" y="906779"/>
                </a:lnTo>
                <a:lnTo>
                  <a:pt x="131699" y="908050"/>
                </a:lnTo>
                <a:lnTo>
                  <a:pt x="131419" y="908050"/>
                </a:lnTo>
                <a:lnTo>
                  <a:pt x="134874" y="909320"/>
                </a:lnTo>
                <a:lnTo>
                  <a:pt x="134581" y="909320"/>
                </a:lnTo>
                <a:lnTo>
                  <a:pt x="138125" y="910589"/>
                </a:lnTo>
                <a:lnTo>
                  <a:pt x="137820" y="910589"/>
                </a:lnTo>
                <a:lnTo>
                  <a:pt x="141439" y="911860"/>
                </a:lnTo>
                <a:lnTo>
                  <a:pt x="144513" y="911860"/>
                </a:lnTo>
                <a:lnTo>
                  <a:pt x="148259" y="913129"/>
                </a:lnTo>
                <a:lnTo>
                  <a:pt x="154990" y="913129"/>
                </a:lnTo>
                <a:lnTo>
                  <a:pt x="158915" y="914400"/>
                </a:lnTo>
                <a:lnTo>
                  <a:pt x="158584" y="927100"/>
                </a:lnTo>
                <a:close/>
              </a:path>
              <a:path w="159384" h="927100">
                <a:moveTo>
                  <a:pt x="88933" y="844550"/>
                </a:moveTo>
                <a:lnTo>
                  <a:pt x="88900" y="843279"/>
                </a:lnTo>
                <a:lnTo>
                  <a:pt x="88933" y="844550"/>
                </a:lnTo>
                <a:close/>
              </a:path>
              <a:path w="159384" h="927100">
                <a:moveTo>
                  <a:pt x="90567" y="858520"/>
                </a:moveTo>
                <a:lnTo>
                  <a:pt x="90347" y="858520"/>
                </a:lnTo>
                <a:lnTo>
                  <a:pt x="90284" y="857250"/>
                </a:lnTo>
                <a:lnTo>
                  <a:pt x="90567" y="858520"/>
                </a:lnTo>
                <a:close/>
              </a:path>
              <a:path w="159384" h="927100">
                <a:moveTo>
                  <a:pt x="93535" y="868679"/>
                </a:moveTo>
                <a:lnTo>
                  <a:pt x="93192" y="868679"/>
                </a:lnTo>
                <a:lnTo>
                  <a:pt x="93078" y="867410"/>
                </a:lnTo>
                <a:lnTo>
                  <a:pt x="93535" y="868679"/>
                </a:lnTo>
                <a:close/>
              </a:path>
              <a:path w="159384" h="927100">
                <a:moveTo>
                  <a:pt x="103433" y="886460"/>
                </a:moveTo>
                <a:lnTo>
                  <a:pt x="102857" y="886460"/>
                </a:lnTo>
                <a:lnTo>
                  <a:pt x="102679" y="885189"/>
                </a:lnTo>
                <a:lnTo>
                  <a:pt x="103433" y="886460"/>
                </a:lnTo>
                <a:close/>
              </a:path>
              <a:path w="159384" h="927100">
                <a:moveTo>
                  <a:pt x="105549" y="889000"/>
                </a:moveTo>
                <a:lnTo>
                  <a:pt x="104940" y="889000"/>
                </a:lnTo>
                <a:lnTo>
                  <a:pt x="104749" y="887729"/>
                </a:lnTo>
                <a:lnTo>
                  <a:pt x="105549" y="889000"/>
                </a:lnTo>
                <a:close/>
              </a:path>
              <a:path w="159384" h="927100">
                <a:moveTo>
                  <a:pt x="108203" y="891539"/>
                </a:moveTo>
                <a:lnTo>
                  <a:pt x="107149" y="891539"/>
                </a:lnTo>
                <a:lnTo>
                  <a:pt x="106946" y="890270"/>
                </a:lnTo>
                <a:lnTo>
                  <a:pt x="108203" y="891539"/>
                </a:lnTo>
                <a:close/>
              </a:path>
              <a:path w="159384" h="927100">
                <a:moveTo>
                  <a:pt x="123996" y="904239"/>
                </a:moveTo>
                <a:lnTo>
                  <a:pt x="122669" y="904239"/>
                </a:lnTo>
                <a:lnTo>
                  <a:pt x="122402" y="902970"/>
                </a:lnTo>
                <a:lnTo>
                  <a:pt x="123996" y="9042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96293" y="4067809"/>
            <a:ext cx="10439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3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45">
                <a:solidFill>
                  <a:srgbClr val="FFFFFF"/>
                </a:solidFill>
                <a:latin typeface="宋体"/>
                <a:cs typeface="宋体"/>
              </a:rPr>
              <a:t>轴</a:t>
            </a:r>
            <a:r>
              <a:rPr dirty="0" sz="2850" spc="25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4080" y="1283139"/>
            <a:ext cx="768985" cy="349377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0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93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539" y="3766227"/>
            <a:ext cx="2634615" cy="2149475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坐标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415290">
              <a:lnSpc>
                <a:spcPct val="100000"/>
              </a:lnSpc>
              <a:spcBef>
                <a:spcPts val="490"/>
              </a:spcBef>
            </a:pPr>
            <a:r>
              <a:rPr dirty="0" baseline="-3898" sz="4275" spc="232" i="1">
                <a:solidFill>
                  <a:srgbClr val="FFFFFF"/>
                </a:solidFill>
                <a:latin typeface="Times New Roman"/>
                <a:cs typeface="Times New Roman"/>
              </a:rPr>
              <a:t>xoy</a:t>
            </a:r>
            <a:r>
              <a:rPr dirty="0" baseline="-3898" sz="4275" spc="562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r>
              <a:rPr dirty="0" sz="2850" spc="25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dirty="0" sz="28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445134">
              <a:lnSpc>
                <a:spcPct val="100000"/>
              </a:lnSpc>
              <a:spcBef>
                <a:spcPts val="1285"/>
              </a:spcBef>
            </a:pP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yoz</a:t>
            </a:r>
            <a:r>
              <a:rPr dirty="0" sz="2850" spc="-45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65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r>
              <a:rPr dirty="0" sz="2850" spc="25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dirty="0" sz="28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427990">
              <a:lnSpc>
                <a:spcPct val="100000"/>
              </a:lnSpc>
              <a:spcBef>
                <a:spcPts val="880"/>
              </a:spcBef>
            </a:pPr>
            <a:r>
              <a:rPr dirty="0" baseline="1949" sz="4275" spc="179" i="1">
                <a:solidFill>
                  <a:srgbClr val="FFFFFF"/>
                </a:solidFill>
                <a:latin typeface="Times New Roman"/>
                <a:cs typeface="Times New Roman"/>
              </a:rPr>
              <a:t>zox</a:t>
            </a:r>
            <a:r>
              <a:rPr dirty="0" baseline="1949" sz="4275" spc="825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r>
              <a:rPr dirty="0" sz="2850" spc="25">
                <a:solidFill>
                  <a:srgbClr val="FFFFFF"/>
                </a:solidFill>
                <a:latin typeface="Symbol"/>
                <a:cs typeface="Symbol"/>
              </a:rPr>
              <a:t></a:t>
            </a:r>
            <a:r>
              <a:rPr dirty="0" sz="285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14425" y="2500312"/>
            <a:ext cx="575945" cy="0"/>
          </a:xfrm>
          <a:custGeom>
            <a:avLst/>
            <a:gdLst/>
            <a:ahLst/>
            <a:cxnLst/>
            <a:rect l="l" t="t" r="r" b="b"/>
            <a:pathLst>
              <a:path w="575944" h="0">
                <a:moveTo>
                  <a:pt x="0" y="0"/>
                </a:moveTo>
                <a:lnTo>
                  <a:pt x="575691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24327" y="969263"/>
            <a:ext cx="718185" cy="2139950"/>
          </a:xfrm>
          <a:custGeom>
            <a:avLst/>
            <a:gdLst/>
            <a:ahLst/>
            <a:cxnLst/>
            <a:rect l="l" t="t" r="r" b="b"/>
            <a:pathLst>
              <a:path w="718185" h="2139950">
                <a:moveTo>
                  <a:pt x="4572" y="2139696"/>
                </a:moveTo>
                <a:lnTo>
                  <a:pt x="0" y="332232"/>
                </a:lnTo>
                <a:lnTo>
                  <a:pt x="714756" y="0"/>
                </a:lnTo>
                <a:lnTo>
                  <a:pt x="717804" y="1807464"/>
                </a:lnTo>
                <a:lnTo>
                  <a:pt x="4572" y="2139696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15298" y="954024"/>
            <a:ext cx="737235" cy="2170430"/>
          </a:xfrm>
          <a:custGeom>
            <a:avLst/>
            <a:gdLst/>
            <a:ahLst/>
            <a:cxnLst/>
            <a:rect l="l" t="t" r="r" b="b"/>
            <a:pathLst>
              <a:path w="737235" h="2170430">
                <a:moveTo>
                  <a:pt x="4038" y="2170239"/>
                </a:moveTo>
                <a:lnTo>
                  <a:pt x="0" y="341693"/>
                </a:lnTo>
                <a:lnTo>
                  <a:pt x="732777" y="0"/>
                </a:lnTo>
                <a:lnTo>
                  <a:pt x="732810" y="14947"/>
                </a:lnTo>
                <a:lnTo>
                  <a:pt x="713752" y="14947"/>
                </a:lnTo>
                <a:lnTo>
                  <a:pt x="713785" y="29862"/>
                </a:lnTo>
                <a:lnTo>
                  <a:pt x="32110" y="347738"/>
                </a:lnTo>
                <a:lnTo>
                  <a:pt x="19062" y="347738"/>
                </a:lnTo>
                <a:lnTo>
                  <a:pt x="13563" y="356387"/>
                </a:lnTo>
                <a:lnTo>
                  <a:pt x="19081" y="356387"/>
                </a:lnTo>
                <a:lnTo>
                  <a:pt x="23030" y="2140377"/>
                </a:lnTo>
                <a:lnTo>
                  <a:pt x="9512" y="2146681"/>
                </a:lnTo>
                <a:lnTo>
                  <a:pt x="23063" y="2155291"/>
                </a:lnTo>
                <a:lnTo>
                  <a:pt x="36095" y="2155291"/>
                </a:lnTo>
                <a:lnTo>
                  <a:pt x="4038" y="2170239"/>
                </a:lnTo>
                <a:close/>
              </a:path>
              <a:path w="737235" h="2170430">
                <a:moveTo>
                  <a:pt x="713785" y="29862"/>
                </a:moveTo>
                <a:lnTo>
                  <a:pt x="713752" y="14947"/>
                </a:lnTo>
                <a:lnTo>
                  <a:pt x="727303" y="23558"/>
                </a:lnTo>
                <a:lnTo>
                  <a:pt x="713785" y="29862"/>
                </a:lnTo>
                <a:close/>
              </a:path>
              <a:path w="737235" h="2170430">
                <a:moveTo>
                  <a:pt x="736802" y="1822500"/>
                </a:moveTo>
                <a:lnTo>
                  <a:pt x="717753" y="1822500"/>
                </a:lnTo>
                <a:lnTo>
                  <a:pt x="723252" y="1813852"/>
                </a:lnTo>
                <a:lnTo>
                  <a:pt x="717734" y="1813852"/>
                </a:lnTo>
                <a:lnTo>
                  <a:pt x="713785" y="29862"/>
                </a:lnTo>
                <a:lnTo>
                  <a:pt x="727303" y="23558"/>
                </a:lnTo>
                <a:lnTo>
                  <a:pt x="713752" y="14947"/>
                </a:lnTo>
                <a:lnTo>
                  <a:pt x="732810" y="14947"/>
                </a:lnTo>
                <a:lnTo>
                  <a:pt x="736783" y="1813852"/>
                </a:lnTo>
                <a:lnTo>
                  <a:pt x="723252" y="1813852"/>
                </a:lnTo>
                <a:lnTo>
                  <a:pt x="717739" y="1816422"/>
                </a:lnTo>
                <a:lnTo>
                  <a:pt x="736789" y="1816422"/>
                </a:lnTo>
                <a:lnTo>
                  <a:pt x="736802" y="1822500"/>
                </a:lnTo>
                <a:close/>
              </a:path>
              <a:path w="737235" h="2170430">
                <a:moveTo>
                  <a:pt x="13563" y="356387"/>
                </a:moveTo>
                <a:lnTo>
                  <a:pt x="19062" y="347738"/>
                </a:lnTo>
                <a:lnTo>
                  <a:pt x="19076" y="353816"/>
                </a:lnTo>
                <a:lnTo>
                  <a:pt x="13563" y="356387"/>
                </a:lnTo>
                <a:close/>
              </a:path>
              <a:path w="737235" h="2170430">
                <a:moveTo>
                  <a:pt x="19076" y="353816"/>
                </a:moveTo>
                <a:lnTo>
                  <a:pt x="19062" y="347738"/>
                </a:lnTo>
                <a:lnTo>
                  <a:pt x="32110" y="347738"/>
                </a:lnTo>
                <a:lnTo>
                  <a:pt x="19076" y="353816"/>
                </a:lnTo>
                <a:close/>
              </a:path>
              <a:path w="737235" h="2170430">
                <a:moveTo>
                  <a:pt x="19081" y="356387"/>
                </a:moveTo>
                <a:lnTo>
                  <a:pt x="13563" y="356387"/>
                </a:lnTo>
                <a:lnTo>
                  <a:pt x="19076" y="353816"/>
                </a:lnTo>
                <a:lnTo>
                  <a:pt x="19081" y="356387"/>
                </a:lnTo>
                <a:close/>
              </a:path>
              <a:path w="737235" h="2170430">
                <a:moveTo>
                  <a:pt x="717753" y="1822500"/>
                </a:moveTo>
                <a:lnTo>
                  <a:pt x="717739" y="1816422"/>
                </a:lnTo>
                <a:lnTo>
                  <a:pt x="723252" y="1813852"/>
                </a:lnTo>
                <a:lnTo>
                  <a:pt x="717753" y="1822500"/>
                </a:lnTo>
                <a:close/>
              </a:path>
              <a:path w="737235" h="2170430">
                <a:moveTo>
                  <a:pt x="36095" y="2155291"/>
                </a:moveTo>
                <a:lnTo>
                  <a:pt x="23063" y="2155291"/>
                </a:lnTo>
                <a:lnTo>
                  <a:pt x="23030" y="2140377"/>
                </a:lnTo>
                <a:lnTo>
                  <a:pt x="717739" y="1816422"/>
                </a:lnTo>
                <a:lnTo>
                  <a:pt x="717753" y="1822500"/>
                </a:lnTo>
                <a:lnTo>
                  <a:pt x="736802" y="1822500"/>
                </a:lnTo>
                <a:lnTo>
                  <a:pt x="736815" y="1828545"/>
                </a:lnTo>
                <a:lnTo>
                  <a:pt x="36095" y="2155291"/>
                </a:lnTo>
                <a:close/>
              </a:path>
              <a:path w="737235" h="2170430">
                <a:moveTo>
                  <a:pt x="23063" y="2155291"/>
                </a:moveTo>
                <a:lnTo>
                  <a:pt x="9512" y="2146681"/>
                </a:lnTo>
                <a:lnTo>
                  <a:pt x="23030" y="2140377"/>
                </a:lnTo>
                <a:lnTo>
                  <a:pt x="23063" y="2155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52855" y="2833700"/>
            <a:ext cx="19431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23968" y="2062810"/>
            <a:ext cx="19431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4977" y="469976"/>
            <a:ext cx="3478529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595"/>
              </a:lnSpc>
              <a:spcBef>
                <a:spcPts val="95"/>
              </a:spcBef>
            </a:pPr>
            <a:r>
              <a:rPr dirty="0" sz="30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3000">
              <a:latin typeface="Times New Roman"/>
              <a:cs typeface="Times New Roman"/>
            </a:endParaRPr>
          </a:p>
          <a:p>
            <a:pPr marL="2211070">
              <a:lnSpc>
                <a:spcPts val="3354"/>
              </a:lnSpc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坐标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7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90116" y="2133600"/>
            <a:ext cx="1998345" cy="963294"/>
          </a:xfrm>
          <a:custGeom>
            <a:avLst/>
            <a:gdLst/>
            <a:ahLst/>
            <a:cxnLst/>
            <a:rect l="l" t="t" r="r" b="b"/>
            <a:pathLst>
              <a:path w="1998345" h="963294">
                <a:moveTo>
                  <a:pt x="0" y="0"/>
                </a:moveTo>
                <a:lnTo>
                  <a:pt x="1997963" y="0"/>
                </a:lnTo>
                <a:lnTo>
                  <a:pt x="1997963" y="963168"/>
                </a:lnTo>
                <a:lnTo>
                  <a:pt x="0" y="963168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81162" y="2124075"/>
            <a:ext cx="2016125" cy="982980"/>
          </a:xfrm>
          <a:custGeom>
            <a:avLst/>
            <a:gdLst/>
            <a:ahLst/>
            <a:cxnLst/>
            <a:rect l="l" t="t" r="r" b="b"/>
            <a:pathLst>
              <a:path w="2016125" h="982980">
                <a:moveTo>
                  <a:pt x="2016125" y="982662"/>
                </a:moveTo>
                <a:lnTo>
                  <a:pt x="0" y="982662"/>
                </a:lnTo>
                <a:lnTo>
                  <a:pt x="0" y="0"/>
                </a:lnTo>
                <a:lnTo>
                  <a:pt x="2016125" y="0"/>
                </a:lnTo>
                <a:lnTo>
                  <a:pt x="201612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63612"/>
                </a:lnTo>
                <a:lnTo>
                  <a:pt x="9525" y="963612"/>
                </a:lnTo>
                <a:lnTo>
                  <a:pt x="19050" y="973137"/>
                </a:lnTo>
                <a:lnTo>
                  <a:pt x="2016125" y="973137"/>
                </a:lnTo>
                <a:lnTo>
                  <a:pt x="2016125" y="982662"/>
                </a:lnTo>
                <a:close/>
              </a:path>
              <a:path w="2016125" h="98298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016125" h="982980">
                <a:moveTo>
                  <a:pt x="199707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997075" y="9525"/>
                </a:lnTo>
                <a:lnTo>
                  <a:pt x="1997075" y="19050"/>
                </a:lnTo>
                <a:close/>
              </a:path>
              <a:path w="2016125" h="982980">
                <a:moveTo>
                  <a:pt x="1997075" y="973137"/>
                </a:moveTo>
                <a:lnTo>
                  <a:pt x="1997075" y="9525"/>
                </a:lnTo>
                <a:lnTo>
                  <a:pt x="2006600" y="19050"/>
                </a:lnTo>
                <a:lnTo>
                  <a:pt x="2016125" y="19050"/>
                </a:lnTo>
                <a:lnTo>
                  <a:pt x="2016125" y="963612"/>
                </a:lnTo>
                <a:lnTo>
                  <a:pt x="2006600" y="963612"/>
                </a:lnTo>
                <a:lnTo>
                  <a:pt x="1997075" y="973137"/>
                </a:lnTo>
                <a:close/>
              </a:path>
              <a:path w="2016125" h="982980">
                <a:moveTo>
                  <a:pt x="2016125" y="19050"/>
                </a:moveTo>
                <a:lnTo>
                  <a:pt x="2006600" y="19050"/>
                </a:lnTo>
                <a:lnTo>
                  <a:pt x="1997075" y="9525"/>
                </a:lnTo>
                <a:lnTo>
                  <a:pt x="2016125" y="9525"/>
                </a:lnTo>
                <a:lnTo>
                  <a:pt x="2016125" y="19050"/>
                </a:lnTo>
                <a:close/>
              </a:path>
              <a:path w="2016125" h="982980">
                <a:moveTo>
                  <a:pt x="19050" y="973137"/>
                </a:moveTo>
                <a:lnTo>
                  <a:pt x="9525" y="963612"/>
                </a:lnTo>
                <a:lnTo>
                  <a:pt x="19050" y="963612"/>
                </a:lnTo>
                <a:lnTo>
                  <a:pt x="19050" y="973137"/>
                </a:lnTo>
                <a:close/>
              </a:path>
              <a:path w="2016125" h="982980">
                <a:moveTo>
                  <a:pt x="1997075" y="973137"/>
                </a:moveTo>
                <a:lnTo>
                  <a:pt x="19050" y="973137"/>
                </a:lnTo>
                <a:lnTo>
                  <a:pt x="19050" y="963612"/>
                </a:lnTo>
                <a:lnTo>
                  <a:pt x="1997075" y="963612"/>
                </a:lnTo>
                <a:lnTo>
                  <a:pt x="1997075" y="973137"/>
                </a:lnTo>
                <a:close/>
              </a:path>
              <a:path w="2016125" h="982980">
                <a:moveTo>
                  <a:pt x="2016125" y="973137"/>
                </a:moveTo>
                <a:lnTo>
                  <a:pt x="1997075" y="973137"/>
                </a:lnTo>
                <a:lnTo>
                  <a:pt x="2006600" y="963612"/>
                </a:lnTo>
                <a:lnTo>
                  <a:pt x="2016125" y="963612"/>
                </a:lnTo>
                <a:lnTo>
                  <a:pt x="2016125" y="973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069847" y="1891283"/>
            <a:ext cx="3161030" cy="609600"/>
          </a:xfrm>
          <a:custGeom>
            <a:avLst/>
            <a:gdLst/>
            <a:ahLst/>
            <a:cxnLst/>
            <a:rect l="l" t="t" r="r" b="b"/>
            <a:pathLst>
              <a:path w="3161029" h="609600">
                <a:moveTo>
                  <a:pt x="1964436" y="609600"/>
                </a:moveTo>
                <a:lnTo>
                  <a:pt x="0" y="609600"/>
                </a:lnTo>
                <a:lnTo>
                  <a:pt x="1196340" y="0"/>
                </a:lnTo>
                <a:lnTo>
                  <a:pt x="3160776" y="0"/>
                </a:lnTo>
                <a:lnTo>
                  <a:pt x="1964436" y="60960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30287" y="1881187"/>
            <a:ext cx="3240405" cy="628650"/>
          </a:xfrm>
          <a:custGeom>
            <a:avLst/>
            <a:gdLst/>
            <a:ahLst/>
            <a:cxnLst/>
            <a:rect l="l" t="t" r="r" b="b"/>
            <a:pathLst>
              <a:path w="3240404" h="628650">
                <a:moveTo>
                  <a:pt x="2005850" y="628650"/>
                </a:moveTo>
                <a:lnTo>
                  <a:pt x="0" y="628650"/>
                </a:lnTo>
                <a:lnTo>
                  <a:pt x="1234236" y="0"/>
                </a:lnTo>
                <a:lnTo>
                  <a:pt x="3240087" y="0"/>
                </a:lnTo>
                <a:lnTo>
                  <a:pt x="3238042" y="1041"/>
                </a:lnTo>
                <a:lnTo>
                  <a:pt x="3196082" y="1041"/>
                </a:lnTo>
                <a:lnTo>
                  <a:pt x="3162770" y="18008"/>
                </a:lnTo>
                <a:lnTo>
                  <a:pt x="1240840" y="18008"/>
                </a:lnTo>
                <a:lnTo>
                  <a:pt x="1236522" y="19050"/>
                </a:lnTo>
                <a:lnTo>
                  <a:pt x="1238796" y="19050"/>
                </a:lnTo>
                <a:lnTo>
                  <a:pt x="79362" y="609600"/>
                </a:lnTo>
                <a:lnTo>
                  <a:pt x="39687" y="609600"/>
                </a:lnTo>
                <a:lnTo>
                  <a:pt x="44005" y="627608"/>
                </a:lnTo>
                <a:lnTo>
                  <a:pt x="2007895" y="627608"/>
                </a:lnTo>
                <a:lnTo>
                  <a:pt x="2005850" y="628650"/>
                </a:lnTo>
                <a:close/>
              </a:path>
              <a:path w="3240404" h="628650">
                <a:moveTo>
                  <a:pt x="1999246" y="610641"/>
                </a:moveTo>
                <a:lnTo>
                  <a:pt x="3196082" y="1041"/>
                </a:lnTo>
                <a:lnTo>
                  <a:pt x="3200400" y="19050"/>
                </a:lnTo>
                <a:lnTo>
                  <a:pt x="3202686" y="19050"/>
                </a:lnTo>
                <a:lnTo>
                  <a:pt x="2043251" y="609600"/>
                </a:lnTo>
                <a:lnTo>
                  <a:pt x="2003564" y="609600"/>
                </a:lnTo>
                <a:lnTo>
                  <a:pt x="1999246" y="610641"/>
                </a:lnTo>
                <a:close/>
              </a:path>
              <a:path w="3240404" h="628650">
                <a:moveTo>
                  <a:pt x="3202686" y="19050"/>
                </a:moveTo>
                <a:lnTo>
                  <a:pt x="3200400" y="19050"/>
                </a:lnTo>
                <a:lnTo>
                  <a:pt x="3196082" y="1041"/>
                </a:lnTo>
                <a:lnTo>
                  <a:pt x="3238042" y="1041"/>
                </a:lnTo>
                <a:lnTo>
                  <a:pt x="3202686" y="19050"/>
                </a:lnTo>
                <a:close/>
              </a:path>
              <a:path w="3240404" h="628650">
                <a:moveTo>
                  <a:pt x="1238796" y="19050"/>
                </a:moveTo>
                <a:lnTo>
                  <a:pt x="1236522" y="19050"/>
                </a:lnTo>
                <a:lnTo>
                  <a:pt x="1240840" y="18008"/>
                </a:lnTo>
                <a:lnTo>
                  <a:pt x="1238796" y="19050"/>
                </a:lnTo>
                <a:close/>
              </a:path>
              <a:path w="3240404" h="628650">
                <a:moveTo>
                  <a:pt x="3160725" y="19050"/>
                </a:moveTo>
                <a:lnTo>
                  <a:pt x="1238796" y="19050"/>
                </a:lnTo>
                <a:lnTo>
                  <a:pt x="1240840" y="18008"/>
                </a:lnTo>
                <a:lnTo>
                  <a:pt x="3162770" y="18008"/>
                </a:lnTo>
                <a:lnTo>
                  <a:pt x="3160725" y="19050"/>
                </a:lnTo>
                <a:close/>
              </a:path>
              <a:path w="3240404" h="628650">
                <a:moveTo>
                  <a:pt x="44005" y="627608"/>
                </a:moveTo>
                <a:lnTo>
                  <a:pt x="39687" y="609600"/>
                </a:lnTo>
                <a:lnTo>
                  <a:pt x="79362" y="609600"/>
                </a:lnTo>
                <a:lnTo>
                  <a:pt x="44005" y="627608"/>
                </a:lnTo>
                <a:close/>
              </a:path>
              <a:path w="3240404" h="628650">
                <a:moveTo>
                  <a:pt x="2007895" y="627608"/>
                </a:moveTo>
                <a:lnTo>
                  <a:pt x="44005" y="627608"/>
                </a:lnTo>
                <a:lnTo>
                  <a:pt x="79362" y="609600"/>
                </a:lnTo>
                <a:lnTo>
                  <a:pt x="2001291" y="609600"/>
                </a:lnTo>
                <a:lnTo>
                  <a:pt x="1999246" y="610641"/>
                </a:lnTo>
                <a:lnTo>
                  <a:pt x="2041207" y="610641"/>
                </a:lnTo>
                <a:lnTo>
                  <a:pt x="2007895" y="627608"/>
                </a:lnTo>
                <a:close/>
              </a:path>
              <a:path w="3240404" h="628650">
                <a:moveTo>
                  <a:pt x="2041207" y="610641"/>
                </a:moveTo>
                <a:lnTo>
                  <a:pt x="1999246" y="610641"/>
                </a:lnTo>
                <a:lnTo>
                  <a:pt x="2003564" y="609600"/>
                </a:lnTo>
                <a:lnTo>
                  <a:pt x="2043251" y="609600"/>
                </a:lnTo>
                <a:lnTo>
                  <a:pt x="2041207" y="6106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90116" y="1309116"/>
            <a:ext cx="1998345" cy="833755"/>
          </a:xfrm>
          <a:custGeom>
            <a:avLst/>
            <a:gdLst/>
            <a:ahLst/>
            <a:cxnLst/>
            <a:rect l="l" t="t" r="r" b="b"/>
            <a:pathLst>
              <a:path w="1998345" h="833755">
                <a:moveTo>
                  <a:pt x="0" y="0"/>
                </a:moveTo>
                <a:lnTo>
                  <a:pt x="1997963" y="0"/>
                </a:lnTo>
                <a:lnTo>
                  <a:pt x="1997963" y="833628"/>
                </a:lnTo>
                <a:lnTo>
                  <a:pt x="0" y="833628"/>
                </a:lnTo>
                <a:lnTo>
                  <a:pt x="0" y="0"/>
                </a:lnTo>
                <a:close/>
              </a:path>
            </a:pathLst>
          </a:custGeom>
          <a:solidFill>
            <a:srgbClr val="95959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81162" y="1300162"/>
            <a:ext cx="2016125" cy="852805"/>
          </a:xfrm>
          <a:custGeom>
            <a:avLst/>
            <a:gdLst/>
            <a:ahLst/>
            <a:cxnLst/>
            <a:rect l="l" t="t" r="r" b="b"/>
            <a:pathLst>
              <a:path w="2016125" h="852805">
                <a:moveTo>
                  <a:pt x="2016125" y="852487"/>
                </a:moveTo>
                <a:lnTo>
                  <a:pt x="0" y="852487"/>
                </a:lnTo>
                <a:lnTo>
                  <a:pt x="0" y="0"/>
                </a:lnTo>
                <a:lnTo>
                  <a:pt x="2016125" y="0"/>
                </a:lnTo>
                <a:lnTo>
                  <a:pt x="2016125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33437"/>
                </a:lnTo>
                <a:lnTo>
                  <a:pt x="9525" y="833437"/>
                </a:lnTo>
                <a:lnTo>
                  <a:pt x="19050" y="842962"/>
                </a:lnTo>
                <a:lnTo>
                  <a:pt x="2016125" y="842962"/>
                </a:lnTo>
                <a:lnTo>
                  <a:pt x="2016125" y="852487"/>
                </a:lnTo>
                <a:close/>
              </a:path>
              <a:path w="2016125" h="85280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016125" h="852805">
                <a:moveTo>
                  <a:pt x="1997075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997075" y="9525"/>
                </a:lnTo>
                <a:lnTo>
                  <a:pt x="1997075" y="19050"/>
                </a:lnTo>
                <a:close/>
              </a:path>
              <a:path w="2016125" h="852805">
                <a:moveTo>
                  <a:pt x="1997075" y="842962"/>
                </a:moveTo>
                <a:lnTo>
                  <a:pt x="1997075" y="9525"/>
                </a:lnTo>
                <a:lnTo>
                  <a:pt x="2006600" y="19050"/>
                </a:lnTo>
                <a:lnTo>
                  <a:pt x="2016125" y="19050"/>
                </a:lnTo>
                <a:lnTo>
                  <a:pt x="2016125" y="833437"/>
                </a:lnTo>
                <a:lnTo>
                  <a:pt x="2006600" y="833437"/>
                </a:lnTo>
                <a:lnTo>
                  <a:pt x="1997075" y="842962"/>
                </a:lnTo>
                <a:close/>
              </a:path>
              <a:path w="2016125" h="852805">
                <a:moveTo>
                  <a:pt x="2016125" y="19050"/>
                </a:moveTo>
                <a:lnTo>
                  <a:pt x="2006600" y="19050"/>
                </a:lnTo>
                <a:lnTo>
                  <a:pt x="1997075" y="9525"/>
                </a:lnTo>
                <a:lnTo>
                  <a:pt x="2016125" y="9525"/>
                </a:lnTo>
                <a:lnTo>
                  <a:pt x="2016125" y="19050"/>
                </a:lnTo>
                <a:close/>
              </a:path>
              <a:path w="2016125" h="852805">
                <a:moveTo>
                  <a:pt x="19050" y="842962"/>
                </a:moveTo>
                <a:lnTo>
                  <a:pt x="9525" y="833437"/>
                </a:lnTo>
                <a:lnTo>
                  <a:pt x="19050" y="833437"/>
                </a:lnTo>
                <a:lnTo>
                  <a:pt x="19050" y="842962"/>
                </a:lnTo>
                <a:close/>
              </a:path>
              <a:path w="2016125" h="852805">
                <a:moveTo>
                  <a:pt x="1997075" y="842962"/>
                </a:moveTo>
                <a:lnTo>
                  <a:pt x="19050" y="842962"/>
                </a:lnTo>
                <a:lnTo>
                  <a:pt x="19050" y="833437"/>
                </a:lnTo>
                <a:lnTo>
                  <a:pt x="1997075" y="833437"/>
                </a:lnTo>
                <a:lnTo>
                  <a:pt x="1997075" y="842962"/>
                </a:lnTo>
                <a:close/>
              </a:path>
              <a:path w="2016125" h="852805">
                <a:moveTo>
                  <a:pt x="2016125" y="842962"/>
                </a:moveTo>
                <a:lnTo>
                  <a:pt x="1997075" y="842962"/>
                </a:lnTo>
                <a:lnTo>
                  <a:pt x="2006600" y="833437"/>
                </a:lnTo>
                <a:lnTo>
                  <a:pt x="2016125" y="833437"/>
                </a:lnTo>
                <a:lnTo>
                  <a:pt x="2016125" y="842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15667" y="1310639"/>
            <a:ext cx="718185" cy="2139950"/>
          </a:xfrm>
          <a:custGeom>
            <a:avLst/>
            <a:gdLst/>
            <a:ahLst/>
            <a:cxnLst/>
            <a:rect l="l" t="t" r="r" b="b"/>
            <a:pathLst>
              <a:path w="718185" h="2139950">
                <a:moveTo>
                  <a:pt x="3048" y="2139696"/>
                </a:moveTo>
                <a:lnTo>
                  <a:pt x="0" y="332232"/>
                </a:lnTo>
                <a:lnTo>
                  <a:pt x="713232" y="0"/>
                </a:lnTo>
                <a:lnTo>
                  <a:pt x="717804" y="1807464"/>
                </a:lnTo>
                <a:lnTo>
                  <a:pt x="3048" y="2139696"/>
                </a:lnTo>
                <a:close/>
              </a:path>
            </a:pathLst>
          </a:custGeom>
          <a:solidFill>
            <a:srgbClr val="3399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05685" y="1295336"/>
            <a:ext cx="737235" cy="2170430"/>
          </a:xfrm>
          <a:custGeom>
            <a:avLst/>
            <a:gdLst/>
            <a:ahLst/>
            <a:cxnLst/>
            <a:rect l="l" t="t" r="r" b="b"/>
            <a:pathLst>
              <a:path w="737235" h="2170429">
                <a:moveTo>
                  <a:pt x="4038" y="2170239"/>
                </a:moveTo>
                <a:lnTo>
                  <a:pt x="0" y="341693"/>
                </a:lnTo>
                <a:lnTo>
                  <a:pt x="732777" y="0"/>
                </a:lnTo>
                <a:lnTo>
                  <a:pt x="732810" y="14947"/>
                </a:lnTo>
                <a:lnTo>
                  <a:pt x="713752" y="14947"/>
                </a:lnTo>
                <a:lnTo>
                  <a:pt x="713785" y="29862"/>
                </a:lnTo>
                <a:lnTo>
                  <a:pt x="32110" y="347738"/>
                </a:lnTo>
                <a:lnTo>
                  <a:pt x="19062" y="347738"/>
                </a:lnTo>
                <a:lnTo>
                  <a:pt x="13563" y="356387"/>
                </a:lnTo>
                <a:lnTo>
                  <a:pt x="19081" y="356387"/>
                </a:lnTo>
                <a:lnTo>
                  <a:pt x="23030" y="2140377"/>
                </a:lnTo>
                <a:lnTo>
                  <a:pt x="9512" y="2146680"/>
                </a:lnTo>
                <a:lnTo>
                  <a:pt x="23063" y="2155291"/>
                </a:lnTo>
                <a:lnTo>
                  <a:pt x="36095" y="2155291"/>
                </a:lnTo>
                <a:lnTo>
                  <a:pt x="4038" y="2170239"/>
                </a:lnTo>
                <a:close/>
              </a:path>
              <a:path w="737235" h="2170429">
                <a:moveTo>
                  <a:pt x="713785" y="29862"/>
                </a:moveTo>
                <a:lnTo>
                  <a:pt x="713752" y="14947"/>
                </a:lnTo>
                <a:lnTo>
                  <a:pt x="727303" y="23558"/>
                </a:lnTo>
                <a:lnTo>
                  <a:pt x="713785" y="29862"/>
                </a:lnTo>
                <a:close/>
              </a:path>
              <a:path w="737235" h="2170429">
                <a:moveTo>
                  <a:pt x="736802" y="1822500"/>
                </a:moveTo>
                <a:lnTo>
                  <a:pt x="717753" y="1822500"/>
                </a:lnTo>
                <a:lnTo>
                  <a:pt x="723252" y="1813852"/>
                </a:lnTo>
                <a:lnTo>
                  <a:pt x="717734" y="1813852"/>
                </a:lnTo>
                <a:lnTo>
                  <a:pt x="713785" y="29862"/>
                </a:lnTo>
                <a:lnTo>
                  <a:pt x="727303" y="23558"/>
                </a:lnTo>
                <a:lnTo>
                  <a:pt x="713752" y="14947"/>
                </a:lnTo>
                <a:lnTo>
                  <a:pt x="732810" y="14947"/>
                </a:lnTo>
                <a:lnTo>
                  <a:pt x="736783" y="1813852"/>
                </a:lnTo>
                <a:lnTo>
                  <a:pt x="723252" y="1813852"/>
                </a:lnTo>
                <a:lnTo>
                  <a:pt x="717739" y="1816422"/>
                </a:lnTo>
                <a:lnTo>
                  <a:pt x="736789" y="1816422"/>
                </a:lnTo>
                <a:lnTo>
                  <a:pt x="736802" y="1822500"/>
                </a:lnTo>
                <a:close/>
              </a:path>
              <a:path w="737235" h="2170429">
                <a:moveTo>
                  <a:pt x="13563" y="356387"/>
                </a:moveTo>
                <a:lnTo>
                  <a:pt x="19062" y="347738"/>
                </a:lnTo>
                <a:lnTo>
                  <a:pt x="19076" y="353816"/>
                </a:lnTo>
                <a:lnTo>
                  <a:pt x="13563" y="356387"/>
                </a:lnTo>
                <a:close/>
              </a:path>
              <a:path w="737235" h="2170429">
                <a:moveTo>
                  <a:pt x="19076" y="353816"/>
                </a:moveTo>
                <a:lnTo>
                  <a:pt x="19062" y="347738"/>
                </a:lnTo>
                <a:lnTo>
                  <a:pt x="32110" y="347738"/>
                </a:lnTo>
                <a:lnTo>
                  <a:pt x="19076" y="353816"/>
                </a:lnTo>
                <a:close/>
              </a:path>
              <a:path w="737235" h="2170429">
                <a:moveTo>
                  <a:pt x="19081" y="356387"/>
                </a:moveTo>
                <a:lnTo>
                  <a:pt x="13563" y="356387"/>
                </a:lnTo>
                <a:lnTo>
                  <a:pt x="19076" y="353816"/>
                </a:lnTo>
                <a:lnTo>
                  <a:pt x="19081" y="356387"/>
                </a:lnTo>
                <a:close/>
              </a:path>
              <a:path w="737235" h="2170429">
                <a:moveTo>
                  <a:pt x="717753" y="1822500"/>
                </a:moveTo>
                <a:lnTo>
                  <a:pt x="717739" y="1816422"/>
                </a:lnTo>
                <a:lnTo>
                  <a:pt x="723252" y="1813852"/>
                </a:lnTo>
                <a:lnTo>
                  <a:pt x="717753" y="1822500"/>
                </a:lnTo>
                <a:close/>
              </a:path>
              <a:path w="737235" h="2170429">
                <a:moveTo>
                  <a:pt x="36095" y="2155291"/>
                </a:moveTo>
                <a:lnTo>
                  <a:pt x="23063" y="2155291"/>
                </a:lnTo>
                <a:lnTo>
                  <a:pt x="23030" y="2140377"/>
                </a:lnTo>
                <a:lnTo>
                  <a:pt x="717739" y="1816422"/>
                </a:lnTo>
                <a:lnTo>
                  <a:pt x="717753" y="1822500"/>
                </a:lnTo>
                <a:lnTo>
                  <a:pt x="736802" y="1822500"/>
                </a:lnTo>
                <a:lnTo>
                  <a:pt x="736815" y="1828545"/>
                </a:lnTo>
                <a:lnTo>
                  <a:pt x="36095" y="2155291"/>
                </a:lnTo>
                <a:close/>
              </a:path>
              <a:path w="737235" h="2170429">
                <a:moveTo>
                  <a:pt x="23063" y="2155291"/>
                </a:moveTo>
                <a:lnTo>
                  <a:pt x="9512" y="2146680"/>
                </a:lnTo>
                <a:lnTo>
                  <a:pt x="23030" y="2140377"/>
                </a:lnTo>
                <a:lnTo>
                  <a:pt x="23063" y="21552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600325" y="695325"/>
            <a:ext cx="76200" cy="1465580"/>
          </a:xfrm>
          <a:custGeom>
            <a:avLst/>
            <a:gdLst/>
            <a:ahLst/>
            <a:cxnLst/>
            <a:rect l="l" t="t" r="r" b="b"/>
            <a:pathLst>
              <a:path w="76200" h="1465580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1465580">
                <a:moveTo>
                  <a:pt x="47625" y="1465262"/>
                </a:moveTo>
                <a:lnTo>
                  <a:pt x="28575" y="1465262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1465262"/>
                </a:lnTo>
                <a:close/>
              </a:path>
              <a:path w="76200" h="1465580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17192" y="2133600"/>
            <a:ext cx="749935" cy="360045"/>
          </a:xfrm>
          <a:custGeom>
            <a:avLst/>
            <a:gdLst/>
            <a:ahLst/>
            <a:cxnLst/>
            <a:rect l="l" t="t" r="r" b="b"/>
            <a:pathLst>
              <a:path w="749935" h="360044">
                <a:moveTo>
                  <a:pt x="749807" y="359663"/>
                </a:moveTo>
                <a:lnTo>
                  <a:pt x="0" y="359663"/>
                </a:lnTo>
                <a:lnTo>
                  <a:pt x="749807" y="0"/>
                </a:lnTo>
                <a:lnTo>
                  <a:pt x="749807" y="359663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20457" y="2124316"/>
            <a:ext cx="1621155" cy="816610"/>
          </a:xfrm>
          <a:custGeom>
            <a:avLst/>
            <a:gdLst/>
            <a:ahLst/>
            <a:cxnLst/>
            <a:rect l="l" t="t" r="r" b="b"/>
            <a:pathLst>
              <a:path w="1621155" h="816610">
                <a:moveTo>
                  <a:pt x="72420" y="790951"/>
                </a:moveTo>
                <a:lnTo>
                  <a:pt x="63907" y="773915"/>
                </a:lnTo>
                <a:lnTo>
                  <a:pt x="1612430" y="0"/>
                </a:lnTo>
                <a:lnTo>
                  <a:pt x="1620939" y="17043"/>
                </a:lnTo>
                <a:lnTo>
                  <a:pt x="72420" y="790951"/>
                </a:lnTo>
                <a:close/>
              </a:path>
              <a:path w="1621155" h="816610">
                <a:moveTo>
                  <a:pt x="85191" y="816508"/>
                </a:moveTo>
                <a:lnTo>
                  <a:pt x="0" y="816495"/>
                </a:lnTo>
                <a:lnTo>
                  <a:pt x="51130" y="748347"/>
                </a:lnTo>
                <a:lnTo>
                  <a:pt x="63907" y="773915"/>
                </a:lnTo>
                <a:lnTo>
                  <a:pt x="46862" y="782434"/>
                </a:lnTo>
                <a:lnTo>
                  <a:pt x="55384" y="799464"/>
                </a:lnTo>
                <a:lnTo>
                  <a:pt x="76674" y="799464"/>
                </a:lnTo>
                <a:lnTo>
                  <a:pt x="85191" y="816508"/>
                </a:lnTo>
                <a:close/>
              </a:path>
              <a:path w="1621155" h="816610">
                <a:moveTo>
                  <a:pt x="55384" y="799464"/>
                </a:moveTo>
                <a:lnTo>
                  <a:pt x="46862" y="782434"/>
                </a:lnTo>
                <a:lnTo>
                  <a:pt x="63907" y="773915"/>
                </a:lnTo>
                <a:lnTo>
                  <a:pt x="72420" y="790951"/>
                </a:lnTo>
                <a:lnTo>
                  <a:pt x="55384" y="799464"/>
                </a:lnTo>
                <a:close/>
              </a:path>
              <a:path w="1621155" h="816610">
                <a:moveTo>
                  <a:pt x="76674" y="799464"/>
                </a:moveTo>
                <a:lnTo>
                  <a:pt x="55384" y="799464"/>
                </a:lnTo>
                <a:lnTo>
                  <a:pt x="72420" y="790951"/>
                </a:lnTo>
                <a:lnTo>
                  <a:pt x="76674" y="7994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905000" y="250031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601595" y="2051646"/>
            <a:ext cx="1651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11437" y="2106612"/>
            <a:ext cx="1949450" cy="76200"/>
          </a:xfrm>
          <a:custGeom>
            <a:avLst/>
            <a:gdLst/>
            <a:ahLst/>
            <a:cxnLst/>
            <a:rect l="l" t="t" r="r" b="b"/>
            <a:pathLst>
              <a:path w="1949450" h="76200">
                <a:moveTo>
                  <a:pt x="1873250" y="76200"/>
                </a:moveTo>
                <a:lnTo>
                  <a:pt x="1873250" y="0"/>
                </a:lnTo>
                <a:lnTo>
                  <a:pt x="1930400" y="28575"/>
                </a:lnTo>
                <a:lnTo>
                  <a:pt x="1892300" y="28575"/>
                </a:lnTo>
                <a:lnTo>
                  <a:pt x="1892300" y="47625"/>
                </a:lnTo>
                <a:lnTo>
                  <a:pt x="1930400" y="47625"/>
                </a:lnTo>
                <a:lnTo>
                  <a:pt x="1873250" y="76200"/>
                </a:lnTo>
                <a:close/>
              </a:path>
              <a:path w="1949450" h="76200">
                <a:moveTo>
                  <a:pt x="187325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873250" y="28575"/>
                </a:lnTo>
                <a:lnTo>
                  <a:pt x="1873250" y="47625"/>
                </a:lnTo>
                <a:close/>
              </a:path>
              <a:path w="1949450" h="76200">
                <a:moveTo>
                  <a:pt x="1930400" y="47625"/>
                </a:moveTo>
                <a:lnTo>
                  <a:pt x="1892300" y="47625"/>
                </a:lnTo>
                <a:lnTo>
                  <a:pt x="1892300" y="28575"/>
                </a:lnTo>
                <a:lnTo>
                  <a:pt x="1930400" y="28575"/>
                </a:lnTo>
                <a:lnTo>
                  <a:pt x="1949450" y="38100"/>
                </a:lnTo>
                <a:lnTo>
                  <a:pt x="19304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6402" y="4430318"/>
            <a:ext cx="1101725" cy="618490"/>
          </a:xfrm>
          <a:custGeom>
            <a:avLst/>
            <a:gdLst/>
            <a:ahLst/>
            <a:cxnLst/>
            <a:rect l="l" t="t" r="r" b="b"/>
            <a:pathLst>
              <a:path w="1101725" h="618489">
                <a:moveTo>
                  <a:pt x="1030350" y="589247"/>
                </a:moveTo>
                <a:lnTo>
                  <a:pt x="0" y="16662"/>
                </a:lnTo>
                <a:lnTo>
                  <a:pt x="9245" y="0"/>
                </a:lnTo>
                <a:lnTo>
                  <a:pt x="1039605" y="572595"/>
                </a:lnTo>
                <a:lnTo>
                  <a:pt x="1030350" y="589247"/>
                </a:lnTo>
                <a:close/>
              </a:path>
              <a:path w="1101725" h="618489">
                <a:moveTo>
                  <a:pt x="1088295" y="598500"/>
                </a:moveTo>
                <a:lnTo>
                  <a:pt x="1047000" y="598500"/>
                </a:lnTo>
                <a:lnTo>
                  <a:pt x="1056259" y="581850"/>
                </a:lnTo>
                <a:lnTo>
                  <a:pt x="1039605" y="572595"/>
                </a:lnTo>
                <a:lnTo>
                  <a:pt x="1053490" y="547611"/>
                </a:lnTo>
                <a:lnTo>
                  <a:pt x="1088295" y="598500"/>
                </a:lnTo>
                <a:close/>
              </a:path>
              <a:path w="1101725" h="618489">
                <a:moveTo>
                  <a:pt x="1047000" y="598500"/>
                </a:moveTo>
                <a:lnTo>
                  <a:pt x="1030350" y="589247"/>
                </a:lnTo>
                <a:lnTo>
                  <a:pt x="1039605" y="572595"/>
                </a:lnTo>
                <a:lnTo>
                  <a:pt x="1056259" y="581850"/>
                </a:lnTo>
                <a:lnTo>
                  <a:pt x="1047000" y="598500"/>
                </a:lnTo>
                <a:close/>
              </a:path>
              <a:path w="1101725" h="618489">
                <a:moveTo>
                  <a:pt x="1101585" y="617931"/>
                </a:moveTo>
                <a:lnTo>
                  <a:pt x="1016469" y="614222"/>
                </a:lnTo>
                <a:lnTo>
                  <a:pt x="1030350" y="589247"/>
                </a:lnTo>
                <a:lnTo>
                  <a:pt x="1047000" y="598500"/>
                </a:lnTo>
                <a:lnTo>
                  <a:pt x="1088295" y="598500"/>
                </a:lnTo>
                <a:lnTo>
                  <a:pt x="1101585" y="61793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27987" y="3890962"/>
            <a:ext cx="0" cy="1157605"/>
          </a:xfrm>
          <a:custGeom>
            <a:avLst/>
            <a:gdLst/>
            <a:ahLst/>
            <a:cxnLst/>
            <a:rect l="l" t="t" r="r" b="b"/>
            <a:pathLst>
              <a:path w="0" h="1157604">
                <a:moveTo>
                  <a:pt x="0" y="0"/>
                </a:moveTo>
                <a:lnTo>
                  <a:pt x="0" y="1157287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23595" y="3875036"/>
            <a:ext cx="1101725" cy="556260"/>
          </a:xfrm>
          <a:custGeom>
            <a:avLst/>
            <a:gdLst/>
            <a:ahLst/>
            <a:cxnLst/>
            <a:rect l="l" t="t" r="r" b="b"/>
            <a:pathLst>
              <a:path w="1101725" h="556260">
                <a:moveTo>
                  <a:pt x="1028789" y="25565"/>
                </a:moveTo>
                <a:lnTo>
                  <a:pt x="1016025" y="0"/>
                </a:lnTo>
                <a:lnTo>
                  <a:pt x="1101217" y="50"/>
                </a:lnTo>
                <a:lnTo>
                  <a:pt x="1088447" y="17056"/>
                </a:lnTo>
                <a:lnTo>
                  <a:pt x="1045832" y="17056"/>
                </a:lnTo>
                <a:lnTo>
                  <a:pt x="1028789" y="25565"/>
                </a:lnTo>
                <a:close/>
              </a:path>
              <a:path w="1101725" h="556260">
                <a:moveTo>
                  <a:pt x="1037298" y="42608"/>
                </a:moveTo>
                <a:lnTo>
                  <a:pt x="1028789" y="25565"/>
                </a:lnTo>
                <a:lnTo>
                  <a:pt x="1045832" y="17056"/>
                </a:lnTo>
                <a:lnTo>
                  <a:pt x="1054341" y="34099"/>
                </a:lnTo>
                <a:lnTo>
                  <a:pt x="1037298" y="42608"/>
                </a:lnTo>
                <a:close/>
              </a:path>
              <a:path w="1101725" h="556260">
                <a:moveTo>
                  <a:pt x="1050061" y="68173"/>
                </a:moveTo>
                <a:lnTo>
                  <a:pt x="1037298" y="42608"/>
                </a:lnTo>
                <a:lnTo>
                  <a:pt x="1054341" y="34099"/>
                </a:lnTo>
                <a:lnTo>
                  <a:pt x="1045832" y="17056"/>
                </a:lnTo>
                <a:lnTo>
                  <a:pt x="1088447" y="17056"/>
                </a:lnTo>
                <a:lnTo>
                  <a:pt x="1050061" y="68173"/>
                </a:lnTo>
                <a:close/>
              </a:path>
              <a:path w="1101725" h="556260">
                <a:moveTo>
                  <a:pt x="8509" y="556260"/>
                </a:moveTo>
                <a:lnTo>
                  <a:pt x="0" y="539216"/>
                </a:lnTo>
                <a:lnTo>
                  <a:pt x="1028789" y="25565"/>
                </a:lnTo>
                <a:lnTo>
                  <a:pt x="1037298" y="42608"/>
                </a:lnTo>
                <a:lnTo>
                  <a:pt x="8509" y="55626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27850" y="4384675"/>
            <a:ext cx="1767205" cy="76200"/>
          </a:xfrm>
          <a:custGeom>
            <a:avLst/>
            <a:gdLst/>
            <a:ahLst/>
            <a:cxnLst/>
            <a:rect l="l" t="t" r="r" b="b"/>
            <a:pathLst>
              <a:path w="1767204" h="76200">
                <a:moveTo>
                  <a:pt x="1690687" y="76200"/>
                </a:moveTo>
                <a:lnTo>
                  <a:pt x="1690687" y="0"/>
                </a:lnTo>
                <a:lnTo>
                  <a:pt x="1747837" y="28575"/>
                </a:lnTo>
                <a:lnTo>
                  <a:pt x="1709737" y="28575"/>
                </a:lnTo>
                <a:lnTo>
                  <a:pt x="1709737" y="47625"/>
                </a:lnTo>
                <a:lnTo>
                  <a:pt x="1747837" y="47625"/>
                </a:lnTo>
                <a:lnTo>
                  <a:pt x="1690687" y="76200"/>
                </a:lnTo>
                <a:close/>
              </a:path>
              <a:path w="1767204" h="76200">
                <a:moveTo>
                  <a:pt x="1690687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690687" y="28575"/>
                </a:lnTo>
                <a:lnTo>
                  <a:pt x="1690687" y="47625"/>
                </a:lnTo>
                <a:close/>
              </a:path>
              <a:path w="1767204" h="76200">
                <a:moveTo>
                  <a:pt x="1747837" y="47625"/>
                </a:moveTo>
                <a:lnTo>
                  <a:pt x="1709737" y="47625"/>
                </a:lnTo>
                <a:lnTo>
                  <a:pt x="1709737" y="28575"/>
                </a:lnTo>
                <a:lnTo>
                  <a:pt x="1747837" y="28575"/>
                </a:lnTo>
                <a:lnTo>
                  <a:pt x="1766887" y="38100"/>
                </a:lnTo>
                <a:lnTo>
                  <a:pt x="1747837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89750" y="2900362"/>
            <a:ext cx="76200" cy="1522730"/>
          </a:xfrm>
          <a:custGeom>
            <a:avLst/>
            <a:gdLst/>
            <a:ahLst/>
            <a:cxnLst/>
            <a:rect l="l" t="t" r="r" b="b"/>
            <a:pathLst>
              <a:path w="76200" h="1522729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1522729">
                <a:moveTo>
                  <a:pt x="47625" y="1522412"/>
                </a:moveTo>
                <a:lnTo>
                  <a:pt x="28575" y="1522412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1522412"/>
                </a:lnTo>
                <a:close/>
              </a:path>
              <a:path w="76200" h="1522729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00812" y="4418253"/>
            <a:ext cx="435609" cy="796925"/>
          </a:xfrm>
          <a:custGeom>
            <a:avLst/>
            <a:gdLst/>
            <a:ahLst/>
            <a:cxnLst/>
            <a:rect l="l" t="t" r="r" b="b"/>
            <a:pathLst>
              <a:path w="435609" h="796925">
                <a:moveTo>
                  <a:pt x="44548" y="734131"/>
                </a:moveTo>
                <a:lnTo>
                  <a:pt x="27772" y="725089"/>
                </a:lnTo>
                <a:lnTo>
                  <a:pt x="418655" y="0"/>
                </a:lnTo>
                <a:lnTo>
                  <a:pt x="435419" y="9042"/>
                </a:lnTo>
                <a:lnTo>
                  <a:pt x="44548" y="734131"/>
                </a:lnTo>
                <a:close/>
              </a:path>
              <a:path w="435609" h="796925">
                <a:moveTo>
                  <a:pt x="0" y="796683"/>
                </a:moveTo>
                <a:lnTo>
                  <a:pt x="2616" y="711530"/>
                </a:lnTo>
                <a:lnTo>
                  <a:pt x="27772" y="725089"/>
                </a:lnTo>
                <a:lnTo>
                  <a:pt x="18732" y="741857"/>
                </a:lnTo>
                <a:lnTo>
                  <a:pt x="35509" y="750900"/>
                </a:lnTo>
                <a:lnTo>
                  <a:pt x="65126" y="750900"/>
                </a:lnTo>
                <a:lnTo>
                  <a:pt x="0" y="796683"/>
                </a:lnTo>
                <a:close/>
              </a:path>
              <a:path w="435609" h="796925">
                <a:moveTo>
                  <a:pt x="35509" y="750900"/>
                </a:moveTo>
                <a:lnTo>
                  <a:pt x="18732" y="741857"/>
                </a:lnTo>
                <a:lnTo>
                  <a:pt x="27772" y="725089"/>
                </a:lnTo>
                <a:lnTo>
                  <a:pt x="44548" y="734131"/>
                </a:lnTo>
                <a:lnTo>
                  <a:pt x="35509" y="750900"/>
                </a:lnTo>
                <a:close/>
              </a:path>
              <a:path w="435609" h="796925">
                <a:moveTo>
                  <a:pt x="65126" y="750900"/>
                </a:moveTo>
                <a:lnTo>
                  <a:pt x="35509" y="750900"/>
                </a:lnTo>
                <a:lnTo>
                  <a:pt x="44548" y="734131"/>
                </a:lnTo>
                <a:lnTo>
                  <a:pt x="69697" y="747687"/>
                </a:lnTo>
                <a:lnTo>
                  <a:pt x="65126" y="7509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25006" y="5084394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7781" y="4105859"/>
            <a:ext cx="1828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99335" y="433458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1987" y="3420592"/>
            <a:ext cx="330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21053" y="5001818"/>
            <a:ext cx="2692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73821" y="399368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48462" y="4415434"/>
            <a:ext cx="194945" cy="312420"/>
          </a:xfrm>
          <a:custGeom>
            <a:avLst/>
            <a:gdLst/>
            <a:ahLst/>
            <a:cxnLst/>
            <a:rect l="l" t="t" r="r" b="b"/>
            <a:pathLst>
              <a:path w="194945" h="312420">
                <a:moveTo>
                  <a:pt x="56304" y="245933"/>
                </a:moveTo>
                <a:lnTo>
                  <a:pt x="31792" y="231254"/>
                </a:lnTo>
                <a:lnTo>
                  <a:pt x="170306" y="0"/>
                </a:lnTo>
                <a:lnTo>
                  <a:pt x="194818" y="14681"/>
                </a:lnTo>
                <a:lnTo>
                  <a:pt x="56304" y="245933"/>
                </a:lnTo>
                <a:close/>
              </a:path>
              <a:path w="194945" h="312420">
                <a:moveTo>
                  <a:pt x="0" y="312140"/>
                </a:moveTo>
                <a:lnTo>
                  <a:pt x="7277" y="216573"/>
                </a:lnTo>
                <a:lnTo>
                  <a:pt x="31792" y="231254"/>
                </a:lnTo>
                <a:lnTo>
                  <a:pt x="20777" y="249643"/>
                </a:lnTo>
                <a:lnTo>
                  <a:pt x="45288" y="264325"/>
                </a:lnTo>
                <a:lnTo>
                  <a:pt x="75005" y="264325"/>
                </a:lnTo>
                <a:lnTo>
                  <a:pt x="0" y="312140"/>
                </a:lnTo>
                <a:close/>
              </a:path>
              <a:path w="194945" h="312420">
                <a:moveTo>
                  <a:pt x="45288" y="264325"/>
                </a:moveTo>
                <a:lnTo>
                  <a:pt x="20777" y="249643"/>
                </a:lnTo>
                <a:lnTo>
                  <a:pt x="31792" y="231254"/>
                </a:lnTo>
                <a:lnTo>
                  <a:pt x="56304" y="245933"/>
                </a:lnTo>
                <a:lnTo>
                  <a:pt x="45288" y="264325"/>
                </a:lnTo>
                <a:close/>
              </a:path>
              <a:path w="194945" h="312420">
                <a:moveTo>
                  <a:pt x="75005" y="264325"/>
                </a:moveTo>
                <a:lnTo>
                  <a:pt x="45288" y="264325"/>
                </a:lnTo>
                <a:lnTo>
                  <a:pt x="56304" y="245933"/>
                </a:lnTo>
                <a:lnTo>
                  <a:pt x="80822" y="260616"/>
                </a:lnTo>
                <a:lnTo>
                  <a:pt x="75005" y="264325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31025" y="4379912"/>
            <a:ext cx="427355" cy="85725"/>
          </a:xfrm>
          <a:custGeom>
            <a:avLst/>
            <a:gdLst/>
            <a:ahLst/>
            <a:cxnLst/>
            <a:rect l="l" t="t" r="r" b="b"/>
            <a:pathLst>
              <a:path w="427354" h="85725">
                <a:moveTo>
                  <a:pt x="341312" y="85725"/>
                </a:moveTo>
                <a:lnTo>
                  <a:pt x="341312" y="0"/>
                </a:lnTo>
                <a:lnTo>
                  <a:pt x="398462" y="28575"/>
                </a:lnTo>
                <a:lnTo>
                  <a:pt x="362750" y="28575"/>
                </a:lnTo>
                <a:lnTo>
                  <a:pt x="362750" y="57150"/>
                </a:lnTo>
                <a:lnTo>
                  <a:pt x="398462" y="57150"/>
                </a:lnTo>
                <a:lnTo>
                  <a:pt x="341312" y="85725"/>
                </a:lnTo>
                <a:close/>
              </a:path>
              <a:path w="427354" h="85725">
                <a:moveTo>
                  <a:pt x="341312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41312" y="28575"/>
                </a:lnTo>
                <a:lnTo>
                  <a:pt x="341312" y="57150"/>
                </a:lnTo>
                <a:close/>
              </a:path>
              <a:path w="427354" h="85725">
                <a:moveTo>
                  <a:pt x="398462" y="57150"/>
                </a:moveTo>
                <a:lnTo>
                  <a:pt x="362750" y="57150"/>
                </a:lnTo>
                <a:lnTo>
                  <a:pt x="362750" y="28575"/>
                </a:lnTo>
                <a:lnTo>
                  <a:pt x="398462" y="28575"/>
                </a:lnTo>
                <a:lnTo>
                  <a:pt x="427037" y="42862"/>
                </a:lnTo>
                <a:lnTo>
                  <a:pt x="398462" y="5715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88162" y="3978275"/>
            <a:ext cx="85725" cy="460375"/>
          </a:xfrm>
          <a:custGeom>
            <a:avLst/>
            <a:gdLst/>
            <a:ahLst/>
            <a:cxnLst/>
            <a:rect l="l" t="t" r="r" b="b"/>
            <a:pathLst>
              <a:path w="85725" h="460375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460375">
                <a:moveTo>
                  <a:pt x="57150" y="460375"/>
                </a:moveTo>
                <a:lnTo>
                  <a:pt x="28575" y="460375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460375"/>
                </a:lnTo>
                <a:close/>
              </a:path>
              <a:path w="85725" h="460375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24726" y="4383189"/>
            <a:ext cx="1016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2165" y="3943032"/>
            <a:ext cx="1270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3248" y="3858805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89712" y="5048250"/>
            <a:ext cx="1438275" cy="0"/>
          </a:xfrm>
          <a:custGeom>
            <a:avLst/>
            <a:gdLst/>
            <a:ahLst/>
            <a:cxnLst/>
            <a:rect l="l" t="t" r="r" b="b"/>
            <a:pathLst>
              <a:path w="1438275" h="0">
                <a:moveTo>
                  <a:pt x="0" y="0"/>
                </a:moveTo>
                <a:lnTo>
                  <a:pt x="1438275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27289" y="4436198"/>
            <a:ext cx="372110" cy="608965"/>
          </a:xfrm>
          <a:custGeom>
            <a:avLst/>
            <a:gdLst/>
            <a:ahLst/>
            <a:cxnLst/>
            <a:rect l="l" t="t" r="r" b="b"/>
            <a:pathLst>
              <a:path w="372109" h="608964">
                <a:moveTo>
                  <a:pt x="351853" y="37553"/>
                </a:moveTo>
                <a:lnTo>
                  <a:pt x="343687" y="32638"/>
                </a:lnTo>
                <a:lnTo>
                  <a:pt x="363334" y="0"/>
                </a:lnTo>
                <a:lnTo>
                  <a:pt x="371487" y="4902"/>
                </a:lnTo>
                <a:lnTo>
                  <a:pt x="351853" y="37553"/>
                </a:lnTo>
                <a:close/>
              </a:path>
              <a:path w="372109" h="608964">
                <a:moveTo>
                  <a:pt x="317487" y="94691"/>
                </a:moveTo>
                <a:lnTo>
                  <a:pt x="309321" y="89776"/>
                </a:lnTo>
                <a:lnTo>
                  <a:pt x="328955" y="57124"/>
                </a:lnTo>
                <a:lnTo>
                  <a:pt x="337121" y="62039"/>
                </a:lnTo>
                <a:lnTo>
                  <a:pt x="317487" y="94691"/>
                </a:lnTo>
                <a:close/>
              </a:path>
              <a:path w="372109" h="608964">
                <a:moveTo>
                  <a:pt x="283108" y="151815"/>
                </a:moveTo>
                <a:lnTo>
                  <a:pt x="274954" y="146913"/>
                </a:lnTo>
                <a:lnTo>
                  <a:pt x="294589" y="114261"/>
                </a:lnTo>
                <a:lnTo>
                  <a:pt x="302755" y="119176"/>
                </a:lnTo>
                <a:lnTo>
                  <a:pt x="283108" y="151815"/>
                </a:lnTo>
                <a:close/>
              </a:path>
              <a:path w="372109" h="608964">
                <a:moveTo>
                  <a:pt x="248742" y="208953"/>
                </a:moveTo>
                <a:lnTo>
                  <a:pt x="240576" y="204050"/>
                </a:lnTo>
                <a:lnTo>
                  <a:pt x="260222" y="171399"/>
                </a:lnTo>
                <a:lnTo>
                  <a:pt x="268389" y="176314"/>
                </a:lnTo>
                <a:lnTo>
                  <a:pt x="248742" y="208953"/>
                </a:lnTo>
                <a:close/>
              </a:path>
              <a:path w="372109" h="608964">
                <a:moveTo>
                  <a:pt x="214375" y="266090"/>
                </a:moveTo>
                <a:lnTo>
                  <a:pt x="206209" y="261175"/>
                </a:lnTo>
                <a:lnTo>
                  <a:pt x="225856" y="228536"/>
                </a:lnTo>
                <a:lnTo>
                  <a:pt x="234010" y="233438"/>
                </a:lnTo>
                <a:lnTo>
                  <a:pt x="214375" y="266090"/>
                </a:lnTo>
                <a:close/>
              </a:path>
              <a:path w="372109" h="608964">
                <a:moveTo>
                  <a:pt x="180009" y="323227"/>
                </a:moveTo>
                <a:lnTo>
                  <a:pt x="171843" y="318312"/>
                </a:lnTo>
                <a:lnTo>
                  <a:pt x="191477" y="285661"/>
                </a:lnTo>
                <a:lnTo>
                  <a:pt x="199643" y="290575"/>
                </a:lnTo>
                <a:lnTo>
                  <a:pt x="180009" y="323227"/>
                </a:lnTo>
                <a:close/>
              </a:path>
              <a:path w="372109" h="608964">
                <a:moveTo>
                  <a:pt x="145630" y="380352"/>
                </a:moveTo>
                <a:lnTo>
                  <a:pt x="137477" y="375450"/>
                </a:lnTo>
                <a:lnTo>
                  <a:pt x="157111" y="342798"/>
                </a:lnTo>
                <a:lnTo>
                  <a:pt x="165277" y="347713"/>
                </a:lnTo>
                <a:lnTo>
                  <a:pt x="145630" y="380352"/>
                </a:lnTo>
                <a:close/>
              </a:path>
              <a:path w="372109" h="608964">
                <a:moveTo>
                  <a:pt x="111264" y="437489"/>
                </a:moveTo>
                <a:lnTo>
                  <a:pt x="103098" y="432587"/>
                </a:lnTo>
                <a:lnTo>
                  <a:pt x="122745" y="399935"/>
                </a:lnTo>
                <a:lnTo>
                  <a:pt x="130898" y="404837"/>
                </a:lnTo>
                <a:lnTo>
                  <a:pt x="111264" y="437489"/>
                </a:lnTo>
                <a:close/>
              </a:path>
              <a:path w="372109" h="608964">
                <a:moveTo>
                  <a:pt x="76898" y="494626"/>
                </a:moveTo>
                <a:lnTo>
                  <a:pt x="68732" y="489712"/>
                </a:lnTo>
                <a:lnTo>
                  <a:pt x="88379" y="457073"/>
                </a:lnTo>
                <a:lnTo>
                  <a:pt x="96532" y="461975"/>
                </a:lnTo>
                <a:lnTo>
                  <a:pt x="76898" y="494626"/>
                </a:lnTo>
                <a:close/>
              </a:path>
              <a:path w="372109" h="608964">
                <a:moveTo>
                  <a:pt x="42532" y="551764"/>
                </a:moveTo>
                <a:lnTo>
                  <a:pt x="34366" y="546849"/>
                </a:lnTo>
                <a:lnTo>
                  <a:pt x="54000" y="514197"/>
                </a:lnTo>
                <a:lnTo>
                  <a:pt x="62166" y="519112"/>
                </a:lnTo>
                <a:lnTo>
                  <a:pt x="42532" y="551764"/>
                </a:lnTo>
                <a:close/>
              </a:path>
              <a:path w="372109" h="608964">
                <a:moveTo>
                  <a:pt x="8153" y="608888"/>
                </a:moveTo>
                <a:lnTo>
                  <a:pt x="0" y="603986"/>
                </a:lnTo>
                <a:lnTo>
                  <a:pt x="19634" y="571334"/>
                </a:lnTo>
                <a:lnTo>
                  <a:pt x="27800" y="576249"/>
                </a:lnTo>
                <a:lnTo>
                  <a:pt x="8153" y="6088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28713" y="3277196"/>
            <a:ext cx="1087120" cy="610235"/>
          </a:xfrm>
          <a:custGeom>
            <a:avLst/>
            <a:gdLst/>
            <a:ahLst/>
            <a:cxnLst/>
            <a:rect l="l" t="t" r="r" b="b"/>
            <a:pathLst>
              <a:path w="1087120" h="610235">
                <a:moveTo>
                  <a:pt x="33299" y="26835"/>
                </a:moveTo>
                <a:lnTo>
                  <a:pt x="0" y="8331"/>
                </a:lnTo>
                <a:lnTo>
                  <a:pt x="4622" y="0"/>
                </a:lnTo>
                <a:lnTo>
                  <a:pt x="37922" y="18503"/>
                </a:lnTo>
                <a:lnTo>
                  <a:pt x="33299" y="26835"/>
                </a:lnTo>
                <a:close/>
              </a:path>
              <a:path w="1087120" h="610235">
                <a:moveTo>
                  <a:pt x="91579" y="59220"/>
                </a:moveTo>
                <a:lnTo>
                  <a:pt x="58280" y="40716"/>
                </a:lnTo>
                <a:lnTo>
                  <a:pt x="62903" y="32384"/>
                </a:lnTo>
                <a:lnTo>
                  <a:pt x="96202" y="50901"/>
                </a:lnTo>
                <a:lnTo>
                  <a:pt x="91579" y="59220"/>
                </a:lnTo>
                <a:close/>
              </a:path>
              <a:path w="1087120" h="610235">
                <a:moveTo>
                  <a:pt x="149860" y="91605"/>
                </a:moveTo>
                <a:lnTo>
                  <a:pt x="116560" y="73101"/>
                </a:lnTo>
                <a:lnTo>
                  <a:pt x="121183" y="64782"/>
                </a:lnTo>
                <a:lnTo>
                  <a:pt x="154482" y="83286"/>
                </a:lnTo>
                <a:lnTo>
                  <a:pt x="149860" y="91605"/>
                </a:lnTo>
                <a:close/>
              </a:path>
              <a:path w="1087120" h="610235">
                <a:moveTo>
                  <a:pt x="208140" y="124002"/>
                </a:moveTo>
                <a:lnTo>
                  <a:pt x="174840" y="105486"/>
                </a:lnTo>
                <a:lnTo>
                  <a:pt x="179463" y="97167"/>
                </a:lnTo>
                <a:lnTo>
                  <a:pt x="212763" y="115671"/>
                </a:lnTo>
                <a:lnTo>
                  <a:pt x="208140" y="124002"/>
                </a:lnTo>
                <a:close/>
              </a:path>
              <a:path w="1087120" h="610235">
                <a:moveTo>
                  <a:pt x="266420" y="156387"/>
                </a:moveTo>
                <a:lnTo>
                  <a:pt x="233121" y="137883"/>
                </a:lnTo>
                <a:lnTo>
                  <a:pt x="237744" y="129552"/>
                </a:lnTo>
                <a:lnTo>
                  <a:pt x="271043" y="148056"/>
                </a:lnTo>
                <a:lnTo>
                  <a:pt x="266420" y="156387"/>
                </a:lnTo>
                <a:close/>
              </a:path>
              <a:path w="1087120" h="610235">
                <a:moveTo>
                  <a:pt x="324700" y="188772"/>
                </a:moveTo>
                <a:lnTo>
                  <a:pt x="291401" y="170268"/>
                </a:lnTo>
                <a:lnTo>
                  <a:pt x="296024" y="161937"/>
                </a:lnTo>
                <a:lnTo>
                  <a:pt x="329323" y="180441"/>
                </a:lnTo>
                <a:lnTo>
                  <a:pt x="324700" y="188772"/>
                </a:lnTo>
                <a:close/>
              </a:path>
              <a:path w="1087120" h="610235">
                <a:moveTo>
                  <a:pt x="382981" y="221157"/>
                </a:moveTo>
                <a:lnTo>
                  <a:pt x="349681" y="202653"/>
                </a:lnTo>
                <a:lnTo>
                  <a:pt x="354304" y="194322"/>
                </a:lnTo>
                <a:lnTo>
                  <a:pt x="387603" y="212839"/>
                </a:lnTo>
                <a:lnTo>
                  <a:pt x="382981" y="221157"/>
                </a:lnTo>
                <a:close/>
              </a:path>
              <a:path w="1087120" h="610235">
                <a:moveTo>
                  <a:pt x="441261" y="253542"/>
                </a:moveTo>
                <a:lnTo>
                  <a:pt x="407962" y="235038"/>
                </a:lnTo>
                <a:lnTo>
                  <a:pt x="412584" y="226720"/>
                </a:lnTo>
                <a:lnTo>
                  <a:pt x="445884" y="245224"/>
                </a:lnTo>
                <a:lnTo>
                  <a:pt x="441261" y="253542"/>
                </a:lnTo>
                <a:close/>
              </a:path>
              <a:path w="1087120" h="610235">
                <a:moveTo>
                  <a:pt x="499541" y="285940"/>
                </a:moveTo>
                <a:lnTo>
                  <a:pt x="466242" y="267423"/>
                </a:lnTo>
                <a:lnTo>
                  <a:pt x="470865" y="259105"/>
                </a:lnTo>
                <a:lnTo>
                  <a:pt x="504164" y="277609"/>
                </a:lnTo>
                <a:lnTo>
                  <a:pt x="499541" y="285940"/>
                </a:lnTo>
                <a:close/>
              </a:path>
              <a:path w="1087120" h="610235">
                <a:moveTo>
                  <a:pt x="557822" y="318325"/>
                </a:moveTo>
                <a:lnTo>
                  <a:pt x="524522" y="299821"/>
                </a:lnTo>
                <a:lnTo>
                  <a:pt x="529145" y="291490"/>
                </a:lnTo>
                <a:lnTo>
                  <a:pt x="562457" y="309994"/>
                </a:lnTo>
                <a:lnTo>
                  <a:pt x="557822" y="318325"/>
                </a:lnTo>
                <a:close/>
              </a:path>
              <a:path w="1087120" h="610235">
                <a:moveTo>
                  <a:pt x="616102" y="350710"/>
                </a:moveTo>
                <a:lnTo>
                  <a:pt x="582802" y="332206"/>
                </a:lnTo>
                <a:lnTo>
                  <a:pt x="587425" y="323875"/>
                </a:lnTo>
                <a:lnTo>
                  <a:pt x="620737" y="342379"/>
                </a:lnTo>
                <a:lnTo>
                  <a:pt x="616102" y="350710"/>
                </a:lnTo>
                <a:close/>
              </a:path>
              <a:path w="1087120" h="610235">
                <a:moveTo>
                  <a:pt x="674382" y="383095"/>
                </a:moveTo>
                <a:lnTo>
                  <a:pt x="641083" y="364591"/>
                </a:lnTo>
                <a:lnTo>
                  <a:pt x="645706" y="356260"/>
                </a:lnTo>
                <a:lnTo>
                  <a:pt x="679018" y="374776"/>
                </a:lnTo>
                <a:lnTo>
                  <a:pt x="674382" y="383095"/>
                </a:lnTo>
                <a:close/>
              </a:path>
              <a:path w="1087120" h="610235">
                <a:moveTo>
                  <a:pt x="732663" y="415480"/>
                </a:moveTo>
                <a:lnTo>
                  <a:pt x="699363" y="396976"/>
                </a:lnTo>
                <a:lnTo>
                  <a:pt x="703986" y="388658"/>
                </a:lnTo>
                <a:lnTo>
                  <a:pt x="737298" y="407162"/>
                </a:lnTo>
                <a:lnTo>
                  <a:pt x="732663" y="415480"/>
                </a:lnTo>
                <a:close/>
              </a:path>
              <a:path w="1087120" h="610235">
                <a:moveTo>
                  <a:pt x="790943" y="447878"/>
                </a:moveTo>
                <a:lnTo>
                  <a:pt x="757643" y="429361"/>
                </a:lnTo>
                <a:lnTo>
                  <a:pt x="762266" y="421043"/>
                </a:lnTo>
                <a:lnTo>
                  <a:pt x="795578" y="439546"/>
                </a:lnTo>
                <a:lnTo>
                  <a:pt x="790943" y="447878"/>
                </a:lnTo>
                <a:close/>
              </a:path>
              <a:path w="1087120" h="610235">
                <a:moveTo>
                  <a:pt x="849223" y="480263"/>
                </a:moveTo>
                <a:lnTo>
                  <a:pt x="815924" y="461746"/>
                </a:lnTo>
                <a:lnTo>
                  <a:pt x="820547" y="453428"/>
                </a:lnTo>
                <a:lnTo>
                  <a:pt x="853859" y="471931"/>
                </a:lnTo>
                <a:lnTo>
                  <a:pt x="849223" y="480263"/>
                </a:lnTo>
                <a:close/>
              </a:path>
              <a:path w="1087120" h="610235">
                <a:moveTo>
                  <a:pt x="907503" y="512648"/>
                </a:moveTo>
                <a:lnTo>
                  <a:pt x="874204" y="494144"/>
                </a:lnTo>
                <a:lnTo>
                  <a:pt x="878827" y="485813"/>
                </a:lnTo>
                <a:lnTo>
                  <a:pt x="912139" y="504316"/>
                </a:lnTo>
                <a:lnTo>
                  <a:pt x="907503" y="512648"/>
                </a:lnTo>
                <a:close/>
              </a:path>
              <a:path w="1087120" h="610235">
                <a:moveTo>
                  <a:pt x="965784" y="545033"/>
                </a:moveTo>
                <a:lnTo>
                  <a:pt x="932484" y="526529"/>
                </a:lnTo>
                <a:lnTo>
                  <a:pt x="937107" y="518198"/>
                </a:lnTo>
                <a:lnTo>
                  <a:pt x="970419" y="536701"/>
                </a:lnTo>
                <a:lnTo>
                  <a:pt x="965784" y="545033"/>
                </a:lnTo>
                <a:close/>
              </a:path>
              <a:path w="1087120" h="610235">
                <a:moveTo>
                  <a:pt x="1024064" y="577418"/>
                </a:moveTo>
                <a:lnTo>
                  <a:pt x="990765" y="558914"/>
                </a:lnTo>
                <a:lnTo>
                  <a:pt x="995387" y="550583"/>
                </a:lnTo>
                <a:lnTo>
                  <a:pt x="1028700" y="569099"/>
                </a:lnTo>
                <a:lnTo>
                  <a:pt x="1024064" y="577418"/>
                </a:lnTo>
                <a:close/>
              </a:path>
              <a:path w="1087120" h="610235">
                <a:moveTo>
                  <a:pt x="1082344" y="609803"/>
                </a:moveTo>
                <a:lnTo>
                  <a:pt x="1049045" y="591299"/>
                </a:lnTo>
                <a:lnTo>
                  <a:pt x="1053668" y="582980"/>
                </a:lnTo>
                <a:lnTo>
                  <a:pt x="1086980" y="601484"/>
                </a:lnTo>
                <a:lnTo>
                  <a:pt x="1082344" y="609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233845" y="471123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89887" y="3890962"/>
            <a:ext cx="76200" cy="1157605"/>
          </a:xfrm>
          <a:custGeom>
            <a:avLst/>
            <a:gdLst/>
            <a:ahLst/>
            <a:cxnLst/>
            <a:rect l="l" t="t" r="r" b="b"/>
            <a:pathLst>
              <a:path w="76200" h="1157604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1157604">
                <a:moveTo>
                  <a:pt x="47625" y="1157287"/>
                </a:moveTo>
                <a:lnTo>
                  <a:pt x="28575" y="1157287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1157287"/>
                </a:lnTo>
                <a:close/>
              </a:path>
              <a:path w="76200" h="1157604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333500" y="35052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2862" y="781050"/>
                </a:moveTo>
                <a:lnTo>
                  <a:pt x="33337" y="781050"/>
                </a:lnTo>
                <a:lnTo>
                  <a:pt x="33337" y="0"/>
                </a:lnTo>
                <a:lnTo>
                  <a:pt x="42862" y="0"/>
                </a:lnTo>
                <a:lnTo>
                  <a:pt x="42862" y="781050"/>
                </a:lnTo>
                <a:close/>
              </a:path>
              <a:path w="76200" h="838200">
                <a:moveTo>
                  <a:pt x="38100" y="838200"/>
                </a:moveTo>
                <a:lnTo>
                  <a:pt x="0" y="762000"/>
                </a:lnTo>
                <a:lnTo>
                  <a:pt x="33337" y="762000"/>
                </a:lnTo>
                <a:lnTo>
                  <a:pt x="33337" y="781050"/>
                </a:lnTo>
                <a:lnTo>
                  <a:pt x="66675" y="781050"/>
                </a:lnTo>
                <a:lnTo>
                  <a:pt x="38100" y="838200"/>
                </a:lnTo>
                <a:close/>
              </a:path>
              <a:path w="76200" h="838200">
                <a:moveTo>
                  <a:pt x="66675" y="781050"/>
                </a:moveTo>
                <a:lnTo>
                  <a:pt x="42862" y="781050"/>
                </a:lnTo>
                <a:lnTo>
                  <a:pt x="42862" y="762000"/>
                </a:lnTo>
                <a:lnTo>
                  <a:pt x="76200" y="762000"/>
                </a:lnTo>
                <a:lnTo>
                  <a:pt x="66675" y="781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13012" y="5219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591102" y="5692457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3618" y="5640476"/>
            <a:ext cx="79978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779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7797" sz="4275" spc="-51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baseline="-7797" sz="4275" spc="21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7797" sz="4275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7797" sz="4275" spc="43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baseline="-7797" sz="4275" spc="-21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7797" sz="4275" spc="-3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7797" sz="4275" spc="-33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7797" sz="4275" spc="4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37">
                <a:solidFill>
                  <a:srgbClr val="FFFFFF"/>
                </a:solidFill>
                <a:latin typeface="宋体"/>
                <a:cs typeface="宋体"/>
              </a:rPr>
              <a:t>称为向量</a:t>
            </a:r>
            <a:r>
              <a:rPr dirty="0" baseline="-7797" sz="4275" spc="-76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24366" sz="4275" spc="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24366" sz="4275" spc="3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沿三个坐标轴方向的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分向量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6802" y="3711689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5740" y="256413"/>
            <a:ext cx="8577580" cy="2487930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1655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2.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向量的坐标表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示</a:t>
            </a:r>
            <a:endParaRPr sz="2800">
              <a:latin typeface="新宋体"/>
              <a:cs typeface="新宋体"/>
            </a:endParaRPr>
          </a:p>
          <a:p>
            <a:pPr marL="419100">
              <a:lnSpc>
                <a:spcPct val="100000"/>
              </a:lnSpc>
              <a:spcBef>
                <a:spcPts val="1555"/>
              </a:spcBef>
              <a:tabLst>
                <a:tab pos="384746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在空间直角坐标系下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任意向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7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sz="2800" spc="-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可用向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径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OM</a:t>
            </a:r>
            <a:r>
              <a:rPr dirty="0" sz="2800" spc="-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03860">
              <a:lnSpc>
                <a:spcPct val="100000"/>
              </a:lnSpc>
              <a:spcBef>
                <a:spcPts val="1440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50" spc="-84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分别表示</a:t>
            </a:r>
            <a:r>
              <a:rPr dirty="0" sz="2850" spc="-35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3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3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3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轴上的单位向量</a:t>
            </a:r>
            <a:r>
              <a:rPr dirty="0" sz="2850" spc="-59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5952" sz="4200" spc="-105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5952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baseline="5952" sz="4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70"/>
              </a:spcBef>
            </a:pP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的坐标</a:t>
            </a:r>
            <a:r>
              <a:rPr dirty="0" baseline="5952" sz="4200" spc="562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-2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2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-38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33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155">
                <a:solidFill>
                  <a:srgbClr val="FFFF00"/>
                </a:solidFill>
                <a:latin typeface="Times New Roman"/>
                <a:cs typeface="Times New Roman"/>
              </a:rPr>
              <a:t>),</a:t>
            </a:r>
            <a:r>
              <a:rPr dirty="0" sz="2850" spc="-2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968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baseline="-3968" sz="4200">
              <a:latin typeface="新宋体"/>
              <a:cs typeface="新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570537" y="1181100"/>
            <a:ext cx="1793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77112" y="109855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4400" y="29845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05000" y="29845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19400" y="29845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10000" y="29845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572000" y="29845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86400" y="29845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24000" y="36957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76200"/>
                </a:moveTo>
                <a:lnTo>
                  <a:pt x="419100" y="38100"/>
                </a:lnTo>
                <a:lnTo>
                  <a:pt x="381000" y="0"/>
                </a:lnTo>
                <a:lnTo>
                  <a:pt x="447675" y="33337"/>
                </a:lnTo>
                <a:lnTo>
                  <a:pt x="428625" y="33337"/>
                </a:lnTo>
                <a:lnTo>
                  <a:pt x="428625" y="42862"/>
                </a:lnTo>
                <a:lnTo>
                  <a:pt x="447675" y="42862"/>
                </a:lnTo>
                <a:lnTo>
                  <a:pt x="381000" y="76200"/>
                </a:lnTo>
                <a:close/>
              </a:path>
              <a:path w="457200" h="76200">
                <a:moveTo>
                  <a:pt x="414337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14337" y="33337"/>
                </a:lnTo>
                <a:lnTo>
                  <a:pt x="419100" y="38100"/>
                </a:lnTo>
                <a:lnTo>
                  <a:pt x="414337" y="42862"/>
                </a:lnTo>
                <a:close/>
              </a:path>
              <a:path w="457200" h="76200">
                <a:moveTo>
                  <a:pt x="447675" y="42862"/>
                </a:moveTo>
                <a:lnTo>
                  <a:pt x="428625" y="42862"/>
                </a:lnTo>
                <a:lnTo>
                  <a:pt x="428625" y="33337"/>
                </a:lnTo>
                <a:lnTo>
                  <a:pt x="447675" y="33337"/>
                </a:lnTo>
                <a:lnTo>
                  <a:pt x="457200" y="38100"/>
                </a:lnTo>
                <a:lnTo>
                  <a:pt x="4476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48000" y="36957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76200"/>
                </a:moveTo>
                <a:lnTo>
                  <a:pt x="419100" y="38100"/>
                </a:lnTo>
                <a:lnTo>
                  <a:pt x="381000" y="0"/>
                </a:lnTo>
                <a:lnTo>
                  <a:pt x="447675" y="33337"/>
                </a:lnTo>
                <a:lnTo>
                  <a:pt x="428625" y="33337"/>
                </a:lnTo>
                <a:lnTo>
                  <a:pt x="428625" y="42862"/>
                </a:lnTo>
                <a:lnTo>
                  <a:pt x="447675" y="42862"/>
                </a:lnTo>
                <a:lnTo>
                  <a:pt x="381000" y="76200"/>
                </a:lnTo>
                <a:close/>
              </a:path>
              <a:path w="457200" h="76200">
                <a:moveTo>
                  <a:pt x="414337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14337" y="33337"/>
                </a:lnTo>
                <a:lnTo>
                  <a:pt x="419100" y="38100"/>
                </a:lnTo>
                <a:lnTo>
                  <a:pt x="414337" y="42862"/>
                </a:lnTo>
                <a:close/>
              </a:path>
              <a:path w="457200" h="76200">
                <a:moveTo>
                  <a:pt x="447675" y="42862"/>
                </a:moveTo>
                <a:lnTo>
                  <a:pt x="428625" y="42862"/>
                </a:lnTo>
                <a:lnTo>
                  <a:pt x="428625" y="33337"/>
                </a:lnTo>
                <a:lnTo>
                  <a:pt x="447675" y="33337"/>
                </a:lnTo>
                <a:lnTo>
                  <a:pt x="457200" y="38100"/>
                </a:lnTo>
                <a:lnTo>
                  <a:pt x="4476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281940" y="2767982"/>
            <a:ext cx="6975475" cy="2800985"/>
          </a:xfrm>
          <a:prstGeom prst="rect">
            <a:avLst/>
          </a:prstGeom>
        </p:spPr>
        <p:txBody>
          <a:bodyPr wrap="square" lIns="0" tIns="252095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1985"/>
              </a:spcBef>
              <a:tabLst>
                <a:tab pos="1298575" algn="l"/>
                <a:tab pos="3242945" algn="l"/>
                <a:tab pos="6367780" algn="l"/>
                <a:tab pos="6794500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OM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NM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sz="2850" spc="-2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OC	C	</a:t>
            </a:r>
            <a:r>
              <a:rPr dirty="0" baseline="41910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41910" sz="4275">
              <a:latin typeface="Times New Roman"/>
              <a:cs typeface="Times New Roman"/>
            </a:endParaRPr>
          </a:p>
          <a:p>
            <a:pPr algn="ctr" marR="199390">
              <a:lnSpc>
                <a:spcPct val="100000"/>
              </a:lnSpc>
              <a:spcBef>
                <a:spcPts val="1945"/>
              </a:spcBef>
              <a:tabLst>
                <a:tab pos="1523365" algn="l"/>
                <a:tab pos="3123565" algn="l"/>
              </a:tabLst>
            </a:pPr>
            <a:r>
              <a:rPr dirty="0" sz="2950" spc="-5" i="1">
                <a:solidFill>
                  <a:srgbClr val="FFFFFF"/>
                </a:solidFill>
                <a:latin typeface="Times New Roman"/>
                <a:cs typeface="Times New Roman"/>
              </a:rPr>
              <a:t>OA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9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950" spc="-5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950" spc="-1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950" spc="-5" i="1">
                <a:solidFill>
                  <a:srgbClr val="FFFFFF"/>
                </a:solidFill>
                <a:latin typeface="Times New Roman"/>
                <a:cs typeface="Times New Roman"/>
              </a:rPr>
              <a:t>OB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9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950" spc="2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30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950" spc="13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65" i="1">
                <a:solidFill>
                  <a:srgbClr val="FFFFFF"/>
                </a:solidFill>
                <a:latin typeface="Times New Roman"/>
                <a:cs typeface="Times New Roman"/>
              </a:rPr>
              <a:t>OC </a:t>
            </a:r>
            <a:r>
              <a:rPr dirty="0" sz="2850" spc="6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2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  <a:p>
            <a:pPr marL="760730">
              <a:lnSpc>
                <a:spcPts val="2695"/>
              </a:lnSpc>
              <a:spcBef>
                <a:spcPts val="285"/>
              </a:spcBef>
            </a:pPr>
            <a:r>
              <a:rPr dirty="0" sz="3050" spc="5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endParaRPr sz="3050">
              <a:latin typeface="MT Extra"/>
              <a:cs typeface="MT Extra"/>
            </a:endParaRPr>
          </a:p>
          <a:p>
            <a:pPr marL="735330">
              <a:lnSpc>
                <a:spcPts val="2695"/>
              </a:lnSpc>
              <a:tabLst>
                <a:tab pos="1821814" algn="l"/>
                <a:tab pos="3535679" algn="l"/>
              </a:tabLst>
            </a:pPr>
            <a:r>
              <a:rPr dirty="0" sz="3050" i="1">
                <a:solidFill>
                  <a:srgbClr val="FFFF00"/>
                </a:solidFill>
                <a:latin typeface="Times New Roman"/>
                <a:cs typeface="Times New Roman"/>
              </a:rPr>
              <a:t>r  </a:t>
            </a:r>
            <a:r>
              <a:rPr dirty="0" sz="3050" spc="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3050" spc="-3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050" spc="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3050" spc="-38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050" i="1">
                <a:solidFill>
                  <a:srgbClr val="FFFF00"/>
                </a:solidFill>
                <a:latin typeface="Times New Roman"/>
                <a:cs typeface="Times New Roman"/>
              </a:rPr>
              <a:t>i	</a:t>
            </a:r>
            <a:r>
              <a:rPr dirty="0" sz="3050" spc="5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3050" spc="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050" spc="5" i="1">
                <a:solidFill>
                  <a:srgbClr val="FFFF00"/>
                </a:solidFill>
                <a:latin typeface="Times New Roman"/>
                <a:cs typeface="Times New Roman"/>
              </a:rPr>
              <a:t>y  </a:t>
            </a:r>
            <a:r>
              <a:rPr dirty="0" sz="3050" i="1">
                <a:solidFill>
                  <a:srgbClr val="FFFF00"/>
                </a:solidFill>
                <a:latin typeface="Times New Roman"/>
                <a:cs typeface="Times New Roman"/>
              </a:rPr>
              <a:t>j </a:t>
            </a:r>
            <a:r>
              <a:rPr dirty="0" sz="3050" spc="5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3050" spc="-2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05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3050" spc="-254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050" spc="5" i="1">
                <a:solidFill>
                  <a:srgbClr val="FFFF00"/>
                </a:solidFill>
                <a:latin typeface="Times New Roman"/>
                <a:cs typeface="Times New Roman"/>
              </a:rPr>
              <a:t>k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2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-38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1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33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-27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此式称为向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坐标分解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式</a:t>
            </a:r>
            <a:r>
              <a:rPr dirty="0" sz="2800" spc="-69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648200" y="36957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76200"/>
                </a:moveTo>
                <a:lnTo>
                  <a:pt x="419100" y="38100"/>
                </a:lnTo>
                <a:lnTo>
                  <a:pt x="381000" y="0"/>
                </a:lnTo>
                <a:lnTo>
                  <a:pt x="447675" y="33337"/>
                </a:lnTo>
                <a:lnTo>
                  <a:pt x="428625" y="33337"/>
                </a:lnTo>
                <a:lnTo>
                  <a:pt x="428625" y="42862"/>
                </a:lnTo>
                <a:lnTo>
                  <a:pt x="447675" y="42862"/>
                </a:lnTo>
                <a:lnTo>
                  <a:pt x="381000" y="76200"/>
                </a:lnTo>
                <a:close/>
              </a:path>
              <a:path w="457200" h="76200">
                <a:moveTo>
                  <a:pt x="414337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14337" y="33337"/>
                </a:lnTo>
                <a:lnTo>
                  <a:pt x="419100" y="38100"/>
                </a:lnTo>
                <a:lnTo>
                  <a:pt x="414337" y="42862"/>
                </a:lnTo>
                <a:close/>
              </a:path>
              <a:path w="457200" h="76200">
                <a:moveTo>
                  <a:pt x="447675" y="42862"/>
                </a:moveTo>
                <a:lnTo>
                  <a:pt x="428625" y="42862"/>
                </a:lnTo>
                <a:lnTo>
                  <a:pt x="428625" y="33337"/>
                </a:lnTo>
                <a:lnTo>
                  <a:pt x="447675" y="33337"/>
                </a:lnTo>
                <a:lnTo>
                  <a:pt x="457200" y="38100"/>
                </a:lnTo>
                <a:lnTo>
                  <a:pt x="4476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383540"/>
            <a:ext cx="57404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四、利用坐标作向量的线性运</a:t>
            </a:r>
            <a:r>
              <a:rPr dirty="0" spc="-10"/>
              <a:t>算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98740" y="104203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877" y="1729968"/>
            <a:ext cx="10598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51384" y="1917585"/>
            <a:ext cx="12382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3000" y="1917585"/>
            <a:ext cx="2574290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87705" algn="l"/>
                <a:tab pos="1233805" algn="l"/>
                <a:tab pos="1925320" algn="l"/>
                <a:tab pos="2463165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6793" y="1712124"/>
            <a:ext cx="37572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4040" algn="l"/>
                <a:tab pos="1219200" algn="l"/>
                <a:tab pos="1799589" algn="l"/>
                <a:tab pos="2459990" algn="l"/>
                <a:tab pos="3016885" algn="l"/>
                <a:tab pos="3622040" algn="l"/>
              </a:tabLst>
            </a:pP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57743" y="4238307"/>
            <a:ext cx="7727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171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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2163" sz="4275" spc="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baseline="32163" sz="4275">
              <a:latin typeface="MT Extra"/>
              <a:cs typeface="MT Extra"/>
            </a:endParaRPr>
          </a:p>
          <a:p>
            <a:pPr algn="r" marR="48260">
              <a:lnSpc>
                <a:spcPts val="1710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2091" y="3344036"/>
            <a:ext cx="6629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2163" sz="4275" spc="869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8400" y="4411662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19150" y="28575"/>
                </a:lnTo>
                <a:lnTo>
                  <a:pt x="781050" y="28575"/>
                </a:lnTo>
                <a:lnTo>
                  <a:pt x="781050" y="47625"/>
                </a:lnTo>
                <a:lnTo>
                  <a:pt x="819150" y="47625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762000" y="28575"/>
                </a:lnTo>
                <a:lnTo>
                  <a:pt x="762000" y="47625"/>
                </a:lnTo>
                <a:close/>
              </a:path>
              <a:path w="838200" h="76200">
                <a:moveTo>
                  <a:pt x="819150" y="47625"/>
                </a:moveTo>
                <a:lnTo>
                  <a:pt x="781050" y="47625"/>
                </a:lnTo>
                <a:lnTo>
                  <a:pt x="781050" y="28575"/>
                </a:lnTo>
                <a:lnTo>
                  <a:pt x="819150" y="28575"/>
                </a:lnTo>
                <a:lnTo>
                  <a:pt x="838200" y="38100"/>
                </a:lnTo>
                <a:lnTo>
                  <a:pt x="8191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38400" y="452755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83820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838200" h="76200">
                <a:moveTo>
                  <a:pt x="83820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38200" y="28575"/>
                </a:lnTo>
                <a:lnTo>
                  <a:pt x="8382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38400" y="5154612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19150" y="28575"/>
                </a:lnTo>
                <a:lnTo>
                  <a:pt x="781050" y="28575"/>
                </a:lnTo>
                <a:lnTo>
                  <a:pt x="781050" y="47625"/>
                </a:lnTo>
                <a:lnTo>
                  <a:pt x="819150" y="47625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762000" y="28575"/>
                </a:lnTo>
                <a:lnTo>
                  <a:pt x="762000" y="47625"/>
                </a:lnTo>
                <a:close/>
              </a:path>
              <a:path w="838200" h="76200">
                <a:moveTo>
                  <a:pt x="819150" y="47625"/>
                </a:moveTo>
                <a:lnTo>
                  <a:pt x="781050" y="47625"/>
                </a:lnTo>
                <a:lnTo>
                  <a:pt x="781050" y="28575"/>
                </a:lnTo>
                <a:lnTo>
                  <a:pt x="819150" y="28575"/>
                </a:lnTo>
                <a:lnTo>
                  <a:pt x="838200" y="38100"/>
                </a:lnTo>
                <a:lnTo>
                  <a:pt x="8191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38400" y="528955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83820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838200" h="76200">
                <a:moveTo>
                  <a:pt x="83820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38200" y="28575"/>
                </a:lnTo>
                <a:lnTo>
                  <a:pt x="8382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322102" y="4029836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24644" y="4219768"/>
            <a:ext cx="106743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4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04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5968" y="3670769"/>
            <a:ext cx="114173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16635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0231" y="3446643"/>
            <a:ext cx="119570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259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1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94831" y="3798450"/>
            <a:ext cx="1406525" cy="127000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95"/>
              </a:spcBef>
              <a:tabLst>
                <a:tab pos="483870" algn="l"/>
              </a:tabLst>
            </a:pP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21367" sz="292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95"/>
              </a:spcBef>
              <a:tabLst>
                <a:tab pos="460375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8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8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12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54425" y="5248275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63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75772" y="5241594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17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410775" y="5243677"/>
            <a:ext cx="12503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871855" algn="l"/>
              </a:tabLst>
            </a:pP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18518" sz="29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01590" y="5211762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 h="0">
                <a:moveTo>
                  <a:pt x="0" y="0"/>
                </a:moveTo>
                <a:lnTo>
                  <a:pt x="3603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070627" y="5207165"/>
            <a:ext cx="3778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6650" y="4962690"/>
            <a:ext cx="20072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95300" algn="l"/>
                <a:tab pos="859155" algn="l"/>
                <a:tab pos="1332230" algn="l"/>
                <a:tab pos="1684655" algn="l"/>
              </a:tabLst>
            </a:pPr>
            <a:r>
              <a:rPr dirty="0" baseline="35087" sz="4275" spc="3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1339" sz="2925" spc="37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44834" sz="4275" spc="10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44159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39961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8461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38461" sz="292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40450" y="3411537"/>
            <a:ext cx="1609725" cy="1762125"/>
          </a:xfrm>
          <a:custGeom>
            <a:avLst/>
            <a:gdLst/>
            <a:ahLst/>
            <a:cxnLst/>
            <a:rect l="l" t="t" r="r" b="b"/>
            <a:pathLst>
              <a:path w="1609725" h="1762125">
                <a:moveTo>
                  <a:pt x="1609725" y="1762125"/>
                </a:moveTo>
                <a:lnTo>
                  <a:pt x="0" y="1762125"/>
                </a:lnTo>
                <a:lnTo>
                  <a:pt x="0" y="0"/>
                </a:lnTo>
                <a:lnTo>
                  <a:pt x="1609725" y="0"/>
                </a:lnTo>
                <a:lnTo>
                  <a:pt x="1609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752600"/>
                </a:lnTo>
                <a:lnTo>
                  <a:pt x="4762" y="1752600"/>
                </a:lnTo>
                <a:lnTo>
                  <a:pt x="9525" y="1757362"/>
                </a:lnTo>
                <a:lnTo>
                  <a:pt x="1609725" y="1757362"/>
                </a:lnTo>
                <a:lnTo>
                  <a:pt x="1609725" y="1762125"/>
                </a:lnTo>
                <a:close/>
              </a:path>
              <a:path w="1609725" h="17621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609725" h="1762125">
                <a:moveTo>
                  <a:pt x="1600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600200" y="4762"/>
                </a:lnTo>
                <a:lnTo>
                  <a:pt x="1600200" y="9525"/>
                </a:lnTo>
                <a:close/>
              </a:path>
              <a:path w="1609725" h="1762125">
                <a:moveTo>
                  <a:pt x="1600200" y="1757362"/>
                </a:moveTo>
                <a:lnTo>
                  <a:pt x="1600200" y="4762"/>
                </a:lnTo>
                <a:lnTo>
                  <a:pt x="1604962" y="9525"/>
                </a:lnTo>
                <a:lnTo>
                  <a:pt x="1609725" y="9525"/>
                </a:lnTo>
                <a:lnTo>
                  <a:pt x="1609725" y="1752600"/>
                </a:lnTo>
                <a:lnTo>
                  <a:pt x="1604962" y="1752600"/>
                </a:lnTo>
                <a:lnTo>
                  <a:pt x="1600200" y="1757362"/>
                </a:lnTo>
                <a:close/>
              </a:path>
              <a:path w="1609725" h="1762125">
                <a:moveTo>
                  <a:pt x="1609725" y="9525"/>
                </a:moveTo>
                <a:lnTo>
                  <a:pt x="1604962" y="9525"/>
                </a:lnTo>
                <a:lnTo>
                  <a:pt x="1600200" y="4762"/>
                </a:lnTo>
                <a:lnTo>
                  <a:pt x="1609725" y="4762"/>
                </a:lnTo>
                <a:lnTo>
                  <a:pt x="1609725" y="9525"/>
                </a:lnTo>
                <a:close/>
              </a:path>
              <a:path w="1609725" h="1762125">
                <a:moveTo>
                  <a:pt x="9525" y="1757362"/>
                </a:moveTo>
                <a:lnTo>
                  <a:pt x="4762" y="1752600"/>
                </a:lnTo>
                <a:lnTo>
                  <a:pt x="9525" y="1752600"/>
                </a:lnTo>
                <a:lnTo>
                  <a:pt x="9525" y="1757362"/>
                </a:lnTo>
                <a:close/>
              </a:path>
              <a:path w="1609725" h="1762125">
                <a:moveTo>
                  <a:pt x="1600200" y="1757362"/>
                </a:moveTo>
                <a:lnTo>
                  <a:pt x="9525" y="1757362"/>
                </a:lnTo>
                <a:lnTo>
                  <a:pt x="9525" y="1752600"/>
                </a:lnTo>
                <a:lnTo>
                  <a:pt x="1600200" y="1752600"/>
                </a:lnTo>
                <a:lnTo>
                  <a:pt x="1600200" y="1757362"/>
                </a:lnTo>
                <a:close/>
              </a:path>
              <a:path w="1609725" h="1762125">
                <a:moveTo>
                  <a:pt x="1609725" y="1757362"/>
                </a:moveTo>
                <a:lnTo>
                  <a:pt x="1600200" y="1757362"/>
                </a:lnTo>
                <a:lnTo>
                  <a:pt x="1604962" y="1752600"/>
                </a:lnTo>
                <a:lnTo>
                  <a:pt x="1609725" y="1752600"/>
                </a:lnTo>
                <a:lnTo>
                  <a:pt x="1609725" y="17573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62940" y="2091233"/>
            <a:ext cx="4772660" cy="192532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1347470">
              <a:lnSpc>
                <a:spcPct val="100000"/>
              </a:lnSpc>
              <a:spcBef>
                <a:spcPts val="1635"/>
              </a:spcBef>
            </a:pPr>
            <a:r>
              <a:rPr dirty="0" baseline="-7407" sz="4500" spc="-31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-7797" sz="4275" spc="-315" i="1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dirty="0" baseline="-779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7797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10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150" i="1">
                <a:solidFill>
                  <a:srgbClr val="FFFFFF"/>
                </a:solidFill>
                <a:latin typeface="Times New Roman"/>
                <a:cs typeface="Times New Roman"/>
              </a:rPr>
              <a:t>x  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22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00" spc="-3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52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2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00"/>
              </a:spcBef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平行向量对应坐标成比例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554990">
              <a:lnSpc>
                <a:spcPct val="100000"/>
              </a:lnSpc>
              <a:spcBef>
                <a:spcPts val="163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440" y="991353"/>
            <a:ext cx="6921500" cy="99441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  <a:tabLst>
                <a:tab pos="3066415" algn="l"/>
              </a:tabLst>
            </a:pP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baseline="5952" sz="4200" spc="-98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8970" sz="307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20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8970" sz="3075" spc="20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8970" sz="307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970" sz="3075" spc="-9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),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2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2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28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6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777" sz="4500" spc="-46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-2923" sz="4275" spc="37">
                <a:solidFill>
                  <a:srgbClr val="FFFFFF"/>
                </a:solidFill>
                <a:latin typeface="宋体"/>
                <a:cs typeface="宋体"/>
              </a:rPr>
              <a:t>为实数</a:t>
            </a:r>
            <a:endParaRPr baseline="-2923" sz="4275">
              <a:latin typeface="宋体"/>
              <a:cs typeface="宋体"/>
            </a:endParaRPr>
          </a:p>
          <a:p>
            <a:pPr marL="1188085">
              <a:lnSpc>
                <a:spcPct val="100000"/>
              </a:lnSpc>
              <a:spcBef>
                <a:spcPts val="300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394334"/>
            <a:ext cx="61588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2165" algn="l"/>
              </a:tabLst>
            </a:pPr>
            <a:r>
              <a:rPr dirty="0" baseline="-3968" sz="4200"/>
              <a:t>例</a:t>
            </a:r>
            <a:r>
              <a:rPr dirty="0" baseline="-3968" sz="4200" spc="-7">
                <a:latin typeface="Times New Roman"/>
                <a:cs typeface="Times New Roman"/>
              </a:rPr>
              <a:t>2.</a:t>
            </a:r>
            <a:r>
              <a:rPr dirty="0" baseline="-3968" sz="4200">
                <a:latin typeface="Times New Roman"/>
                <a:cs typeface="Times New Roman"/>
              </a:rPr>
              <a:t>	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求解以向量为未知元的线性方程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组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3713" y="1062037"/>
            <a:ext cx="157480" cy="923290"/>
          </a:xfrm>
          <a:custGeom>
            <a:avLst/>
            <a:gdLst/>
            <a:ahLst/>
            <a:cxnLst/>
            <a:rect l="l" t="t" r="r" b="b"/>
            <a:pathLst>
              <a:path w="157480" h="923289">
                <a:moveTo>
                  <a:pt x="32638" y="461009"/>
                </a:moveTo>
                <a:lnTo>
                  <a:pt x="28651" y="459740"/>
                </a:lnTo>
                <a:lnTo>
                  <a:pt x="25031" y="459740"/>
                </a:lnTo>
                <a:lnTo>
                  <a:pt x="17132" y="457200"/>
                </a:lnTo>
                <a:lnTo>
                  <a:pt x="4572" y="457200"/>
                </a:lnTo>
                <a:lnTo>
                  <a:pt x="8483" y="455930"/>
                </a:lnTo>
                <a:lnTo>
                  <a:pt x="15455" y="455930"/>
                </a:lnTo>
                <a:lnTo>
                  <a:pt x="19202" y="454659"/>
                </a:lnTo>
                <a:lnTo>
                  <a:pt x="22428" y="454659"/>
                </a:lnTo>
                <a:lnTo>
                  <a:pt x="26047" y="453390"/>
                </a:lnTo>
                <a:lnTo>
                  <a:pt x="25819" y="453390"/>
                </a:lnTo>
                <a:lnTo>
                  <a:pt x="29362" y="452119"/>
                </a:lnTo>
                <a:lnTo>
                  <a:pt x="29133" y="452119"/>
                </a:lnTo>
                <a:lnTo>
                  <a:pt x="32600" y="450850"/>
                </a:lnTo>
                <a:lnTo>
                  <a:pt x="32385" y="450850"/>
                </a:lnTo>
                <a:lnTo>
                  <a:pt x="35763" y="449580"/>
                </a:lnTo>
                <a:lnTo>
                  <a:pt x="35547" y="449580"/>
                </a:lnTo>
                <a:lnTo>
                  <a:pt x="38836" y="448309"/>
                </a:lnTo>
                <a:lnTo>
                  <a:pt x="38633" y="448309"/>
                </a:lnTo>
                <a:lnTo>
                  <a:pt x="41821" y="445769"/>
                </a:lnTo>
                <a:lnTo>
                  <a:pt x="41630" y="445769"/>
                </a:lnTo>
                <a:lnTo>
                  <a:pt x="44716" y="444500"/>
                </a:lnTo>
                <a:lnTo>
                  <a:pt x="44526" y="444500"/>
                </a:lnTo>
                <a:lnTo>
                  <a:pt x="47523" y="441959"/>
                </a:lnTo>
                <a:lnTo>
                  <a:pt x="47332" y="441959"/>
                </a:lnTo>
                <a:lnTo>
                  <a:pt x="50215" y="440690"/>
                </a:lnTo>
                <a:lnTo>
                  <a:pt x="50037" y="440690"/>
                </a:lnTo>
                <a:lnTo>
                  <a:pt x="52806" y="438150"/>
                </a:lnTo>
                <a:lnTo>
                  <a:pt x="52628" y="438150"/>
                </a:lnTo>
                <a:lnTo>
                  <a:pt x="55283" y="435609"/>
                </a:lnTo>
                <a:lnTo>
                  <a:pt x="55118" y="435609"/>
                </a:lnTo>
                <a:lnTo>
                  <a:pt x="57645" y="433069"/>
                </a:lnTo>
                <a:lnTo>
                  <a:pt x="57492" y="433069"/>
                </a:lnTo>
                <a:lnTo>
                  <a:pt x="59880" y="430530"/>
                </a:lnTo>
                <a:lnTo>
                  <a:pt x="59740" y="430530"/>
                </a:lnTo>
                <a:lnTo>
                  <a:pt x="62001" y="427990"/>
                </a:lnTo>
                <a:lnTo>
                  <a:pt x="61861" y="427990"/>
                </a:lnTo>
                <a:lnTo>
                  <a:pt x="63995" y="425450"/>
                </a:lnTo>
                <a:lnTo>
                  <a:pt x="65849" y="421640"/>
                </a:lnTo>
                <a:lnTo>
                  <a:pt x="67563" y="419100"/>
                </a:lnTo>
                <a:lnTo>
                  <a:pt x="69138" y="416559"/>
                </a:lnTo>
                <a:lnTo>
                  <a:pt x="70561" y="412750"/>
                </a:lnTo>
                <a:lnTo>
                  <a:pt x="71831" y="410209"/>
                </a:lnTo>
                <a:lnTo>
                  <a:pt x="72948" y="406400"/>
                </a:lnTo>
                <a:lnTo>
                  <a:pt x="73901" y="402590"/>
                </a:lnTo>
                <a:lnTo>
                  <a:pt x="74701" y="400050"/>
                </a:lnTo>
                <a:lnTo>
                  <a:pt x="75323" y="396240"/>
                </a:lnTo>
                <a:lnTo>
                  <a:pt x="75768" y="392430"/>
                </a:lnTo>
                <a:lnTo>
                  <a:pt x="76034" y="388619"/>
                </a:lnTo>
                <a:lnTo>
                  <a:pt x="76123" y="384809"/>
                </a:lnTo>
                <a:lnTo>
                  <a:pt x="76238" y="76200"/>
                </a:lnTo>
                <a:lnTo>
                  <a:pt x="76555" y="72390"/>
                </a:lnTo>
                <a:lnTo>
                  <a:pt x="84162" y="45719"/>
                </a:lnTo>
                <a:lnTo>
                  <a:pt x="85953" y="41909"/>
                </a:lnTo>
                <a:lnTo>
                  <a:pt x="87909" y="38100"/>
                </a:lnTo>
                <a:lnTo>
                  <a:pt x="90017" y="35559"/>
                </a:lnTo>
                <a:lnTo>
                  <a:pt x="92278" y="31750"/>
                </a:lnTo>
                <a:lnTo>
                  <a:pt x="94691" y="29209"/>
                </a:lnTo>
                <a:lnTo>
                  <a:pt x="97231" y="25400"/>
                </a:lnTo>
                <a:lnTo>
                  <a:pt x="99923" y="22859"/>
                </a:lnTo>
                <a:lnTo>
                  <a:pt x="114998" y="11430"/>
                </a:lnTo>
                <a:lnTo>
                  <a:pt x="118592" y="8890"/>
                </a:lnTo>
                <a:lnTo>
                  <a:pt x="122085" y="7619"/>
                </a:lnTo>
                <a:lnTo>
                  <a:pt x="125679" y="5080"/>
                </a:lnTo>
                <a:lnTo>
                  <a:pt x="129133" y="3809"/>
                </a:lnTo>
                <a:lnTo>
                  <a:pt x="133121" y="2540"/>
                </a:lnTo>
                <a:lnTo>
                  <a:pt x="136740" y="2540"/>
                </a:lnTo>
                <a:lnTo>
                  <a:pt x="140893" y="1269"/>
                </a:lnTo>
                <a:lnTo>
                  <a:pt x="144881" y="0"/>
                </a:lnTo>
                <a:lnTo>
                  <a:pt x="156972" y="0"/>
                </a:lnTo>
                <a:lnTo>
                  <a:pt x="157200" y="8890"/>
                </a:lnTo>
                <a:lnTo>
                  <a:pt x="149898" y="8890"/>
                </a:lnTo>
                <a:lnTo>
                  <a:pt x="146088" y="10159"/>
                </a:lnTo>
                <a:lnTo>
                  <a:pt x="142798" y="10159"/>
                </a:lnTo>
                <a:lnTo>
                  <a:pt x="139115" y="11430"/>
                </a:lnTo>
                <a:lnTo>
                  <a:pt x="139344" y="11430"/>
                </a:lnTo>
                <a:lnTo>
                  <a:pt x="135724" y="12700"/>
                </a:lnTo>
                <a:lnTo>
                  <a:pt x="132638" y="12700"/>
                </a:lnTo>
                <a:lnTo>
                  <a:pt x="129171" y="13969"/>
                </a:lnTo>
                <a:lnTo>
                  <a:pt x="129387" y="13969"/>
                </a:lnTo>
                <a:lnTo>
                  <a:pt x="127698" y="15240"/>
                </a:lnTo>
                <a:lnTo>
                  <a:pt x="126225" y="15240"/>
                </a:lnTo>
                <a:lnTo>
                  <a:pt x="122936" y="17780"/>
                </a:lnTo>
                <a:lnTo>
                  <a:pt x="123139" y="17780"/>
                </a:lnTo>
                <a:lnTo>
                  <a:pt x="119951" y="19050"/>
                </a:lnTo>
                <a:lnTo>
                  <a:pt x="120142" y="19050"/>
                </a:lnTo>
                <a:lnTo>
                  <a:pt x="117055" y="21590"/>
                </a:lnTo>
                <a:lnTo>
                  <a:pt x="117246" y="21590"/>
                </a:lnTo>
                <a:lnTo>
                  <a:pt x="114249" y="22859"/>
                </a:lnTo>
                <a:lnTo>
                  <a:pt x="114439" y="22859"/>
                </a:lnTo>
                <a:lnTo>
                  <a:pt x="111556" y="25400"/>
                </a:lnTo>
                <a:lnTo>
                  <a:pt x="111734" y="25400"/>
                </a:lnTo>
                <a:lnTo>
                  <a:pt x="108966" y="27940"/>
                </a:lnTo>
                <a:lnTo>
                  <a:pt x="109143" y="27940"/>
                </a:lnTo>
                <a:lnTo>
                  <a:pt x="107816" y="29209"/>
                </a:lnTo>
                <a:lnTo>
                  <a:pt x="106654" y="29209"/>
                </a:lnTo>
                <a:lnTo>
                  <a:pt x="104127" y="31750"/>
                </a:lnTo>
                <a:lnTo>
                  <a:pt x="104279" y="31750"/>
                </a:lnTo>
                <a:lnTo>
                  <a:pt x="102687" y="34290"/>
                </a:lnTo>
                <a:lnTo>
                  <a:pt x="102031" y="34290"/>
                </a:lnTo>
                <a:lnTo>
                  <a:pt x="99771" y="38100"/>
                </a:lnTo>
                <a:lnTo>
                  <a:pt x="99910" y="38100"/>
                </a:lnTo>
                <a:lnTo>
                  <a:pt x="97777" y="40640"/>
                </a:lnTo>
                <a:lnTo>
                  <a:pt x="95923" y="43180"/>
                </a:lnTo>
                <a:lnTo>
                  <a:pt x="94822" y="45719"/>
                </a:lnTo>
                <a:lnTo>
                  <a:pt x="94322" y="45719"/>
                </a:lnTo>
                <a:lnTo>
                  <a:pt x="92633" y="49530"/>
                </a:lnTo>
                <a:lnTo>
                  <a:pt x="91211" y="52069"/>
                </a:lnTo>
                <a:lnTo>
                  <a:pt x="89941" y="55880"/>
                </a:lnTo>
                <a:lnTo>
                  <a:pt x="89221" y="58419"/>
                </a:lnTo>
                <a:lnTo>
                  <a:pt x="88887" y="58419"/>
                </a:lnTo>
                <a:lnTo>
                  <a:pt x="87871" y="62230"/>
                </a:lnTo>
                <a:lnTo>
                  <a:pt x="87071" y="66040"/>
                </a:lnTo>
                <a:lnTo>
                  <a:pt x="86448" y="69850"/>
                </a:lnTo>
                <a:lnTo>
                  <a:pt x="86165" y="72390"/>
                </a:lnTo>
                <a:lnTo>
                  <a:pt x="86029" y="72390"/>
                </a:lnTo>
                <a:lnTo>
                  <a:pt x="85737" y="76200"/>
                </a:lnTo>
                <a:lnTo>
                  <a:pt x="85648" y="384809"/>
                </a:lnTo>
                <a:lnTo>
                  <a:pt x="75818" y="424180"/>
                </a:lnTo>
                <a:lnTo>
                  <a:pt x="73863" y="426719"/>
                </a:lnTo>
                <a:lnTo>
                  <a:pt x="71755" y="430530"/>
                </a:lnTo>
                <a:lnTo>
                  <a:pt x="69494" y="433069"/>
                </a:lnTo>
                <a:lnTo>
                  <a:pt x="67081" y="436880"/>
                </a:lnTo>
                <a:lnTo>
                  <a:pt x="64541" y="439419"/>
                </a:lnTo>
                <a:lnTo>
                  <a:pt x="61849" y="441959"/>
                </a:lnTo>
                <a:lnTo>
                  <a:pt x="59042" y="444500"/>
                </a:lnTo>
                <a:lnTo>
                  <a:pt x="56095" y="448309"/>
                </a:lnTo>
                <a:lnTo>
                  <a:pt x="53035" y="449580"/>
                </a:lnTo>
                <a:lnTo>
                  <a:pt x="49860" y="452119"/>
                </a:lnTo>
                <a:lnTo>
                  <a:pt x="46774" y="454659"/>
                </a:lnTo>
                <a:lnTo>
                  <a:pt x="43180" y="455930"/>
                </a:lnTo>
                <a:lnTo>
                  <a:pt x="39687" y="458469"/>
                </a:lnTo>
                <a:lnTo>
                  <a:pt x="36093" y="459740"/>
                </a:lnTo>
                <a:lnTo>
                  <a:pt x="32638" y="461009"/>
                </a:lnTo>
                <a:close/>
              </a:path>
              <a:path w="157480" h="923289">
                <a:moveTo>
                  <a:pt x="126009" y="16509"/>
                </a:moveTo>
                <a:lnTo>
                  <a:pt x="126225" y="15240"/>
                </a:lnTo>
                <a:lnTo>
                  <a:pt x="127698" y="15240"/>
                </a:lnTo>
                <a:lnTo>
                  <a:pt x="126009" y="16509"/>
                </a:lnTo>
                <a:close/>
              </a:path>
              <a:path w="157480" h="923289">
                <a:moveTo>
                  <a:pt x="106489" y="30480"/>
                </a:moveTo>
                <a:lnTo>
                  <a:pt x="106654" y="29209"/>
                </a:lnTo>
                <a:lnTo>
                  <a:pt x="107816" y="29209"/>
                </a:lnTo>
                <a:lnTo>
                  <a:pt x="106489" y="30480"/>
                </a:lnTo>
                <a:close/>
              </a:path>
              <a:path w="157480" h="923289">
                <a:moveTo>
                  <a:pt x="101892" y="35559"/>
                </a:moveTo>
                <a:lnTo>
                  <a:pt x="102031" y="34290"/>
                </a:lnTo>
                <a:lnTo>
                  <a:pt x="102687" y="34290"/>
                </a:lnTo>
                <a:lnTo>
                  <a:pt x="101892" y="35559"/>
                </a:lnTo>
                <a:close/>
              </a:path>
              <a:path w="157480" h="923289">
                <a:moveTo>
                  <a:pt x="94208" y="46990"/>
                </a:moveTo>
                <a:lnTo>
                  <a:pt x="94322" y="45719"/>
                </a:lnTo>
                <a:lnTo>
                  <a:pt x="94822" y="45719"/>
                </a:lnTo>
                <a:lnTo>
                  <a:pt x="94208" y="46990"/>
                </a:lnTo>
                <a:close/>
              </a:path>
              <a:path w="157480" h="923289">
                <a:moveTo>
                  <a:pt x="88823" y="59690"/>
                </a:moveTo>
                <a:lnTo>
                  <a:pt x="88887" y="58419"/>
                </a:lnTo>
                <a:lnTo>
                  <a:pt x="89221" y="58419"/>
                </a:lnTo>
                <a:lnTo>
                  <a:pt x="88823" y="59690"/>
                </a:lnTo>
                <a:close/>
              </a:path>
              <a:path w="157480" h="923289">
                <a:moveTo>
                  <a:pt x="86004" y="73659"/>
                </a:moveTo>
                <a:lnTo>
                  <a:pt x="86029" y="72390"/>
                </a:lnTo>
                <a:lnTo>
                  <a:pt x="86165" y="72390"/>
                </a:lnTo>
                <a:lnTo>
                  <a:pt x="86004" y="73659"/>
                </a:lnTo>
                <a:close/>
              </a:path>
              <a:path w="157480" h="923289">
                <a:moveTo>
                  <a:pt x="4800" y="466090"/>
                </a:moveTo>
                <a:lnTo>
                  <a:pt x="2971" y="466090"/>
                </a:lnTo>
                <a:lnTo>
                  <a:pt x="1574" y="464819"/>
                </a:lnTo>
                <a:lnTo>
                  <a:pt x="546" y="463550"/>
                </a:lnTo>
                <a:lnTo>
                  <a:pt x="0" y="462280"/>
                </a:lnTo>
                <a:lnTo>
                  <a:pt x="0" y="461009"/>
                </a:lnTo>
                <a:lnTo>
                  <a:pt x="546" y="458469"/>
                </a:lnTo>
                <a:lnTo>
                  <a:pt x="1574" y="457200"/>
                </a:lnTo>
                <a:lnTo>
                  <a:pt x="4800" y="457200"/>
                </a:lnTo>
                <a:lnTo>
                  <a:pt x="4800" y="466090"/>
                </a:lnTo>
                <a:close/>
              </a:path>
              <a:path w="157480" h="923289">
                <a:moveTo>
                  <a:pt x="12839" y="466090"/>
                </a:moveTo>
                <a:lnTo>
                  <a:pt x="4800" y="466090"/>
                </a:lnTo>
                <a:lnTo>
                  <a:pt x="4800" y="457200"/>
                </a:lnTo>
                <a:lnTo>
                  <a:pt x="17132" y="457200"/>
                </a:lnTo>
                <a:lnTo>
                  <a:pt x="25031" y="459740"/>
                </a:lnTo>
                <a:lnTo>
                  <a:pt x="28651" y="459740"/>
                </a:lnTo>
                <a:lnTo>
                  <a:pt x="32638" y="461009"/>
                </a:lnTo>
                <a:lnTo>
                  <a:pt x="28651" y="462280"/>
                </a:lnTo>
                <a:lnTo>
                  <a:pt x="25031" y="463550"/>
                </a:lnTo>
                <a:lnTo>
                  <a:pt x="20878" y="464819"/>
                </a:lnTo>
                <a:lnTo>
                  <a:pt x="16891" y="464819"/>
                </a:lnTo>
                <a:lnTo>
                  <a:pt x="12839" y="466090"/>
                </a:lnTo>
                <a:close/>
              </a:path>
              <a:path w="157480" h="923289">
                <a:moveTo>
                  <a:pt x="55283" y="487680"/>
                </a:moveTo>
                <a:lnTo>
                  <a:pt x="52628" y="485140"/>
                </a:lnTo>
                <a:lnTo>
                  <a:pt x="52806" y="485140"/>
                </a:lnTo>
                <a:lnTo>
                  <a:pt x="50037" y="482600"/>
                </a:lnTo>
                <a:lnTo>
                  <a:pt x="50215" y="482600"/>
                </a:lnTo>
                <a:lnTo>
                  <a:pt x="47332" y="480059"/>
                </a:lnTo>
                <a:lnTo>
                  <a:pt x="47523" y="480059"/>
                </a:lnTo>
                <a:lnTo>
                  <a:pt x="44526" y="478790"/>
                </a:lnTo>
                <a:lnTo>
                  <a:pt x="44716" y="478790"/>
                </a:lnTo>
                <a:lnTo>
                  <a:pt x="41630" y="476250"/>
                </a:lnTo>
                <a:lnTo>
                  <a:pt x="41821" y="476250"/>
                </a:lnTo>
                <a:lnTo>
                  <a:pt x="38633" y="474980"/>
                </a:lnTo>
                <a:lnTo>
                  <a:pt x="38836" y="474980"/>
                </a:lnTo>
                <a:lnTo>
                  <a:pt x="35547" y="473709"/>
                </a:lnTo>
                <a:lnTo>
                  <a:pt x="35763" y="473709"/>
                </a:lnTo>
                <a:lnTo>
                  <a:pt x="32385" y="471169"/>
                </a:lnTo>
                <a:lnTo>
                  <a:pt x="32600" y="471169"/>
                </a:lnTo>
                <a:lnTo>
                  <a:pt x="29133" y="469900"/>
                </a:lnTo>
                <a:lnTo>
                  <a:pt x="26047" y="469900"/>
                </a:lnTo>
                <a:lnTo>
                  <a:pt x="22428" y="468630"/>
                </a:lnTo>
                <a:lnTo>
                  <a:pt x="22656" y="468630"/>
                </a:lnTo>
                <a:lnTo>
                  <a:pt x="18973" y="467359"/>
                </a:lnTo>
                <a:lnTo>
                  <a:pt x="15684" y="467359"/>
                </a:lnTo>
                <a:lnTo>
                  <a:pt x="11874" y="466090"/>
                </a:lnTo>
                <a:lnTo>
                  <a:pt x="12839" y="466090"/>
                </a:lnTo>
                <a:lnTo>
                  <a:pt x="16891" y="464819"/>
                </a:lnTo>
                <a:lnTo>
                  <a:pt x="20878" y="464819"/>
                </a:lnTo>
                <a:lnTo>
                  <a:pt x="25031" y="463550"/>
                </a:lnTo>
                <a:lnTo>
                  <a:pt x="28651" y="462280"/>
                </a:lnTo>
                <a:lnTo>
                  <a:pt x="32638" y="461009"/>
                </a:lnTo>
                <a:lnTo>
                  <a:pt x="36309" y="463550"/>
                </a:lnTo>
                <a:lnTo>
                  <a:pt x="43383" y="466090"/>
                </a:lnTo>
                <a:lnTo>
                  <a:pt x="46774" y="468630"/>
                </a:lnTo>
                <a:lnTo>
                  <a:pt x="67233" y="486409"/>
                </a:lnTo>
                <a:lnTo>
                  <a:pt x="55118" y="486409"/>
                </a:lnTo>
                <a:lnTo>
                  <a:pt x="55283" y="487680"/>
                </a:lnTo>
                <a:close/>
              </a:path>
              <a:path w="157480" h="923289">
                <a:moveTo>
                  <a:pt x="59880" y="492759"/>
                </a:moveTo>
                <a:lnTo>
                  <a:pt x="57492" y="488950"/>
                </a:lnTo>
                <a:lnTo>
                  <a:pt x="57645" y="488950"/>
                </a:lnTo>
                <a:lnTo>
                  <a:pt x="55118" y="486409"/>
                </a:lnTo>
                <a:lnTo>
                  <a:pt x="67233" y="486409"/>
                </a:lnTo>
                <a:lnTo>
                  <a:pt x="69634" y="488950"/>
                </a:lnTo>
                <a:lnTo>
                  <a:pt x="71132" y="491490"/>
                </a:lnTo>
                <a:lnTo>
                  <a:pt x="59740" y="491490"/>
                </a:lnTo>
                <a:lnTo>
                  <a:pt x="59880" y="492759"/>
                </a:lnTo>
                <a:close/>
              </a:path>
              <a:path w="157480" h="923289">
                <a:moveTo>
                  <a:pt x="67563" y="504190"/>
                </a:moveTo>
                <a:lnTo>
                  <a:pt x="65722" y="500380"/>
                </a:lnTo>
                <a:lnTo>
                  <a:pt x="63868" y="497840"/>
                </a:lnTo>
                <a:lnTo>
                  <a:pt x="61861" y="495300"/>
                </a:lnTo>
                <a:lnTo>
                  <a:pt x="62001" y="495300"/>
                </a:lnTo>
                <a:lnTo>
                  <a:pt x="59740" y="491490"/>
                </a:lnTo>
                <a:lnTo>
                  <a:pt x="71132" y="491490"/>
                </a:lnTo>
                <a:lnTo>
                  <a:pt x="71881" y="492759"/>
                </a:lnTo>
                <a:lnTo>
                  <a:pt x="73863" y="495300"/>
                </a:lnTo>
                <a:lnTo>
                  <a:pt x="75933" y="499109"/>
                </a:lnTo>
                <a:lnTo>
                  <a:pt x="77711" y="502919"/>
                </a:lnTo>
                <a:lnTo>
                  <a:pt x="67449" y="502919"/>
                </a:lnTo>
                <a:lnTo>
                  <a:pt x="67563" y="504190"/>
                </a:lnTo>
                <a:close/>
              </a:path>
              <a:path w="157480" h="923289">
                <a:moveTo>
                  <a:pt x="72948" y="516890"/>
                </a:moveTo>
                <a:lnTo>
                  <a:pt x="71755" y="513080"/>
                </a:lnTo>
                <a:lnTo>
                  <a:pt x="70472" y="509269"/>
                </a:lnTo>
                <a:lnTo>
                  <a:pt x="69037" y="506730"/>
                </a:lnTo>
                <a:lnTo>
                  <a:pt x="67449" y="502919"/>
                </a:lnTo>
                <a:lnTo>
                  <a:pt x="77711" y="502919"/>
                </a:lnTo>
                <a:lnTo>
                  <a:pt x="79324" y="506730"/>
                </a:lnTo>
                <a:lnTo>
                  <a:pt x="80695" y="509269"/>
                </a:lnTo>
                <a:lnTo>
                  <a:pt x="82042" y="513080"/>
                </a:lnTo>
                <a:lnTo>
                  <a:pt x="82727" y="515619"/>
                </a:lnTo>
                <a:lnTo>
                  <a:pt x="72885" y="515619"/>
                </a:lnTo>
                <a:lnTo>
                  <a:pt x="72948" y="516890"/>
                </a:lnTo>
                <a:close/>
              </a:path>
              <a:path w="157480" h="923289">
                <a:moveTo>
                  <a:pt x="75768" y="530860"/>
                </a:moveTo>
                <a:lnTo>
                  <a:pt x="75285" y="527050"/>
                </a:lnTo>
                <a:lnTo>
                  <a:pt x="74650" y="523240"/>
                </a:lnTo>
                <a:lnTo>
                  <a:pt x="73850" y="519430"/>
                </a:lnTo>
                <a:lnTo>
                  <a:pt x="72885" y="515619"/>
                </a:lnTo>
                <a:lnTo>
                  <a:pt x="82727" y="515619"/>
                </a:lnTo>
                <a:lnTo>
                  <a:pt x="83070" y="516890"/>
                </a:lnTo>
                <a:lnTo>
                  <a:pt x="84023" y="520700"/>
                </a:lnTo>
                <a:lnTo>
                  <a:pt x="84734" y="525780"/>
                </a:lnTo>
                <a:lnTo>
                  <a:pt x="85242" y="529590"/>
                </a:lnTo>
                <a:lnTo>
                  <a:pt x="75742" y="529590"/>
                </a:lnTo>
                <a:lnTo>
                  <a:pt x="75768" y="530860"/>
                </a:lnTo>
                <a:close/>
              </a:path>
              <a:path w="157480" h="923289">
                <a:moveTo>
                  <a:pt x="156972" y="923289"/>
                </a:moveTo>
                <a:lnTo>
                  <a:pt x="148691" y="923289"/>
                </a:lnTo>
                <a:lnTo>
                  <a:pt x="144640" y="922019"/>
                </a:lnTo>
                <a:lnTo>
                  <a:pt x="140652" y="922019"/>
                </a:lnTo>
                <a:lnTo>
                  <a:pt x="136740" y="920750"/>
                </a:lnTo>
                <a:lnTo>
                  <a:pt x="133121" y="919480"/>
                </a:lnTo>
                <a:lnTo>
                  <a:pt x="129133" y="918210"/>
                </a:lnTo>
                <a:lnTo>
                  <a:pt x="121881" y="915669"/>
                </a:lnTo>
                <a:lnTo>
                  <a:pt x="118389" y="913130"/>
                </a:lnTo>
                <a:lnTo>
                  <a:pt x="114998" y="911860"/>
                </a:lnTo>
                <a:lnTo>
                  <a:pt x="92138" y="890269"/>
                </a:lnTo>
                <a:lnTo>
                  <a:pt x="89890" y="887730"/>
                </a:lnTo>
                <a:lnTo>
                  <a:pt x="87909" y="883919"/>
                </a:lnTo>
                <a:lnTo>
                  <a:pt x="85839" y="881380"/>
                </a:lnTo>
                <a:lnTo>
                  <a:pt x="84061" y="877569"/>
                </a:lnTo>
                <a:lnTo>
                  <a:pt x="76022" y="533400"/>
                </a:lnTo>
                <a:lnTo>
                  <a:pt x="75742" y="529590"/>
                </a:lnTo>
                <a:lnTo>
                  <a:pt x="85242" y="529590"/>
                </a:lnTo>
                <a:lnTo>
                  <a:pt x="85547" y="533400"/>
                </a:lnTo>
                <a:lnTo>
                  <a:pt x="85648" y="842010"/>
                </a:lnTo>
                <a:lnTo>
                  <a:pt x="85737" y="845819"/>
                </a:lnTo>
                <a:lnTo>
                  <a:pt x="86029" y="849630"/>
                </a:lnTo>
                <a:lnTo>
                  <a:pt x="86487" y="853439"/>
                </a:lnTo>
                <a:lnTo>
                  <a:pt x="87122" y="857250"/>
                </a:lnTo>
                <a:lnTo>
                  <a:pt x="87922" y="859789"/>
                </a:lnTo>
                <a:lnTo>
                  <a:pt x="88887" y="863600"/>
                </a:lnTo>
                <a:lnTo>
                  <a:pt x="90017" y="867410"/>
                </a:lnTo>
                <a:lnTo>
                  <a:pt x="91300" y="869950"/>
                </a:lnTo>
                <a:lnTo>
                  <a:pt x="92735" y="873760"/>
                </a:lnTo>
                <a:lnTo>
                  <a:pt x="94322" y="876300"/>
                </a:lnTo>
                <a:lnTo>
                  <a:pt x="96050" y="878839"/>
                </a:lnTo>
                <a:lnTo>
                  <a:pt x="97904" y="882650"/>
                </a:lnTo>
                <a:lnTo>
                  <a:pt x="99910" y="885189"/>
                </a:lnTo>
                <a:lnTo>
                  <a:pt x="99771" y="885189"/>
                </a:lnTo>
                <a:lnTo>
                  <a:pt x="102031" y="887730"/>
                </a:lnTo>
                <a:lnTo>
                  <a:pt x="101892" y="887730"/>
                </a:lnTo>
                <a:lnTo>
                  <a:pt x="104279" y="890269"/>
                </a:lnTo>
                <a:lnTo>
                  <a:pt x="104127" y="890269"/>
                </a:lnTo>
                <a:lnTo>
                  <a:pt x="106654" y="892810"/>
                </a:lnTo>
                <a:lnTo>
                  <a:pt x="106489" y="892810"/>
                </a:lnTo>
                <a:lnTo>
                  <a:pt x="109143" y="895350"/>
                </a:lnTo>
                <a:lnTo>
                  <a:pt x="108966" y="895350"/>
                </a:lnTo>
                <a:lnTo>
                  <a:pt x="111734" y="897889"/>
                </a:lnTo>
                <a:lnTo>
                  <a:pt x="111556" y="897889"/>
                </a:lnTo>
                <a:lnTo>
                  <a:pt x="114439" y="899160"/>
                </a:lnTo>
                <a:lnTo>
                  <a:pt x="114249" y="899160"/>
                </a:lnTo>
                <a:lnTo>
                  <a:pt x="117246" y="901700"/>
                </a:lnTo>
                <a:lnTo>
                  <a:pt x="117055" y="901700"/>
                </a:lnTo>
                <a:lnTo>
                  <a:pt x="120142" y="902969"/>
                </a:lnTo>
                <a:lnTo>
                  <a:pt x="119951" y="902969"/>
                </a:lnTo>
                <a:lnTo>
                  <a:pt x="123139" y="905510"/>
                </a:lnTo>
                <a:lnTo>
                  <a:pt x="122936" y="905510"/>
                </a:lnTo>
                <a:lnTo>
                  <a:pt x="126225" y="906780"/>
                </a:lnTo>
                <a:lnTo>
                  <a:pt x="126009" y="906780"/>
                </a:lnTo>
                <a:lnTo>
                  <a:pt x="129387" y="908050"/>
                </a:lnTo>
                <a:lnTo>
                  <a:pt x="129171" y="908050"/>
                </a:lnTo>
                <a:lnTo>
                  <a:pt x="132638" y="909319"/>
                </a:lnTo>
                <a:lnTo>
                  <a:pt x="132410" y="909319"/>
                </a:lnTo>
                <a:lnTo>
                  <a:pt x="135953" y="910589"/>
                </a:lnTo>
                <a:lnTo>
                  <a:pt x="135724" y="910589"/>
                </a:lnTo>
                <a:lnTo>
                  <a:pt x="139344" y="911860"/>
                </a:lnTo>
                <a:lnTo>
                  <a:pt x="142570" y="911860"/>
                </a:lnTo>
                <a:lnTo>
                  <a:pt x="146316" y="913130"/>
                </a:lnTo>
                <a:lnTo>
                  <a:pt x="153288" y="913130"/>
                </a:lnTo>
                <a:lnTo>
                  <a:pt x="157200" y="914400"/>
                </a:lnTo>
                <a:lnTo>
                  <a:pt x="156972" y="923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984106" y="1369187"/>
            <a:ext cx="949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86765" algn="l"/>
              </a:tabLst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766" y="796957"/>
            <a:ext cx="4883785" cy="1842135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marL="2564765">
              <a:lnSpc>
                <a:spcPct val="100000"/>
              </a:lnSpc>
              <a:spcBef>
                <a:spcPts val="147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850" spc="-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marL="2558415">
              <a:lnSpc>
                <a:spcPct val="100000"/>
              </a:lnSpc>
              <a:spcBef>
                <a:spcPts val="1380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-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8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其中</a:t>
            </a:r>
            <a:r>
              <a:rPr dirty="0" sz="2850" spc="-58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32163" sz="4275" spc="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32163" sz="4275" spc="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8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8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50" spc="-78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78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50" spc="-78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78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50" spc="-78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78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850" spc="-78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2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7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57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50" spc="-57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57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57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50" spc="-57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57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50" spc="-57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8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58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850" spc="-58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065" y="775843"/>
            <a:ext cx="396240" cy="1181100"/>
          </a:xfrm>
          <a:prstGeom prst="rect">
            <a:avLst/>
          </a:prstGeom>
        </p:spPr>
        <p:txBody>
          <a:bodyPr wrap="square" lIns="0" tIns="163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①</a:t>
            </a:r>
            <a:endParaRPr sz="2800">
              <a:latin typeface="新宋体"/>
              <a:cs typeface="新宋体"/>
            </a:endParaRPr>
          </a:p>
          <a:p>
            <a:pPr marL="28575">
              <a:lnSpc>
                <a:spcPct val="100000"/>
              </a:lnSpc>
              <a:spcBef>
                <a:spcPts val="1190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②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490" y="2014693"/>
            <a:ext cx="3720465" cy="1206500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407034">
              <a:lnSpc>
                <a:spcPct val="100000"/>
              </a:lnSpc>
              <a:spcBef>
                <a:spcPts val="139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862965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×①</a:t>
            </a:r>
            <a:r>
              <a:rPr dirty="0" sz="2800" spc="-7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－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×②</a:t>
            </a:r>
            <a:r>
              <a:rPr dirty="0" sz="2800" spc="-7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6539" y="3121786"/>
            <a:ext cx="4187825" cy="1350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75945">
              <a:lnSpc>
                <a:spcPts val="2530"/>
              </a:lnSpc>
              <a:spcBef>
                <a:spcPts val="125"/>
              </a:spcBef>
              <a:tabLst>
                <a:tab pos="1379855" algn="l"/>
              </a:tabLst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  <a:p>
            <a:pPr marL="558165">
              <a:lnSpc>
                <a:spcPts val="2530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2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-1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44">
                <a:solidFill>
                  <a:srgbClr val="FFFFFF"/>
                </a:solidFill>
                <a:latin typeface="Times New Roman"/>
                <a:cs typeface="Times New Roman"/>
              </a:rPr>
              <a:t>(7</a:t>
            </a:r>
            <a:r>
              <a:rPr dirty="0" baseline="1949" sz="4275" spc="-6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5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89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89">
                <a:solidFill>
                  <a:srgbClr val="FFFFFF"/>
                </a:solidFill>
                <a:latin typeface="Times New Roman"/>
                <a:cs typeface="Times New Roman"/>
              </a:rPr>
              <a:t>1,10)</a:t>
            </a:r>
            <a:endParaRPr baseline="1949" sz="42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代入②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8315" y="500811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5311" y="472734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7395" y="4727346"/>
            <a:ext cx="12795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1710"/>
              </a:lnSpc>
              <a:spcBef>
                <a:spcPts val="125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(3 </a:t>
            </a:r>
            <a:r>
              <a:rPr dirty="0" baseline="32163" sz="4275" spc="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3216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5808" sz="4275" spc="112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sz="2850" spc="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92430">
              <a:lnSpc>
                <a:spcPts val="1710"/>
              </a:lnSpc>
              <a:tabLst>
                <a:tab pos="89852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	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2611" y="4502086"/>
            <a:ext cx="8032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23" sz="4275" spc="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-292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411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74337" y="4715497"/>
            <a:ext cx="19799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(11,</a:t>
            </a:r>
            <a:r>
              <a:rPr dirty="0" sz="2850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,16)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9522" y="1787271"/>
            <a:ext cx="23114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02422" y="2459418"/>
            <a:ext cx="499745" cy="853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65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155"/>
              </a:spcBef>
            </a:pPr>
            <a:r>
              <a:rPr dirty="0" sz="265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99452" y="2052637"/>
            <a:ext cx="895197" cy="1428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25182" y="3334689"/>
            <a:ext cx="21590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28758" y="4939969"/>
            <a:ext cx="580390" cy="0"/>
          </a:xfrm>
          <a:custGeom>
            <a:avLst/>
            <a:gdLst/>
            <a:ahLst/>
            <a:cxnLst/>
            <a:rect l="l" t="t" r="r" b="b"/>
            <a:pathLst>
              <a:path w="580389" h="0">
                <a:moveTo>
                  <a:pt x="0" y="0"/>
                </a:moveTo>
                <a:lnTo>
                  <a:pt x="579818" y="0"/>
                </a:lnTo>
              </a:path>
            </a:pathLst>
          </a:custGeom>
          <a:ln w="886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56584" y="4870067"/>
            <a:ext cx="55308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950" spc="-5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86754" y="4100080"/>
            <a:ext cx="936621" cy="1745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600480" y="3844086"/>
            <a:ext cx="23749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80628" y="4879540"/>
            <a:ext cx="476884" cy="104711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70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700">
              <a:latin typeface="Times New Roman"/>
              <a:cs typeface="Times New Roman"/>
            </a:endParaRPr>
          </a:p>
          <a:p>
            <a:pPr marL="174625">
              <a:lnSpc>
                <a:spcPct val="100000"/>
              </a:lnSpc>
              <a:spcBef>
                <a:spcPts val="780"/>
              </a:spcBef>
            </a:pPr>
            <a:r>
              <a:rPr dirty="0" sz="270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33700" y="2819400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47625" y="1009650"/>
                </a:moveTo>
                <a:lnTo>
                  <a:pt x="28575" y="1009650"/>
                </a:lnTo>
                <a:lnTo>
                  <a:pt x="28575" y="0"/>
                </a:lnTo>
                <a:lnTo>
                  <a:pt x="47625" y="0"/>
                </a:lnTo>
                <a:lnTo>
                  <a:pt x="47625" y="1009650"/>
                </a:lnTo>
                <a:close/>
              </a:path>
              <a:path w="76200" h="1066800">
                <a:moveTo>
                  <a:pt x="38100" y="1066800"/>
                </a:moveTo>
                <a:lnTo>
                  <a:pt x="0" y="990600"/>
                </a:lnTo>
                <a:lnTo>
                  <a:pt x="28575" y="990600"/>
                </a:lnTo>
                <a:lnTo>
                  <a:pt x="28575" y="1009650"/>
                </a:lnTo>
                <a:lnTo>
                  <a:pt x="66675" y="1009650"/>
                </a:lnTo>
                <a:lnTo>
                  <a:pt x="38100" y="1066800"/>
                </a:lnTo>
                <a:close/>
              </a:path>
              <a:path w="76200" h="1066800">
                <a:moveTo>
                  <a:pt x="66675" y="1009650"/>
                </a:moveTo>
                <a:lnTo>
                  <a:pt x="47625" y="1009650"/>
                </a:lnTo>
                <a:lnTo>
                  <a:pt x="47625" y="990600"/>
                </a:lnTo>
                <a:lnTo>
                  <a:pt x="76200" y="990600"/>
                </a:lnTo>
                <a:lnTo>
                  <a:pt x="66675" y="1009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05790" y="406581"/>
            <a:ext cx="8318500" cy="48640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baseline="2976" sz="4200"/>
              <a:t>例</a:t>
            </a:r>
            <a:r>
              <a:rPr dirty="0" baseline="2976" sz="4200" spc="-7">
                <a:latin typeface="Times New Roman"/>
                <a:cs typeface="Times New Roman"/>
              </a:rPr>
              <a:t>3. </a:t>
            </a:r>
            <a:r>
              <a:rPr dirty="0" baseline="2976" sz="4200" b="0">
                <a:solidFill>
                  <a:srgbClr val="FFFFFF"/>
                </a:solidFill>
                <a:latin typeface="新宋体"/>
                <a:cs typeface="新宋体"/>
              </a:rPr>
              <a:t>已知两</a:t>
            </a:r>
            <a:r>
              <a:rPr dirty="0" baseline="2976" sz="4200" spc="-7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2976" sz="4200" spc="-135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9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43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0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10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0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150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17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9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8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17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104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25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76" sz="4200" b="0">
                <a:solidFill>
                  <a:srgbClr val="FFFFFF"/>
                </a:solidFill>
                <a:latin typeface="新宋体"/>
                <a:cs typeface="新宋体"/>
              </a:rPr>
              <a:t>及实</a:t>
            </a:r>
            <a:r>
              <a:rPr dirty="0" baseline="-2976" sz="4200" spc="-15" b="0">
                <a:solidFill>
                  <a:srgbClr val="FFFFFF"/>
                </a:solidFill>
                <a:latin typeface="新宋体"/>
                <a:cs typeface="新宋体"/>
              </a:rPr>
              <a:t>数</a:t>
            </a:r>
            <a:r>
              <a:rPr dirty="0" baseline="-11111" sz="4500" spc="-89" b="0" i="1">
                <a:latin typeface="Symbol"/>
                <a:cs typeface="Symbol"/>
              </a:rPr>
              <a:t></a:t>
            </a:r>
            <a:r>
              <a:rPr dirty="0" baseline="-11695" sz="4275" spc="-89" b="0">
                <a:latin typeface="Symbol"/>
                <a:cs typeface="Symbol"/>
              </a:rPr>
              <a:t></a:t>
            </a:r>
            <a:r>
              <a:rPr dirty="0" baseline="-11695" sz="4275" spc="37" b="0">
                <a:latin typeface="Times New Roman"/>
                <a:cs typeface="Times New Roman"/>
              </a:rPr>
              <a:t> </a:t>
            </a:r>
            <a:r>
              <a:rPr dirty="0" baseline="-11695" sz="4275" spc="30" b="0">
                <a:latin typeface="Symbol"/>
                <a:cs typeface="Symbol"/>
              </a:rPr>
              <a:t></a:t>
            </a:r>
            <a:r>
              <a:rPr dirty="0" baseline="-11695" sz="4275" spc="30" b="0">
                <a:latin typeface="Times New Roman"/>
                <a:cs typeface="Times New Roman"/>
              </a:rPr>
              <a:t>1,</a:t>
            </a:r>
            <a:endParaRPr baseline="-11695" sz="42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4864" y="4629784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26398" y="573533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30" h="0">
                <a:moveTo>
                  <a:pt x="0" y="0"/>
                </a:moveTo>
                <a:lnTo>
                  <a:pt x="582853" y="0"/>
                </a:lnTo>
              </a:path>
            </a:pathLst>
          </a:custGeom>
          <a:ln w="890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54960" y="5666814"/>
            <a:ext cx="55435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950" spc="-5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8682" y="5408158"/>
            <a:ext cx="436943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44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1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-31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5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22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5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8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8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27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2265" y="5489346"/>
            <a:ext cx="27165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61670" algn="l"/>
                <a:tab pos="2256790" algn="l"/>
              </a:tabLst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即	</a:t>
            </a:r>
            <a:r>
              <a:rPr dirty="0" baseline="1949" sz="4275" spc="17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179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1949" sz="4275" spc="-56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1949" sz="4275" spc="-50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3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2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1949" sz="4275" spc="12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1949" sz="4275" spc="-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29761" sz="4200" spc="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9761" sz="4200" spc="-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7777" sz="4200" spc="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27777" sz="4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140" y="996547"/>
            <a:ext cx="605409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5869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直线上求一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0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使</a:t>
            </a:r>
            <a:r>
              <a:rPr dirty="0" sz="2800" spc="-2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AM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2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20" i="1">
                <a:solidFill>
                  <a:srgbClr val="FFFFFF"/>
                </a:solidFill>
                <a:latin typeface="Times New Roman"/>
                <a:cs typeface="Times New Roman"/>
              </a:rPr>
              <a:t>MB</a:t>
            </a:r>
            <a:r>
              <a:rPr dirty="0" sz="2850" spc="-2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68800" y="10287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75300" y="10287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86000" y="22479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89325" y="22479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36900" y="2822575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14800" y="2822575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53000" y="2822575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59125" y="3354387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38600" y="3354387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53000" y="3354387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20925" y="3956050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550" y="76200"/>
                </a:moveTo>
                <a:lnTo>
                  <a:pt x="501650" y="38100"/>
                </a:lnTo>
                <a:lnTo>
                  <a:pt x="463550" y="0"/>
                </a:lnTo>
                <a:lnTo>
                  <a:pt x="527050" y="31750"/>
                </a:lnTo>
                <a:lnTo>
                  <a:pt x="511175" y="31750"/>
                </a:lnTo>
                <a:lnTo>
                  <a:pt x="511175" y="44450"/>
                </a:lnTo>
                <a:lnTo>
                  <a:pt x="527050" y="44450"/>
                </a:lnTo>
                <a:lnTo>
                  <a:pt x="463550" y="76200"/>
                </a:lnTo>
                <a:close/>
              </a:path>
              <a:path w="539750" h="76200">
                <a:moveTo>
                  <a:pt x="4953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95300" y="31750"/>
                </a:lnTo>
                <a:lnTo>
                  <a:pt x="501650" y="38100"/>
                </a:lnTo>
                <a:lnTo>
                  <a:pt x="495300" y="44450"/>
                </a:lnTo>
                <a:close/>
              </a:path>
              <a:path w="539750" h="76200">
                <a:moveTo>
                  <a:pt x="527050" y="44450"/>
                </a:moveTo>
                <a:lnTo>
                  <a:pt x="511175" y="44450"/>
                </a:lnTo>
                <a:lnTo>
                  <a:pt x="511175" y="31750"/>
                </a:lnTo>
                <a:lnTo>
                  <a:pt x="527050" y="31750"/>
                </a:lnTo>
                <a:lnTo>
                  <a:pt x="539750" y="38100"/>
                </a:lnTo>
                <a:lnTo>
                  <a:pt x="52705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238500" y="395605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18490" y="1473659"/>
            <a:ext cx="5631815" cy="295402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baseline="3968" sz="42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baseline="3968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baseline="3968" sz="4200" spc="-3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baseline="3968" sz="4200" spc="-106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3968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3968" sz="42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的坐标</a:t>
            </a:r>
            <a:r>
              <a:rPr dirty="0" baseline="3968" sz="4200" spc="-6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1949" sz="4275" spc="17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179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1949" sz="4275" spc="-57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1949" sz="4275" spc="-50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232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1949" sz="4275" spc="232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baseline="1949" sz="4275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如图所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示</a:t>
            </a:r>
            <a:endParaRPr sz="2800">
              <a:latin typeface="新宋体"/>
              <a:cs typeface="新宋体"/>
            </a:endParaRPr>
          </a:p>
          <a:p>
            <a:pPr algn="ctr" marR="597535">
              <a:lnSpc>
                <a:spcPct val="100000"/>
              </a:lnSpc>
              <a:spcBef>
                <a:spcPts val="1310"/>
              </a:spcBef>
            </a:pPr>
            <a:r>
              <a:rPr dirty="0" baseline="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AM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2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20" i="1">
                <a:solidFill>
                  <a:srgbClr val="FFFFFF"/>
                </a:solidFill>
                <a:latin typeface="Times New Roman"/>
                <a:cs typeface="Times New Roman"/>
              </a:rPr>
              <a:t>MB</a:t>
            </a:r>
            <a:endParaRPr sz="2850">
              <a:latin typeface="Times New Roman"/>
              <a:cs typeface="Times New Roman"/>
            </a:endParaRPr>
          </a:p>
          <a:p>
            <a:pPr algn="ctr" marL="2477770" marR="755015">
              <a:lnSpc>
                <a:spcPct val="120700"/>
              </a:lnSpc>
              <a:spcBef>
                <a:spcPts val="365"/>
              </a:spcBef>
              <a:tabLst>
                <a:tab pos="3152140" algn="l"/>
              </a:tabLst>
            </a:pPr>
            <a:r>
              <a:rPr dirty="0" baseline="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AM	</a:t>
            </a:r>
            <a:r>
              <a:rPr dirty="0" baseline="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89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OM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OA  </a:t>
            </a:r>
            <a:r>
              <a:rPr dirty="0" baseline="2923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MB 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292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5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endParaRPr sz="2850">
              <a:latin typeface="Times New Roman"/>
              <a:cs typeface="Times New Roman"/>
            </a:endParaRPr>
          </a:p>
          <a:p>
            <a:pPr algn="ctr" marL="1547495">
              <a:lnSpc>
                <a:spcPct val="100000"/>
              </a:lnSpc>
              <a:spcBef>
                <a:spcPts val="1255"/>
              </a:spcBef>
            </a:pPr>
            <a:r>
              <a:rPr dirty="0" baseline="2923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dirty="0" baseline="2923" sz="4275" spc="41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2923" sz="4275" spc="-3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300" i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baseline="2923" sz="4275" spc="-15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3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16437" y="395605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10200" y="395605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62200" y="46863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256243" y="4612157"/>
            <a:ext cx="3764915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53110" algn="l"/>
                <a:tab pos="1719580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OM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761" sz="4200" spc="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9761" sz="4200" spc="-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6785" sz="4200" spc="7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sz="2850" spc="-2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1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50" spc="-215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62425" y="4686300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09575" y="76200"/>
                </a:moveTo>
                <a:lnTo>
                  <a:pt x="447675" y="38100"/>
                </a:lnTo>
                <a:lnTo>
                  <a:pt x="409575" y="0"/>
                </a:lnTo>
                <a:lnTo>
                  <a:pt x="473075" y="31750"/>
                </a:lnTo>
                <a:lnTo>
                  <a:pt x="457200" y="31750"/>
                </a:lnTo>
                <a:lnTo>
                  <a:pt x="457200" y="44450"/>
                </a:lnTo>
                <a:lnTo>
                  <a:pt x="473075" y="44450"/>
                </a:lnTo>
                <a:lnTo>
                  <a:pt x="409575" y="76200"/>
                </a:lnTo>
                <a:close/>
              </a:path>
              <a:path w="485775" h="76200">
                <a:moveTo>
                  <a:pt x="441325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41325" y="31750"/>
                </a:lnTo>
                <a:lnTo>
                  <a:pt x="447675" y="38100"/>
                </a:lnTo>
                <a:lnTo>
                  <a:pt x="441325" y="44450"/>
                </a:lnTo>
                <a:close/>
              </a:path>
              <a:path w="485775" h="76200">
                <a:moveTo>
                  <a:pt x="473075" y="44450"/>
                </a:moveTo>
                <a:lnTo>
                  <a:pt x="457200" y="44450"/>
                </a:lnTo>
                <a:lnTo>
                  <a:pt x="457200" y="31750"/>
                </a:lnTo>
                <a:lnTo>
                  <a:pt x="473075" y="31750"/>
                </a:lnTo>
                <a:lnTo>
                  <a:pt x="485775" y="38100"/>
                </a:lnTo>
                <a:lnTo>
                  <a:pt x="473075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257800" y="46863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688464"/>
            <a:ext cx="26447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定比分点公式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8670" y="2756395"/>
            <a:ext cx="1173480" cy="0"/>
          </a:xfrm>
          <a:custGeom>
            <a:avLst/>
            <a:gdLst/>
            <a:ahLst/>
            <a:cxnLst/>
            <a:rect l="l" t="t" r="r" b="b"/>
            <a:pathLst>
              <a:path w="1173480" h="0">
                <a:moveTo>
                  <a:pt x="0" y="0"/>
                </a:moveTo>
                <a:lnTo>
                  <a:pt x="1173238" y="0"/>
                </a:lnTo>
              </a:path>
            </a:pathLst>
          </a:custGeom>
          <a:ln w="824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1644" y="2756395"/>
            <a:ext cx="1218565" cy="0"/>
          </a:xfrm>
          <a:custGeom>
            <a:avLst/>
            <a:gdLst/>
            <a:ahLst/>
            <a:cxnLst/>
            <a:rect l="l" t="t" r="r" b="b"/>
            <a:pathLst>
              <a:path w="1218564" h="0">
                <a:moveTo>
                  <a:pt x="0" y="0"/>
                </a:moveTo>
                <a:lnTo>
                  <a:pt x="1218107" y="0"/>
                </a:lnTo>
              </a:path>
            </a:pathLst>
          </a:custGeom>
          <a:ln w="824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47222" y="2679583"/>
            <a:ext cx="730250" cy="4870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7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000" spc="-7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84194" y="3657142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 h="0">
                <a:moveTo>
                  <a:pt x="0" y="0"/>
                </a:moveTo>
                <a:lnTo>
                  <a:pt x="1150378" y="0"/>
                </a:lnTo>
              </a:path>
            </a:pathLst>
          </a:custGeom>
          <a:ln w="824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73932" y="3126661"/>
            <a:ext cx="1158875" cy="9410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ts val="3585"/>
              </a:lnSpc>
              <a:spcBef>
                <a:spcPts val="125"/>
              </a:spcBef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518" sz="3150" spc="-9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8518" sz="3150" spc="-4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000" spc="-7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518" sz="3150" spc="-11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18518" sz="3150">
              <a:latin typeface="Times New Roman"/>
              <a:cs typeface="Times New Roman"/>
            </a:endParaRPr>
          </a:p>
          <a:p>
            <a:pPr algn="ctr" marL="74930">
              <a:lnSpc>
                <a:spcPts val="3585"/>
              </a:lnSpc>
            </a:pP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7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000" spc="-7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0458" y="5739168"/>
            <a:ext cx="938530" cy="0"/>
          </a:xfrm>
          <a:custGeom>
            <a:avLst/>
            <a:gdLst/>
            <a:ahLst/>
            <a:cxnLst/>
            <a:rect l="l" t="t" r="r" b="b"/>
            <a:pathLst>
              <a:path w="938530" h="0">
                <a:moveTo>
                  <a:pt x="0" y="0"/>
                </a:moveTo>
                <a:lnTo>
                  <a:pt x="938466" y="0"/>
                </a:lnTo>
              </a:path>
            </a:pathLst>
          </a:custGeom>
          <a:ln w="826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23981" y="5751233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 h="0">
                <a:moveTo>
                  <a:pt x="0" y="0"/>
                </a:moveTo>
                <a:lnTo>
                  <a:pt x="981837" y="0"/>
                </a:lnTo>
              </a:path>
            </a:pathLst>
          </a:custGeom>
          <a:ln w="825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61514" y="5693638"/>
            <a:ext cx="2364105" cy="4654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67890" algn="l"/>
              </a:tabLst>
            </a:pPr>
            <a:r>
              <a:rPr dirty="0" baseline="1949" sz="42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1949" sz="4275" spc="22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9903" y="5121592"/>
            <a:ext cx="398208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657860" algn="l"/>
                <a:tab pos="2174875" algn="l"/>
                <a:tab pos="2808605" algn="l"/>
              </a:tabLst>
            </a:pPr>
            <a:r>
              <a:rPr dirty="0" baseline="-36062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baseline="-36062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6062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49" sz="4275" spc="-14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5873" sz="3150" spc="-14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baseline="1949" sz="4275" spc="3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1949" sz="4275" spc="-5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5873" sz="3150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5873" sz="3150" spc="4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7777" sz="570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-3801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38011" sz="4275" spc="8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011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011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518" sz="3150" spc="-11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518" sz="3150" spc="6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8518" sz="3150" spc="-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9" sz="57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29239" sz="5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9206" y="5475058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1420" y="5751233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4" h="0">
                <a:moveTo>
                  <a:pt x="0" y="0"/>
                </a:moveTo>
                <a:lnTo>
                  <a:pt x="915784" y="0"/>
                </a:lnTo>
              </a:path>
            </a:pathLst>
          </a:custGeom>
          <a:ln w="825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271183" y="5238229"/>
            <a:ext cx="924560" cy="920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518" sz="3150" spc="-9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518" sz="3150" spc="7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18518" sz="3150">
              <a:latin typeface="Times New Roman"/>
              <a:cs typeface="Times New Roman"/>
            </a:endParaRPr>
          </a:p>
          <a:p>
            <a:pPr algn="ctr" marL="24130">
              <a:lnSpc>
                <a:spcPct val="100000"/>
              </a:lnSpc>
              <a:spcBef>
                <a:spcPts val="165"/>
              </a:spcBef>
            </a:pP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8330" y="2176111"/>
            <a:ext cx="529590" cy="925194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298450">
              <a:lnSpc>
                <a:spcPct val="100000"/>
              </a:lnSpc>
              <a:spcBef>
                <a:spcPts val="180"/>
              </a:spcBef>
            </a:pP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30681" y="1737969"/>
            <a:ext cx="950112" cy="1545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52182" y="3128048"/>
            <a:ext cx="22796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1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08989" y="3881526"/>
            <a:ext cx="966660" cy="1803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630744" y="3619144"/>
            <a:ext cx="24320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8241" y="4686470"/>
            <a:ext cx="494665" cy="108013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180975">
              <a:lnSpc>
                <a:spcPct val="100000"/>
              </a:lnSpc>
              <a:spcBef>
                <a:spcPts val="790"/>
              </a:spcBef>
            </a:pPr>
            <a:r>
              <a:rPr dirty="0" sz="2800" spc="3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77858" y="1239532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 h="0">
                <a:moveTo>
                  <a:pt x="0" y="0"/>
                </a:moveTo>
                <a:lnTo>
                  <a:pt x="582853" y="0"/>
                </a:lnTo>
              </a:path>
            </a:pathLst>
          </a:custGeom>
          <a:ln w="890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06420" y="1171014"/>
            <a:ext cx="55435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950" spc="-5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090" y="353325"/>
            <a:ext cx="2704465" cy="109220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说明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sz="2800" spc="-1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由</a:t>
            </a:r>
            <a:endParaRPr sz="2800">
              <a:latin typeface="新宋体"/>
              <a:cs typeface="新宋体"/>
            </a:endParaRPr>
          </a:p>
          <a:p>
            <a:pPr marL="662305">
              <a:lnSpc>
                <a:spcPct val="100000"/>
              </a:lnSpc>
              <a:spcBef>
                <a:spcPts val="835"/>
              </a:spcBef>
              <a:tabLst>
                <a:tab pos="2257425" algn="l"/>
              </a:tabLst>
            </a:pP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3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3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0753" sz="4200" spc="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30753" sz="4200" spc="-5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5793" sz="4200" spc="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25793"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0142" y="794453"/>
            <a:ext cx="4369435" cy="114109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0"/>
              </a:spcBef>
            </a:pP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44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1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-31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5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22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5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8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8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27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algn="r" marR="144145">
              <a:lnSpc>
                <a:spcPct val="100000"/>
              </a:lnSpc>
              <a:spcBef>
                <a:spcPts val="870"/>
              </a:spcBef>
            </a:pP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61808" y="2127275"/>
            <a:ext cx="199390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36062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baseline="-36062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6062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518" sz="3150" spc="-14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-9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000" spc="-9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518" sz="3150" spc="-13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8518" sz="31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9" sz="57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29239" sz="5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1740" y="2127275"/>
            <a:ext cx="2051685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54685" algn="l"/>
              </a:tabLst>
            </a:pPr>
            <a:r>
              <a:rPr dirty="0" baseline="-36062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36062" sz="4275" spc="8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6062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6062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518" sz="3150" spc="-11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-4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000" spc="-4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4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518" sz="3150" spc="-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8518" sz="3150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9" sz="57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29239" sz="57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11679" y="2434876"/>
            <a:ext cx="730250" cy="1402715"/>
          </a:xfrm>
          <a:prstGeom prst="rect">
            <a:avLst/>
          </a:prstGeom>
        </p:spPr>
        <p:txBody>
          <a:bodyPr wrap="square" lIns="0" tIns="260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55"/>
              </a:spcBef>
            </a:pP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7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000" spc="-7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endParaRPr sz="3000">
              <a:latin typeface="Symbol"/>
              <a:cs typeface="Symbol"/>
            </a:endParaRPr>
          </a:p>
          <a:p>
            <a:pPr algn="r" marR="21590">
              <a:lnSpc>
                <a:spcPct val="100000"/>
              </a:lnSpc>
              <a:spcBef>
                <a:spcPts val="186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140" y="3912360"/>
            <a:ext cx="6273165" cy="1312545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 marR="5080" indent="423545">
              <a:lnSpc>
                <a:spcPct val="142000"/>
              </a:lnSpc>
              <a:spcBef>
                <a:spcPts val="245"/>
              </a:spcBef>
            </a:pPr>
            <a:r>
              <a:rPr dirty="0" sz="2850" spc="3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3000" spc="-6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6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6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8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的中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2976" sz="4200">
                <a:solidFill>
                  <a:srgbClr val="FFFFFF"/>
                </a:solidFill>
                <a:latin typeface="新宋体"/>
                <a:cs typeface="新宋体"/>
              </a:rPr>
              <a:t>于是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得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中点公式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419735"/>
            <a:ext cx="533209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五、向量的模、方向角、投</a:t>
            </a:r>
            <a:r>
              <a:rPr dirty="0" spc="-10"/>
              <a:t>影</a:t>
            </a:r>
          </a:p>
        </p:txBody>
      </p:sp>
      <p:sp>
        <p:nvSpPr>
          <p:cNvPr id="3" name="object 3"/>
          <p:cNvSpPr/>
          <p:nvPr/>
        </p:nvSpPr>
        <p:spPr>
          <a:xfrm>
            <a:off x="6806641" y="3656812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2006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648" y="3659987"/>
            <a:ext cx="76835" cy="186690"/>
          </a:xfrm>
          <a:custGeom>
            <a:avLst/>
            <a:gdLst/>
            <a:ahLst/>
            <a:cxnLst/>
            <a:rect l="l" t="t" r="r" b="b"/>
            <a:pathLst>
              <a:path w="76834" h="186689">
                <a:moveTo>
                  <a:pt x="0" y="0"/>
                </a:moveTo>
                <a:lnTo>
                  <a:pt x="76619" y="186131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38441" y="3351606"/>
            <a:ext cx="86360" cy="494665"/>
          </a:xfrm>
          <a:custGeom>
            <a:avLst/>
            <a:gdLst/>
            <a:ahLst/>
            <a:cxnLst/>
            <a:rect l="l" t="t" r="r" b="b"/>
            <a:pathLst>
              <a:path w="86359" h="494664">
                <a:moveTo>
                  <a:pt x="0" y="494512"/>
                </a:moveTo>
                <a:lnTo>
                  <a:pt x="85750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24192" y="3351606"/>
            <a:ext cx="1872614" cy="0"/>
          </a:xfrm>
          <a:custGeom>
            <a:avLst/>
            <a:gdLst/>
            <a:ahLst/>
            <a:cxnLst/>
            <a:rect l="l" t="t" r="r" b="b"/>
            <a:pathLst>
              <a:path w="1872615" h="0">
                <a:moveTo>
                  <a:pt x="0" y="0"/>
                </a:moveTo>
                <a:lnTo>
                  <a:pt x="1872526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2627" y="3426904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8101"/>
                </a:lnTo>
              </a:path>
            </a:pathLst>
          </a:custGeom>
          <a:ln w="63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1968" y="3426904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8101"/>
                </a:lnTo>
              </a:path>
            </a:pathLst>
          </a:custGeom>
          <a:ln w="63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5041" y="3426904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8101"/>
                </a:lnTo>
              </a:path>
            </a:pathLst>
          </a:custGeom>
          <a:ln w="63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43086" y="3426904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8101"/>
                </a:lnTo>
              </a:path>
            </a:pathLst>
          </a:custGeom>
          <a:ln w="637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6726" y="3334334"/>
            <a:ext cx="1331595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0525" algn="l"/>
              </a:tabLst>
            </a:pPr>
            <a:r>
              <a:rPr dirty="0" sz="2950" spc="5" i="1">
                <a:solidFill>
                  <a:srgbClr val="FFFF00"/>
                </a:solidFill>
                <a:latin typeface="Times New Roman"/>
                <a:cs typeface="Times New Roman"/>
              </a:rPr>
              <a:t>r	</a:t>
            </a:r>
            <a:r>
              <a:rPr dirty="0" sz="29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950" spc="2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950" spc="-5" i="1">
                <a:solidFill>
                  <a:srgbClr val="FFFF00"/>
                </a:solidFill>
                <a:latin typeface="Times New Roman"/>
                <a:cs typeface="Times New Roman"/>
              </a:rPr>
              <a:t>OM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4037" y="3440506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7758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23081" y="3440506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7758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81487" y="3440506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7758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00625" y="3440506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7758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559031" y="3440506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7758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38075" y="3440506"/>
            <a:ext cx="0" cy="408305"/>
          </a:xfrm>
          <a:custGeom>
            <a:avLst/>
            <a:gdLst/>
            <a:ahLst/>
            <a:cxnLst/>
            <a:rect l="l" t="t" r="r" b="b"/>
            <a:pathLst>
              <a:path w="0" h="408304">
                <a:moveTo>
                  <a:pt x="0" y="0"/>
                </a:moveTo>
                <a:lnTo>
                  <a:pt x="0" y="407758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94000" y="3648379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584"/>
                </a:moveTo>
                <a:lnTo>
                  <a:pt x="51993" y="0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5993" y="3651580"/>
            <a:ext cx="76835" cy="203200"/>
          </a:xfrm>
          <a:custGeom>
            <a:avLst/>
            <a:gdLst/>
            <a:ahLst/>
            <a:cxnLst/>
            <a:rect l="l" t="t" r="r" b="b"/>
            <a:pathLst>
              <a:path w="76835" h="203200">
                <a:moveTo>
                  <a:pt x="0" y="0"/>
                </a:moveTo>
                <a:lnTo>
                  <a:pt x="76593" y="203085"/>
                </a:lnTo>
              </a:path>
            </a:pathLst>
          </a:custGeom>
          <a:ln w="127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25762" y="3316973"/>
            <a:ext cx="85725" cy="537845"/>
          </a:xfrm>
          <a:custGeom>
            <a:avLst/>
            <a:gdLst/>
            <a:ahLst/>
            <a:cxnLst/>
            <a:rect l="l" t="t" r="r" b="b"/>
            <a:pathLst>
              <a:path w="85725" h="537845">
                <a:moveTo>
                  <a:pt x="0" y="537692"/>
                </a:moveTo>
                <a:lnTo>
                  <a:pt x="85725" y="0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1487" y="3316973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 h="0">
                <a:moveTo>
                  <a:pt x="0" y="0"/>
                </a:moveTo>
                <a:lnTo>
                  <a:pt x="3432962" y="0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458250" y="3359480"/>
            <a:ext cx="43021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76275" algn="l"/>
                <a:tab pos="1913889" algn="l"/>
                <a:tab pos="3191510" algn="l"/>
              </a:tabLst>
            </a:pPr>
            <a:r>
              <a:rPr dirty="0" sz="2850" spc="6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OP</a:t>
            </a:r>
            <a:r>
              <a:rPr dirty="0" sz="2850" spc="3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4159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44159" sz="2925" spc="4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65" i="1">
                <a:solidFill>
                  <a:srgbClr val="FFFFFF"/>
                </a:solidFill>
                <a:latin typeface="Times New Roman"/>
                <a:cs typeface="Times New Roman"/>
              </a:rPr>
              <a:t>OQ</a:t>
            </a:r>
            <a:r>
              <a:rPr dirty="0" sz="2850" spc="3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4159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44159" sz="2925" spc="4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dirty="0" baseline="44159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44159" sz="2925" spc="7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endParaRPr baseline="-2923" sz="4275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80364" y="2336012"/>
            <a:ext cx="913130" cy="512445"/>
          </a:xfrm>
          <a:custGeom>
            <a:avLst/>
            <a:gdLst/>
            <a:ahLst/>
            <a:cxnLst/>
            <a:rect l="l" t="t" r="r" b="b"/>
            <a:pathLst>
              <a:path w="913129" h="512444">
                <a:moveTo>
                  <a:pt x="843055" y="480444"/>
                </a:moveTo>
                <a:lnTo>
                  <a:pt x="0" y="11099"/>
                </a:lnTo>
                <a:lnTo>
                  <a:pt x="6172" y="0"/>
                </a:lnTo>
                <a:lnTo>
                  <a:pt x="849233" y="469348"/>
                </a:lnTo>
                <a:lnTo>
                  <a:pt x="843055" y="480444"/>
                </a:lnTo>
                <a:close/>
              </a:path>
              <a:path w="913129" h="512444">
                <a:moveTo>
                  <a:pt x="897529" y="489712"/>
                </a:moveTo>
                <a:lnTo>
                  <a:pt x="859701" y="489712"/>
                </a:lnTo>
                <a:lnTo>
                  <a:pt x="865873" y="478612"/>
                </a:lnTo>
                <a:lnTo>
                  <a:pt x="849233" y="469348"/>
                </a:lnTo>
                <a:lnTo>
                  <a:pt x="864679" y="441604"/>
                </a:lnTo>
                <a:lnTo>
                  <a:pt x="897529" y="489712"/>
                </a:lnTo>
                <a:close/>
              </a:path>
              <a:path w="913129" h="512444">
                <a:moveTo>
                  <a:pt x="859701" y="489712"/>
                </a:moveTo>
                <a:lnTo>
                  <a:pt x="843055" y="480444"/>
                </a:lnTo>
                <a:lnTo>
                  <a:pt x="849233" y="469348"/>
                </a:lnTo>
                <a:lnTo>
                  <a:pt x="865873" y="478612"/>
                </a:lnTo>
                <a:lnTo>
                  <a:pt x="859701" y="489712"/>
                </a:lnTo>
                <a:close/>
              </a:path>
              <a:path w="913129" h="512444">
                <a:moveTo>
                  <a:pt x="912723" y="511962"/>
                </a:moveTo>
                <a:lnTo>
                  <a:pt x="827608" y="508190"/>
                </a:lnTo>
                <a:lnTo>
                  <a:pt x="843055" y="480444"/>
                </a:lnTo>
                <a:lnTo>
                  <a:pt x="859701" y="489712"/>
                </a:lnTo>
                <a:lnTo>
                  <a:pt x="897529" y="489712"/>
                </a:lnTo>
                <a:lnTo>
                  <a:pt x="912723" y="5119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93087" y="1887537"/>
            <a:ext cx="0" cy="960755"/>
          </a:xfrm>
          <a:custGeom>
            <a:avLst/>
            <a:gdLst/>
            <a:ahLst/>
            <a:cxnLst/>
            <a:rect l="l" t="t" r="r" b="b"/>
            <a:pathLst>
              <a:path w="0" h="960755">
                <a:moveTo>
                  <a:pt x="0" y="0"/>
                </a:moveTo>
                <a:lnTo>
                  <a:pt x="0" y="960437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290142" y="1874773"/>
            <a:ext cx="912494" cy="460375"/>
          </a:xfrm>
          <a:custGeom>
            <a:avLst/>
            <a:gdLst/>
            <a:ahLst/>
            <a:cxnLst/>
            <a:rect l="l" t="t" r="r" b="b"/>
            <a:pathLst>
              <a:path w="912495" h="460375">
                <a:moveTo>
                  <a:pt x="841452" y="28407"/>
                </a:moveTo>
                <a:lnTo>
                  <a:pt x="827277" y="0"/>
                </a:lnTo>
                <a:lnTo>
                  <a:pt x="912469" y="63"/>
                </a:lnTo>
                <a:lnTo>
                  <a:pt x="897569" y="19900"/>
                </a:lnTo>
                <a:lnTo>
                  <a:pt x="858494" y="19900"/>
                </a:lnTo>
                <a:lnTo>
                  <a:pt x="841452" y="28407"/>
                </a:lnTo>
                <a:close/>
              </a:path>
              <a:path w="912495" h="460375">
                <a:moveTo>
                  <a:pt x="847125" y="39775"/>
                </a:moveTo>
                <a:lnTo>
                  <a:pt x="841452" y="28407"/>
                </a:lnTo>
                <a:lnTo>
                  <a:pt x="858494" y="19900"/>
                </a:lnTo>
                <a:lnTo>
                  <a:pt x="864171" y="31267"/>
                </a:lnTo>
                <a:lnTo>
                  <a:pt x="847125" y="39775"/>
                </a:lnTo>
                <a:close/>
              </a:path>
              <a:path w="912495" h="460375">
                <a:moveTo>
                  <a:pt x="861301" y="68186"/>
                </a:moveTo>
                <a:lnTo>
                  <a:pt x="847125" y="39775"/>
                </a:lnTo>
                <a:lnTo>
                  <a:pt x="864171" y="31267"/>
                </a:lnTo>
                <a:lnTo>
                  <a:pt x="858494" y="19900"/>
                </a:lnTo>
                <a:lnTo>
                  <a:pt x="897569" y="19900"/>
                </a:lnTo>
                <a:lnTo>
                  <a:pt x="861301" y="68186"/>
                </a:lnTo>
                <a:close/>
              </a:path>
              <a:path w="912495" h="460375">
                <a:moveTo>
                  <a:pt x="5664" y="459765"/>
                </a:moveTo>
                <a:lnTo>
                  <a:pt x="0" y="448411"/>
                </a:lnTo>
                <a:lnTo>
                  <a:pt x="841452" y="28407"/>
                </a:lnTo>
                <a:lnTo>
                  <a:pt x="847125" y="39775"/>
                </a:lnTo>
                <a:lnTo>
                  <a:pt x="5664" y="45976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92340" y="2290876"/>
            <a:ext cx="1466850" cy="76200"/>
          </a:xfrm>
          <a:custGeom>
            <a:avLst/>
            <a:gdLst/>
            <a:ahLst/>
            <a:cxnLst/>
            <a:rect l="l" t="t" r="r" b="b"/>
            <a:pathLst>
              <a:path w="1466850" h="76200">
                <a:moveTo>
                  <a:pt x="1390510" y="76199"/>
                </a:moveTo>
                <a:lnTo>
                  <a:pt x="1390510" y="0"/>
                </a:lnTo>
                <a:lnTo>
                  <a:pt x="1447660" y="28574"/>
                </a:lnTo>
                <a:lnTo>
                  <a:pt x="1409560" y="28574"/>
                </a:lnTo>
                <a:lnTo>
                  <a:pt x="1409560" y="47624"/>
                </a:lnTo>
                <a:lnTo>
                  <a:pt x="1447660" y="47624"/>
                </a:lnTo>
                <a:lnTo>
                  <a:pt x="1390510" y="76199"/>
                </a:lnTo>
                <a:close/>
              </a:path>
              <a:path w="1466850" h="76200">
                <a:moveTo>
                  <a:pt x="1390510" y="47624"/>
                </a:moveTo>
                <a:lnTo>
                  <a:pt x="0" y="47624"/>
                </a:lnTo>
                <a:lnTo>
                  <a:pt x="0" y="28574"/>
                </a:lnTo>
                <a:lnTo>
                  <a:pt x="1390510" y="28574"/>
                </a:lnTo>
                <a:lnTo>
                  <a:pt x="1390510" y="47624"/>
                </a:lnTo>
                <a:close/>
              </a:path>
              <a:path w="1466850" h="76200">
                <a:moveTo>
                  <a:pt x="1447660" y="47624"/>
                </a:moveTo>
                <a:lnTo>
                  <a:pt x="1409560" y="47624"/>
                </a:lnTo>
                <a:lnTo>
                  <a:pt x="1409560" y="28574"/>
                </a:lnTo>
                <a:lnTo>
                  <a:pt x="1447660" y="28574"/>
                </a:lnTo>
                <a:lnTo>
                  <a:pt x="1466710" y="38099"/>
                </a:lnTo>
                <a:lnTo>
                  <a:pt x="1447660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54240" y="1066800"/>
            <a:ext cx="76200" cy="1262380"/>
          </a:xfrm>
          <a:custGeom>
            <a:avLst/>
            <a:gdLst/>
            <a:ahLst/>
            <a:cxnLst/>
            <a:rect l="l" t="t" r="r" b="b"/>
            <a:pathLst>
              <a:path w="76200" h="1262380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1262380">
                <a:moveTo>
                  <a:pt x="47625" y="1262176"/>
                </a:moveTo>
                <a:lnTo>
                  <a:pt x="28575" y="1262176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1262176"/>
                </a:lnTo>
                <a:close/>
              </a:path>
              <a:path w="76200" h="1262380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937844" y="2324442"/>
            <a:ext cx="363220" cy="661670"/>
          </a:xfrm>
          <a:custGeom>
            <a:avLst/>
            <a:gdLst/>
            <a:ahLst/>
            <a:cxnLst/>
            <a:rect l="l" t="t" r="r" b="b"/>
            <a:pathLst>
              <a:path w="363220" h="661669">
                <a:moveTo>
                  <a:pt x="44580" y="598746"/>
                </a:moveTo>
                <a:lnTo>
                  <a:pt x="27819" y="589699"/>
                </a:lnTo>
                <a:lnTo>
                  <a:pt x="346113" y="0"/>
                </a:lnTo>
                <a:lnTo>
                  <a:pt x="362877" y="9055"/>
                </a:lnTo>
                <a:lnTo>
                  <a:pt x="44580" y="598746"/>
                </a:lnTo>
                <a:close/>
              </a:path>
              <a:path w="363220" h="661669">
                <a:moveTo>
                  <a:pt x="0" y="661276"/>
                </a:moveTo>
                <a:lnTo>
                  <a:pt x="2666" y="576122"/>
                </a:lnTo>
                <a:lnTo>
                  <a:pt x="27819" y="589699"/>
                </a:lnTo>
                <a:lnTo>
                  <a:pt x="18770" y="606463"/>
                </a:lnTo>
                <a:lnTo>
                  <a:pt x="35534" y="615505"/>
                </a:lnTo>
                <a:lnTo>
                  <a:pt x="65183" y="615505"/>
                </a:lnTo>
                <a:lnTo>
                  <a:pt x="0" y="661276"/>
                </a:lnTo>
                <a:close/>
              </a:path>
              <a:path w="363220" h="661669">
                <a:moveTo>
                  <a:pt x="35534" y="615505"/>
                </a:moveTo>
                <a:lnTo>
                  <a:pt x="18770" y="606463"/>
                </a:lnTo>
                <a:lnTo>
                  <a:pt x="27819" y="589699"/>
                </a:lnTo>
                <a:lnTo>
                  <a:pt x="44580" y="598746"/>
                </a:lnTo>
                <a:lnTo>
                  <a:pt x="35534" y="615505"/>
                </a:lnTo>
                <a:close/>
              </a:path>
              <a:path w="363220" h="661669">
                <a:moveTo>
                  <a:pt x="65183" y="615505"/>
                </a:moveTo>
                <a:lnTo>
                  <a:pt x="35534" y="615505"/>
                </a:lnTo>
                <a:lnTo>
                  <a:pt x="44580" y="598746"/>
                </a:lnTo>
                <a:lnTo>
                  <a:pt x="69723" y="612317"/>
                </a:lnTo>
                <a:lnTo>
                  <a:pt x="65183" y="6155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872681" y="2871050"/>
            <a:ext cx="161925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80986" y="2060308"/>
            <a:ext cx="179070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65033" y="1493545"/>
            <a:ext cx="280670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26973" y="2627911"/>
            <a:ext cx="1869439" cy="1217930"/>
          </a:xfrm>
          <a:prstGeom prst="rect">
            <a:avLst/>
          </a:prstGeom>
        </p:spPr>
        <p:txBody>
          <a:bodyPr wrap="square" lIns="0" tIns="189865" rIns="0" bIns="0" rtlCol="0" vert="horz">
            <a:spAutoFit/>
          </a:bodyPr>
          <a:lstStyle/>
          <a:p>
            <a:pPr algn="ctr" marL="368300">
              <a:lnSpc>
                <a:spcPct val="100000"/>
              </a:lnSpc>
              <a:spcBef>
                <a:spcPts val="1495"/>
              </a:spcBef>
            </a:pPr>
            <a:r>
              <a:rPr dirty="0" sz="2400" spc="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85"/>
              </a:spcBef>
            </a:pP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3591" sz="3225" spc="17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baseline="33591" sz="322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-3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3591" sz="3225" spc="2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3591" sz="32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77758" y="1931454"/>
            <a:ext cx="379095" cy="7131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2700"/>
              </a:lnSpc>
              <a:spcBef>
                <a:spcPts val="110"/>
              </a:spcBef>
            </a:pPr>
            <a:r>
              <a:rPr dirty="0" sz="2400" spc="5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229870">
              <a:lnSpc>
                <a:spcPts val="2700"/>
              </a:lnSpc>
            </a:pPr>
            <a:r>
              <a:rPr dirty="0" sz="2400" spc="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15441" y="920597"/>
            <a:ext cx="532765" cy="6280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2365"/>
              </a:lnSpc>
              <a:spcBef>
                <a:spcPts val="110"/>
              </a:spcBef>
            </a:pPr>
            <a:r>
              <a:rPr dirty="0" sz="2400" spc="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dirty="0" sz="2400" spc="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34212" y="2847975"/>
            <a:ext cx="1171575" cy="0"/>
          </a:xfrm>
          <a:custGeom>
            <a:avLst/>
            <a:gdLst/>
            <a:ahLst/>
            <a:cxnLst/>
            <a:rect l="l" t="t" r="r" b="b"/>
            <a:pathLst>
              <a:path w="1171575" h="0">
                <a:moveTo>
                  <a:pt x="0" y="0"/>
                </a:moveTo>
                <a:lnTo>
                  <a:pt x="1171575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11794" y="2339111"/>
            <a:ext cx="302895" cy="494665"/>
          </a:xfrm>
          <a:custGeom>
            <a:avLst/>
            <a:gdLst/>
            <a:ahLst/>
            <a:cxnLst/>
            <a:rect l="l" t="t" r="r" b="b"/>
            <a:pathLst>
              <a:path w="302895" h="494664">
                <a:moveTo>
                  <a:pt x="283222" y="37553"/>
                </a:moveTo>
                <a:lnTo>
                  <a:pt x="275069" y="32638"/>
                </a:lnTo>
                <a:lnTo>
                  <a:pt x="294716" y="0"/>
                </a:lnTo>
                <a:lnTo>
                  <a:pt x="302869" y="4902"/>
                </a:lnTo>
                <a:lnTo>
                  <a:pt x="283222" y="37553"/>
                </a:lnTo>
                <a:close/>
              </a:path>
              <a:path w="302895" h="494664">
                <a:moveTo>
                  <a:pt x="248843" y="94678"/>
                </a:moveTo>
                <a:lnTo>
                  <a:pt x="240677" y="89763"/>
                </a:lnTo>
                <a:lnTo>
                  <a:pt x="260324" y="57124"/>
                </a:lnTo>
                <a:lnTo>
                  <a:pt x="268490" y="62039"/>
                </a:lnTo>
                <a:lnTo>
                  <a:pt x="248843" y="94678"/>
                </a:lnTo>
                <a:close/>
              </a:path>
              <a:path w="302895" h="494664">
                <a:moveTo>
                  <a:pt x="214464" y="151803"/>
                </a:moveTo>
                <a:lnTo>
                  <a:pt x="206298" y="146888"/>
                </a:lnTo>
                <a:lnTo>
                  <a:pt x="225945" y="114249"/>
                </a:lnTo>
                <a:lnTo>
                  <a:pt x="234111" y="119164"/>
                </a:lnTo>
                <a:lnTo>
                  <a:pt x="214464" y="151803"/>
                </a:lnTo>
                <a:close/>
              </a:path>
              <a:path w="302895" h="494664">
                <a:moveTo>
                  <a:pt x="180073" y="208927"/>
                </a:moveTo>
                <a:lnTo>
                  <a:pt x="171919" y="204012"/>
                </a:lnTo>
                <a:lnTo>
                  <a:pt x="191566" y="171373"/>
                </a:lnTo>
                <a:lnTo>
                  <a:pt x="199720" y="176288"/>
                </a:lnTo>
                <a:lnTo>
                  <a:pt x="180073" y="208927"/>
                </a:lnTo>
                <a:close/>
              </a:path>
              <a:path w="302895" h="494664">
                <a:moveTo>
                  <a:pt x="145694" y="266052"/>
                </a:moveTo>
                <a:lnTo>
                  <a:pt x="137528" y="261137"/>
                </a:lnTo>
                <a:lnTo>
                  <a:pt x="157175" y="228498"/>
                </a:lnTo>
                <a:lnTo>
                  <a:pt x="165341" y="233413"/>
                </a:lnTo>
                <a:lnTo>
                  <a:pt x="145694" y="266052"/>
                </a:lnTo>
                <a:close/>
              </a:path>
              <a:path w="302895" h="494664">
                <a:moveTo>
                  <a:pt x="111315" y="323176"/>
                </a:moveTo>
                <a:lnTo>
                  <a:pt x="103149" y="318261"/>
                </a:lnTo>
                <a:lnTo>
                  <a:pt x="122796" y="285622"/>
                </a:lnTo>
                <a:lnTo>
                  <a:pt x="130962" y="290537"/>
                </a:lnTo>
                <a:lnTo>
                  <a:pt x="111315" y="323176"/>
                </a:lnTo>
                <a:close/>
              </a:path>
              <a:path w="302895" h="494664">
                <a:moveTo>
                  <a:pt x="76923" y="380301"/>
                </a:moveTo>
                <a:lnTo>
                  <a:pt x="68770" y="375399"/>
                </a:lnTo>
                <a:lnTo>
                  <a:pt x="88417" y="342747"/>
                </a:lnTo>
                <a:lnTo>
                  <a:pt x="96570" y="347662"/>
                </a:lnTo>
                <a:lnTo>
                  <a:pt x="76923" y="380301"/>
                </a:lnTo>
                <a:close/>
              </a:path>
              <a:path w="302895" h="494664">
                <a:moveTo>
                  <a:pt x="42545" y="437426"/>
                </a:moveTo>
                <a:lnTo>
                  <a:pt x="34378" y="432523"/>
                </a:lnTo>
                <a:lnTo>
                  <a:pt x="54025" y="399872"/>
                </a:lnTo>
                <a:lnTo>
                  <a:pt x="62191" y="404787"/>
                </a:lnTo>
                <a:lnTo>
                  <a:pt x="42545" y="437426"/>
                </a:lnTo>
                <a:close/>
              </a:path>
              <a:path w="302895" h="494664">
                <a:moveTo>
                  <a:pt x="8166" y="494563"/>
                </a:moveTo>
                <a:lnTo>
                  <a:pt x="0" y="489648"/>
                </a:lnTo>
                <a:lnTo>
                  <a:pt x="19646" y="456996"/>
                </a:lnTo>
                <a:lnTo>
                  <a:pt x="27813" y="461911"/>
                </a:lnTo>
                <a:lnTo>
                  <a:pt x="8166" y="4945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92251" y="1378546"/>
            <a:ext cx="913130" cy="511809"/>
          </a:xfrm>
          <a:custGeom>
            <a:avLst/>
            <a:gdLst/>
            <a:ahLst/>
            <a:cxnLst/>
            <a:rect l="l" t="t" r="r" b="b"/>
            <a:pathLst>
              <a:path w="913129" h="511810">
                <a:moveTo>
                  <a:pt x="33324" y="26796"/>
                </a:moveTo>
                <a:lnTo>
                  <a:pt x="0" y="8331"/>
                </a:lnTo>
                <a:lnTo>
                  <a:pt x="4622" y="0"/>
                </a:lnTo>
                <a:lnTo>
                  <a:pt x="37947" y="18465"/>
                </a:lnTo>
                <a:lnTo>
                  <a:pt x="33324" y="26796"/>
                </a:lnTo>
                <a:close/>
              </a:path>
              <a:path w="913129" h="511810">
                <a:moveTo>
                  <a:pt x="91655" y="59105"/>
                </a:moveTo>
                <a:lnTo>
                  <a:pt x="58331" y="40639"/>
                </a:lnTo>
                <a:lnTo>
                  <a:pt x="62941" y="32308"/>
                </a:lnTo>
                <a:lnTo>
                  <a:pt x="96266" y="50774"/>
                </a:lnTo>
                <a:lnTo>
                  <a:pt x="91655" y="59105"/>
                </a:lnTo>
                <a:close/>
              </a:path>
              <a:path w="913129" h="511810">
                <a:moveTo>
                  <a:pt x="149974" y="91414"/>
                </a:moveTo>
                <a:lnTo>
                  <a:pt x="116649" y="72948"/>
                </a:lnTo>
                <a:lnTo>
                  <a:pt x="121259" y="64617"/>
                </a:lnTo>
                <a:lnTo>
                  <a:pt x="154597" y="83083"/>
                </a:lnTo>
                <a:lnTo>
                  <a:pt x="149974" y="91414"/>
                </a:lnTo>
                <a:close/>
              </a:path>
              <a:path w="913129" h="511810">
                <a:moveTo>
                  <a:pt x="208292" y="123723"/>
                </a:moveTo>
                <a:lnTo>
                  <a:pt x="174967" y="105270"/>
                </a:lnTo>
                <a:lnTo>
                  <a:pt x="179590" y="96939"/>
                </a:lnTo>
                <a:lnTo>
                  <a:pt x="212915" y="115392"/>
                </a:lnTo>
                <a:lnTo>
                  <a:pt x="208292" y="123723"/>
                </a:lnTo>
                <a:close/>
              </a:path>
              <a:path w="913129" h="511810">
                <a:moveTo>
                  <a:pt x="266623" y="156044"/>
                </a:moveTo>
                <a:lnTo>
                  <a:pt x="233299" y="137579"/>
                </a:lnTo>
                <a:lnTo>
                  <a:pt x="237909" y="129247"/>
                </a:lnTo>
                <a:lnTo>
                  <a:pt x="271233" y="147713"/>
                </a:lnTo>
                <a:lnTo>
                  <a:pt x="266623" y="156044"/>
                </a:lnTo>
                <a:close/>
              </a:path>
              <a:path w="913129" h="511810">
                <a:moveTo>
                  <a:pt x="324942" y="188353"/>
                </a:moveTo>
                <a:lnTo>
                  <a:pt x="291617" y="169887"/>
                </a:lnTo>
                <a:lnTo>
                  <a:pt x="296227" y="161556"/>
                </a:lnTo>
                <a:lnTo>
                  <a:pt x="329565" y="180022"/>
                </a:lnTo>
                <a:lnTo>
                  <a:pt x="324942" y="188353"/>
                </a:lnTo>
                <a:close/>
              </a:path>
              <a:path w="913129" h="511810">
                <a:moveTo>
                  <a:pt x="383273" y="220662"/>
                </a:moveTo>
                <a:lnTo>
                  <a:pt x="349935" y="202196"/>
                </a:lnTo>
                <a:lnTo>
                  <a:pt x="354558" y="193865"/>
                </a:lnTo>
                <a:lnTo>
                  <a:pt x="387883" y="212331"/>
                </a:lnTo>
                <a:lnTo>
                  <a:pt x="383273" y="220662"/>
                </a:lnTo>
                <a:close/>
              </a:path>
              <a:path w="913129" h="511810">
                <a:moveTo>
                  <a:pt x="441591" y="252971"/>
                </a:moveTo>
                <a:lnTo>
                  <a:pt x="408266" y="234505"/>
                </a:lnTo>
                <a:lnTo>
                  <a:pt x="412876" y="226174"/>
                </a:lnTo>
                <a:lnTo>
                  <a:pt x="446201" y="244640"/>
                </a:lnTo>
                <a:lnTo>
                  <a:pt x="441591" y="252971"/>
                </a:lnTo>
                <a:close/>
              </a:path>
              <a:path w="913129" h="511810">
                <a:moveTo>
                  <a:pt x="499910" y="285280"/>
                </a:moveTo>
                <a:lnTo>
                  <a:pt x="466585" y="266826"/>
                </a:lnTo>
                <a:lnTo>
                  <a:pt x="471195" y="258495"/>
                </a:lnTo>
                <a:lnTo>
                  <a:pt x="504532" y="276948"/>
                </a:lnTo>
                <a:lnTo>
                  <a:pt x="499910" y="285280"/>
                </a:lnTo>
                <a:close/>
              </a:path>
              <a:path w="913129" h="511810">
                <a:moveTo>
                  <a:pt x="558241" y="317601"/>
                </a:moveTo>
                <a:lnTo>
                  <a:pt x="524903" y="299135"/>
                </a:lnTo>
                <a:lnTo>
                  <a:pt x="529526" y="290804"/>
                </a:lnTo>
                <a:lnTo>
                  <a:pt x="562851" y="309270"/>
                </a:lnTo>
                <a:lnTo>
                  <a:pt x="558241" y="317601"/>
                </a:lnTo>
                <a:close/>
              </a:path>
              <a:path w="913129" h="511810">
                <a:moveTo>
                  <a:pt x="616559" y="349910"/>
                </a:moveTo>
                <a:lnTo>
                  <a:pt x="583234" y="331444"/>
                </a:lnTo>
                <a:lnTo>
                  <a:pt x="587844" y="323113"/>
                </a:lnTo>
                <a:lnTo>
                  <a:pt x="621169" y="341579"/>
                </a:lnTo>
                <a:lnTo>
                  <a:pt x="616559" y="349910"/>
                </a:lnTo>
                <a:close/>
              </a:path>
              <a:path w="913129" h="511810">
                <a:moveTo>
                  <a:pt x="674877" y="382219"/>
                </a:moveTo>
                <a:lnTo>
                  <a:pt x="641553" y="363753"/>
                </a:lnTo>
                <a:lnTo>
                  <a:pt x="646176" y="355422"/>
                </a:lnTo>
                <a:lnTo>
                  <a:pt x="679500" y="373887"/>
                </a:lnTo>
                <a:lnTo>
                  <a:pt x="674877" y="382219"/>
                </a:lnTo>
                <a:close/>
              </a:path>
              <a:path w="913129" h="511810">
                <a:moveTo>
                  <a:pt x="733209" y="414527"/>
                </a:moveTo>
                <a:lnTo>
                  <a:pt x="699871" y="396062"/>
                </a:lnTo>
                <a:lnTo>
                  <a:pt x="704494" y="387730"/>
                </a:lnTo>
                <a:lnTo>
                  <a:pt x="737819" y="406196"/>
                </a:lnTo>
                <a:lnTo>
                  <a:pt x="733209" y="414527"/>
                </a:lnTo>
                <a:close/>
              </a:path>
              <a:path w="913129" h="511810">
                <a:moveTo>
                  <a:pt x="791527" y="446836"/>
                </a:moveTo>
                <a:lnTo>
                  <a:pt x="758202" y="428383"/>
                </a:lnTo>
                <a:lnTo>
                  <a:pt x="762812" y="420039"/>
                </a:lnTo>
                <a:lnTo>
                  <a:pt x="796137" y="438505"/>
                </a:lnTo>
                <a:lnTo>
                  <a:pt x="791527" y="446836"/>
                </a:lnTo>
                <a:close/>
              </a:path>
              <a:path w="913129" h="511810">
                <a:moveTo>
                  <a:pt x="849845" y="479158"/>
                </a:moveTo>
                <a:lnTo>
                  <a:pt x="816521" y="460692"/>
                </a:lnTo>
                <a:lnTo>
                  <a:pt x="821131" y="452361"/>
                </a:lnTo>
                <a:lnTo>
                  <a:pt x="854468" y="470814"/>
                </a:lnTo>
                <a:lnTo>
                  <a:pt x="849845" y="479158"/>
                </a:lnTo>
                <a:close/>
              </a:path>
              <a:path w="913129" h="511810">
                <a:moveTo>
                  <a:pt x="908176" y="511467"/>
                </a:moveTo>
                <a:lnTo>
                  <a:pt x="874839" y="493001"/>
                </a:lnTo>
                <a:lnTo>
                  <a:pt x="879462" y="484670"/>
                </a:lnTo>
                <a:lnTo>
                  <a:pt x="912787" y="503135"/>
                </a:lnTo>
                <a:lnTo>
                  <a:pt x="908176" y="5114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700164" y="2564790"/>
            <a:ext cx="212725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154987" y="1887537"/>
            <a:ext cx="76200" cy="960755"/>
          </a:xfrm>
          <a:custGeom>
            <a:avLst/>
            <a:gdLst/>
            <a:ahLst/>
            <a:cxnLst/>
            <a:rect l="l" t="t" r="r" b="b"/>
            <a:pathLst>
              <a:path w="76200" h="960755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960755">
                <a:moveTo>
                  <a:pt x="47625" y="960437"/>
                </a:moveTo>
                <a:lnTo>
                  <a:pt x="28575" y="960437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960437"/>
                </a:lnTo>
                <a:close/>
              </a:path>
              <a:path w="76200" h="960755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834045" y="49309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57971" y="4152112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942353" y="4168787"/>
            <a:ext cx="653958" cy="842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251200" y="602072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419"/>
                </a:moveTo>
                <a:lnTo>
                  <a:pt x="51993" y="0"/>
                </a:lnTo>
              </a:path>
            </a:pathLst>
          </a:custGeom>
          <a:ln w="634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303193" y="6023914"/>
            <a:ext cx="76835" cy="183515"/>
          </a:xfrm>
          <a:custGeom>
            <a:avLst/>
            <a:gdLst/>
            <a:ahLst/>
            <a:cxnLst/>
            <a:rect l="l" t="t" r="r" b="b"/>
            <a:pathLst>
              <a:path w="76835" h="183514">
                <a:moveTo>
                  <a:pt x="0" y="0"/>
                </a:moveTo>
                <a:lnTo>
                  <a:pt x="76593" y="183159"/>
                </a:lnTo>
              </a:path>
            </a:pathLst>
          </a:custGeom>
          <a:ln w="1271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82962" y="5719953"/>
            <a:ext cx="85725" cy="487680"/>
          </a:xfrm>
          <a:custGeom>
            <a:avLst/>
            <a:gdLst/>
            <a:ahLst/>
            <a:cxnLst/>
            <a:rect l="l" t="t" r="r" b="b"/>
            <a:pathLst>
              <a:path w="85725" h="487679">
                <a:moveTo>
                  <a:pt x="0" y="487121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68687" y="5719953"/>
            <a:ext cx="5035550" cy="0"/>
          </a:xfrm>
          <a:custGeom>
            <a:avLst/>
            <a:gdLst/>
            <a:ahLst/>
            <a:cxnLst/>
            <a:rect l="l" t="t" r="r" b="b"/>
            <a:pathLst>
              <a:path w="5035550" h="0">
                <a:moveTo>
                  <a:pt x="0" y="0"/>
                </a:moveTo>
                <a:lnTo>
                  <a:pt x="5035550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93090" y="4009796"/>
            <a:ext cx="58350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对两</a:t>
            </a:r>
            <a:r>
              <a:rPr dirty="0" sz="2800" spc="21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2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14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15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10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-2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4960" sz="4200" spc="-7">
                <a:solidFill>
                  <a:srgbClr val="FFFFFF"/>
                </a:solidFill>
                <a:latin typeface="新宋体"/>
                <a:cs typeface="新宋体"/>
              </a:rPr>
              <a:t>因</a:t>
            </a:r>
            <a:endParaRPr baseline="-4960" sz="4200">
              <a:latin typeface="新宋体"/>
              <a:cs typeface="新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489325" y="16891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09825" y="2247900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550" y="76200"/>
                </a:moveTo>
                <a:lnTo>
                  <a:pt x="501650" y="38100"/>
                </a:lnTo>
                <a:lnTo>
                  <a:pt x="463550" y="0"/>
                </a:lnTo>
                <a:lnTo>
                  <a:pt x="527050" y="31750"/>
                </a:lnTo>
                <a:lnTo>
                  <a:pt x="511175" y="31750"/>
                </a:lnTo>
                <a:lnTo>
                  <a:pt x="511175" y="44450"/>
                </a:lnTo>
                <a:lnTo>
                  <a:pt x="527050" y="44450"/>
                </a:lnTo>
                <a:lnTo>
                  <a:pt x="463550" y="76200"/>
                </a:lnTo>
                <a:close/>
              </a:path>
              <a:path w="539750" h="76200">
                <a:moveTo>
                  <a:pt x="4953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95300" y="31750"/>
                </a:lnTo>
                <a:lnTo>
                  <a:pt x="501650" y="38100"/>
                </a:lnTo>
                <a:lnTo>
                  <a:pt x="495300" y="44450"/>
                </a:lnTo>
                <a:close/>
              </a:path>
              <a:path w="539750" h="76200">
                <a:moveTo>
                  <a:pt x="527050" y="44450"/>
                </a:moveTo>
                <a:lnTo>
                  <a:pt x="511175" y="44450"/>
                </a:lnTo>
                <a:lnTo>
                  <a:pt x="511175" y="31750"/>
                </a:lnTo>
                <a:lnTo>
                  <a:pt x="527050" y="31750"/>
                </a:lnTo>
                <a:lnTo>
                  <a:pt x="539750" y="38100"/>
                </a:lnTo>
                <a:lnTo>
                  <a:pt x="52705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52602" y="945950"/>
            <a:ext cx="5092065" cy="227647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78105">
              <a:lnSpc>
                <a:spcPct val="100000"/>
              </a:lnSpc>
              <a:spcBef>
                <a:spcPts val="1140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dirty="0" sz="2800" spc="-4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向量的模与两点间的距离公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  <a:tabLst>
                <a:tab pos="3581400" algn="l"/>
              </a:tabLst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设</a:t>
            </a:r>
            <a:r>
              <a:rPr dirty="0" sz="2850" spc="-46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50" spc="3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3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3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2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sz="28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27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baseline="-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OM	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2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baseline="-3898" sz="4275" spc="-56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76" sz="42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有</a:t>
            </a:r>
            <a:endParaRPr baseline="2976" sz="4200">
              <a:latin typeface="新宋体"/>
              <a:cs typeface="新宋体"/>
            </a:endParaRPr>
          </a:p>
          <a:p>
            <a:pPr marL="1209040">
              <a:lnSpc>
                <a:spcPct val="100000"/>
              </a:lnSpc>
              <a:spcBef>
                <a:spcPts val="1280"/>
              </a:spcBef>
              <a:tabLst>
                <a:tab pos="250444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50" spc="3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OM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OP</a:t>
            </a:r>
            <a:r>
              <a:rPr dirty="0" sz="2850" spc="-1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OQ</a:t>
            </a:r>
            <a:r>
              <a:rPr dirty="0" sz="2850" spc="-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285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74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由勾股定理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306762" y="22479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191000" y="22479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59362" y="22479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175537" y="5814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22996" y="5814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26081" y="5814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73540" y="5814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1225511" y="5731230"/>
            <a:ext cx="72898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02945" algn="l"/>
                <a:tab pos="1088390" algn="l"/>
                <a:tab pos="1727835" algn="l"/>
                <a:tab pos="2260600" algn="l"/>
              </a:tabLst>
            </a:pPr>
            <a:r>
              <a:rPr dirty="0" sz="2850" spc="65" i="1">
                <a:solidFill>
                  <a:srgbClr val="FFFFFF"/>
                </a:solidFill>
                <a:latin typeface="Times New Roman"/>
                <a:cs typeface="Times New Roman"/>
              </a:rPr>
              <a:t>AB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65" i="1">
                <a:solidFill>
                  <a:srgbClr val="FFFFFF"/>
                </a:solidFill>
                <a:latin typeface="Times New Roman"/>
                <a:cs typeface="Times New Roman"/>
              </a:rPr>
              <a:t>AB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150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-112">
                <a:solidFill>
                  <a:srgbClr val="FFFF00"/>
                </a:solidFill>
                <a:latin typeface="Times New Roman"/>
                <a:cs typeface="Times New Roman"/>
              </a:rPr>
              <a:t>1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 </a:t>
            </a:r>
            <a:r>
              <a:rPr dirty="0" sz="2850" spc="6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89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-75">
                <a:solidFill>
                  <a:srgbClr val="FFFF00"/>
                </a:solidFill>
                <a:latin typeface="Times New Roman"/>
                <a:cs typeface="Times New Roman"/>
              </a:rPr>
              <a:t>1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2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2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187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6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27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86000" y="5753100"/>
            <a:ext cx="520700" cy="76200"/>
          </a:xfrm>
          <a:custGeom>
            <a:avLst/>
            <a:gdLst/>
            <a:ahLst/>
            <a:cxnLst/>
            <a:rect l="l" t="t" r="r" b="b"/>
            <a:pathLst>
              <a:path w="520700" h="76200">
                <a:moveTo>
                  <a:pt x="444500" y="76200"/>
                </a:moveTo>
                <a:lnTo>
                  <a:pt x="482600" y="38100"/>
                </a:lnTo>
                <a:lnTo>
                  <a:pt x="444500" y="0"/>
                </a:lnTo>
                <a:lnTo>
                  <a:pt x="508000" y="31750"/>
                </a:lnTo>
                <a:lnTo>
                  <a:pt x="492125" y="31750"/>
                </a:lnTo>
                <a:lnTo>
                  <a:pt x="492125" y="44450"/>
                </a:lnTo>
                <a:lnTo>
                  <a:pt x="508000" y="44450"/>
                </a:lnTo>
                <a:lnTo>
                  <a:pt x="444500" y="76200"/>
                </a:lnTo>
                <a:close/>
              </a:path>
              <a:path w="520700" h="76200">
                <a:moveTo>
                  <a:pt x="4762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76250" y="31750"/>
                </a:lnTo>
                <a:lnTo>
                  <a:pt x="482600" y="38100"/>
                </a:lnTo>
                <a:lnTo>
                  <a:pt x="476250" y="44450"/>
                </a:lnTo>
                <a:close/>
              </a:path>
              <a:path w="520700" h="76200">
                <a:moveTo>
                  <a:pt x="508000" y="44450"/>
                </a:moveTo>
                <a:lnTo>
                  <a:pt x="492125" y="44450"/>
                </a:lnTo>
                <a:lnTo>
                  <a:pt x="492125" y="31750"/>
                </a:lnTo>
                <a:lnTo>
                  <a:pt x="508000" y="31750"/>
                </a:lnTo>
                <a:lnTo>
                  <a:pt x="520700" y="38100"/>
                </a:lnTo>
                <a:lnTo>
                  <a:pt x="5080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253365" y="4571503"/>
            <a:ext cx="7045325" cy="107378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785495">
              <a:lnSpc>
                <a:spcPct val="100000"/>
              </a:lnSpc>
              <a:spcBef>
                <a:spcPts val="860"/>
              </a:spcBef>
            </a:pPr>
            <a:r>
              <a:rPr dirty="0" baseline="-3898" sz="4275" spc="97" i="1">
                <a:solidFill>
                  <a:srgbClr val="FFFFFF"/>
                </a:solidFill>
                <a:latin typeface="Times New Roman"/>
                <a:cs typeface="Times New Roman"/>
              </a:rPr>
              <a:t>AB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OB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389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 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5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-11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89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10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得两点间的距离公式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38225" y="4686300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09575" y="76200"/>
                </a:moveTo>
                <a:lnTo>
                  <a:pt x="447675" y="38100"/>
                </a:lnTo>
                <a:lnTo>
                  <a:pt x="409575" y="0"/>
                </a:lnTo>
                <a:lnTo>
                  <a:pt x="473075" y="31750"/>
                </a:lnTo>
                <a:lnTo>
                  <a:pt x="457200" y="31750"/>
                </a:lnTo>
                <a:lnTo>
                  <a:pt x="457200" y="44450"/>
                </a:lnTo>
                <a:lnTo>
                  <a:pt x="473075" y="44450"/>
                </a:lnTo>
                <a:lnTo>
                  <a:pt x="409575" y="76200"/>
                </a:lnTo>
                <a:close/>
              </a:path>
              <a:path w="485775" h="76200">
                <a:moveTo>
                  <a:pt x="441325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41325" y="31750"/>
                </a:lnTo>
                <a:lnTo>
                  <a:pt x="447675" y="38100"/>
                </a:lnTo>
                <a:lnTo>
                  <a:pt x="441325" y="44450"/>
                </a:lnTo>
                <a:close/>
              </a:path>
              <a:path w="485775" h="76200">
                <a:moveTo>
                  <a:pt x="473075" y="44450"/>
                </a:moveTo>
                <a:lnTo>
                  <a:pt x="457200" y="44450"/>
                </a:lnTo>
                <a:lnTo>
                  <a:pt x="457200" y="31750"/>
                </a:lnTo>
                <a:lnTo>
                  <a:pt x="473075" y="31750"/>
                </a:lnTo>
                <a:lnTo>
                  <a:pt x="485775" y="38100"/>
                </a:lnTo>
                <a:lnTo>
                  <a:pt x="473075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876425" y="4686300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09575" y="76200"/>
                </a:moveTo>
                <a:lnTo>
                  <a:pt x="447675" y="38100"/>
                </a:lnTo>
                <a:lnTo>
                  <a:pt x="409575" y="0"/>
                </a:lnTo>
                <a:lnTo>
                  <a:pt x="473075" y="31750"/>
                </a:lnTo>
                <a:lnTo>
                  <a:pt x="457200" y="31750"/>
                </a:lnTo>
                <a:lnTo>
                  <a:pt x="457200" y="44450"/>
                </a:lnTo>
                <a:lnTo>
                  <a:pt x="473075" y="44450"/>
                </a:lnTo>
                <a:lnTo>
                  <a:pt x="409575" y="76200"/>
                </a:lnTo>
                <a:close/>
              </a:path>
              <a:path w="485775" h="76200">
                <a:moveTo>
                  <a:pt x="441325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41325" y="31750"/>
                </a:lnTo>
                <a:lnTo>
                  <a:pt x="447675" y="38100"/>
                </a:lnTo>
                <a:lnTo>
                  <a:pt x="441325" y="44450"/>
                </a:lnTo>
                <a:close/>
              </a:path>
              <a:path w="485775" h="76200">
                <a:moveTo>
                  <a:pt x="473075" y="44450"/>
                </a:moveTo>
                <a:lnTo>
                  <a:pt x="457200" y="44450"/>
                </a:lnTo>
                <a:lnTo>
                  <a:pt x="457200" y="31750"/>
                </a:lnTo>
                <a:lnTo>
                  <a:pt x="473075" y="31750"/>
                </a:lnTo>
                <a:lnTo>
                  <a:pt x="485775" y="38100"/>
                </a:lnTo>
                <a:lnTo>
                  <a:pt x="473075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714625" y="4686300"/>
            <a:ext cx="485775" cy="76200"/>
          </a:xfrm>
          <a:custGeom>
            <a:avLst/>
            <a:gdLst/>
            <a:ahLst/>
            <a:cxnLst/>
            <a:rect l="l" t="t" r="r" b="b"/>
            <a:pathLst>
              <a:path w="485775" h="76200">
                <a:moveTo>
                  <a:pt x="409575" y="76200"/>
                </a:moveTo>
                <a:lnTo>
                  <a:pt x="447675" y="38100"/>
                </a:lnTo>
                <a:lnTo>
                  <a:pt x="409575" y="0"/>
                </a:lnTo>
                <a:lnTo>
                  <a:pt x="473075" y="31750"/>
                </a:lnTo>
                <a:lnTo>
                  <a:pt x="457200" y="31750"/>
                </a:lnTo>
                <a:lnTo>
                  <a:pt x="457200" y="44450"/>
                </a:lnTo>
                <a:lnTo>
                  <a:pt x="473075" y="44450"/>
                </a:lnTo>
                <a:lnTo>
                  <a:pt x="409575" y="76200"/>
                </a:lnTo>
                <a:close/>
              </a:path>
              <a:path w="485775" h="76200">
                <a:moveTo>
                  <a:pt x="441325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41325" y="31750"/>
                </a:lnTo>
                <a:lnTo>
                  <a:pt x="447675" y="38100"/>
                </a:lnTo>
                <a:lnTo>
                  <a:pt x="441325" y="44450"/>
                </a:lnTo>
                <a:close/>
              </a:path>
              <a:path w="485775" h="76200">
                <a:moveTo>
                  <a:pt x="473075" y="44450"/>
                </a:moveTo>
                <a:lnTo>
                  <a:pt x="457200" y="44450"/>
                </a:lnTo>
                <a:lnTo>
                  <a:pt x="457200" y="31750"/>
                </a:lnTo>
                <a:lnTo>
                  <a:pt x="473075" y="31750"/>
                </a:lnTo>
                <a:lnTo>
                  <a:pt x="485775" y="38100"/>
                </a:lnTo>
                <a:lnTo>
                  <a:pt x="473075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50" y="6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" y="2038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313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0701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56789" y="2069909"/>
            <a:ext cx="5740400" cy="366331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一、向量的概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念</a:t>
            </a:r>
            <a:endParaRPr sz="3200">
              <a:latin typeface="新宋体"/>
              <a:cs typeface="新宋体"/>
            </a:endParaRPr>
          </a:p>
          <a:p>
            <a:pPr marL="12700" marR="2047239">
              <a:lnSpc>
                <a:spcPts val="5630"/>
              </a:lnSpc>
              <a:spcBef>
                <a:spcPts val="480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二、向量的线性运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算 </a:t>
            </a: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三、空间直角坐标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系</a:t>
            </a:r>
            <a:endParaRPr sz="3200">
              <a:latin typeface="新宋体"/>
              <a:cs typeface="新宋体"/>
            </a:endParaRPr>
          </a:p>
          <a:p>
            <a:pPr marL="12700" marR="5080">
              <a:lnSpc>
                <a:spcPts val="5790"/>
              </a:lnSpc>
              <a:spcBef>
                <a:spcPts val="225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四、利用坐标作向量的线性运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算 </a:t>
            </a: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五、向量的模、方向角、投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影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69339" y="273684"/>
            <a:ext cx="6045200" cy="15062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4183379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行楷"/>
                <a:cs typeface="华文行楷"/>
              </a:rPr>
              <a:t>第一节</a:t>
            </a:r>
            <a:endParaRPr sz="4800">
              <a:latin typeface="华文行楷"/>
              <a:cs typeface="华文行楷"/>
            </a:endParaRPr>
          </a:p>
          <a:p>
            <a:pPr algn="ctr" marL="1142365">
              <a:lnSpc>
                <a:spcPct val="100000"/>
              </a:lnSpc>
              <a:spcBef>
                <a:spcPts val="135"/>
              </a:spcBef>
            </a:pPr>
            <a:r>
              <a:rPr dirty="0" sz="4800" b="0">
                <a:latin typeface="华文行楷"/>
                <a:cs typeface="华文行楷"/>
              </a:rPr>
              <a:t>向量及其线性运算</a:t>
            </a:r>
            <a:endParaRPr sz="4800">
              <a:latin typeface="华文行楷"/>
              <a:cs typeface="华文行楷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" y="4495800"/>
            <a:ext cx="1591056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34275" y="246062"/>
            <a:ext cx="1349375" cy="532130"/>
          </a:xfrm>
          <a:custGeom>
            <a:avLst/>
            <a:gdLst/>
            <a:ahLst/>
            <a:cxnLst/>
            <a:rect l="l" t="t" r="r" b="b"/>
            <a:pathLst>
              <a:path w="1349375" h="532130">
                <a:moveTo>
                  <a:pt x="1349375" y="531812"/>
                </a:moveTo>
                <a:lnTo>
                  <a:pt x="0" y="531812"/>
                </a:lnTo>
                <a:lnTo>
                  <a:pt x="0" y="0"/>
                </a:lnTo>
                <a:lnTo>
                  <a:pt x="1349375" y="0"/>
                </a:lnTo>
                <a:lnTo>
                  <a:pt x="13493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2287"/>
                </a:lnTo>
                <a:lnTo>
                  <a:pt x="4762" y="522287"/>
                </a:lnTo>
                <a:lnTo>
                  <a:pt x="9525" y="527050"/>
                </a:lnTo>
                <a:lnTo>
                  <a:pt x="1349375" y="527050"/>
                </a:lnTo>
                <a:lnTo>
                  <a:pt x="1349375" y="531812"/>
                </a:lnTo>
                <a:close/>
              </a:path>
              <a:path w="1349375" h="532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375" h="532130">
                <a:moveTo>
                  <a:pt x="13398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9850" y="4762"/>
                </a:lnTo>
                <a:lnTo>
                  <a:pt x="1339850" y="9525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1339850" y="4762"/>
                </a:lnTo>
                <a:lnTo>
                  <a:pt x="1344612" y="9525"/>
                </a:lnTo>
                <a:lnTo>
                  <a:pt x="1349375" y="9525"/>
                </a:lnTo>
                <a:lnTo>
                  <a:pt x="1349375" y="522287"/>
                </a:lnTo>
                <a:lnTo>
                  <a:pt x="1344612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9525"/>
                </a:moveTo>
                <a:lnTo>
                  <a:pt x="1344612" y="9525"/>
                </a:lnTo>
                <a:lnTo>
                  <a:pt x="1339850" y="4762"/>
                </a:lnTo>
                <a:lnTo>
                  <a:pt x="1349375" y="4762"/>
                </a:lnTo>
                <a:lnTo>
                  <a:pt x="1349375" y="9525"/>
                </a:lnTo>
                <a:close/>
              </a:path>
              <a:path w="1349375" h="532130">
                <a:moveTo>
                  <a:pt x="9525" y="527050"/>
                </a:moveTo>
                <a:lnTo>
                  <a:pt x="4762" y="522287"/>
                </a:lnTo>
                <a:lnTo>
                  <a:pt x="9525" y="522287"/>
                </a:lnTo>
                <a:lnTo>
                  <a:pt x="9525" y="527050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9525" y="527050"/>
                </a:lnTo>
                <a:lnTo>
                  <a:pt x="9525" y="522287"/>
                </a:lnTo>
                <a:lnTo>
                  <a:pt x="1339850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527050"/>
                </a:moveTo>
                <a:lnTo>
                  <a:pt x="1339850" y="527050"/>
                </a:lnTo>
                <a:lnTo>
                  <a:pt x="1344612" y="522287"/>
                </a:lnTo>
                <a:lnTo>
                  <a:pt x="1349375" y="522287"/>
                </a:lnTo>
                <a:lnTo>
                  <a:pt x="1349375" y="5270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07312" y="262889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FFFF"/>
                </a:solidFill>
                <a:latin typeface="新宋体"/>
                <a:cs typeface="新宋体"/>
              </a:rPr>
              <a:t>第八</a:t>
            </a:r>
            <a:r>
              <a:rPr dirty="0" sz="2800" spc="-5">
                <a:solidFill>
                  <a:srgbClr val="00FFFF"/>
                </a:solidFill>
                <a:latin typeface="新宋体"/>
                <a:cs typeface="新宋体"/>
              </a:rPr>
              <a:t>章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02107" y="4565408"/>
            <a:ext cx="1481455" cy="1331595"/>
          </a:xfrm>
          <a:custGeom>
            <a:avLst/>
            <a:gdLst/>
            <a:ahLst/>
            <a:cxnLst/>
            <a:rect l="l" t="t" r="r" b="b"/>
            <a:pathLst>
              <a:path w="1481454" h="1331595">
                <a:moveTo>
                  <a:pt x="666267" y="1331569"/>
                </a:moveTo>
                <a:lnTo>
                  <a:pt x="0" y="493179"/>
                </a:lnTo>
                <a:lnTo>
                  <a:pt x="1481188" y="0"/>
                </a:lnTo>
                <a:lnTo>
                  <a:pt x="1477418" y="6159"/>
                </a:lnTo>
                <a:lnTo>
                  <a:pt x="1466265" y="6159"/>
                </a:lnTo>
                <a:lnTo>
                  <a:pt x="1459463" y="17274"/>
                </a:lnTo>
                <a:lnTo>
                  <a:pt x="31927" y="492594"/>
                </a:lnTo>
                <a:lnTo>
                  <a:pt x="11683" y="492594"/>
                </a:lnTo>
                <a:lnTo>
                  <a:pt x="9461" y="500075"/>
                </a:lnTo>
                <a:lnTo>
                  <a:pt x="17628" y="500075"/>
                </a:lnTo>
                <a:lnTo>
                  <a:pt x="665250" y="1314978"/>
                </a:lnTo>
                <a:lnTo>
                  <a:pt x="661695" y="1320787"/>
                </a:lnTo>
                <a:lnTo>
                  <a:pt x="672866" y="1320787"/>
                </a:lnTo>
                <a:lnTo>
                  <a:pt x="666267" y="1331569"/>
                </a:lnTo>
                <a:close/>
              </a:path>
              <a:path w="1481454" h="1331595">
                <a:moveTo>
                  <a:pt x="1459463" y="17274"/>
                </a:moveTo>
                <a:lnTo>
                  <a:pt x="1466265" y="6159"/>
                </a:lnTo>
                <a:lnTo>
                  <a:pt x="1471828" y="13157"/>
                </a:lnTo>
                <a:lnTo>
                  <a:pt x="1459463" y="17274"/>
                </a:lnTo>
                <a:close/>
              </a:path>
              <a:path w="1481454" h="1331595">
                <a:moveTo>
                  <a:pt x="672866" y="1320787"/>
                </a:moveTo>
                <a:lnTo>
                  <a:pt x="661695" y="1320787"/>
                </a:lnTo>
                <a:lnTo>
                  <a:pt x="669493" y="1320317"/>
                </a:lnTo>
                <a:lnTo>
                  <a:pt x="665250" y="1314978"/>
                </a:lnTo>
                <a:lnTo>
                  <a:pt x="1459463" y="17274"/>
                </a:lnTo>
                <a:lnTo>
                  <a:pt x="1471828" y="13157"/>
                </a:lnTo>
                <a:lnTo>
                  <a:pt x="1466265" y="6159"/>
                </a:lnTo>
                <a:lnTo>
                  <a:pt x="1477418" y="6159"/>
                </a:lnTo>
                <a:lnTo>
                  <a:pt x="672866" y="1320787"/>
                </a:lnTo>
                <a:close/>
              </a:path>
              <a:path w="1481454" h="1331595">
                <a:moveTo>
                  <a:pt x="9461" y="500075"/>
                </a:moveTo>
                <a:lnTo>
                  <a:pt x="11683" y="492594"/>
                </a:lnTo>
                <a:lnTo>
                  <a:pt x="15919" y="497924"/>
                </a:lnTo>
                <a:lnTo>
                  <a:pt x="9461" y="500075"/>
                </a:lnTo>
                <a:close/>
              </a:path>
              <a:path w="1481454" h="1331595">
                <a:moveTo>
                  <a:pt x="15919" y="497924"/>
                </a:moveTo>
                <a:lnTo>
                  <a:pt x="11683" y="492594"/>
                </a:lnTo>
                <a:lnTo>
                  <a:pt x="31927" y="492594"/>
                </a:lnTo>
                <a:lnTo>
                  <a:pt x="15919" y="497924"/>
                </a:lnTo>
                <a:close/>
              </a:path>
              <a:path w="1481454" h="1331595">
                <a:moveTo>
                  <a:pt x="17628" y="500075"/>
                </a:moveTo>
                <a:lnTo>
                  <a:pt x="9461" y="500075"/>
                </a:lnTo>
                <a:lnTo>
                  <a:pt x="15919" y="497924"/>
                </a:lnTo>
                <a:lnTo>
                  <a:pt x="17628" y="500075"/>
                </a:lnTo>
                <a:close/>
              </a:path>
              <a:path w="1481454" h="1331595">
                <a:moveTo>
                  <a:pt x="661695" y="1320787"/>
                </a:moveTo>
                <a:lnTo>
                  <a:pt x="665250" y="1314978"/>
                </a:lnTo>
                <a:lnTo>
                  <a:pt x="669493" y="1320317"/>
                </a:lnTo>
                <a:lnTo>
                  <a:pt x="661695" y="1320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35737" y="4524362"/>
            <a:ext cx="5289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5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8725" y="5667362"/>
            <a:ext cx="556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-38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4462" y="4512297"/>
            <a:ext cx="5480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-4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3231" y="232008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63483" y="232008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49525" y="2526626"/>
            <a:ext cx="52069" cy="27305"/>
          </a:xfrm>
          <a:custGeom>
            <a:avLst/>
            <a:gdLst/>
            <a:ahLst/>
            <a:cxnLst/>
            <a:rect l="l" t="t" r="r" b="b"/>
            <a:pathLst>
              <a:path w="52069" h="27305">
                <a:moveTo>
                  <a:pt x="0" y="27139"/>
                </a:moveTo>
                <a:lnTo>
                  <a:pt x="52019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01544" y="2529776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0" y="0"/>
                </a:moveTo>
                <a:lnTo>
                  <a:pt x="76657" y="178904"/>
                </a:lnTo>
              </a:path>
            </a:pathLst>
          </a:custGeom>
          <a:ln w="126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81376" y="2232532"/>
            <a:ext cx="86360" cy="476250"/>
          </a:xfrm>
          <a:custGeom>
            <a:avLst/>
            <a:gdLst/>
            <a:ahLst/>
            <a:cxnLst/>
            <a:rect l="l" t="t" r="r" b="b"/>
            <a:pathLst>
              <a:path w="86360" h="476250">
                <a:moveTo>
                  <a:pt x="0" y="476148"/>
                </a:moveTo>
                <a:lnTo>
                  <a:pt x="8578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67165" y="2232532"/>
            <a:ext cx="4113529" cy="0"/>
          </a:xfrm>
          <a:custGeom>
            <a:avLst/>
            <a:gdLst/>
            <a:ahLst/>
            <a:cxnLst/>
            <a:rect l="l" t="t" r="r" b="b"/>
            <a:pathLst>
              <a:path w="4113529" h="0">
                <a:moveTo>
                  <a:pt x="0" y="0"/>
                </a:moveTo>
                <a:lnTo>
                  <a:pt x="4113022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91604" y="2245385"/>
            <a:ext cx="61899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56895" algn="l"/>
                <a:tab pos="1677035" algn="l"/>
                <a:tab pos="2212975" algn="l"/>
                <a:tab pos="3475990" algn="l"/>
              </a:tabLst>
            </a:pPr>
            <a:r>
              <a:rPr dirty="0" sz="2850" spc="20">
                <a:solidFill>
                  <a:srgbClr val="FFFFFF"/>
                </a:solidFill>
                <a:latin typeface="MT Extra"/>
                <a:cs typeface="MT Extra"/>
              </a:rPr>
              <a:t>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6795" sz="3225" spc="11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6795" sz="32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(7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r>
              <a:rPr dirty="0" baseline="33591" sz="3225" spc="104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(1</a:t>
            </a:r>
            <a:r>
              <a:rPr dirty="0" sz="2850" spc="-4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r>
              <a:rPr dirty="0" baseline="33591" sz="3225" spc="6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3591" sz="3225" spc="-2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(2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5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baseline="33591" sz="3225" spc="8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3591" sz="32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99300" y="2453639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51293" y="2456814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4" h="116205">
                <a:moveTo>
                  <a:pt x="0" y="0"/>
                </a:moveTo>
                <a:lnTo>
                  <a:pt x="76593" y="1158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31062" y="2256002"/>
            <a:ext cx="85725" cy="316865"/>
          </a:xfrm>
          <a:custGeom>
            <a:avLst/>
            <a:gdLst/>
            <a:ahLst/>
            <a:cxnLst/>
            <a:rect l="l" t="t" r="r" b="b"/>
            <a:pathLst>
              <a:path w="85725" h="316864">
                <a:moveTo>
                  <a:pt x="0" y="316699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16787" y="2256002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 h="0">
                <a:moveTo>
                  <a:pt x="0" y="0"/>
                </a:moveTo>
                <a:lnTo>
                  <a:pt x="34687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88949" y="2188692"/>
            <a:ext cx="8896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054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6775" y="316146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53425" y="316146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64400" y="3077883"/>
            <a:ext cx="14338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94435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8087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8087" sz="3225" spc="-5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4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8087" sz="3225" spc="22">
                <a:solidFill>
                  <a:srgbClr val="FFFFFF"/>
                </a:solidFill>
                <a:latin typeface="Times New Roman"/>
                <a:cs typeface="Times New Roman"/>
              </a:rPr>
              <a:t>3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47937" y="3418928"/>
            <a:ext cx="52069" cy="27305"/>
          </a:xfrm>
          <a:custGeom>
            <a:avLst/>
            <a:gdLst/>
            <a:ahLst/>
            <a:cxnLst/>
            <a:rect l="l" t="t" r="r" b="b"/>
            <a:pathLst>
              <a:path w="52069" h="27304">
                <a:moveTo>
                  <a:pt x="0" y="27203"/>
                </a:moveTo>
                <a:lnTo>
                  <a:pt x="52044" y="0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99982" y="3422091"/>
            <a:ext cx="76835" cy="179705"/>
          </a:xfrm>
          <a:custGeom>
            <a:avLst/>
            <a:gdLst/>
            <a:ahLst/>
            <a:cxnLst/>
            <a:rect l="l" t="t" r="r" b="b"/>
            <a:pathLst>
              <a:path w="76835" h="179704">
                <a:moveTo>
                  <a:pt x="0" y="0"/>
                </a:moveTo>
                <a:lnTo>
                  <a:pt x="76682" y="179311"/>
                </a:lnTo>
              </a:path>
            </a:pathLst>
          </a:custGeom>
          <a:ln w="1266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79840" y="3124149"/>
            <a:ext cx="86360" cy="477520"/>
          </a:xfrm>
          <a:custGeom>
            <a:avLst/>
            <a:gdLst/>
            <a:ahLst/>
            <a:cxnLst/>
            <a:rect l="l" t="t" r="r" b="b"/>
            <a:pathLst>
              <a:path w="86360" h="477520">
                <a:moveTo>
                  <a:pt x="0" y="477253"/>
                </a:moveTo>
                <a:lnTo>
                  <a:pt x="85813" y="0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65654" y="3124149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203" y="0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99300" y="342131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43"/>
                </a:moveTo>
                <a:lnTo>
                  <a:pt x="51993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51293" y="3424491"/>
            <a:ext cx="76835" cy="118110"/>
          </a:xfrm>
          <a:custGeom>
            <a:avLst/>
            <a:gdLst/>
            <a:ahLst/>
            <a:cxnLst/>
            <a:rect l="l" t="t" r="r" b="b"/>
            <a:pathLst>
              <a:path w="76834" h="118110">
                <a:moveTo>
                  <a:pt x="0" y="0"/>
                </a:moveTo>
                <a:lnTo>
                  <a:pt x="76593" y="118071"/>
                </a:lnTo>
              </a:path>
            </a:pathLst>
          </a:custGeom>
          <a:ln w="126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31062" y="3220821"/>
            <a:ext cx="85725" cy="321945"/>
          </a:xfrm>
          <a:custGeom>
            <a:avLst/>
            <a:gdLst/>
            <a:ahLst/>
            <a:cxnLst/>
            <a:rect l="l" t="t" r="r" b="b"/>
            <a:pathLst>
              <a:path w="85725" h="321945">
                <a:moveTo>
                  <a:pt x="0" y="321741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16787" y="3220821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 h="0">
                <a:moveTo>
                  <a:pt x="0" y="0"/>
                </a:moveTo>
                <a:lnTo>
                  <a:pt x="19724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86447" y="399966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20227" y="399966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64435" y="4203026"/>
            <a:ext cx="52069" cy="27305"/>
          </a:xfrm>
          <a:custGeom>
            <a:avLst/>
            <a:gdLst/>
            <a:ahLst/>
            <a:cxnLst/>
            <a:rect l="l" t="t" r="r" b="b"/>
            <a:pathLst>
              <a:path w="52069" h="27304">
                <a:moveTo>
                  <a:pt x="0" y="27139"/>
                </a:moveTo>
                <a:lnTo>
                  <a:pt x="52044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16479" y="4206176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70">
                <a:moveTo>
                  <a:pt x="0" y="0"/>
                </a:moveTo>
                <a:lnTo>
                  <a:pt x="76682" y="178904"/>
                </a:lnTo>
              </a:path>
            </a:pathLst>
          </a:custGeom>
          <a:ln w="126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96337" y="3908933"/>
            <a:ext cx="86360" cy="476250"/>
          </a:xfrm>
          <a:custGeom>
            <a:avLst/>
            <a:gdLst/>
            <a:ahLst/>
            <a:cxnLst/>
            <a:rect l="l" t="t" r="r" b="b"/>
            <a:pathLst>
              <a:path w="86360" h="476250">
                <a:moveTo>
                  <a:pt x="0" y="476148"/>
                </a:moveTo>
                <a:lnTo>
                  <a:pt x="85813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482151" y="3908933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 h="0">
                <a:moveTo>
                  <a:pt x="0" y="0"/>
                </a:moveTo>
                <a:lnTo>
                  <a:pt x="4114203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99300" y="4132834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43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51293" y="4136009"/>
            <a:ext cx="76835" cy="118110"/>
          </a:xfrm>
          <a:custGeom>
            <a:avLst/>
            <a:gdLst/>
            <a:ahLst/>
            <a:cxnLst/>
            <a:rect l="l" t="t" r="r" b="b"/>
            <a:pathLst>
              <a:path w="76834" h="118110">
                <a:moveTo>
                  <a:pt x="0" y="0"/>
                </a:moveTo>
                <a:lnTo>
                  <a:pt x="76593" y="118071"/>
                </a:lnTo>
              </a:path>
            </a:pathLst>
          </a:custGeom>
          <a:ln w="126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31062" y="3932339"/>
            <a:ext cx="85725" cy="321945"/>
          </a:xfrm>
          <a:custGeom>
            <a:avLst/>
            <a:gdLst/>
            <a:ahLst/>
            <a:cxnLst/>
            <a:rect l="l" t="t" r="r" b="b"/>
            <a:pathLst>
              <a:path w="85725" h="321945">
                <a:moveTo>
                  <a:pt x="0" y="321741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16787" y="3932339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4" h="0">
                <a:moveTo>
                  <a:pt x="0" y="0"/>
                </a:moveTo>
                <a:lnTo>
                  <a:pt x="19724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71347" y="3153435"/>
            <a:ext cx="6697345" cy="1226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43180">
              <a:lnSpc>
                <a:spcPct val="100000"/>
              </a:lnSpc>
              <a:spcBef>
                <a:spcPts val="125"/>
              </a:spcBef>
              <a:tabLst>
                <a:tab pos="4196715" algn="l"/>
                <a:tab pos="4729480" algn="l"/>
              </a:tabLst>
            </a:pP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850" spc="-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2850" spc="1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3591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3591" sz="3225" spc="-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3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3591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3591" sz="3225" spc="2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-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3591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3591" sz="32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50">
              <a:latin typeface="Times New Roman"/>
              <a:cs typeface="Times New Roman"/>
            </a:endParaRPr>
          </a:p>
          <a:p>
            <a:pPr algn="r" marR="43180">
              <a:lnSpc>
                <a:spcPct val="100000"/>
              </a:lnSpc>
              <a:spcBef>
                <a:spcPts val="2585"/>
              </a:spcBef>
              <a:tabLst>
                <a:tab pos="1102995" algn="l"/>
                <a:tab pos="1631950" algn="l"/>
                <a:tab pos="2862580" algn="l"/>
                <a:tab pos="5878830" algn="l"/>
                <a:tab pos="6412230" algn="l"/>
              </a:tabLst>
            </a:pPr>
            <a:r>
              <a:rPr dirty="0" sz="2850" spc="16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8087" sz="3225" spc="6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4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8087" sz="3225" spc="22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baseline="-18087" sz="32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850" spc="-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1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3591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3591" sz="32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1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3591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3591" sz="322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-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3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0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3591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3591" sz="32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779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7797" sz="427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7797" sz="4275" spc="1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baseline="7797" sz="4275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18273" y="469752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904047" y="469752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06942" y="469752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40366" y="469752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52831" y="4613948"/>
            <a:ext cx="31889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01040" algn="l"/>
                <a:tab pos="1856105" algn="l"/>
              </a:tabLst>
            </a:pP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8087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8087" sz="3225" spc="-5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4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8087" sz="3225" spc="22">
                <a:solidFill>
                  <a:srgbClr val="FFFFFF"/>
                </a:solidFill>
                <a:latin typeface="Times New Roman"/>
                <a:cs typeface="Times New Roman"/>
              </a:rPr>
              <a:t>3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8087" sz="3225" spc="11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8087" sz="3225" spc="22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baseline="-18087" sz="322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6740" y="5351233"/>
            <a:ext cx="47498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399665" algn="l"/>
              </a:tabLst>
            </a:pPr>
            <a:r>
              <a:rPr dirty="0" sz="2800" spc="630">
                <a:solidFill>
                  <a:srgbClr val="FFFFFF"/>
                </a:solidFill>
                <a:latin typeface="新宋体"/>
                <a:cs typeface="新宋体"/>
              </a:rPr>
              <a:t>即</a:t>
            </a:r>
            <a:r>
              <a:rPr dirty="0" baseline="2923" sz="4275" spc="22">
                <a:solidFill>
                  <a:srgbClr val="FFFFFF"/>
                </a:solidFill>
                <a:latin typeface="Symbol"/>
                <a:cs typeface="Symbol"/>
              </a:rPr>
              <a:t></a:t>
            </a:r>
            <a:r>
              <a:rPr dirty="0" baseline="2923" sz="4275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12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5503" sz="3225" spc="11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2923" sz="4275" spc="112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2923" sz="4275" spc="-50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5503" sz="32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5503" sz="3225" spc="-5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2923" sz="4275" spc="-6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5503" sz="3225" spc="22">
                <a:solidFill>
                  <a:srgbClr val="FFFFFF"/>
                </a:solidFill>
                <a:latin typeface="Times New Roman"/>
                <a:cs typeface="Times New Roman"/>
              </a:rPr>
              <a:t>3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为等腰三角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形</a:t>
            </a:r>
            <a:r>
              <a:rPr dirty="0" sz="2800" spc="-76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1140" y="826960"/>
            <a:ext cx="3759200" cy="1327150"/>
          </a:xfrm>
          <a:prstGeom prst="rect">
            <a:avLst/>
          </a:prstGeom>
        </p:spPr>
        <p:txBody>
          <a:bodyPr wrap="square" lIns="0" tIns="2368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的三角形是等腰三角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形</a:t>
            </a:r>
            <a:r>
              <a:rPr dirty="0" sz="2800" spc="-7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764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证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624878" y="4563211"/>
            <a:ext cx="1412875" cy="495934"/>
          </a:xfrm>
          <a:custGeom>
            <a:avLst/>
            <a:gdLst/>
            <a:ahLst/>
            <a:cxnLst/>
            <a:rect l="l" t="t" r="r" b="b"/>
            <a:pathLst>
              <a:path w="1412875" h="495935">
                <a:moveTo>
                  <a:pt x="9042" y="495414"/>
                </a:moveTo>
                <a:lnTo>
                  <a:pt x="0" y="468312"/>
                </a:lnTo>
                <a:lnTo>
                  <a:pt x="1403350" y="0"/>
                </a:lnTo>
                <a:lnTo>
                  <a:pt x="1412392" y="27101"/>
                </a:lnTo>
                <a:lnTo>
                  <a:pt x="9042" y="49541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605790" y="411149"/>
            <a:ext cx="812101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4.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求证</a:t>
            </a:r>
            <a:r>
              <a:rPr dirty="0" sz="2800" spc="415" b="0">
                <a:solidFill>
                  <a:srgbClr val="FFFFFF"/>
                </a:solidFill>
                <a:latin typeface="新宋体"/>
                <a:cs typeface="新宋体"/>
              </a:rPr>
              <a:t>以</a:t>
            </a:r>
            <a:r>
              <a:rPr dirty="0" sz="2850" spc="10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5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43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b="0">
                <a:solidFill>
                  <a:srgbClr val="FFFFFF"/>
                </a:solidFill>
                <a:latin typeface="Times New Roman"/>
                <a:cs typeface="Times New Roman"/>
              </a:rPr>
              <a:t>(4</a:t>
            </a:r>
            <a:r>
              <a:rPr dirty="0" sz="2850" spc="-4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3,1)</a:t>
            </a:r>
            <a:r>
              <a:rPr dirty="0" sz="2850" spc="-4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 b="0">
                <a:solidFill>
                  <a:srgbClr val="FFFFFF"/>
                </a:solidFill>
                <a:latin typeface="Times New Roman"/>
                <a:cs typeface="Times New Roman"/>
              </a:rPr>
              <a:t>(7</a:t>
            </a:r>
            <a:r>
              <a:rPr dirty="0" sz="2850" spc="-40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 b="0">
                <a:solidFill>
                  <a:srgbClr val="FFFFFF"/>
                </a:solidFill>
                <a:latin typeface="Times New Roman"/>
                <a:cs typeface="Times New Roman"/>
              </a:rPr>
              <a:t>,1,</a:t>
            </a:r>
            <a:r>
              <a:rPr dirty="0" sz="2850" spc="-3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b="0">
                <a:solidFill>
                  <a:srgbClr val="FFFFFF"/>
                </a:solidFill>
                <a:latin typeface="Times New Roman"/>
                <a:cs typeface="Times New Roman"/>
              </a:rPr>
              <a:t>2),</a:t>
            </a:r>
            <a:r>
              <a:rPr dirty="0" sz="2850" spc="-3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9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baseline="-21367" sz="2925" spc="-30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b="0">
                <a:solidFill>
                  <a:srgbClr val="FFFFFF"/>
                </a:solidFill>
                <a:latin typeface="Times New Roman"/>
                <a:cs typeface="Times New Roman"/>
              </a:rPr>
              <a:t>(5,</a:t>
            </a:r>
            <a:r>
              <a:rPr dirty="0" sz="2850" spc="-36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" b="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r>
              <a:rPr dirty="0" sz="2850" spc="-11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b="0">
                <a:solidFill>
                  <a:srgbClr val="FFFFFF"/>
                </a:solidFill>
                <a:latin typeface="新宋体"/>
                <a:cs typeface="新宋体"/>
              </a:rPr>
              <a:t>为顶</a:t>
            </a:r>
            <a:r>
              <a:rPr dirty="0" baseline="3968" sz="4200" spc="-7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endParaRPr baseline="3968" sz="4200">
              <a:latin typeface="新宋体"/>
              <a:cs typeface="新宋体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260132" y="4564570"/>
            <a:ext cx="829310" cy="1337310"/>
          </a:xfrm>
          <a:custGeom>
            <a:avLst/>
            <a:gdLst/>
            <a:ahLst/>
            <a:cxnLst/>
            <a:rect l="l" t="t" r="r" b="b"/>
            <a:pathLst>
              <a:path w="829309" h="1337310">
                <a:moveTo>
                  <a:pt x="24409" y="1337246"/>
                </a:moveTo>
                <a:lnTo>
                  <a:pt x="0" y="1322387"/>
                </a:lnTo>
                <a:lnTo>
                  <a:pt x="804862" y="0"/>
                </a:lnTo>
                <a:lnTo>
                  <a:pt x="829271" y="14858"/>
                </a:lnTo>
                <a:lnTo>
                  <a:pt x="24409" y="133724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52681" y="1776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95860" y="1776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98984" y="1776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842162" y="1776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05790" y="1641462"/>
            <a:ext cx="64090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5952" sz="42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baseline="5952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baseline="5952" sz="4200" spc="-22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设该点</a:t>
            </a:r>
            <a:r>
              <a:rPr dirty="0" baseline="5952" sz="4200" spc="284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2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(0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55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sz="285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37">
                <a:solidFill>
                  <a:srgbClr val="FFFFFF"/>
                </a:solidFill>
                <a:latin typeface="宋体"/>
                <a:cs typeface="宋体"/>
              </a:rPr>
              <a:t>因为</a:t>
            </a:r>
            <a:r>
              <a:rPr dirty="0" baseline="-7797" sz="4275" spc="-727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-7797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7797" sz="4275" spc="-26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7797" sz="4275" spc="28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7797" sz="4275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330" i="1">
                <a:solidFill>
                  <a:srgbClr val="FFFFFF"/>
                </a:solidFill>
                <a:latin typeface="Times New Roman"/>
                <a:cs typeface="Times New Roman"/>
              </a:rPr>
              <a:t>MB</a:t>
            </a:r>
            <a:r>
              <a:rPr dirty="0" baseline="-7797" sz="4275" spc="-8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7797" sz="42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3975" y="261660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55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5968" y="2619781"/>
            <a:ext cx="76835" cy="180975"/>
          </a:xfrm>
          <a:custGeom>
            <a:avLst/>
            <a:gdLst/>
            <a:ahLst/>
            <a:cxnLst/>
            <a:rect l="l" t="t" r="r" b="b"/>
            <a:pathLst>
              <a:path w="76834" h="180975">
                <a:moveTo>
                  <a:pt x="0" y="0"/>
                </a:moveTo>
                <a:lnTo>
                  <a:pt x="76593" y="180365"/>
                </a:lnTo>
              </a:path>
            </a:pathLst>
          </a:custGeom>
          <a:ln w="126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55737" y="2320099"/>
            <a:ext cx="85725" cy="480059"/>
          </a:xfrm>
          <a:custGeom>
            <a:avLst/>
            <a:gdLst/>
            <a:ahLst/>
            <a:cxnLst/>
            <a:rect l="l" t="t" r="r" b="b"/>
            <a:pathLst>
              <a:path w="85725" h="480060">
                <a:moveTo>
                  <a:pt x="0" y="480047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41462" y="2320099"/>
            <a:ext cx="3005455" cy="0"/>
          </a:xfrm>
          <a:custGeom>
            <a:avLst/>
            <a:gdLst/>
            <a:ahLst/>
            <a:cxnLst/>
            <a:rect l="l" t="t" r="r" b="b"/>
            <a:pathLst>
              <a:path w="3005454" h="0">
                <a:moveTo>
                  <a:pt x="0" y="0"/>
                </a:moveTo>
                <a:lnTo>
                  <a:pt x="30051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76006" y="2378240"/>
            <a:ext cx="28594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6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r>
              <a:rPr dirty="0" baseline="37037" sz="2925" spc="9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37037" sz="2925" spc="-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(7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7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9436" y="267756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55"/>
                </a:moveTo>
                <a:lnTo>
                  <a:pt x="5198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41417" y="2680741"/>
            <a:ext cx="76835" cy="180975"/>
          </a:xfrm>
          <a:custGeom>
            <a:avLst/>
            <a:gdLst/>
            <a:ahLst/>
            <a:cxnLst/>
            <a:rect l="l" t="t" r="r" b="b"/>
            <a:pathLst>
              <a:path w="76835" h="180975">
                <a:moveTo>
                  <a:pt x="0" y="0"/>
                </a:moveTo>
                <a:lnTo>
                  <a:pt x="76580" y="180365"/>
                </a:lnTo>
              </a:path>
            </a:pathLst>
          </a:custGeom>
          <a:ln w="126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21173" y="2381059"/>
            <a:ext cx="85725" cy="480059"/>
          </a:xfrm>
          <a:custGeom>
            <a:avLst/>
            <a:gdLst/>
            <a:ahLst/>
            <a:cxnLst/>
            <a:rect l="l" t="t" r="r" b="b"/>
            <a:pathLst>
              <a:path w="85725" h="480060">
                <a:moveTo>
                  <a:pt x="0" y="480047"/>
                </a:moveTo>
                <a:lnTo>
                  <a:pt x="8571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06885" y="2381059"/>
            <a:ext cx="2728595" cy="0"/>
          </a:xfrm>
          <a:custGeom>
            <a:avLst/>
            <a:gdLst/>
            <a:ahLst/>
            <a:cxnLst/>
            <a:rect l="l" t="t" r="r" b="b"/>
            <a:pathLst>
              <a:path w="2728595" h="0">
                <a:moveTo>
                  <a:pt x="0" y="0"/>
                </a:moveTo>
                <a:lnTo>
                  <a:pt x="272837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553737" y="2391092"/>
            <a:ext cx="33337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4770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2923" sz="4275" spc="6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baseline="32763" sz="2925" spc="6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2923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292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89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baseline="32763" sz="2925" spc="89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4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8461" sz="2925" spc="17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8461" sz="29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9495" y="3896867"/>
            <a:ext cx="1219200" cy="538480"/>
          </a:xfrm>
          <a:custGeom>
            <a:avLst/>
            <a:gdLst/>
            <a:ahLst/>
            <a:cxnLst/>
            <a:rect l="l" t="t" r="r" b="b"/>
            <a:pathLst>
              <a:path w="1219200" h="538479">
                <a:moveTo>
                  <a:pt x="0" y="0"/>
                </a:moveTo>
                <a:lnTo>
                  <a:pt x="1219200" y="0"/>
                </a:lnTo>
                <a:lnTo>
                  <a:pt x="1219200" y="537972"/>
                </a:lnTo>
                <a:lnTo>
                  <a:pt x="0" y="537972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0225" y="3887787"/>
            <a:ext cx="1238250" cy="557530"/>
          </a:xfrm>
          <a:custGeom>
            <a:avLst/>
            <a:gdLst/>
            <a:ahLst/>
            <a:cxnLst/>
            <a:rect l="l" t="t" r="r" b="b"/>
            <a:pathLst>
              <a:path w="1238250" h="557529">
                <a:moveTo>
                  <a:pt x="1238250" y="557212"/>
                </a:moveTo>
                <a:lnTo>
                  <a:pt x="0" y="557212"/>
                </a:lnTo>
                <a:lnTo>
                  <a:pt x="0" y="0"/>
                </a:lnTo>
                <a:lnTo>
                  <a:pt x="1238250" y="0"/>
                </a:lnTo>
                <a:lnTo>
                  <a:pt x="1238250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538162"/>
                </a:lnTo>
                <a:lnTo>
                  <a:pt x="9525" y="538162"/>
                </a:lnTo>
                <a:lnTo>
                  <a:pt x="19050" y="547687"/>
                </a:lnTo>
                <a:lnTo>
                  <a:pt x="1238250" y="547687"/>
                </a:lnTo>
                <a:lnTo>
                  <a:pt x="1238250" y="557212"/>
                </a:lnTo>
                <a:close/>
              </a:path>
              <a:path w="1238250" h="557529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238250" h="557529">
                <a:moveTo>
                  <a:pt x="121920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219200" y="9525"/>
                </a:lnTo>
                <a:lnTo>
                  <a:pt x="1219200" y="19050"/>
                </a:lnTo>
                <a:close/>
              </a:path>
              <a:path w="1238250" h="557529">
                <a:moveTo>
                  <a:pt x="1219200" y="547687"/>
                </a:moveTo>
                <a:lnTo>
                  <a:pt x="1219200" y="9525"/>
                </a:lnTo>
                <a:lnTo>
                  <a:pt x="1228725" y="19050"/>
                </a:lnTo>
                <a:lnTo>
                  <a:pt x="1238250" y="19050"/>
                </a:lnTo>
                <a:lnTo>
                  <a:pt x="1238250" y="538162"/>
                </a:lnTo>
                <a:lnTo>
                  <a:pt x="1228725" y="538162"/>
                </a:lnTo>
                <a:lnTo>
                  <a:pt x="1219200" y="547687"/>
                </a:lnTo>
                <a:close/>
              </a:path>
              <a:path w="1238250" h="557529">
                <a:moveTo>
                  <a:pt x="1238250" y="19050"/>
                </a:moveTo>
                <a:lnTo>
                  <a:pt x="1228725" y="19050"/>
                </a:lnTo>
                <a:lnTo>
                  <a:pt x="1219200" y="9525"/>
                </a:lnTo>
                <a:lnTo>
                  <a:pt x="1238250" y="9525"/>
                </a:lnTo>
                <a:lnTo>
                  <a:pt x="1238250" y="19050"/>
                </a:lnTo>
                <a:close/>
              </a:path>
              <a:path w="1238250" h="557529">
                <a:moveTo>
                  <a:pt x="19050" y="547687"/>
                </a:moveTo>
                <a:lnTo>
                  <a:pt x="9525" y="538162"/>
                </a:lnTo>
                <a:lnTo>
                  <a:pt x="19050" y="538162"/>
                </a:lnTo>
                <a:lnTo>
                  <a:pt x="19050" y="547687"/>
                </a:lnTo>
                <a:close/>
              </a:path>
              <a:path w="1238250" h="557529">
                <a:moveTo>
                  <a:pt x="1219200" y="547687"/>
                </a:moveTo>
                <a:lnTo>
                  <a:pt x="19050" y="547687"/>
                </a:lnTo>
                <a:lnTo>
                  <a:pt x="19050" y="538162"/>
                </a:lnTo>
                <a:lnTo>
                  <a:pt x="1219200" y="538162"/>
                </a:lnTo>
                <a:lnTo>
                  <a:pt x="1219200" y="547687"/>
                </a:lnTo>
                <a:close/>
              </a:path>
              <a:path w="1238250" h="557529">
                <a:moveTo>
                  <a:pt x="1238250" y="547687"/>
                </a:moveTo>
                <a:lnTo>
                  <a:pt x="1219200" y="547687"/>
                </a:lnTo>
                <a:lnTo>
                  <a:pt x="1228725" y="538162"/>
                </a:lnTo>
                <a:lnTo>
                  <a:pt x="1238250" y="538162"/>
                </a:lnTo>
                <a:lnTo>
                  <a:pt x="1238250" y="54768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14095" y="3038437"/>
            <a:ext cx="8265795" cy="26066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0489">
              <a:lnSpc>
                <a:spcPts val="2695"/>
              </a:lnSpc>
              <a:spcBef>
                <a:spcPts val="125"/>
              </a:spcBef>
            </a:pPr>
            <a:r>
              <a:rPr dirty="0" baseline="-3968" sz="4200">
                <a:solidFill>
                  <a:srgbClr val="FFFFFF"/>
                </a:solidFill>
                <a:latin typeface="新宋体"/>
                <a:cs typeface="新宋体"/>
              </a:rPr>
              <a:t>解</a:t>
            </a:r>
            <a:r>
              <a:rPr dirty="0" baseline="-3968" sz="4200" spc="-7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r>
              <a:rPr dirty="0" baseline="-3968" sz="4200" spc="-12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8490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14</a:t>
            </a:r>
            <a:r>
              <a:rPr dirty="0" baseline="28490" sz="2925" spc="-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9920" sz="4200">
                <a:solidFill>
                  <a:srgbClr val="FFFFFF"/>
                </a:solidFill>
                <a:latin typeface="新宋体"/>
                <a:cs typeface="新宋体"/>
              </a:rPr>
              <a:t>故所求点</a:t>
            </a:r>
            <a:r>
              <a:rPr dirty="0" baseline="9920" sz="4200" spc="27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-2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30">
                <a:solidFill>
                  <a:srgbClr val="FFFF00"/>
                </a:solidFill>
                <a:latin typeface="Times New Roman"/>
                <a:cs typeface="Times New Roman"/>
              </a:rPr>
              <a:t>(0</a:t>
            </a:r>
            <a:r>
              <a:rPr dirty="0" sz="2850" spc="-4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4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2850" spc="-4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u="sng" baseline="28490" sz="2925" spc="135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14</a:t>
            </a:r>
            <a:r>
              <a:rPr dirty="0" baseline="28490" sz="2925" spc="-5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2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  <a:p>
            <a:pPr marL="1485265">
              <a:lnSpc>
                <a:spcPts val="1614"/>
              </a:lnSpc>
              <a:tabLst>
                <a:tab pos="4993640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9	</a:t>
            </a:r>
            <a:r>
              <a:rPr dirty="0" sz="1950" spc="15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116839">
              <a:lnSpc>
                <a:spcPct val="100000"/>
              </a:lnSpc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思考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575310" indent="-503555">
              <a:lnSpc>
                <a:spcPct val="100000"/>
              </a:lnSpc>
              <a:spcBef>
                <a:spcPts val="1955"/>
              </a:spcBef>
              <a:buFont typeface="Times New Roman"/>
              <a:buAutoNum type="arabicParenBoth"/>
              <a:tabLst>
                <a:tab pos="57594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如何求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xoy</a:t>
            </a:r>
            <a:r>
              <a:rPr dirty="0" sz="2800" spc="-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面上与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00" spc="-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00" spc="-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等距离之点的轨迹方程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  <a:p>
            <a:pPr marL="613410" indent="-503555">
              <a:lnSpc>
                <a:spcPct val="100000"/>
              </a:lnSpc>
              <a:spcBef>
                <a:spcPts val="1440"/>
              </a:spcBef>
              <a:buFont typeface="Times New Roman"/>
              <a:buAutoNum type="arabicParenBoth"/>
              <a:tabLst>
                <a:tab pos="61404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如何求在空间与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00" spc="-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00" spc="-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等距离之点的轨迹方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18440" y="350445"/>
            <a:ext cx="8305165" cy="1057910"/>
          </a:xfrm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25400" marR="17780" indent="387350">
              <a:lnSpc>
                <a:spcPct val="119000"/>
              </a:lnSpc>
              <a:spcBef>
                <a:spcPts val="145"/>
              </a:spcBef>
            </a:pPr>
            <a:r>
              <a:rPr dirty="0" baseline="4960" sz="4200"/>
              <a:t>例</a:t>
            </a:r>
            <a:r>
              <a:rPr dirty="0" baseline="4960" sz="4200" spc="-7">
                <a:latin typeface="Times New Roman"/>
                <a:cs typeface="Times New Roman"/>
              </a:rPr>
              <a:t>5.</a:t>
            </a:r>
            <a:r>
              <a:rPr dirty="0" baseline="4960" sz="4200" spc="-15">
                <a:latin typeface="Times New Roman"/>
                <a:cs typeface="Times New Roman"/>
              </a:rPr>
              <a:t> </a:t>
            </a:r>
            <a:r>
              <a:rPr dirty="0" baseline="4960" sz="4200" spc="-7" b="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baseline="4960" sz="4200" spc="-1057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4960" sz="4200" spc="-7" b="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baseline="4960" sz="4200" b="0">
                <a:solidFill>
                  <a:srgbClr val="FFFFFF"/>
                </a:solidFill>
                <a:latin typeface="新宋体"/>
                <a:cs typeface="新宋体"/>
              </a:rPr>
              <a:t>轴上求与两</a:t>
            </a:r>
            <a:r>
              <a:rPr dirty="0" baseline="4960" sz="4200" spc="465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50" spc="5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5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0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50" b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4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 b="0">
                <a:solidFill>
                  <a:srgbClr val="FFFFFF"/>
                </a:solidFill>
                <a:latin typeface="Times New Roman"/>
                <a:cs typeface="Times New Roman"/>
              </a:rPr>
              <a:t>,1,</a:t>
            </a:r>
            <a:r>
              <a:rPr dirty="0" sz="2850" spc="-4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b="0">
                <a:solidFill>
                  <a:srgbClr val="FFFFFF"/>
                </a:solidFill>
                <a:latin typeface="Times New Roman"/>
                <a:cs typeface="Times New Roman"/>
              </a:rPr>
              <a:t>7)</a:t>
            </a:r>
            <a:r>
              <a:rPr dirty="0" sz="2850" spc="-4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 spc="622" b="0">
                <a:solidFill>
                  <a:srgbClr val="FFFFFF"/>
                </a:solidFill>
                <a:latin typeface="新宋体"/>
                <a:cs typeface="新宋体"/>
              </a:rPr>
              <a:t>及</a:t>
            </a:r>
            <a:r>
              <a:rPr dirty="0" sz="2850" spc="75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75" b="0">
                <a:solidFill>
                  <a:srgbClr val="FFFFFF"/>
                </a:solidFill>
                <a:latin typeface="Times New Roman"/>
                <a:cs typeface="Times New Roman"/>
              </a:rPr>
              <a:t>(3,</a:t>
            </a:r>
            <a:r>
              <a:rPr dirty="0" sz="2850" spc="-45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0" b="0">
                <a:solidFill>
                  <a:srgbClr val="FFFFFF"/>
                </a:solidFill>
                <a:latin typeface="Times New Roman"/>
                <a:cs typeface="Times New Roman"/>
              </a:rPr>
              <a:t>5,</a:t>
            </a:r>
            <a:r>
              <a:rPr dirty="0" sz="2850" spc="-3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b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850" spc="-4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 b="0">
                <a:solidFill>
                  <a:srgbClr val="FFFFFF"/>
                </a:solidFill>
                <a:latin typeface="新宋体"/>
                <a:cs typeface="新宋体"/>
              </a:rPr>
              <a:t>等</a:t>
            </a:r>
            <a:r>
              <a:rPr dirty="0" baseline="5952" sz="4200" spc="-7" b="0">
                <a:solidFill>
                  <a:srgbClr val="FFFFFF"/>
                </a:solidFill>
                <a:latin typeface="新宋体"/>
                <a:cs typeface="新宋体"/>
              </a:rPr>
              <a:t>距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离的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286384"/>
            <a:ext cx="8591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提示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69827" y="97928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12942" y="97928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16040" y="97928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9155" y="97928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8490" y="898296"/>
            <a:ext cx="685101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82715" algn="l"/>
              </a:tabLst>
            </a:pP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设动点</a:t>
            </a:r>
            <a:r>
              <a:rPr dirty="0" sz="2800" spc="170" b="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-2923" sz="4275" spc="30" b="0" i="1">
                <a:latin typeface="Times New Roman"/>
                <a:cs typeface="Times New Roman"/>
              </a:rPr>
              <a:t>M</a:t>
            </a:r>
            <a:r>
              <a:rPr dirty="0" baseline="-2923" sz="4275" spc="-315" b="0" i="1">
                <a:latin typeface="Times New Roman"/>
                <a:cs typeface="Times New Roman"/>
              </a:rPr>
              <a:t> </a:t>
            </a:r>
            <a:r>
              <a:rPr dirty="0" baseline="-2923" sz="4275" spc="337" b="0">
                <a:latin typeface="Times New Roman"/>
                <a:cs typeface="Times New Roman"/>
              </a:rPr>
              <a:t>(</a:t>
            </a:r>
            <a:r>
              <a:rPr dirty="0" baseline="-2923" sz="4275" spc="15" b="0" i="1">
                <a:latin typeface="Times New Roman"/>
                <a:cs typeface="Times New Roman"/>
              </a:rPr>
              <a:t>x</a:t>
            </a:r>
            <a:r>
              <a:rPr dirty="0" baseline="-2923" sz="4275" spc="-569" b="0" i="1">
                <a:latin typeface="Times New Roman"/>
                <a:cs typeface="Times New Roman"/>
              </a:rPr>
              <a:t> </a:t>
            </a:r>
            <a:r>
              <a:rPr dirty="0" baseline="-2923" sz="4275" spc="7" b="0">
                <a:latin typeface="Times New Roman"/>
                <a:cs typeface="Times New Roman"/>
              </a:rPr>
              <a:t>,</a:t>
            </a:r>
            <a:r>
              <a:rPr dirty="0" baseline="-2923" sz="4275" spc="-142" b="0">
                <a:latin typeface="Times New Roman"/>
                <a:cs typeface="Times New Roman"/>
              </a:rPr>
              <a:t> </a:t>
            </a:r>
            <a:r>
              <a:rPr dirty="0" baseline="-2923" sz="4275" spc="15" b="0" i="1">
                <a:latin typeface="Times New Roman"/>
                <a:cs typeface="Times New Roman"/>
              </a:rPr>
              <a:t>y</a:t>
            </a:r>
            <a:r>
              <a:rPr dirty="0" baseline="-2923" sz="4275" spc="-494" b="0" i="1">
                <a:latin typeface="Times New Roman"/>
                <a:cs typeface="Times New Roman"/>
              </a:rPr>
              <a:t> </a:t>
            </a:r>
            <a:r>
              <a:rPr dirty="0" baseline="-2923" sz="4275" spc="7" b="0">
                <a:latin typeface="Times New Roman"/>
                <a:cs typeface="Times New Roman"/>
              </a:rPr>
              <a:t>,</a:t>
            </a:r>
            <a:r>
              <a:rPr dirty="0" baseline="-2923" sz="4275" spc="-615" b="0">
                <a:latin typeface="Times New Roman"/>
                <a:cs typeface="Times New Roman"/>
              </a:rPr>
              <a:t> </a:t>
            </a:r>
            <a:r>
              <a:rPr dirty="0" baseline="-2923" sz="4275" spc="30" b="0">
                <a:latin typeface="Times New Roman"/>
                <a:cs typeface="Times New Roman"/>
              </a:rPr>
              <a:t>0</a:t>
            </a:r>
            <a:r>
              <a:rPr dirty="0" baseline="-2923" sz="4275" spc="442" b="0">
                <a:latin typeface="Times New Roman"/>
                <a:cs typeface="Times New Roman"/>
              </a:rPr>
              <a:t>)</a:t>
            </a:r>
            <a:r>
              <a:rPr dirty="0" baseline="-2923" sz="4275" spc="7" b="0">
                <a:latin typeface="Times New Roman"/>
                <a:cs typeface="Times New Roman"/>
              </a:rPr>
              <a:t>,</a:t>
            </a:r>
            <a:r>
              <a:rPr dirty="0" baseline="-2923" sz="4275" spc="-652" b="0"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利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用</a:t>
            </a:r>
            <a:r>
              <a:rPr dirty="0" sz="2800" spc="-51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0" b="0" i="1">
                <a:latin typeface="Times New Roman"/>
                <a:cs typeface="Times New Roman"/>
              </a:rPr>
              <a:t>M</a:t>
            </a:r>
            <a:r>
              <a:rPr dirty="0" sz="2850" spc="-170" b="0" i="1">
                <a:latin typeface="Times New Roman"/>
                <a:cs typeface="Times New Roman"/>
              </a:rPr>
              <a:t> </a:t>
            </a:r>
            <a:r>
              <a:rPr dirty="0" sz="2850" spc="15" b="0" i="1">
                <a:latin typeface="Times New Roman"/>
                <a:cs typeface="Times New Roman"/>
              </a:rPr>
              <a:t>A</a:t>
            </a:r>
            <a:r>
              <a:rPr dirty="0" sz="2850" spc="200" b="0" i="1">
                <a:latin typeface="Times New Roman"/>
                <a:cs typeface="Times New Roman"/>
              </a:rPr>
              <a:t> </a:t>
            </a:r>
            <a:r>
              <a:rPr dirty="0" sz="2850" spc="10" b="0">
                <a:latin typeface="Symbol"/>
                <a:cs typeface="Symbol"/>
              </a:rPr>
              <a:t></a:t>
            </a:r>
            <a:r>
              <a:rPr dirty="0" sz="2850" spc="330" b="0">
                <a:latin typeface="Times New Roman"/>
                <a:cs typeface="Times New Roman"/>
              </a:rPr>
              <a:t> </a:t>
            </a:r>
            <a:r>
              <a:rPr dirty="0" sz="2850" spc="425" b="0" i="1">
                <a:latin typeface="Times New Roman"/>
                <a:cs typeface="Times New Roman"/>
              </a:rPr>
              <a:t>M</a:t>
            </a:r>
            <a:r>
              <a:rPr dirty="0" sz="2850" spc="15" b="0" i="1">
                <a:latin typeface="Times New Roman"/>
                <a:cs typeface="Times New Roman"/>
              </a:rPr>
              <a:t>B</a:t>
            </a:r>
            <a:r>
              <a:rPr dirty="0" sz="2850" spc="-55" b="0" i="1">
                <a:latin typeface="Times New Roman"/>
                <a:cs typeface="Times New Roman"/>
              </a:rPr>
              <a:t> </a:t>
            </a:r>
            <a:r>
              <a:rPr dirty="0" sz="2850" spc="5" b="0">
                <a:latin typeface="Times New Roman"/>
                <a:cs typeface="Times New Roman"/>
              </a:rPr>
              <a:t>,</a:t>
            </a:r>
            <a:r>
              <a:rPr dirty="0" sz="2850" b="0">
                <a:latin typeface="Times New Roman"/>
                <a:cs typeface="Times New Roman"/>
              </a:rPr>
              <a:t>	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46027" y="22162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89142" y="22162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92240" y="22162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35355" y="22162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29278" y="4728730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93"/>
                </a:moveTo>
                <a:lnTo>
                  <a:pt x="52019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1297" y="4731905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4">
                <a:moveTo>
                  <a:pt x="0" y="0"/>
                </a:moveTo>
                <a:lnTo>
                  <a:pt x="76644" y="115976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961129" y="4530940"/>
            <a:ext cx="86360" cy="317500"/>
          </a:xfrm>
          <a:custGeom>
            <a:avLst/>
            <a:gdLst/>
            <a:ahLst/>
            <a:cxnLst/>
            <a:rect l="l" t="t" r="r" b="b"/>
            <a:pathLst>
              <a:path w="86360" h="317500">
                <a:moveTo>
                  <a:pt x="0" y="316941"/>
                </a:moveTo>
                <a:lnTo>
                  <a:pt x="8577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046905" y="4530940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 h="0">
                <a:moveTo>
                  <a:pt x="0" y="0"/>
                </a:moveTo>
                <a:lnTo>
                  <a:pt x="34710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3390" y="4468190"/>
            <a:ext cx="593725" cy="0"/>
          </a:xfrm>
          <a:custGeom>
            <a:avLst/>
            <a:gdLst/>
            <a:ahLst/>
            <a:cxnLst/>
            <a:rect l="l" t="t" r="r" b="b"/>
            <a:pathLst>
              <a:path w="593725" h="0">
                <a:moveTo>
                  <a:pt x="0" y="0"/>
                </a:moveTo>
                <a:lnTo>
                  <a:pt x="59333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17530" y="4463859"/>
            <a:ext cx="3911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3090" y="4192676"/>
            <a:ext cx="54324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424554" algn="l"/>
                <a:tab pos="3833495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baseline="36062" sz="4275" spc="1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-6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baseline="1949" sz="4275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1949" sz="4275" spc="-5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1949" sz="4275" spc="-6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baseline="1949" sz="42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30195" y="5883795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93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82189" y="5886970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4">
                <a:moveTo>
                  <a:pt x="0" y="0"/>
                </a:moveTo>
                <a:lnTo>
                  <a:pt x="76619" y="115976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661983" y="5686006"/>
            <a:ext cx="86360" cy="317500"/>
          </a:xfrm>
          <a:custGeom>
            <a:avLst/>
            <a:gdLst/>
            <a:ahLst/>
            <a:cxnLst/>
            <a:rect l="l" t="t" r="r" b="b"/>
            <a:pathLst>
              <a:path w="86360" h="317500">
                <a:moveTo>
                  <a:pt x="0" y="316941"/>
                </a:moveTo>
                <a:lnTo>
                  <a:pt x="857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47721" y="5686006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4" h="0">
                <a:moveTo>
                  <a:pt x="0" y="0"/>
                </a:moveTo>
                <a:lnTo>
                  <a:pt x="34693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90391" y="5883795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93"/>
                </a:moveTo>
                <a:lnTo>
                  <a:pt x="520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42398" y="5886970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4">
                <a:moveTo>
                  <a:pt x="0" y="0"/>
                </a:moveTo>
                <a:lnTo>
                  <a:pt x="76606" y="11597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2179" y="5686006"/>
            <a:ext cx="86360" cy="317500"/>
          </a:xfrm>
          <a:custGeom>
            <a:avLst/>
            <a:gdLst/>
            <a:ahLst/>
            <a:cxnLst/>
            <a:rect l="l" t="t" r="r" b="b"/>
            <a:pathLst>
              <a:path w="86360" h="317500">
                <a:moveTo>
                  <a:pt x="0" y="316941"/>
                </a:moveTo>
                <a:lnTo>
                  <a:pt x="8575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07930" y="5686006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 h="0">
                <a:moveTo>
                  <a:pt x="0" y="0"/>
                </a:moveTo>
                <a:lnTo>
                  <a:pt x="34693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250601" y="5883795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93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02594" y="5886970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4">
                <a:moveTo>
                  <a:pt x="0" y="0"/>
                </a:moveTo>
                <a:lnTo>
                  <a:pt x="76619" y="115976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382389" y="5686006"/>
            <a:ext cx="86360" cy="317500"/>
          </a:xfrm>
          <a:custGeom>
            <a:avLst/>
            <a:gdLst/>
            <a:ahLst/>
            <a:cxnLst/>
            <a:rect l="l" t="t" r="r" b="b"/>
            <a:pathLst>
              <a:path w="86360" h="317500">
                <a:moveTo>
                  <a:pt x="0" y="316941"/>
                </a:moveTo>
                <a:lnTo>
                  <a:pt x="857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68126" y="5686006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 h="0">
                <a:moveTo>
                  <a:pt x="0" y="0"/>
                </a:moveTo>
                <a:lnTo>
                  <a:pt x="34693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943900" y="4970522"/>
            <a:ext cx="3197225" cy="11125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640"/>
              </a:spcBef>
              <a:tabLst>
                <a:tab pos="1250950" algn="l"/>
                <a:tab pos="2023110" algn="l"/>
                <a:tab pos="2366010" algn="l"/>
                <a:tab pos="3027045" algn="l"/>
              </a:tabLst>
            </a:pP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-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8180" sz="5175" spc="-322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dirty="0" baseline="-28180" sz="5175" spc="-3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3450" spc="-2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3450" spc="-20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5087" sz="4275" spc="7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u="sng" sz="285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r>
              <a:rPr dirty="0" baseline="-35087" sz="4275" spc="7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-1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28180" sz="5175" spc="-322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baseline="-28180" sz="5175">
              <a:latin typeface="Symbol"/>
              <a:cs typeface="Symbol"/>
            </a:endParaRPr>
          </a:p>
          <a:p>
            <a:pPr marL="786765">
              <a:lnSpc>
                <a:spcPct val="100000"/>
              </a:lnSpc>
              <a:spcBef>
                <a:spcPts val="450"/>
              </a:spcBef>
              <a:tabLst>
                <a:tab pos="1647189" algn="l"/>
                <a:tab pos="2506980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14	14	14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0390" y="1249624"/>
            <a:ext cx="6901815" cy="2634615"/>
          </a:xfrm>
          <a:prstGeom prst="rect">
            <a:avLst/>
          </a:prstGeom>
        </p:spPr>
        <p:txBody>
          <a:bodyPr wrap="square" lIns="0" tIns="240029" rIns="0" bIns="0" rtlCol="0" vert="horz">
            <a:spAutoFit/>
          </a:bodyPr>
          <a:lstStyle/>
          <a:p>
            <a:pPr marL="1468120">
              <a:lnSpc>
                <a:spcPct val="100000"/>
              </a:lnSpc>
              <a:spcBef>
                <a:spcPts val="1889"/>
              </a:spcBef>
            </a:pP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28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且</a:t>
            </a:r>
            <a:r>
              <a:rPr dirty="0" baseline="3968" sz="4200" spc="-64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algn="ctr" marL="25400">
              <a:lnSpc>
                <a:spcPct val="100000"/>
              </a:lnSpc>
              <a:spcBef>
                <a:spcPts val="1800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(2)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设动点</a:t>
            </a:r>
            <a:r>
              <a:rPr dirty="0" sz="2800" spc="47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-3898" sz="4275" spc="3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3898" sz="4275" spc="-3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79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baseline="-3898" sz="4275" spc="179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3898" sz="4275" spc="-57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1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3898" sz="4275" spc="-502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3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232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3898" sz="4275" spc="232">
                <a:solidFill>
                  <a:srgbClr val="FFFF00"/>
                </a:solidFill>
                <a:latin typeface="Times New Roman"/>
                <a:cs typeface="Times New Roman"/>
              </a:rPr>
              <a:t>),</a:t>
            </a:r>
            <a:r>
              <a:rPr dirty="0" baseline="-3898" sz="4275" spc="-20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利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用</a:t>
            </a:r>
            <a:r>
              <a:rPr dirty="0" sz="2800" spc="-5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-17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19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3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220" i="1">
                <a:solidFill>
                  <a:srgbClr val="FFFF00"/>
                </a:solidFill>
                <a:latin typeface="Times New Roman"/>
                <a:cs typeface="Times New Roman"/>
              </a:rPr>
              <a:t>MB</a:t>
            </a:r>
            <a:r>
              <a:rPr dirty="0" sz="2850" spc="-6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2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endParaRPr baseline="-1984" sz="4200">
              <a:latin typeface="新宋体"/>
              <a:cs typeface="新宋体"/>
            </a:endParaRPr>
          </a:p>
          <a:p>
            <a:pPr marL="1490345">
              <a:lnSpc>
                <a:spcPct val="100000"/>
              </a:lnSpc>
              <a:spcBef>
                <a:spcPts val="1180"/>
              </a:spcBef>
            </a:pPr>
            <a:r>
              <a:rPr dirty="0" sz="2850" spc="13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dirty="0" sz="28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8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.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已知两</a:t>
            </a:r>
            <a:r>
              <a:rPr dirty="0" sz="2800" spc="44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3898" sz="4275" spc="-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898" sz="4275" spc="-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3898" sz="4275" spc="-5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baseline="3898" sz="4275" spc="-6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898" sz="4275" spc="-6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3898" sz="4275" spc="-6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898" sz="4275" spc="-6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baseline="3898" sz="4275" spc="-6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898" sz="4275" spc="-6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936" sz="4200" spc="337">
                <a:solidFill>
                  <a:srgbClr val="FFFFFF"/>
                </a:solidFill>
                <a:latin typeface="新宋体"/>
                <a:cs typeface="新宋体"/>
              </a:rPr>
              <a:t>和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,1,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75">
                <a:solidFill>
                  <a:srgbClr val="FFFFFF"/>
                </a:solidFill>
                <a:latin typeface="Times New Roman"/>
                <a:cs typeface="Times New Roman"/>
              </a:rPr>
              <a:t>3),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936" sz="4200" spc="-7">
                <a:solidFill>
                  <a:srgbClr val="FFFFFF"/>
                </a:solidFill>
                <a:latin typeface="新宋体"/>
                <a:cs typeface="新宋体"/>
              </a:rPr>
              <a:t>求</a:t>
            </a:r>
            <a:r>
              <a:rPr dirty="0" baseline="7936" sz="4200" spc="-132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202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dirty="0" baseline="31339" sz="2925" spc="202">
                <a:solidFill>
                  <a:srgbClr val="FFFFFF"/>
                </a:solidFill>
                <a:latin typeface="MT Extra"/>
                <a:cs typeface="MT Extra"/>
              </a:rPr>
              <a:t></a:t>
            </a:r>
            <a:r>
              <a:rPr dirty="0" baseline="-3898" sz="4275" spc="202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-3898" sz="427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05600" y="3467100"/>
            <a:ext cx="449580" cy="76200"/>
          </a:xfrm>
          <a:custGeom>
            <a:avLst/>
            <a:gdLst/>
            <a:ahLst/>
            <a:cxnLst/>
            <a:rect l="l" t="t" r="r" b="b"/>
            <a:pathLst>
              <a:path w="449579" h="76200">
                <a:moveTo>
                  <a:pt x="373062" y="76200"/>
                </a:moveTo>
                <a:lnTo>
                  <a:pt x="411162" y="38100"/>
                </a:lnTo>
                <a:lnTo>
                  <a:pt x="373062" y="0"/>
                </a:lnTo>
                <a:lnTo>
                  <a:pt x="436562" y="31750"/>
                </a:lnTo>
                <a:lnTo>
                  <a:pt x="420687" y="31750"/>
                </a:lnTo>
                <a:lnTo>
                  <a:pt x="420687" y="44450"/>
                </a:lnTo>
                <a:lnTo>
                  <a:pt x="436562" y="44450"/>
                </a:lnTo>
                <a:lnTo>
                  <a:pt x="373062" y="76200"/>
                </a:lnTo>
                <a:close/>
              </a:path>
              <a:path w="449579" h="76200">
                <a:moveTo>
                  <a:pt x="40481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04812" y="31750"/>
                </a:lnTo>
                <a:lnTo>
                  <a:pt x="411162" y="38100"/>
                </a:lnTo>
                <a:lnTo>
                  <a:pt x="404812" y="44450"/>
                </a:lnTo>
                <a:close/>
              </a:path>
              <a:path w="449579" h="76200">
                <a:moveTo>
                  <a:pt x="436562" y="44450"/>
                </a:moveTo>
                <a:lnTo>
                  <a:pt x="420687" y="44450"/>
                </a:lnTo>
                <a:lnTo>
                  <a:pt x="420687" y="31750"/>
                </a:lnTo>
                <a:lnTo>
                  <a:pt x="436562" y="31750"/>
                </a:lnTo>
                <a:lnTo>
                  <a:pt x="449262" y="38100"/>
                </a:lnTo>
                <a:lnTo>
                  <a:pt x="43656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371600" y="4229100"/>
            <a:ext cx="449580" cy="76200"/>
          </a:xfrm>
          <a:custGeom>
            <a:avLst/>
            <a:gdLst/>
            <a:ahLst/>
            <a:cxnLst/>
            <a:rect l="l" t="t" r="r" b="b"/>
            <a:pathLst>
              <a:path w="449580" h="76200">
                <a:moveTo>
                  <a:pt x="373062" y="76200"/>
                </a:moveTo>
                <a:lnTo>
                  <a:pt x="411162" y="38100"/>
                </a:lnTo>
                <a:lnTo>
                  <a:pt x="373062" y="0"/>
                </a:lnTo>
                <a:lnTo>
                  <a:pt x="436562" y="31750"/>
                </a:lnTo>
                <a:lnTo>
                  <a:pt x="420687" y="31750"/>
                </a:lnTo>
                <a:lnTo>
                  <a:pt x="420687" y="44450"/>
                </a:lnTo>
                <a:lnTo>
                  <a:pt x="436562" y="44450"/>
                </a:lnTo>
                <a:lnTo>
                  <a:pt x="373062" y="76200"/>
                </a:lnTo>
                <a:close/>
              </a:path>
              <a:path w="449580" h="76200">
                <a:moveTo>
                  <a:pt x="40481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04812" y="31750"/>
                </a:lnTo>
                <a:lnTo>
                  <a:pt x="411162" y="38100"/>
                </a:lnTo>
                <a:lnTo>
                  <a:pt x="404812" y="44450"/>
                </a:lnTo>
                <a:close/>
              </a:path>
              <a:path w="449580" h="76200">
                <a:moveTo>
                  <a:pt x="436562" y="44450"/>
                </a:moveTo>
                <a:lnTo>
                  <a:pt x="420687" y="44450"/>
                </a:lnTo>
                <a:lnTo>
                  <a:pt x="420687" y="31750"/>
                </a:lnTo>
                <a:lnTo>
                  <a:pt x="436562" y="31750"/>
                </a:lnTo>
                <a:lnTo>
                  <a:pt x="449262" y="38100"/>
                </a:lnTo>
                <a:lnTo>
                  <a:pt x="43656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536850" y="4671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16871" y="4671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649664" y="4588230"/>
            <a:ext cx="4851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67000" y="4581525"/>
            <a:ext cx="449580" cy="76200"/>
          </a:xfrm>
          <a:custGeom>
            <a:avLst/>
            <a:gdLst/>
            <a:ahLst/>
            <a:cxnLst/>
            <a:rect l="l" t="t" r="r" b="b"/>
            <a:pathLst>
              <a:path w="449580" h="76200">
                <a:moveTo>
                  <a:pt x="373062" y="76200"/>
                </a:moveTo>
                <a:lnTo>
                  <a:pt x="411162" y="38100"/>
                </a:lnTo>
                <a:lnTo>
                  <a:pt x="373062" y="0"/>
                </a:lnTo>
                <a:lnTo>
                  <a:pt x="436562" y="31750"/>
                </a:lnTo>
                <a:lnTo>
                  <a:pt x="420687" y="31750"/>
                </a:lnTo>
                <a:lnTo>
                  <a:pt x="420687" y="44450"/>
                </a:lnTo>
                <a:lnTo>
                  <a:pt x="436562" y="44450"/>
                </a:lnTo>
                <a:lnTo>
                  <a:pt x="373062" y="76200"/>
                </a:lnTo>
                <a:close/>
              </a:path>
              <a:path w="449580" h="76200">
                <a:moveTo>
                  <a:pt x="40481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04812" y="31750"/>
                </a:lnTo>
                <a:lnTo>
                  <a:pt x="411162" y="38100"/>
                </a:lnTo>
                <a:lnTo>
                  <a:pt x="404812" y="44450"/>
                </a:lnTo>
                <a:close/>
              </a:path>
              <a:path w="449580" h="76200">
                <a:moveTo>
                  <a:pt x="436562" y="44450"/>
                </a:moveTo>
                <a:lnTo>
                  <a:pt x="420687" y="44450"/>
                </a:lnTo>
                <a:lnTo>
                  <a:pt x="420687" y="31750"/>
                </a:lnTo>
                <a:lnTo>
                  <a:pt x="436562" y="31750"/>
                </a:lnTo>
                <a:lnTo>
                  <a:pt x="449262" y="38100"/>
                </a:lnTo>
                <a:lnTo>
                  <a:pt x="43656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312100" y="4002443"/>
            <a:ext cx="24453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48030" algn="l"/>
                <a:tab pos="1358265" algn="l"/>
                <a:tab pos="2110105" algn="l"/>
              </a:tabLst>
            </a:pPr>
            <a:r>
              <a:rPr dirty="0" baseline="-33138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dirty="0" baseline="-11396" sz="2925" spc="157">
                <a:solidFill>
                  <a:srgbClr val="FFFFFF"/>
                </a:solidFill>
                <a:latin typeface="MT Extra"/>
                <a:cs typeface="MT Extra"/>
              </a:rPr>
              <a:t></a:t>
            </a:r>
            <a:r>
              <a:rPr dirty="0" baseline="-11396" sz="2925" spc="157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313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850" spc="6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AB	</a:t>
            </a:r>
            <a:r>
              <a:rPr dirty="0" baseline="-27290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27290" sz="4275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67000" y="4000500"/>
            <a:ext cx="449580" cy="76200"/>
          </a:xfrm>
          <a:custGeom>
            <a:avLst/>
            <a:gdLst/>
            <a:ahLst/>
            <a:cxnLst/>
            <a:rect l="l" t="t" r="r" b="b"/>
            <a:pathLst>
              <a:path w="449580" h="76200">
                <a:moveTo>
                  <a:pt x="373062" y="76200"/>
                </a:moveTo>
                <a:lnTo>
                  <a:pt x="411162" y="38100"/>
                </a:lnTo>
                <a:lnTo>
                  <a:pt x="373062" y="0"/>
                </a:lnTo>
                <a:lnTo>
                  <a:pt x="436562" y="31750"/>
                </a:lnTo>
                <a:lnTo>
                  <a:pt x="420687" y="31750"/>
                </a:lnTo>
                <a:lnTo>
                  <a:pt x="420687" y="44450"/>
                </a:lnTo>
                <a:lnTo>
                  <a:pt x="436562" y="44450"/>
                </a:lnTo>
                <a:lnTo>
                  <a:pt x="373062" y="76200"/>
                </a:lnTo>
                <a:close/>
              </a:path>
              <a:path w="449580" h="76200">
                <a:moveTo>
                  <a:pt x="40481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04812" y="31750"/>
                </a:lnTo>
                <a:lnTo>
                  <a:pt x="411162" y="38100"/>
                </a:lnTo>
                <a:lnTo>
                  <a:pt x="404812" y="44450"/>
                </a:lnTo>
                <a:close/>
              </a:path>
              <a:path w="449580" h="76200">
                <a:moveTo>
                  <a:pt x="436562" y="44450"/>
                </a:moveTo>
                <a:lnTo>
                  <a:pt x="420687" y="44450"/>
                </a:lnTo>
                <a:lnTo>
                  <a:pt x="420687" y="31750"/>
                </a:lnTo>
                <a:lnTo>
                  <a:pt x="436562" y="31750"/>
                </a:lnTo>
                <a:lnTo>
                  <a:pt x="449262" y="38100"/>
                </a:lnTo>
                <a:lnTo>
                  <a:pt x="43656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6000" y="51469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75535" y="538773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29920" y="4080598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0469" y="5782284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8490" y="292543"/>
            <a:ext cx="3243580" cy="1216025"/>
          </a:xfrm>
          <a:prstGeom prst="rect">
            <a:avLst/>
          </a:prstGeom>
        </p:spPr>
        <p:txBody>
          <a:bodyPr wrap="square" lIns="0" tIns="172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dirty="0" sz="28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方向角与方向余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弦</a:t>
            </a:r>
            <a:endParaRPr sz="2800">
              <a:latin typeface="新宋体"/>
              <a:cs typeface="新宋体"/>
            </a:endParaRPr>
          </a:p>
          <a:p>
            <a:pPr algn="r" marR="5080">
              <a:lnSpc>
                <a:spcPct val="100000"/>
              </a:lnSpc>
              <a:spcBef>
                <a:spcPts val="13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0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6740" y="1000213"/>
            <a:ext cx="27838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设有两非零向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9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25341" sz="4275" spc="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baseline="25341" sz="4275">
              <a:latin typeface="MT Extra"/>
              <a:cs typeface="MT Extr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2800" y="1028700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76200"/>
                </a:moveTo>
                <a:lnTo>
                  <a:pt x="381000" y="0"/>
                </a:lnTo>
                <a:lnTo>
                  <a:pt x="447675" y="33337"/>
                </a:lnTo>
                <a:lnTo>
                  <a:pt x="400050" y="33337"/>
                </a:lnTo>
                <a:lnTo>
                  <a:pt x="400050" y="42862"/>
                </a:lnTo>
                <a:lnTo>
                  <a:pt x="447675" y="42862"/>
                </a:lnTo>
                <a:lnTo>
                  <a:pt x="381000" y="76200"/>
                </a:lnTo>
                <a:close/>
              </a:path>
              <a:path w="457200" h="76200">
                <a:moveTo>
                  <a:pt x="3810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381000" y="33337"/>
                </a:lnTo>
                <a:lnTo>
                  <a:pt x="381000" y="42862"/>
                </a:lnTo>
                <a:close/>
              </a:path>
              <a:path w="457200" h="76200">
                <a:moveTo>
                  <a:pt x="447675" y="42862"/>
                </a:moveTo>
                <a:lnTo>
                  <a:pt x="400050" y="42862"/>
                </a:lnTo>
                <a:lnTo>
                  <a:pt x="400050" y="33337"/>
                </a:lnTo>
                <a:lnTo>
                  <a:pt x="447675" y="33337"/>
                </a:lnTo>
                <a:lnTo>
                  <a:pt x="457200" y="38100"/>
                </a:lnTo>
                <a:lnTo>
                  <a:pt x="4476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63340" y="992276"/>
            <a:ext cx="45110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86829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任取空间一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-5847" sz="4275" spc="697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baseline="-584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baseline="-5847" sz="4275" spc="-18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5847" sz="4275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5847" sz="4275" spc="-45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5847" sz="42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5600" y="1590675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76200"/>
                </a:moveTo>
                <a:lnTo>
                  <a:pt x="381000" y="0"/>
                </a:lnTo>
                <a:lnTo>
                  <a:pt x="447675" y="33337"/>
                </a:lnTo>
                <a:lnTo>
                  <a:pt x="400050" y="33337"/>
                </a:lnTo>
                <a:lnTo>
                  <a:pt x="400050" y="42862"/>
                </a:lnTo>
                <a:lnTo>
                  <a:pt x="447675" y="42862"/>
                </a:lnTo>
                <a:lnTo>
                  <a:pt x="381000" y="76200"/>
                </a:lnTo>
                <a:close/>
              </a:path>
              <a:path w="457200" h="76200">
                <a:moveTo>
                  <a:pt x="3810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381000" y="33337"/>
                </a:lnTo>
                <a:lnTo>
                  <a:pt x="381000" y="42862"/>
                </a:lnTo>
                <a:close/>
              </a:path>
              <a:path w="457200" h="76200">
                <a:moveTo>
                  <a:pt x="447675" y="42862"/>
                </a:moveTo>
                <a:lnTo>
                  <a:pt x="400050" y="42862"/>
                </a:lnTo>
                <a:lnTo>
                  <a:pt x="400050" y="33337"/>
                </a:lnTo>
                <a:lnTo>
                  <a:pt x="447675" y="33337"/>
                </a:lnTo>
                <a:lnTo>
                  <a:pt x="457200" y="38100"/>
                </a:lnTo>
                <a:lnTo>
                  <a:pt x="4476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9726" y="2374900"/>
            <a:ext cx="840740" cy="461645"/>
          </a:xfrm>
          <a:custGeom>
            <a:avLst/>
            <a:gdLst/>
            <a:ahLst/>
            <a:cxnLst/>
            <a:rect l="l" t="t" r="r" b="b"/>
            <a:pathLst>
              <a:path w="840740" h="461644">
                <a:moveTo>
                  <a:pt x="771311" y="32311"/>
                </a:moveTo>
                <a:lnTo>
                  <a:pt x="755345" y="3035"/>
                </a:lnTo>
                <a:lnTo>
                  <a:pt x="840485" y="0"/>
                </a:lnTo>
                <a:lnTo>
                  <a:pt x="824353" y="23190"/>
                </a:lnTo>
                <a:lnTo>
                  <a:pt x="788034" y="23190"/>
                </a:lnTo>
                <a:lnTo>
                  <a:pt x="771311" y="32311"/>
                </a:lnTo>
                <a:close/>
              </a:path>
              <a:path w="840740" h="461644">
                <a:moveTo>
                  <a:pt x="775869" y="40669"/>
                </a:moveTo>
                <a:lnTo>
                  <a:pt x="771311" y="32311"/>
                </a:lnTo>
                <a:lnTo>
                  <a:pt x="788034" y="23190"/>
                </a:lnTo>
                <a:lnTo>
                  <a:pt x="792594" y="31546"/>
                </a:lnTo>
                <a:lnTo>
                  <a:pt x="775869" y="40669"/>
                </a:lnTo>
                <a:close/>
              </a:path>
              <a:path w="840740" h="461644">
                <a:moveTo>
                  <a:pt x="791832" y="69938"/>
                </a:moveTo>
                <a:lnTo>
                  <a:pt x="775869" y="40669"/>
                </a:lnTo>
                <a:lnTo>
                  <a:pt x="792594" y="31546"/>
                </a:lnTo>
                <a:lnTo>
                  <a:pt x="788034" y="23190"/>
                </a:lnTo>
                <a:lnTo>
                  <a:pt x="824353" y="23190"/>
                </a:lnTo>
                <a:lnTo>
                  <a:pt x="791832" y="69938"/>
                </a:lnTo>
                <a:close/>
              </a:path>
              <a:path w="840740" h="461644">
                <a:moveTo>
                  <a:pt x="4571" y="461378"/>
                </a:moveTo>
                <a:lnTo>
                  <a:pt x="0" y="453021"/>
                </a:lnTo>
                <a:lnTo>
                  <a:pt x="771311" y="32311"/>
                </a:lnTo>
                <a:lnTo>
                  <a:pt x="775869" y="40669"/>
                </a:lnTo>
                <a:lnTo>
                  <a:pt x="4571" y="4613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53631" y="2656446"/>
            <a:ext cx="289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10412" y="2827616"/>
            <a:ext cx="1068705" cy="396240"/>
          </a:xfrm>
          <a:custGeom>
            <a:avLst/>
            <a:gdLst/>
            <a:ahLst/>
            <a:cxnLst/>
            <a:rect l="l" t="t" r="r" b="b"/>
            <a:pathLst>
              <a:path w="1068704" h="396239">
                <a:moveTo>
                  <a:pt x="995041" y="364345"/>
                </a:moveTo>
                <a:lnTo>
                  <a:pt x="0" y="8966"/>
                </a:lnTo>
                <a:lnTo>
                  <a:pt x="3200" y="0"/>
                </a:lnTo>
                <a:lnTo>
                  <a:pt x="998247" y="355368"/>
                </a:lnTo>
                <a:lnTo>
                  <a:pt x="995041" y="364345"/>
                </a:lnTo>
                <a:close/>
              </a:path>
              <a:path w="1068704" h="396239">
                <a:moveTo>
                  <a:pt x="1054282" y="370751"/>
                </a:moveTo>
                <a:lnTo>
                  <a:pt x="1012977" y="370751"/>
                </a:lnTo>
                <a:lnTo>
                  <a:pt x="1016177" y="361772"/>
                </a:lnTo>
                <a:lnTo>
                  <a:pt x="998247" y="355368"/>
                </a:lnTo>
                <a:lnTo>
                  <a:pt x="1009459" y="323977"/>
                </a:lnTo>
                <a:lnTo>
                  <a:pt x="1054282" y="370751"/>
                </a:lnTo>
                <a:close/>
              </a:path>
              <a:path w="1068704" h="396239">
                <a:moveTo>
                  <a:pt x="1012977" y="370751"/>
                </a:moveTo>
                <a:lnTo>
                  <a:pt x="995041" y="364345"/>
                </a:lnTo>
                <a:lnTo>
                  <a:pt x="998247" y="355368"/>
                </a:lnTo>
                <a:lnTo>
                  <a:pt x="1016177" y="361772"/>
                </a:lnTo>
                <a:lnTo>
                  <a:pt x="1012977" y="370751"/>
                </a:lnTo>
                <a:close/>
              </a:path>
              <a:path w="1068704" h="396239">
                <a:moveTo>
                  <a:pt x="983830" y="395731"/>
                </a:moveTo>
                <a:lnTo>
                  <a:pt x="995041" y="364345"/>
                </a:lnTo>
                <a:lnTo>
                  <a:pt x="1012977" y="370751"/>
                </a:lnTo>
                <a:lnTo>
                  <a:pt x="1054282" y="370751"/>
                </a:lnTo>
                <a:lnTo>
                  <a:pt x="1068400" y="385483"/>
                </a:lnTo>
                <a:lnTo>
                  <a:pt x="983830" y="3957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323986" y="29497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00800" y="4191000"/>
            <a:ext cx="2362200" cy="194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79613" y="2693593"/>
            <a:ext cx="46990" cy="236854"/>
          </a:xfrm>
          <a:custGeom>
            <a:avLst/>
            <a:gdLst/>
            <a:ahLst/>
            <a:cxnLst/>
            <a:rect l="l" t="t" r="r" b="b"/>
            <a:pathLst>
              <a:path w="46990" h="236855">
                <a:moveTo>
                  <a:pt x="32137" y="19291"/>
                </a:moveTo>
                <a:lnTo>
                  <a:pt x="11976" y="19291"/>
                </a:lnTo>
                <a:lnTo>
                  <a:pt x="9639" y="13068"/>
                </a:lnTo>
                <a:lnTo>
                  <a:pt x="7238" y="7137"/>
                </a:lnTo>
                <a:lnTo>
                  <a:pt x="24904" y="0"/>
                </a:lnTo>
                <a:lnTo>
                  <a:pt x="27470" y="6375"/>
                </a:lnTo>
                <a:lnTo>
                  <a:pt x="30046" y="13284"/>
                </a:lnTo>
                <a:lnTo>
                  <a:pt x="32137" y="19291"/>
                </a:lnTo>
                <a:close/>
              </a:path>
              <a:path w="46990" h="236855">
                <a:moveTo>
                  <a:pt x="34085" y="25374"/>
                </a:moveTo>
                <a:lnTo>
                  <a:pt x="14084" y="25374"/>
                </a:lnTo>
                <a:lnTo>
                  <a:pt x="11887" y="19075"/>
                </a:lnTo>
                <a:lnTo>
                  <a:pt x="11976" y="19291"/>
                </a:lnTo>
                <a:lnTo>
                  <a:pt x="32137" y="19291"/>
                </a:lnTo>
                <a:lnTo>
                  <a:pt x="34085" y="25374"/>
                </a:lnTo>
                <a:close/>
              </a:path>
              <a:path w="46990" h="236855">
                <a:moveTo>
                  <a:pt x="35896" y="31521"/>
                </a:moveTo>
                <a:lnTo>
                  <a:pt x="16052" y="31521"/>
                </a:lnTo>
                <a:lnTo>
                  <a:pt x="14008" y="25158"/>
                </a:lnTo>
                <a:lnTo>
                  <a:pt x="14084" y="25374"/>
                </a:lnTo>
                <a:lnTo>
                  <a:pt x="34085" y="25374"/>
                </a:lnTo>
                <a:lnTo>
                  <a:pt x="34264" y="25933"/>
                </a:lnTo>
                <a:lnTo>
                  <a:pt x="35896" y="31521"/>
                </a:lnTo>
                <a:close/>
              </a:path>
              <a:path w="46990" h="236855">
                <a:moveTo>
                  <a:pt x="37578" y="37731"/>
                </a:moveTo>
                <a:lnTo>
                  <a:pt x="17868" y="37731"/>
                </a:lnTo>
                <a:lnTo>
                  <a:pt x="15976" y="31292"/>
                </a:lnTo>
                <a:lnTo>
                  <a:pt x="16052" y="31521"/>
                </a:lnTo>
                <a:lnTo>
                  <a:pt x="35896" y="31521"/>
                </a:lnTo>
                <a:lnTo>
                  <a:pt x="36207" y="32588"/>
                </a:lnTo>
                <a:lnTo>
                  <a:pt x="37578" y="37731"/>
                </a:lnTo>
                <a:close/>
              </a:path>
              <a:path w="46990" h="236855">
                <a:moveTo>
                  <a:pt x="39128" y="43992"/>
                </a:moveTo>
                <a:lnTo>
                  <a:pt x="19545" y="43992"/>
                </a:lnTo>
                <a:lnTo>
                  <a:pt x="17843" y="37645"/>
                </a:lnTo>
                <a:lnTo>
                  <a:pt x="37578" y="37731"/>
                </a:lnTo>
                <a:lnTo>
                  <a:pt x="37998" y="39306"/>
                </a:lnTo>
                <a:lnTo>
                  <a:pt x="39128" y="43992"/>
                </a:lnTo>
                <a:close/>
              </a:path>
              <a:path w="46990" h="236855">
                <a:moveTo>
                  <a:pt x="40545" y="50330"/>
                </a:moveTo>
                <a:lnTo>
                  <a:pt x="21056" y="50330"/>
                </a:lnTo>
                <a:lnTo>
                  <a:pt x="19481" y="43776"/>
                </a:lnTo>
                <a:lnTo>
                  <a:pt x="19545" y="43992"/>
                </a:lnTo>
                <a:lnTo>
                  <a:pt x="39128" y="43992"/>
                </a:lnTo>
                <a:lnTo>
                  <a:pt x="39636" y="46100"/>
                </a:lnTo>
                <a:lnTo>
                  <a:pt x="40545" y="50330"/>
                </a:lnTo>
                <a:close/>
              </a:path>
              <a:path w="46990" h="236855">
                <a:moveTo>
                  <a:pt x="42947" y="63169"/>
                </a:moveTo>
                <a:lnTo>
                  <a:pt x="23647" y="63169"/>
                </a:lnTo>
                <a:lnTo>
                  <a:pt x="22390" y="56489"/>
                </a:lnTo>
                <a:lnTo>
                  <a:pt x="21040" y="50264"/>
                </a:lnTo>
                <a:lnTo>
                  <a:pt x="40545" y="50330"/>
                </a:lnTo>
                <a:lnTo>
                  <a:pt x="41109" y="52959"/>
                </a:lnTo>
                <a:lnTo>
                  <a:pt x="42405" y="59867"/>
                </a:lnTo>
                <a:lnTo>
                  <a:pt x="42947" y="63169"/>
                </a:lnTo>
                <a:close/>
              </a:path>
              <a:path w="46990" h="236855">
                <a:moveTo>
                  <a:pt x="45466" y="82829"/>
                </a:moveTo>
                <a:lnTo>
                  <a:pt x="26352" y="82829"/>
                </a:lnTo>
                <a:lnTo>
                  <a:pt x="25577" y="75984"/>
                </a:lnTo>
                <a:lnTo>
                  <a:pt x="24676" y="69430"/>
                </a:lnTo>
                <a:lnTo>
                  <a:pt x="23640" y="63131"/>
                </a:lnTo>
                <a:lnTo>
                  <a:pt x="42947" y="63169"/>
                </a:lnTo>
                <a:lnTo>
                  <a:pt x="43548" y="66827"/>
                </a:lnTo>
                <a:lnTo>
                  <a:pt x="44513" y="73850"/>
                </a:lnTo>
                <a:lnTo>
                  <a:pt x="45300" y="80937"/>
                </a:lnTo>
                <a:lnTo>
                  <a:pt x="45466" y="82829"/>
                </a:lnTo>
                <a:close/>
              </a:path>
              <a:path w="46990" h="236855">
                <a:moveTo>
                  <a:pt x="24701" y="69672"/>
                </a:moveTo>
                <a:lnTo>
                  <a:pt x="24662" y="69430"/>
                </a:lnTo>
                <a:lnTo>
                  <a:pt x="24701" y="69672"/>
                </a:lnTo>
                <a:close/>
              </a:path>
              <a:path w="46990" h="236855">
                <a:moveTo>
                  <a:pt x="46403" y="96177"/>
                </a:moveTo>
                <a:lnTo>
                  <a:pt x="27343" y="96177"/>
                </a:lnTo>
                <a:lnTo>
                  <a:pt x="26911" y="89242"/>
                </a:lnTo>
                <a:lnTo>
                  <a:pt x="26333" y="82659"/>
                </a:lnTo>
                <a:lnTo>
                  <a:pt x="26352" y="82829"/>
                </a:lnTo>
                <a:lnTo>
                  <a:pt x="45466" y="82829"/>
                </a:lnTo>
                <a:lnTo>
                  <a:pt x="45923" y="88061"/>
                </a:lnTo>
                <a:lnTo>
                  <a:pt x="46367" y="95237"/>
                </a:lnTo>
                <a:lnTo>
                  <a:pt x="46403" y="96177"/>
                </a:lnTo>
                <a:close/>
              </a:path>
              <a:path w="46990" h="236855">
                <a:moveTo>
                  <a:pt x="46643" y="102933"/>
                </a:moveTo>
                <a:lnTo>
                  <a:pt x="27597" y="102933"/>
                </a:lnTo>
                <a:lnTo>
                  <a:pt x="27332" y="96012"/>
                </a:lnTo>
                <a:lnTo>
                  <a:pt x="27343" y="96177"/>
                </a:lnTo>
                <a:lnTo>
                  <a:pt x="46403" y="96177"/>
                </a:lnTo>
                <a:lnTo>
                  <a:pt x="46634" y="102222"/>
                </a:lnTo>
                <a:lnTo>
                  <a:pt x="46643" y="102933"/>
                </a:lnTo>
                <a:close/>
              </a:path>
              <a:path w="46990" h="236855">
                <a:moveTo>
                  <a:pt x="46719" y="109715"/>
                </a:moveTo>
                <a:lnTo>
                  <a:pt x="27673" y="109715"/>
                </a:lnTo>
                <a:lnTo>
                  <a:pt x="27584" y="102692"/>
                </a:lnTo>
                <a:lnTo>
                  <a:pt x="27597" y="102933"/>
                </a:lnTo>
                <a:lnTo>
                  <a:pt x="46643" y="102933"/>
                </a:lnTo>
                <a:lnTo>
                  <a:pt x="46719" y="109715"/>
                </a:lnTo>
                <a:close/>
              </a:path>
              <a:path w="46990" h="236855">
                <a:moveTo>
                  <a:pt x="46600" y="117690"/>
                </a:moveTo>
                <a:lnTo>
                  <a:pt x="27558" y="117690"/>
                </a:lnTo>
                <a:lnTo>
                  <a:pt x="27671" y="109582"/>
                </a:lnTo>
                <a:lnTo>
                  <a:pt x="27673" y="109715"/>
                </a:lnTo>
                <a:lnTo>
                  <a:pt x="46719" y="109715"/>
                </a:lnTo>
                <a:lnTo>
                  <a:pt x="46600" y="117690"/>
                </a:lnTo>
                <a:close/>
              </a:path>
              <a:path w="46990" h="236855">
                <a:moveTo>
                  <a:pt x="46275" y="125577"/>
                </a:moveTo>
                <a:lnTo>
                  <a:pt x="27203" y="125577"/>
                </a:lnTo>
                <a:lnTo>
                  <a:pt x="27216" y="125298"/>
                </a:lnTo>
                <a:lnTo>
                  <a:pt x="27558" y="117411"/>
                </a:lnTo>
                <a:lnTo>
                  <a:pt x="27558" y="117690"/>
                </a:lnTo>
                <a:lnTo>
                  <a:pt x="46600" y="117690"/>
                </a:lnTo>
                <a:lnTo>
                  <a:pt x="46275" y="125577"/>
                </a:lnTo>
                <a:close/>
              </a:path>
              <a:path w="46990" h="236855">
                <a:moveTo>
                  <a:pt x="27214" y="125316"/>
                </a:moveTo>
                <a:close/>
              </a:path>
              <a:path w="46990" h="236855">
                <a:moveTo>
                  <a:pt x="45727" y="133413"/>
                </a:moveTo>
                <a:lnTo>
                  <a:pt x="26631" y="133413"/>
                </a:lnTo>
                <a:lnTo>
                  <a:pt x="26657" y="133134"/>
                </a:lnTo>
                <a:lnTo>
                  <a:pt x="27214" y="125316"/>
                </a:lnTo>
                <a:lnTo>
                  <a:pt x="27203" y="125577"/>
                </a:lnTo>
                <a:lnTo>
                  <a:pt x="46275" y="125577"/>
                </a:lnTo>
                <a:lnTo>
                  <a:pt x="46240" y="126415"/>
                </a:lnTo>
                <a:lnTo>
                  <a:pt x="45727" y="133413"/>
                </a:lnTo>
                <a:close/>
              </a:path>
              <a:path w="46990" h="236855">
                <a:moveTo>
                  <a:pt x="26639" y="133306"/>
                </a:moveTo>
                <a:lnTo>
                  <a:pt x="26652" y="133134"/>
                </a:lnTo>
                <a:lnTo>
                  <a:pt x="26639" y="133306"/>
                </a:lnTo>
                <a:close/>
              </a:path>
              <a:path w="46990" h="236855">
                <a:moveTo>
                  <a:pt x="44971" y="141173"/>
                </a:moveTo>
                <a:lnTo>
                  <a:pt x="25831" y="141173"/>
                </a:lnTo>
                <a:lnTo>
                  <a:pt x="26639" y="133306"/>
                </a:lnTo>
                <a:lnTo>
                  <a:pt x="45727" y="133413"/>
                </a:lnTo>
                <a:lnTo>
                  <a:pt x="45605" y="135077"/>
                </a:lnTo>
                <a:lnTo>
                  <a:pt x="44971" y="141173"/>
                </a:lnTo>
                <a:close/>
              </a:path>
              <a:path w="46990" h="236855">
                <a:moveTo>
                  <a:pt x="44025" y="148869"/>
                </a:moveTo>
                <a:lnTo>
                  <a:pt x="24815" y="148869"/>
                </a:lnTo>
                <a:lnTo>
                  <a:pt x="24853" y="148590"/>
                </a:lnTo>
                <a:lnTo>
                  <a:pt x="25857" y="140893"/>
                </a:lnTo>
                <a:lnTo>
                  <a:pt x="25831" y="141173"/>
                </a:lnTo>
                <a:lnTo>
                  <a:pt x="44971" y="141173"/>
                </a:lnTo>
                <a:lnTo>
                  <a:pt x="44742" y="143382"/>
                </a:lnTo>
                <a:lnTo>
                  <a:pt x="44025" y="148869"/>
                </a:lnTo>
                <a:close/>
              </a:path>
              <a:path w="46990" h="236855">
                <a:moveTo>
                  <a:pt x="24845" y="148640"/>
                </a:moveTo>
                <a:close/>
              </a:path>
              <a:path w="46990" h="236855">
                <a:moveTo>
                  <a:pt x="42867" y="156489"/>
                </a:moveTo>
                <a:lnTo>
                  <a:pt x="23571" y="156489"/>
                </a:lnTo>
                <a:lnTo>
                  <a:pt x="23622" y="156222"/>
                </a:lnTo>
                <a:lnTo>
                  <a:pt x="24845" y="148640"/>
                </a:lnTo>
                <a:lnTo>
                  <a:pt x="24815" y="148869"/>
                </a:lnTo>
                <a:lnTo>
                  <a:pt x="44025" y="148869"/>
                </a:lnTo>
                <a:lnTo>
                  <a:pt x="43700" y="151358"/>
                </a:lnTo>
                <a:lnTo>
                  <a:pt x="42867" y="156489"/>
                </a:lnTo>
                <a:close/>
              </a:path>
              <a:path w="46990" h="236855">
                <a:moveTo>
                  <a:pt x="23573" y="156476"/>
                </a:moveTo>
                <a:lnTo>
                  <a:pt x="23614" y="156222"/>
                </a:lnTo>
                <a:lnTo>
                  <a:pt x="23573" y="156476"/>
                </a:lnTo>
                <a:close/>
              </a:path>
              <a:path w="46990" h="236855">
                <a:moveTo>
                  <a:pt x="39975" y="171513"/>
                </a:moveTo>
                <a:lnTo>
                  <a:pt x="20459" y="171513"/>
                </a:lnTo>
                <a:lnTo>
                  <a:pt x="20523" y="171246"/>
                </a:lnTo>
                <a:lnTo>
                  <a:pt x="22186" y="163766"/>
                </a:lnTo>
                <a:lnTo>
                  <a:pt x="23573" y="156476"/>
                </a:lnTo>
                <a:lnTo>
                  <a:pt x="42867" y="156489"/>
                </a:lnTo>
                <a:lnTo>
                  <a:pt x="42329" y="159804"/>
                </a:lnTo>
                <a:lnTo>
                  <a:pt x="40779" y="167894"/>
                </a:lnTo>
                <a:lnTo>
                  <a:pt x="39975" y="171513"/>
                </a:lnTo>
                <a:close/>
              </a:path>
              <a:path w="46990" h="236855">
                <a:moveTo>
                  <a:pt x="22123" y="164033"/>
                </a:moveTo>
                <a:lnTo>
                  <a:pt x="22174" y="163766"/>
                </a:lnTo>
                <a:lnTo>
                  <a:pt x="22123" y="164033"/>
                </a:lnTo>
                <a:close/>
              </a:path>
              <a:path w="46990" h="236855">
                <a:moveTo>
                  <a:pt x="20488" y="171385"/>
                </a:moveTo>
                <a:lnTo>
                  <a:pt x="20519" y="171246"/>
                </a:lnTo>
                <a:lnTo>
                  <a:pt x="20488" y="171385"/>
                </a:lnTo>
                <a:close/>
              </a:path>
              <a:path w="46990" h="236855">
                <a:moveTo>
                  <a:pt x="34228" y="193421"/>
                </a:moveTo>
                <a:lnTo>
                  <a:pt x="14262" y="193421"/>
                </a:lnTo>
                <a:lnTo>
                  <a:pt x="16611" y="185940"/>
                </a:lnTo>
                <a:lnTo>
                  <a:pt x="18669" y="178638"/>
                </a:lnTo>
                <a:lnTo>
                  <a:pt x="20488" y="171385"/>
                </a:lnTo>
                <a:lnTo>
                  <a:pt x="20459" y="171513"/>
                </a:lnTo>
                <a:lnTo>
                  <a:pt x="39975" y="171513"/>
                </a:lnTo>
                <a:lnTo>
                  <a:pt x="39001" y="175894"/>
                </a:lnTo>
                <a:lnTo>
                  <a:pt x="36995" y="183819"/>
                </a:lnTo>
                <a:lnTo>
                  <a:pt x="34785" y="191655"/>
                </a:lnTo>
                <a:lnTo>
                  <a:pt x="34228" y="193421"/>
                </a:lnTo>
                <a:close/>
              </a:path>
              <a:path w="46990" h="236855">
                <a:moveTo>
                  <a:pt x="18592" y="178904"/>
                </a:moveTo>
                <a:lnTo>
                  <a:pt x="18660" y="178638"/>
                </a:lnTo>
                <a:lnTo>
                  <a:pt x="18592" y="178904"/>
                </a:lnTo>
                <a:close/>
              </a:path>
              <a:path w="46990" h="236855">
                <a:moveTo>
                  <a:pt x="16522" y="186207"/>
                </a:moveTo>
                <a:lnTo>
                  <a:pt x="16598" y="185940"/>
                </a:lnTo>
                <a:lnTo>
                  <a:pt x="16522" y="186207"/>
                </a:lnTo>
                <a:close/>
              </a:path>
              <a:path w="46990" h="236855">
                <a:moveTo>
                  <a:pt x="31943" y="200558"/>
                </a:moveTo>
                <a:lnTo>
                  <a:pt x="11785" y="200558"/>
                </a:lnTo>
                <a:lnTo>
                  <a:pt x="11874" y="200304"/>
                </a:lnTo>
                <a:lnTo>
                  <a:pt x="14338" y="193167"/>
                </a:lnTo>
                <a:lnTo>
                  <a:pt x="14262" y="193421"/>
                </a:lnTo>
                <a:lnTo>
                  <a:pt x="34228" y="193421"/>
                </a:lnTo>
                <a:lnTo>
                  <a:pt x="32346" y="199390"/>
                </a:lnTo>
                <a:lnTo>
                  <a:pt x="31943" y="200558"/>
                </a:lnTo>
                <a:close/>
              </a:path>
              <a:path w="46990" h="236855">
                <a:moveTo>
                  <a:pt x="11860" y="200340"/>
                </a:moveTo>
                <a:close/>
              </a:path>
              <a:path w="46990" h="236855">
                <a:moveTo>
                  <a:pt x="29493" y="207594"/>
                </a:moveTo>
                <a:lnTo>
                  <a:pt x="9118" y="207594"/>
                </a:lnTo>
                <a:lnTo>
                  <a:pt x="11860" y="200340"/>
                </a:lnTo>
                <a:lnTo>
                  <a:pt x="11785" y="200558"/>
                </a:lnTo>
                <a:lnTo>
                  <a:pt x="31943" y="200558"/>
                </a:lnTo>
                <a:lnTo>
                  <a:pt x="29493" y="207594"/>
                </a:lnTo>
                <a:close/>
              </a:path>
              <a:path w="46990" h="236855">
                <a:moveTo>
                  <a:pt x="9148" y="207515"/>
                </a:moveTo>
                <a:lnTo>
                  <a:pt x="9214" y="207340"/>
                </a:lnTo>
                <a:lnTo>
                  <a:pt x="9148" y="207515"/>
                </a:lnTo>
                <a:close/>
              </a:path>
              <a:path w="46990" h="236855">
                <a:moveTo>
                  <a:pt x="26867" y="214528"/>
                </a:moveTo>
                <a:lnTo>
                  <a:pt x="6273" y="214528"/>
                </a:lnTo>
                <a:lnTo>
                  <a:pt x="6375" y="214287"/>
                </a:lnTo>
                <a:lnTo>
                  <a:pt x="9148" y="207515"/>
                </a:lnTo>
                <a:lnTo>
                  <a:pt x="29493" y="207594"/>
                </a:lnTo>
                <a:lnTo>
                  <a:pt x="26867" y="214528"/>
                </a:lnTo>
                <a:close/>
              </a:path>
              <a:path w="46990" h="236855">
                <a:moveTo>
                  <a:pt x="6340" y="214365"/>
                </a:moveTo>
                <a:close/>
              </a:path>
              <a:path w="46990" h="236855">
                <a:moveTo>
                  <a:pt x="24053" y="221373"/>
                </a:moveTo>
                <a:lnTo>
                  <a:pt x="3225" y="221373"/>
                </a:lnTo>
                <a:lnTo>
                  <a:pt x="3340" y="221132"/>
                </a:lnTo>
                <a:lnTo>
                  <a:pt x="6340" y="214365"/>
                </a:lnTo>
                <a:lnTo>
                  <a:pt x="6273" y="214528"/>
                </a:lnTo>
                <a:lnTo>
                  <a:pt x="26867" y="214528"/>
                </a:lnTo>
                <a:lnTo>
                  <a:pt x="24053" y="221373"/>
                </a:lnTo>
                <a:close/>
              </a:path>
              <a:path w="46990" h="236855">
                <a:moveTo>
                  <a:pt x="3242" y="221336"/>
                </a:moveTo>
                <a:lnTo>
                  <a:pt x="3333" y="221132"/>
                </a:lnTo>
                <a:lnTo>
                  <a:pt x="3242" y="221336"/>
                </a:lnTo>
                <a:close/>
              </a:path>
              <a:path w="46990" h="236855">
                <a:moveTo>
                  <a:pt x="17183" y="236334"/>
                </a:moveTo>
                <a:lnTo>
                  <a:pt x="0" y="228104"/>
                </a:lnTo>
                <a:lnTo>
                  <a:pt x="3242" y="221336"/>
                </a:lnTo>
                <a:lnTo>
                  <a:pt x="24053" y="221373"/>
                </a:lnTo>
                <a:lnTo>
                  <a:pt x="23787" y="222021"/>
                </a:lnTo>
                <a:lnTo>
                  <a:pt x="20523" y="229349"/>
                </a:lnTo>
                <a:lnTo>
                  <a:pt x="17183" y="23633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750849" y="1369187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12749" y="1577657"/>
            <a:ext cx="5702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33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48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7740" y="1422097"/>
            <a:ext cx="1181100" cy="115379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的夹角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757555">
              <a:lnSpc>
                <a:spcPct val="100000"/>
              </a:lnSpc>
              <a:spcBef>
                <a:spcPts val="1080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75545" y="2136775"/>
            <a:ext cx="437515" cy="153670"/>
          </a:xfrm>
          <a:custGeom>
            <a:avLst/>
            <a:gdLst/>
            <a:ahLst/>
            <a:cxnLst/>
            <a:rect l="l" t="t" r="r" b="b"/>
            <a:pathLst>
              <a:path w="437514" h="153669">
                <a:moveTo>
                  <a:pt x="5308" y="153187"/>
                </a:moveTo>
                <a:lnTo>
                  <a:pt x="0" y="145262"/>
                </a:lnTo>
                <a:lnTo>
                  <a:pt x="215900" y="800"/>
                </a:lnTo>
                <a:lnTo>
                  <a:pt x="217170" y="203"/>
                </a:lnTo>
                <a:lnTo>
                  <a:pt x="218554" y="0"/>
                </a:lnTo>
                <a:lnTo>
                  <a:pt x="219938" y="203"/>
                </a:lnTo>
                <a:lnTo>
                  <a:pt x="221208" y="800"/>
                </a:lnTo>
                <a:lnTo>
                  <a:pt x="233052" y="8724"/>
                </a:lnTo>
                <a:lnTo>
                  <a:pt x="215900" y="8724"/>
                </a:lnTo>
                <a:lnTo>
                  <a:pt x="218554" y="10500"/>
                </a:lnTo>
                <a:lnTo>
                  <a:pt x="5308" y="153187"/>
                </a:lnTo>
                <a:close/>
              </a:path>
              <a:path w="437514" h="153669">
                <a:moveTo>
                  <a:pt x="218554" y="10500"/>
                </a:moveTo>
                <a:lnTo>
                  <a:pt x="215900" y="8724"/>
                </a:lnTo>
                <a:lnTo>
                  <a:pt x="221208" y="8724"/>
                </a:lnTo>
                <a:lnTo>
                  <a:pt x="218554" y="10500"/>
                </a:lnTo>
                <a:close/>
              </a:path>
              <a:path w="437514" h="153669">
                <a:moveTo>
                  <a:pt x="431800" y="153187"/>
                </a:moveTo>
                <a:lnTo>
                  <a:pt x="218554" y="10500"/>
                </a:lnTo>
                <a:lnTo>
                  <a:pt x="221208" y="8724"/>
                </a:lnTo>
                <a:lnTo>
                  <a:pt x="233052" y="8724"/>
                </a:lnTo>
                <a:lnTo>
                  <a:pt x="437108" y="145262"/>
                </a:lnTo>
                <a:lnTo>
                  <a:pt x="431800" y="153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703688" y="2042921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35593" y="5073646"/>
            <a:ext cx="336550" cy="441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60" i="1">
                <a:solidFill>
                  <a:srgbClr val="FFFF00"/>
                </a:solidFill>
                <a:latin typeface="Symbol"/>
                <a:cs typeface="Symbol"/>
              </a:rPr>
              <a:t>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23923" y="4778273"/>
            <a:ext cx="5937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8150" algn="l"/>
              </a:tabLst>
            </a:pPr>
            <a:r>
              <a:rPr dirty="0" sz="2700" spc="-45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sz="2700" spc="-4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baseline="1949" sz="42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5027" y="3454031"/>
            <a:ext cx="8242934" cy="483234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50800">
              <a:lnSpc>
                <a:spcPts val="1750"/>
              </a:lnSpc>
              <a:spcBef>
                <a:spcPts val="155"/>
              </a:spcBef>
            </a:pPr>
            <a:r>
              <a:rPr dirty="0" sz="2950" spc="110">
                <a:solidFill>
                  <a:srgbClr val="FFFFFF"/>
                </a:solidFill>
                <a:latin typeface="宋体"/>
                <a:cs typeface="宋体"/>
              </a:rPr>
              <a:t>给定</a:t>
            </a:r>
            <a:r>
              <a:rPr dirty="0" sz="2950" spc="-7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32956" sz="4425" spc="67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32956" sz="4425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9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950" spc="1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950" spc="1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9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6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950" spc="6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95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950" spc="10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9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6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9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60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dirty="0" sz="29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2950" spc="-90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950" spc="4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950" spc="-1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与三坐标轴的夹</a:t>
            </a:r>
            <a:r>
              <a:rPr dirty="0" sz="2800" spc="-200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900" spc="-135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2800" spc="-13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130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sz="2800" spc="-13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00" spc="-45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endParaRPr sz="2900">
              <a:latin typeface="Symbol"/>
              <a:cs typeface="Symbol"/>
            </a:endParaRPr>
          </a:p>
          <a:p>
            <a:pPr marL="902969">
              <a:lnSpc>
                <a:spcPts val="1750"/>
              </a:lnSpc>
            </a:pPr>
            <a:r>
              <a:rPr dirty="0" sz="2950" spc="4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82293" y="5299341"/>
            <a:ext cx="5130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453982" y="56894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91472" y="56894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00769" y="5606262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24556" y="5397512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02088" y="594969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68"/>
                </a:moveTo>
                <a:lnTo>
                  <a:pt x="520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54095" y="5952871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70">
                <a:moveTo>
                  <a:pt x="0" y="0"/>
                </a:moveTo>
                <a:lnTo>
                  <a:pt x="76606" y="1784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33889" y="5656592"/>
            <a:ext cx="86360" cy="474980"/>
          </a:xfrm>
          <a:custGeom>
            <a:avLst/>
            <a:gdLst/>
            <a:ahLst/>
            <a:cxnLst/>
            <a:rect l="l" t="t" r="r" b="b"/>
            <a:pathLst>
              <a:path w="86360" h="474979">
                <a:moveTo>
                  <a:pt x="0" y="474751"/>
                </a:moveTo>
                <a:lnTo>
                  <a:pt x="857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19627" y="5656592"/>
            <a:ext cx="1839595" cy="0"/>
          </a:xfrm>
          <a:custGeom>
            <a:avLst/>
            <a:gdLst/>
            <a:ahLst/>
            <a:cxnLst/>
            <a:rect l="l" t="t" r="r" b="b"/>
            <a:pathLst>
              <a:path w="1839595" h="0">
                <a:moveTo>
                  <a:pt x="0" y="0"/>
                </a:moveTo>
                <a:lnTo>
                  <a:pt x="183920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180203" y="5614822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22421" y="5666828"/>
            <a:ext cx="16732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26424" y="5099849"/>
            <a:ext cx="33959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964565" algn="l"/>
                <a:tab pos="2230120" algn="l"/>
                <a:tab pos="3344545" algn="l"/>
              </a:tabLst>
            </a:pP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7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	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7340" y="3895597"/>
            <a:ext cx="5093970" cy="1216025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为其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方向角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  <a:spcBef>
                <a:spcPts val="133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方向角的余弦称为其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方向余弦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740" y="1363317"/>
            <a:ext cx="6146800" cy="19196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8100" marR="46355" indent="69215">
              <a:lnSpc>
                <a:spcPct val="144900"/>
              </a:lnSpc>
              <a:spcBef>
                <a:spcPts val="60"/>
              </a:spcBef>
            </a:pPr>
            <a:r>
              <a:rPr dirty="0" baseline="-2923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OB</a:t>
            </a:r>
            <a:r>
              <a:rPr dirty="0" baseline="-2923" sz="4275" spc="4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2923" sz="4275" spc="-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923" sz="4275" spc="-6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2923" sz="4275" spc="-3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称</a:t>
            </a:r>
            <a:r>
              <a:rPr dirty="0" sz="2800" spc="-89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900" spc="-215" i="1">
                <a:solidFill>
                  <a:srgbClr val="FFFF00"/>
                </a:solidFill>
                <a:latin typeface="Symbol"/>
                <a:cs typeface="Symbol"/>
              </a:rPr>
              <a:t></a:t>
            </a:r>
            <a:r>
              <a:rPr dirty="0" sz="2800" spc="-215" i="1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dirty="0" sz="2900" spc="-215" i="1">
                <a:solidFill>
                  <a:srgbClr val="FFFF00"/>
                </a:solidFill>
                <a:latin typeface="MS UI Gothic"/>
                <a:cs typeface="MS UI Gothic"/>
              </a:rPr>
              <a:t>∠</a:t>
            </a:r>
            <a:r>
              <a:rPr dirty="0" sz="2800" spc="-215" i="1">
                <a:solidFill>
                  <a:srgbClr val="FFFF00"/>
                </a:solidFill>
                <a:latin typeface="Times New Roman"/>
                <a:cs typeface="Times New Roman"/>
              </a:rPr>
              <a:t>AOB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≤</a:t>
            </a:r>
            <a:r>
              <a:rPr dirty="0" sz="2800" spc="-20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900" spc="-484" i="1">
                <a:solidFill>
                  <a:srgbClr val="FFFF00"/>
                </a:solidFill>
                <a:latin typeface="Symbol"/>
                <a:cs typeface="Symbol"/>
              </a:rPr>
              <a:t></a:t>
            </a:r>
            <a:r>
              <a:rPr dirty="0" sz="2800" spc="-484">
                <a:solidFill>
                  <a:srgbClr val="FFFF00"/>
                </a:solidFill>
                <a:latin typeface="Times New Roman"/>
                <a:cs typeface="Times New Roman"/>
              </a:rPr>
              <a:t>≤</a:t>
            </a:r>
            <a:r>
              <a:rPr dirty="0" sz="2800" spc="-4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900" spc="-130" i="1">
                <a:solidFill>
                  <a:srgbClr val="FFFF00"/>
                </a:solidFill>
                <a:latin typeface="Symbol"/>
                <a:cs typeface="Symbol"/>
              </a:rPr>
              <a:t></a:t>
            </a:r>
            <a:r>
              <a:rPr dirty="0" sz="2800" spc="-13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作</a:t>
            </a:r>
            <a:r>
              <a:rPr dirty="0" sz="2800" spc="-4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75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3000" spc="-1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37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baseline="-5847" sz="4275" spc="-637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-5847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5847" sz="4275" spc="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5847" sz="4275" spc="-2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5847" sz="4275" spc="-5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5847" sz="4275" spc="142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-5847" sz="4275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5847" sz="4275" spc="-6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555" sz="4500" spc="-112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endParaRPr baseline="-5555" sz="4500">
              <a:latin typeface="Symbol"/>
              <a:cs typeface="Symbol"/>
            </a:endParaRPr>
          </a:p>
          <a:p>
            <a:pPr marL="419100">
              <a:lnSpc>
                <a:spcPct val="100000"/>
              </a:lnSpc>
              <a:spcBef>
                <a:spcPts val="139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类似可定义向量与轴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轴与轴的夹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800" spc="-7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39126" y="2003234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292745" y="2081212"/>
            <a:ext cx="437515" cy="153670"/>
          </a:xfrm>
          <a:custGeom>
            <a:avLst/>
            <a:gdLst/>
            <a:ahLst/>
            <a:cxnLst/>
            <a:rect l="l" t="t" r="r" b="b"/>
            <a:pathLst>
              <a:path w="437514" h="153669">
                <a:moveTo>
                  <a:pt x="5308" y="153187"/>
                </a:moveTo>
                <a:lnTo>
                  <a:pt x="0" y="145262"/>
                </a:lnTo>
                <a:lnTo>
                  <a:pt x="215900" y="800"/>
                </a:lnTo>
                <a:lnTo>
                  <a:pt x="217170" y="203"/>
                </a:lnTo>
                <a:lnTo>
                  <a:pt x="218554" y="0"/>
                </a:lnTo>
                <a:lnTo>
                  <a:pt x="219938" y="203"/>
                </a:lnTo>
                <a:lnTo>
                  <a:pt x="221208" y="800"/>
                </a:lnTo>
                <a:lnTo>
                  <a:pt x="233052" y="8724"/>
                </a:lnTo>
                <a:lnTo>
                  <a:pt x="215900" y="8724"/>
                </a:lnTo>
                <a:lnTo>
                  <a:pt x="218554" y="10500"/>
                </a:lnTo>
                <a:lnTo>
                  <a:pt x="5308" y="153187"/>
                </a:lnTo>
                <a:close/>
              </a:path>
              <a:path w="437514" h="153669">
                <a:moveTo>
                  <a:pt x="218554" y="10500"/>
                </a:moveTo>
                <a:lnTo>
                  <a:pt x="215900" y="8724"/>
                </a:lnTo>
                <a:lnTo>
                  <a:pt x="221208" y="8724"/>
                </a:lnTo>
                <a:lnTo>
                  <a:pt x="218554" y="10500"/>
                </a:lnTo>
                <a:close/>
              </a:path>
              <a:path w="437514" h="153669">
                <a:moveTo>
                  <a:pt x="431800" y="153187"/>
                </a:moveTo>
                <a:lnTo>
                  <a:pt x="218554" y="10500"/>
                </a:lnTo>
                <a:lnTo>
                  <a:pt x="221208" y="8724"/>
                </a:lnTo>
                <a:lnTo>
                  <a:pt x="233052" y="8724"/>
                </a:lnTo>
                <a:lnTo>
                  <a:pt x="437108" y="145262"/>
                </a:lnTo>
                <a:lnTo>
                  <a:pt x="431800" y="1531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61201" y="12607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0735" y="150153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5120" y="194399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5669" y="1896084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0" y="304800"/>
            <a:ext cx="2362200" cy="1941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230781" y="1187446"/>
            <a:ext cx="336550" cy="4419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00" spc="-60" i="1">
                <a:solidFill>
                  <a:srgbClr val="FFFF00"/>
                </a:solidFill>
                <a:latin typeface="Symbol"/>
                <a:cs typeface="Symbol"/>
              </a:rPr>
              <a:t>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9123" y="892073"/>
            <a:ext cx="5937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38150" algn="l"/>
              </a:tabLst>
            </a:pPr>
            <a:r>
              <a:rPr dirty="0" sz="2700" spc="-45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sz="2700" spc="-4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baseline="1949" sz="42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293" y="510806"/>
            <a:ext cx="5130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72982" y="9009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79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10472" y="9009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79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119769" y="817727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3556" y="608977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21088" y="1161161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40">
                <a:moveTo>
                  <a:pt x="0" y="27368"/>
                </a:moveTo>
                <a:lnTo>
                  <a:pt x="520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73095" y="1164336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0" y="0"/>
                </a:moveTo>
                <a:lnTo>
                  <a:pt x="76606" y="1784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52889" y="868057"/>
            <a:ext cx="86360" cy="474980"/>
          </a:xfrm>
          <a:custGeom>
            <a:avLst/>
            <a:gdLst/>
            <a:ahLst/>
            <a:cxnLst/>
            <a:rect l="l" t="t" r="r" b="b"/>
            <a:pathLst>
              <a:path w="86360" h="474980">
                <a:moveTo>
                  <a:pt x="0" y="474751"/>
                </a:moveTo>
                <a:lnTo>
                  <a:pt x="85737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38627" y="868057"/>
            <a:ext cx="1839595" cy="0"/>
          </a:xfrm>
          <a:custGeom>
            <a:avLst/>
            <a:gdLst/>
            <a:ahLst/>
            <a:cxnLst/>
            <a:rect l="l" t="t" r="r" b="b"/>
            <a:pathLst>
              <a:path w="1839595" h="0">
                <a:moveTo>
                  <a:pt x="0" y="0"/>
                </a:moveTo>
                <a:lnTo>
                  <a:pt x="183920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799203" y="826287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41421" y="878293"/>
            <a:ext cx="16732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645424" y="311315"/>
            <a:ext cx="3395979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964565" algn="l"/>
                <a:tab pos="2230120" algn="l"/>
                <a:tab pos="3344545" algn="l"/>
              </a:tabLst>
            </a:pPr>
            <a:r>
              <a:rPr dirty="0" baseline="-35087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sz="2850" spc="1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725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 b="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4113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sz="2850" spc="10" b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sz="2850" spc="10" b="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	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44459" y="1064437"/>
            <a:ext cx="313690" cy="538480"/>
          </a:xfrm>
          <a:custGeom>
            <a:avLst/>
            <a:gdLst/>
            <a:ahLst/>
            <a:cxnLst/>
            <a:rect l="l" t="t" r="r" b="b"/>
            <a:pathLst>
              <a:path w="313690" h="538480">
                <a:moveTo>
                  <a:pt x="304800" y="538124"/>
                </a:moveTo>
                <a:lnTo>
                  <a:pt x="0" y="4724"/>
                </a:lnTo>
                <a:lnTo>
                  <a:pt x="8280" y="0"/>
                </a:lnTo>
                <a:lnTo>
                  <a:pt x="313080" y="533400"/>
                </a:lnTo>
                <a:lnTo>
                  <a:pt x="304800" y="53812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111082" y="19677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48572" y="19677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57869" y="1884527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81656" y="1675777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341" y="1559156"/>
            <a:ext cx="112077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70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baseline="-3898" sz="4275" spc="104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3898" sz="4275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59188" y="2227960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68"/>
                </a:moveTo>
                <a:lnTo>
                  <a:pt x="52006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11195" y="2231135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69">
                <a:moveTo>
                  <a:pt x="0" y="0"/>
                </a:moveTo>
                <a:lnTo>
                  <a:pt x="76606" y="1784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90989" y="1934857"/>
            <a:ext cx="86360" cy="474980"/>
          </a:xfrm>
          <a:custGeom>
            <a:avLst/>
            <a:gdLst/>
            <a:ahLst/>
            <a:cxnLst/>
            <a:rect l="l" t="t" r="r" b="b"/>
            <a:pathLst>
              <a:path w="86360" h="474980">
                <a:moveTo>
                  <a:pt x="0" y="474751"/>
                </a:moveTo>
                <a:lnTo>
                  <a:pt x="85737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76727" y="1934857"/>
            <a:ext cx="1839595" cy="0"/>
          </a:xfrm>
          <a:custGeom>
            <a:avLst/>
            <a:gdLst/>
            <a:ahLst/>
            <a:cxnLst/>
            <a:rect l="l" t="t" r="r" b="b"/>
            <a:pathLst>
              <a:path w="1839595" h="0">
                <a:moveTo>
                  <a:pt x="0" y="0"/>
                </a:moveTo>
                <a:lnTo>
                  <a:pt x="183920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133062" y="1893087"/>
            <a:ext cx="855980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16280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94278" y="1893087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15896" y="1378115"/>
            <a:ext cx="30257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7100" algn="l"/>
                <a:tab pos="1903095" algn="l"/>
                <a:tab pos="3012440" algn="l"/>
              </a:tabLst>
            </a:pPr>
            <a:r>
              <a:rPr dirty="0" u="sng" sz="2850" spc="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y	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36050" y="1603209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11082" y="3022447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79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48572" y="3022447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79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157869" y="2939262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02675" y="2432849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15896" y="2730512"/>
            <a:ext cx="3409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 strike="sngStrike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30" strike="sngStrike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strike="sngStrike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3678" y="2575830"/>
            <a:ext cx="113982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sz="300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9746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9746" sz="4275">
              <a:latin typeface="Symbol"/>
              <a:cs typeface="Symbo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59188" y="328269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68"/>
                </a:moveTo>
                <a:lnTo>
                  <a:pt x="520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11195" y="3285871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70">
                <a:moveTo>
                  <a:pt x="0" y="0"/>
                </a:moveTo>
                <a:lnTo>
                  <a:pt x="76606" y="1784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90989" y="2989592"/>
            <a:ext cx="86360" cy="474980"/>
          </a:xfrm>
          <a:custGeom>
            <a:avLst/>
            <a:gdLst/>
            <a:ahLst/>
            <a:cxnLst/>
            <a:rect l="l" t="t" r="r" b="b"/>
            <a:pathLst>
              <a:path w="86360" h="474979">
                <a:moveTo>
                  <a:pt x="0" y="474751"/>
                </a:moveTo>
                <a:lnTo>
                  <a:pt x="85737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76727" y="2989592"/>
            <a:ext cx="1839595" cy="0"/>
          </a:xfrm>
          <a:custGeom>
            <a:avLst/>
            <a:gdLst/>
            <a:ahLst/>
            <a:cxnLst/>
            <a:rect l="l" t="t" r="r" b="b"/>
            <a:pathLst>
              <a:path w="1839595" h="0">
                <a:moveTo>
                  <a:pt x="0" y="0"/>
                </a:moveTo>
                <a:lnTo>
                  <a:pt x="183920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43301" y="2943580"/>
            <a:ext cx="2085339" cy="0"/>
          </a:xfrm>
          <a:custGeom>
            <a:avLst/>
            <a:gdLst/>
            <a:ahLst/>
            <a:cxnLst/>
            <a:rect l="l" t="t" r="r" b="b"/>
            <a:pathLst>
              <a:path w="2085339" h="0">
                <a:moveTo>
                  <a:pt x="0" y="0"/>
                </a:moveTo>
                <a:lnTo>
                  <a:pt x="208534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837303" y="2947822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204921" y="1895952"/>
            <a:ext cx="1622425" cy="10007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14375" marR="5080" indent="-702310">
              <a:lnSpc>
                <a:spcPct val="112300"/>
              </a:lnSpc>
              <a:spcBef>
                <a:spcPts val="90"/>
              </a:spcBef>
              <a:tabLst>
                <a:tab pos="434975" algn="l"/>
                <a:tab pos="117411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79521" y="2999828"/>
            <a:ext cx="16859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636050" y="2657944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85343" y="743102"/>
            <a:ext cx="1169670" cy="314325"/>
          </a:xfrm>
          <a:custGeom>
            <a:avLst/>
            <a:gdLst/>
            <a:ahLst/>
            <a:cxnLst/>
            <a:rect l="l" t="t" r="r" b="b"/>
            <a:pathLst>
              <a:path w="1169670" h="314325">
                <a:moveTo>
                  <a:pt x="1166812" y="314020"/>
                </a:moveTo>
                <a:lnTo>
                  <a:pt x="0" y="9220"/>
                </a:lnTo>
                <a:lnTo>
                  <a:pt x="2413" y="0"/>
                </a:lnTo>
                <a:lnTo>
                  <a:pt x="1169225" y="304800"/>
                </a:lnTo>
                <a:lnTo>
                  <a:pt x="1166812" y="3140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3480980" y="3602853"/>
            <a:ext cx="413194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37037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-4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95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2850" spc="-9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37037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45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sz="2850" spc="-4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37037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5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sz="3000" spc="-45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2465" y="3607752"/>
            <a:ext cx="26136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方向余弦的性质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94131" y="4232440"/>
            <a:ext cx="3215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1710"/>
              </a:lnSpc>
              <a:spcBef>
                <a:spcPts val="12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向量</a:t>
            </a:r>
            <a:r>
              <a:rPr dirty="0" sz="2850" spc="-36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32163" sz="4275" spc="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32163" sz="427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的单位向量</a:t>
            </a:r>
            <a:r>
              <a:rPr dirty="0" sz="2850" spc="-70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50">
              <a:latin typeface="Times New Roman"/>
              <a:cs typeface="Times New Roman"/>
            </a:endParaRPr>
          </a:p>
          <a:p>
            <a:pPr marL="897255">
              <a:lnSpc>
                <a:spcPts val="1710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08274" y="52443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77235" y="52443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2892272" y="5161127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892272" y="4654715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713151" y="4952377"/>
            <a:ext cx="3784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 strike="sngStrike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65" strike="sngStrike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strike="sngStrike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015261" y="4671390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90826" y="4828032"/>
            <a:ext cx="126364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solidFill>
                  <a:srgbClr val="FFFFFF"/>
                </a:solidFill>
                <a:latin typeface="MT Extra"/>
                <a:cs typeface="MT Extra"/>
              </a:rPr>
              <a:t></a:t>
            </a:r>
            <a:endParaRPr sz="1950">
              <a:latin typeface="MT Extra"/>
              <a:cs typeface="MT Extr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91486" y="4880140"/>
            <a:ext cx="6540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005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63099" y="4861423"/>
            <a:ext cx="319024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(cos</a:t>
            </a:r>
            <a:r>
              <a:rPr dirty="0" sz="3000" spc="-85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70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70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05325" y="687082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40">
                <a:moveTo>
                  <a:pt x="0" y="27343"/>
                </a:moveTo>
                <a:lnTo>
                  <a:pt x="52006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57331" y="690244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4">
                <a:moveTo>
                  <a:pt x="0" y="0"/>
                </a:moveTo>
                <a:lnTo>
                  <a:pt x="76619" y="115735"/>
                </a:lnTo>
              </a:path>
            </a:pathLst>
          </a:custGeom>
          <a:ln w="1268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37138" y="489699"/>
            <a:ext cx="86360" cy="316865"/>
          </a:xfrm>
          <a:custGeom>
            <a:avLst/>
            <a:gdLst/>
            <a:ahLst/>
            <a:cxnLst/>
            <a:rect l="l" t="t" r="r" b="b"/>
            <a:pathLst>
              <a:path w="86360" h="316865">
                <a:moveTo>
                  <a:pt x="0" y="316280"/>
                </a:moveTo>
                <a:lnTo>
                  <a:pt x="8575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22889" y="489699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 h="0">
                <a:moveTo>
                  <a:pt x="0" y="0"/>
                </a:moveTo>
                <a:lnTo>
                  <a:pt x="20326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3090" y="442683"/>
            <a:ext cx="359727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7.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已知两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9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2923" sz="4275" spc="15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5669" sz="2925" spc="15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5669" sz="2925" spc="-44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7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2923" sz="4275" spc="-50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2923" sz="4275" spc="-68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2923" sz="4275" spc="-5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2923" sz="4275" spc="-68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2923" sz="42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490" y="1917064"/>
            <a:ext cx="5016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9986" y="221138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19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31954" y="2214562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5">
                <a:moveTo>
                  <a:pt x="0" y="0"/>
                </a:moveTo>
                <a:lnTo>
                  <a:pt x="76555" y="1158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11685" y="2013750"/>
            <a:ext cx="85725" cy="316865"/>
          </a:xfrm>
          <a:custGeom>
            <a:avLst/>
            <a:gdLst/>
            <a:ahLst/>
            <a:cxnLst/>
            <a:rect l="l" t="t" r="r" b="b"/>
            <a:pathLst>
              <a:path w="85725" h="316864">
                <a:moveTo>
                  <a:pt x="0" y="316699"/>
                </a:moveTo>
                <a:lnTo>
                  <a:pt x="856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97359" y="201375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308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08601" y="473697"/>
            <a:ext cx="41535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7797" sz="4275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7797" sz="4275" spc="-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7797" sz="4275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1904" sz="4200" spc="419">
                <a:solidFill>
                  <a:srgbClr val="FFFFFF"/>
                </a:solidFill>
                <a:latin typeface="新宋体"/>
                <a:cs typeface="新宋体"/>
              </a:rPr>
              <a:t>和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计算向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endParaRPr baseline="1984" sz="4200">
              <a:latin typeface="新宋体"/>
              <a:cs typeface="新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79493" y="282098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31487" y="2824162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5">
                <a:moveTo>
                  <a:pt x="0" y="0"/>
                </a:moveTo>
                <a:lnTo>
                  <a:pt x="76593" y="1158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11256" y="2623350"/>
            <a:ext cx="85725" cy="316865"/>
          </a:xfrm>
          <a:custGeom>
            <a:avLst/>
            <a:gdLst/>
            <a:ahLst/>
            <a:cxnLst/>
            <a:rect l="l" t="t" r="r" b="b"/>
            <a:pathLst>
              <a:path w="85725" h="316864">
                <a:moveTo>
                  <a:pt x="0" y="316699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96981" y="2623350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89448" y="3571963"/>
            <a:ext cx="52069" cy="27305"/>
          </a:xfrm>
          <a:custGeom>
            <a:avLst/>
            <a:gdLst/>
            <a:ahLst/>
            <a:cxnLst/>
            <a:rect l="l" t="t" r="r" b="b"/>
            <a:pathLst>
              <a:path w="52070" h="27304">
                <a:moveTo>
                  <a:pt x="0" y="27190"/>
                </a:moveTo>
                <a:lnTo>
                  <a:pt x="51930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341378" y="3575113"/>
            <a:ext cx="76835" cy="115570"/>
          </a:xfrm>
          <a:custGeom>
            <a:avLst/>
            <a:gdLst/>
            <a:ahLst/>
            <a:cxnLst/>
            <a:rect l="l" t="t" r="r" b="b"/>
            <a:pathLst>
              <a:path w="76835" h="115570">
                <a:moveTo>
                  <a:pt x="0" y="0"/>
                </a:moveTo>
                <a:lnTo>
                  <a:pt x="76504" y="115074"/>
                </a:lnTo>
              </a:path>
            </a:pathLst>
          </a:custGeom>
          <a:ln w="126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21058" y="3375698"/>
            <a:ext cx="85725" cy="314960"/>
          </a:xfrm>
          <a:custGeom>
            <a:avLst/>
            <a:gdLst/>
            <a:ahLst/>
            <a:cxnLst/>
            <a:rect l="l" t="t" r="r" b="b"/>
            <a:pathLst>
              <a:path w="85725" h="314960">
                <a:moveTo>
                  <a:pt x="0" y="314490"/>
                </a:moveTo>
                <a:lnTo>
                  <a:pt x="85623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06681" y="3375698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2958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24136" y="3589693"/>
            <a:ext cx="52069" cy="27305"/>
          </a:xfrm>
          <a:custGeom>
            <a:avLst/>
            <a:gdLst/>
            <a:ahLst/>
            <a:cxnLst/>
            <a:rect l="l" t="t" r="r" b="b"/>
            <a:pathLst>
              <a:path w="52069" h="27304">
                <a:moveTo>
                  <a:pt x="0" y="27190"/>
                </a:moveTo>
                <a:lnTo>
                  <a:pt x="51930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76067" y="3592842"/>
            <a:ext cx="76835" cy="177800"/>
          </a:xfrm>
          <a:custGeom>
            <a:avLst/>
            <a:gdLst/>
            <a:ahLst/>
            <a:cxnLst/>
            <a:rect l="l" t="t" r="r" b="b"/>
            <a:pathLst>
              <a:path w="76835" h="177800">
                <a:moveTo>
                  <a:pt x="0" y="0"/>
                </a:moveTo>
                <a:lnTo>
                  <a:pt x="76504" y="177355"/>
                </a:lnTo>
              </a:path>
            </a:pathLst>
          </a:custGeom>
          <a:ln w="126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55747" y="3298456"/>
            <a:ext cx="85725" cy="471805"/>
          </a:xfrm>
          <a:custGeom>
            <a:avLst/>
            <a:gdLst/>
            <a:ahLst/>
            <a:cxnLst/>
            <a:rect l="l" t="t" r="r" b="b"/>
            <a:pathLst>
              <a:path w="85725" h="471804">
                <a:moveTo>
                  <a:pt x="0" y="471741"/>
                </a:moveTo>
                <a:lnTo>
                  <a:pt x="85623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41370" y="3298456"/>
            <a:ext cx="2894965" cy="0"/>
          </a:xfrm>
          <a:custGeom>
            <a:avLst/>
            <a:gdLst/>
            <a:ahLst/>
            <a:cxnLst/>
            <a:rect l="l" t="t" r="r" b="b"/>
            <a:pathLst>
              <a:path w="2894965" h="0">
                <a:moveTo>
                  <a:pt x="0" y="0"/>
                </a:moveTo>
                <a:lnTo>
                  <a:pt x="2894901" y="0"/>
                </a:lnTo>
              </a:path>
            </a:pathLst>
          </a:custGeom>
          <a:ln w="63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108401" y="3306229"/>
            <a:ext cx="29394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2421890" algn="l"/>
              </a:tabLst>
            </a:pP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37037" sz="2925" spc="-4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3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baseline="37037" sz="2925" spc="15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05359" y="3254540"/>
            <a:ext cx="4972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39008" y="44487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0">
                <a:moveTo>
                  <a:pt x="0" y="0"/>
                </a:moveTo>
                <a:lnTo>
                  <a:pt x="18652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833446" y="4443920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99146" y="4144610"/>
            <a:ext cx="180593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20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2850" spc="-2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34113" sz="4275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795189" y="4448797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0">
                <a:moveTo>
                  <a:pt x="0" y="0"/>
                </a:moveTo>
                <a:lnTo>
                  <a:pt x="1864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89627" y="4443920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78453" y="4144610"/>
            <a:ext cx="158242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2850" spc="-4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30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sz="2850" spc="3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34113" sz="4275" spc="-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21500" y="419559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68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973493" y="4198772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4" h="116204">
                <a:moveTo>
                  <a:pt x="0" y="0"/>
                </a:moveTo>
                <a:lnTo>
                  <a:pt x="76593" y="11579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53262" y="3998086"/>
            <a:ext cx="85725" cy="316865"/>
          </a:xfrm>
          <a:custGeom>
            <a:avLst/>
            <a:gdLst/>
            <a:ahLst/>
            <a:cxnLst/>
            <a:rect l="l" t="t" r="r" b="b"/>
            <a:pathLst>
              <a:path w="85725" h="316864">
                <a:moveTo>
                  <a:pt x="0" y="316484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38987" y="3998086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 h="0">
                <a:moveTo>
                  <a:pt x="0" y="0"/>
                </a:moveTo>
                <a:lnTo>
                  <a:pt x="2032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05625" y="4441481"/>
            <a:ext cx="449580" cy="0"/>
          </a:xfrm>
          <a:custGeom>
            <a:avLst/>
            <a:gdLst/>
            <a:ahLst/>
            <a:cxnLst/>
            <a:rect l="l" t="t" r="r" b="b"/>
            <a:pathLst>
              <a:path w="449579" h="0">
                <a:moveTo>
                  <a:pt x="0" y="0"/>
                </a:moveTo>
                <a:lnTo>
                  <a:pt x="4492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031431" y="443661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50100" y="3930573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71712" y="546531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97989" y="4940747"/>
            <a:ext cx="1001394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118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1189" sz="4275" spc="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-8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3000" spc="-8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</a:t>
            </a:r>
            <a:r>
              <a:rPr dirty="0" baseline="-34113" sz="4275" spc="-12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34113" sz="4275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10062" y="546531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48328" y="5152621"/>
            <a:ext cx="119443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3000" spc="30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sz="2850" spc="3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0555" sz="4500" spc="-104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baseline="30555" sz="4500" spc="-8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1949" sz="427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19228" y="4137294"/>
            <a:ext cx="1468755" cy="17919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120"/>
              </a:spcBef>
            </a:pP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sz="30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5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endParaRPr sz="285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2730"/>
              </a:spcBef>
            </a:pPr>
            <a:r>
              <a:rPr dirty="0" baseline="-30555" sz="4500" spc="-82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baseline="-30555" sz="4500" spc="-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216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2163" sz="4275" spc="-2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-26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u="sng" sz="3000" spc="-26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</a:t>
            </a:r>
            <a:endParaRPr sz="3000">
              <a:latin typeface="Symbol"/>
              <a:cs typeface="Symbol"/>
            </a:endParaRPr>
          </a:p>
          <a:p>
            <a:pPr marL="815975">
              <a:lnSpc>
                <a:spcPct val="100000"/>
              </a:lnSpc>
              <a:spcBef>
                <a:spcPts val="530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2100" y="1144676"/>
            <a:ext cx="53111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1949" sz="4275" spc="13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4216" sz="2925" spc="13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49" sz="4275" spc="13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949" sz="4275" spc="-50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4216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4216" sz="2925" spc="6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模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、方向余弦和方向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0837" y="1141412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5962" y="76200"/>
                </a:moveTo>
                <a:lnTo>
                  <a:pt x="754062" y="38100"/>
                </a:lnTo>
                <a:lnTo>
                  <a:pt x="715962" y="0"/>
                </a:lnTo>
                <a:lnTo>
                  <a:pt x="779462" y="31750"/>
                </a:lnTo>
                <a:lnTo>
                  <a:pt x="763587" y="31750"/>
                </a:lnTo>
                <a:lnTo>
                  <a:pt x="763587" y="44450"/>
                </a:lnTo>
                <a:lnTo>
                  <a:pt x="779462" y="44450"/>
                </a:lnTo>
                <a:lnTo>
                  <a:pt x="715962" y="76200"/>
                </a:lnTo>
                <a:close/>
              </a:path>
              <a:path w="792480" h="76200">
                <a:moveTo>
                  <a:pt x="74771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47712" y="31750"/>
                </a:lnTo>
                <a:lnTo>
                  <a:pt x="754062" y="38100"/>
                </a:lnTo>
                <a:lnTo>
                  <a:pt x="747712" y="44450"/>
                </a:lnTo>
                <a:close/>
              </a:path>
              <a:path w="792480" h="76200">
                <a:moveTo>
                  <a:pt x="779462" y="44450"/>
                </a:moveTo>
                <a:lnTo>
                  <a:pt x="763587" y="44450"/>
                </a:lnTo>
                <a:lnTo>
                  <a:pt x="763587" y="31750"/>
                </a:lnTo>
                <a:lnTo>
                  <a:pt x="779462" y="31750"/>
                </a:lnTo>
                <a:lnTo>
                  <a:pt x="792162" y="38100"/>
                </a:lnTo>
                <a:lnTo>
                  <a:pt x="77946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497977" y="1799775"/>
            <a:ext cx="4617720" cy="1220470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75"/>
              </a:spcBef>
              <a:tabLst>
                <a:tab pos="2548890" algn="l"/>
                <a:tab pos="4222750" algn="l"/>
              </a:tabLst>
            </a:pPr>
            <a:r>
              <a:rPr dirty="0" baseline="3898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5669" sz="2925" spc="14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3898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3898" sz="4275" spc="-48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5669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5669" sz="2925" spc="7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898" sz="4275" spc="-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3898" sz="4275" spc="-2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-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1949" sz="4275" spc="-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	2</a:t>
            </a:r>
            <a:r>
              <a:rPr dirty="0" baseline="1949" sz="4275" spc="-5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baseline="1949" sz="4275">
              <a:latin typeface="Times New Roman"/>
              <a:cs typeface="Times New Roman"/>
            </a:endParaRPr>
          </a:p>
          <a:p>
            <a:pPr marL="1112520">
              <a:lnSpc>
                <a:spcPct val="100000"/>
              </a:lnSpc>
              <a:spcBef>
                <a:spcPts val="1285"/>
              </a:spcBef>
              <a:tabLst>
                <a:tab pos="292227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4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2</a:t>
            </a:r>
            <a:r>
              <a:rPr dirty="0" sz="2850" spc="-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70037" y="1908175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5962" y="76200"/>
                </a:moveTo>
                <a:lnTo>
                  <a:pt x="754062" y="38100"/>
                </a:lnTo>
                <a:lnTo>
                  <a:pt x="715962" y="0"/>
                </a:lnTo>
                <a:lnTo>
                  <a:pt x="779462" y="31750"/>
                </a:lnTo>
                <a:lnTo>
                  <a:pt x="763587" y="31750"/>
                </a:lnTo>
                <a:lnTo>
                  <a:pt x="763587" y="44450"/>
                </a:lnTo>
                <a:lnTo>
                  <a:pt x="779462" y="44450"/>
                </a:lnTo>
                <a:lnTo>
                  <a:pt x="715962" y="76200"/>
                </a:lnTo>
                <a:close/>
              </a:path>
              <a:path w="792480" h="76200">
                <a:moveTo>
                  <a:pt x="74771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47712" y="31750"/>
                </a:lnTo>
                <a:lnTo>
                  <a:pt x="754062" y="38100"/>
                </a:lnTo>
                <a:lnTo>
                  <a:pt x="747712" y="44450"/>
                </a:lnTo>
                <a:close/>
              </a:path>
              <a:path w="792480" h="76200">
                <a:moveTo>
                  <a:pt x="779462" y="44450"/>
                </a:moveTo>
                <a:lnTo>
                  <a:pt x="763587" y="44450"/>
                </a:lnTo>
                <a:lnTo>
                  <a:pt x="763587" y="31750"/>
                </a:lnTo>
                <a:lnTo>
                  <a:pt x="779462" y="31750"/>
                </a:lnTo>
                <a:lnTo>
                  <a:pt x="792162" y="38100"/>
                </a:lnTo>
                <a:lnTo>
                  <a:pt x="77946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26197" y="33122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26652" y="33122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477746" y="3228695"/>
            <a:ext cx="13931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153795" algn="l"/>
              </a:tabLst>
            </a:pP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9943" sz="2925" spc="13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943" sz="29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70037" y="3238500"/>
            <a:ext cx="792480" cy="76200"/>
          </a:xfrm>
          <a:custGeom>
            <a:avLst/>
            <a:gdLst/>
            <a:ahLst/>
            <a:cxnLst/>
            <a:rect l="l" t="t" r="r" b="b"/>
            <a:pathLst>
              <a:path w="792480" h="76200">
                <a:moveTo>
                  <a:pt x="715962" y="76200"/>
                </a:moveTo>
                <a:lnTo>
                  <a:pt x="754062" y="38100"/>
                </a:lnTo>
                <a:lnTo>
                  <a:pt x="715962" y="0"/>
                </a:lnTo>
                <a:lnTo>
                  <a:pt x="779462" y="31750"/>
                </a:lnTo>
                <a:lnTo>
                  <a:pt x="763587" y="31750"/>
                </a:lnTo>
                <a:lnTo>
                  <a:pt x="763587" y="44450"/>
                </a:lnTo>
                <a:lnTo>
                  <a:pt x="779462" y="44450"/>
                </a:lnTo>
                <a:lnTo>
                  <a:pt x="715962" y="76200"/>
                </a:lnTo>
                <a:close/>
              </a:path>
              <a:path w="792480" h="76200">
                <a:moveTo>
                  <a:pt x="74771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47712" y="31750"/>
                </a:lnTo>
                <a:lnTo>
                  <a:pt x="754062" y="38100"/>
                </a:lnTo>
                <a:lnTo>
                  <a:pt x="747712" y="44450"/>
                </a:lnTo>
                <a:close/>
              </a:path>
              <a:path w="792480" h="76200">
                <a:moveTo>
                  <a:pt x="779462" y="44450"/>
                </a:moveTo>
                <a:lnTo>
                  <a:pt x="763587" y="44450"/>
                </a:lnTo>
                <a:lnTo>
                  <a:pt x="763587" y="31750"/>
                </a:lnTo>
                <a:lnTo>
                  <a:pt x="779462" y="31750"/>
                </a:lnTo>
                <a:lnTo>
                  <a:pt x="792162" y="38100"/>
                </a:lnTo>
                <a:lnTo>
                  <a:pt x="77946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6417" y="1241209"/>
            <a:ext cx="61722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9900" algn="l"/>
              </a:tabLst>
            </a:pP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6992" y="1910181"/>
            <a:ext cx="128460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36650" algn="l"/>
              </a:tabLst>
            </a:pP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090" y="1626660"/>
            <a:ext cx="354012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976" sz="42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baseline="-2976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baseline="-2976" sz="4200" spc="-22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2976" sz="4200">
                <a:solidFill>
                  <a:srgbClr val="FFFFFF"/>
                </a:solidFill>
                <a:latin typeface="新宋体"/>
                <a:cs typeface="新宋体"/>
              </a:rPr>
              <a:t>已</a:t>
            </a:r>
            <a:r>
              <a:rPr dirty="0" baseline="-2976" sz="4200" spc="337">
                <a:solidFill>
                  <a:srgbClr val="FFFFFF"/>
                </a:solidFill>
                <a:latin typeface="新宋体"/>
                <a:cs typeface="新宋体"/>
              </a:rPr>
              <a:t>知</a:t>
            </a:r>
            <a:r>
              <a:rPr dirty="0" sz="3200" spc="-65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3050" spc="-6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30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6515" sz="3300" spc="-75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baseline="26515" sz="3300" spc="-3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5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sz="3050" spc="-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30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6515" sz="3300" spc="-22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sz="3050" spc="-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30065" y="165798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80746" y="2494851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0179" y="2205828"/>
            <a:ext cx="461391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37037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-2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55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sz="3000" spc="-4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37037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95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2850" spc="-9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37037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60" i="1">
                <a:solidFill>
                  <a:srgbClr val="FFFFFF"/>
                </a:solidFill>
                <a:latin typeface="Symbol"/>
                <a:cs typeface="Symbol"/>
              </a:rPr>
              <a:t></a:t>
            </a:r>
            <a:r>
              <a:rPr dirty="0" baseline="-2923" sz="4275" spc="89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2923" sz="4275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2792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endParaRPr baseline="22792" sz="29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0753" y="3057321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465" y="2802537"/>
            <a:ext cx="577469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因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在第一卦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限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85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r>
              <a:rPr dirty="0" baseline="1949" sz="4275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1851" sz="4500" i="1">
                <a:solidFill>
                  <a:srgbClr val="FFFFFF"/>
                </a:solidFill>
                <a:latin typeface="Symbol"/>
                <a:cs typeface="Symbol"/>
              </a:rPr>
              <a:t></a:t>
            </a:r>
            <a:r>
              <a:rPr dirty="0" baseline="1851" sz="4500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31339" sz="292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1339" sz="2925" spc="-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于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是</a:t>
            </a:r>
            <a:endParaRPr baseline="3968" sz="4200">
              <a:latin typeface="新宋体"/>
              <a:cs typeface="新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43335" y="3667290"/>
            <a:ext cx="38100" cy="20320"/>
          </a:xfrm>
          <a:custGeom>
            <a:avLst/>
            <a:gdLst/>
            <a:ahLst/>
            <a:cxnLst/>
            <a:rect l="l" t="t" r="r" b="b"/>
            <a:pathLst>
              <a:path w="38100" h="20320">
                <a:moveTo>
                  <a:pt x="0" y="19977"/>
                </a:moveTo>
                <a:lnTo>
                  <a:pt x="37922" y="0"/>
                </a:lnTo>
              </a:path>
            </a:pathLst>
          </a:custGeom>
          <a:ln w="45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81257" y="3669779"/>
            <a:ext cx="55880" cy="83820"/>
          </a:xfrm>
          <a:custGeom>
            <a:avLst/>
            <a:gdLst/>
            <a:ahLst/>
            <a:cxnLst/>
            <a:rect l="l" t="t" r="r" b="b"/>
            <a:pathLst>
              <a:path w="55879" h="83820">
                <a:moveTo>
                  <a:pt x="0" y="0"/>
                </a:moveTo>
                <a:lnTo>
                  <a:pt x="55422" y="83667"/>
                </a:lnTo>
              </a:path>
            </a:pathLst>
          </a:custGeom>
          <a:ln w="915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38762" y="3524503"/>
            <a:ext cx="62865" cy="229235"/>
          </a:xfrm>
          <a:custGeom>
            <a:avLst/>
            <a:gdLst/>
            <a:ahLst/>
            <a:cxnLst/>
            <a:rect l="l" t="t" r="r" b="b"/>
            <a:pathLst>
              <a:path w="62864" h="229235">
                <a:moveTo>
                  <a:pt x="0" y="228942"/>
                </a:moveTo>
                <a:lnTo>
                  <a:pt x="62509" y="0"/>
                </a:lnTo>
              </a:path>
            </a:pathLst>
          </a:custGeom>
          <a:ln w="45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01272" y="3524503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692" y="0"/>
                </a:lnTo>
              </a:path>
            </a:pathLst>
          </a:custGeom>
          <a:ln w="45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54494" y="3812540"/>
            <a:ext cx="52705" cy="27305"/>
          </a:xfrm>
          <a:custGeom>
            <a:avLst/>
            <a:gdLst/>
            <a:ahLst/>
            <a:cxnLst/>
            <a:rect l="l" t="t" r="r" b="b"/>
            <a:pathLst>
              <a:path w="52704" h="27304">
                <a:moveTo>
                  <a:pt x="0" y="27305"/>
                </a:moveTo>
                <a:lnTo>
                  <a:pt x="52260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06755" y="3815702"/>
            <a:ext cx="77470" cy="115570"/>
          </a:xfrm>
          <a:custGeom>
            <a:avLst/>
            <a:gdLst/>
            <a:ahLst/>
            <a:cxnLst/>
            <a:rect l="l" t="t" r="r" b="b"/>
            <a:pathLst>
              <a:path w="77470" h="115570">
                <a:moveTo>
                  <a:pt x="0" y="0"/>
                </a:moveTo>
                <a:lnTo>
                  <a:pt x="76987" y="115569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86943" y="3615435"/>
            <a:ext cx="86360" cy="316230"/>
          </a:xfrm>
          <a:custGeom>
            <a:avLst/>
            <a:gdLst/>
            <a:ahLst/>
            <a:cxnLst/>
            <a:rect l="l" t="t" r="r" b="b"/>
            <a:pathLst>
              <a:path w="86359" h="316229">
                <a:moveTo>
                  <a:pt x="0" y="315836"/>
                </a:moveTo>
                <a:lnTo>
                  <a:pt x="86156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73100" y="3615435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241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084339" y="3547274"/>
            <a:ext cx="6762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32682" y="4420552"/>
            <a:ext cx="52705" cy="27305"/>
          </a:xfrm>
          <a:custGeom>
            <a:avLst/>
            <a:gdLst/>
            <a:ahLst/>
            <a:cxnLst/>
            <a:rect l="l" t="t" r="r" b="b"/>
            <a:pathLst>
              <a:path w="52704" h="27304">
                <a:moveTo>
                  <a:pt x="0" y="27305"/>
                </a:moveTo>
                <a:lnTo>
                  <a:pt x="52311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84993" y="4423714"/>
            <a:ext cx="77470" cy="115570"/>
          </a:xfrm>
          <a:custGeom>
            <a:avLst/>
            <a:gdLst/>
            <a:ahLst/>
            <a:cxnLst/>
            <a:rect l="l" t="t" r="r" b="b"/>
            <a:pathLst>
              <a:path w="77470" h="115570">
                <a:moveTo>
                  <a:pt x="0" y="0"/>
                </a:moveTo>
                <a:lnTo>
                  <a:pt x="77063" y="115569"/>
                </a:lnTo>
              </a:path>
            </a:pathLst>
          </a:custGeom>
          <a:ln w="127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065257" y="4223448"/>
            <a:ext cx="86360" cy="316230"/>
          </a:xfrm>
          <a:custGeom>
            <a:avLst/>
            <a:gdLst/>
            <a:ahLst/>
            <a:cxnLst/>
            <a:rect l="l" t="t" r="r" b="b"/>
            <a:pathLst>
              <a:path w="86360" h="316229">
                <a:moveTo>
                  <a:pt x="0" y="315836"/>
                </a:moveTo>
                <a:lnTo>
                  <a:pt x="86245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51503" y="4223448"/>
            <a:ext cx="204470" cy="0"/>
          </a:xfrm>
          <a:custGeom>
            <a:avLst/>
            <a:gdLst/>
            <a:ahLst/>
            <a:cxnLst/>
            <a:rect l="l" t="t" r="r" b="b"/>
            <a:pathLst>
              <a:path w="204470" h="0">
                <a:moveTo>
                  <a:pt x="0" y="0"/>
                </a:moveTo>
                <a:lnTo>
                  <a:pt x="204457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62768" y="3690573"/>
            <a:ext cx="1488440" cy="9290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585"/>
              </a:spcBef>
              <a:tabLst>
                <a:tab pos="873760" algn="l"/>
                <a:tab pos="1340485" algn="l"/>
              </a:tabLst>
            </a:pP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1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3).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2465" y="4183151"/>
            <a:ext cx="32670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的坐标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8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3898" sz="4275" spc="97">
                <a:solidFill>
                  <a:srgbClr val="FFFFFF"/>
                </a:solidFill>
                <a:latin typeface="Times New Roman"/>
                <a:cs typeface="Times New Roman"/>
              </a:rPr>
              <a:t>(3,</a:t>
            </a:r>
            <a:r>
              <a:rPr dirty="0" baseline="3898" sz="4275" spc="-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baseline="3898" sz="42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8490" y="459739"/>
            <a:ext cx="797623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8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位于第一卦限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径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OA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轴的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夹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62600" y="495300"/>
            <a:ext cx="468630" cy="76200"/>
          </a:xfrm>
          <a:custGeom>
            <a:avLst/>
            <a:gdLst/>
            <a:ahLst/>
            <a:cxnLst/>
            <a:rect l="l" t="t" r="r" b="b"/>
            <a:pathLst>
              <a:path w="468629" h="76200">
                <a:moveTo>
                  <a:pt x="392112" y="76200"/>
                </a:moveTo>
                <a:lnTo>
                  <a:pt x="430212" y="38100"/>
                </a:lnTo>
                <a:lnTo>
                  <a:pt x="392112" y="0"/>
                </a:lnTo>
                <a:lnTo>
                  <a:pt x="455612" y="31750"/>
                </a:lnTo>
                <a:lnTo>
                  <a:pt x="439737" y="31750"/>
                </a:lnTo>
                <a:lnTo>
                  <a:pt x="439737" y="44450"/>
                </a:lnTo>
                <a:lnTo>
                  <a:pt x="455612" y="44450"/>
                </a:lnTo>
                <a:lnTo>
                  <a:pt x="392112" y="76200"/>
                </a:lnTo>
                <a:close/>
              </a:path>
              <a:path w="468629" h="76200">
                <a:moveTo>
                  <a:pt x="42386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23862" y="31750"/>
                </a:lnTo>
                <a:lnTo>
                  <a:pt x="430212" y="38100"/>
                </a:lnTo>
                <a:lnTo>
                  <a:pt x="423862" y="44450"/>
                </a:lnTo>
                <a:close/>
              </a:path>
              <a:path w="468629" h="76200">
                <a:moveTo>
                  <a:pt x="455612" y="44450"/>
                </a:moveTo>
                <a:lnTo>
                  <a:pt x="439737" y="44450"/>
                </a:lnTo>
                <a:lnTo>
                  <a:pt x="439737" y="31750"/>
                </a:lnTo>
                <a:lnTo>
                  <a:pt x="455612" y="31750"/>
                </a:lnTo>
                <a:lnTo>
                  <a:pt x="468312" y="38100"/>
                </a:lnTo>
                <a:lnTo>
                  <a:pt x="45561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69272" y="110723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63568" y="110723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262890" y="982992"/>
            <a:ext cx="6675120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3605529" algn="l"/>
              </a:tabLst>
            </a:pPr>
            <a:r>
              <a:rPr dirty="0" baseline="1984" sz="4200" b="0">
                <a:solidFill>
                  <a:srgbClr val="FFFFFF"/>
                </a:solidFill>
                <a:latin typeface="新宋体"/>
                <a:cs typeface="新宋体"/>
              </a:rPr>
              <a:t>角依次</a:t>
            </a:r>
            <a:r>
              <a:rPr dirty="0" baseline="1984" sz="4200" spc="127" b="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27777" sz="3300" spc="-75" b="0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baseline="27777" sz="3300" spc="-31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50" spc="-29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7777" sz="3300" spc="-22" b="0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sz="3050" spc="-1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50" spc="-2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37" b="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baseline="-2923" sz="4275" spc="-44" b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-2923" sz="4275" spc="300" b="0" i="1">
                <a:solidFill>
                  <a:srgbClr val="FFFFFF"/>
                </a:solidFill>
                <a:latin typeface="Times New Roman"/>
                <a:cs typeface="Times New Roman"/>
              </a:rPr>
              <a:t>OA	</a:t>
            </a:r>
            <a:r>
              <a:rPr dirty="0" baseline="-2923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2923" sz="4275" spc="-1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baseline="-2923" sz="4275" spc="-68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2923" sz="4275" spc="11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求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1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的坐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标</a:t>
            </a:r>
            <a:r>
              <a:rPr dirty="0" sz="2800" spc="-71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89287" y="1028700"/>
            <a:ext cx="468630" cy="76200"/>
          </a:xfrm>
          <a:custGeom>
            <a:avLst/>
            <a:gdLst/>
            <a:ahLst/>
            <a:cxnLst/>
            <a:rect l="l" t="t" r="r" b="b"/>
            <a:pathLst>
              <a:path w="468629" h="76200">
                <a:moveTo>
                  <a:pt x="392112" y="76200"/>
                </a:moveTo>
                <a:lnTo>
                  <a:pt x="430212" y="38100"/>
                </a:lnTo>
                <a:lnTo>
                  <a:pt x="392112" y="0"/>
                </a:lnTo>
                <a:lnTo>
                  <a:pt x="455612" y="31750"/>
                </a:lnTo>
                <a:lnTo>
                  <a:pt x="439737" y="31750"/>
                </a:lnTo>
                <a:lnTo>
                  <a:pt x="439737" y="44450"/>
                </a:lnTo>
                <a:lnTo>
                  <a:pt x="455612" y="44450"/>
                </a:lnTo>
                <a:lnTo>
                  <a:pt x="392112" y="76200"/>
                </a:lnTo>
                <a:close/>
              </a:path>
              <a:path w="468629" h="76200">
                <a:moveTo>
                  <a:pt x="42386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23862" y="31750"/>
                </a:lnTo>
                <a:lnTo>
                  <a:pt x="430212" y="38100"/>
                </a:lnTo>
                <a:lnTo>
                  <a:pt x="423862" y="44450"/>
                </a:lnTo>
                <a:close/>
              </a:path>
              <a:path w="468629" h="76200">
                <a:moveTo>
                  <a:pt x="455612" y="44450"/>
                </a:moveTo>
                <a:lnTo>
                  <a:pt x="439737" y="44450"/>
                </a:lnTo>
                <a:lnTo>
                  <a:pt x="439737" y="31750"/>
                </a:lnTo>
                <a:lnTo>
                  <a:pt x="455612" y="31750"/>
                </a:lnTo>
                <a:lnTo>
                  <a:pt x="468312" y="38100"/>
                </a:lnTo>
                <a:lnTo>
                  <a:pt x="45561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24000" y="3505200"/>
            <a:ext cx="468630" cy="76200"/>
          </a:xfrm>
          <a:custGeom>
            <a:avLst/>
            <a:gdLst/>
            <a:ahLst/>
            <a:cxnLst/>
            <a:rect l="l" t="t" r="r" b="b"/>
            <a:pathLst>
              <a:path w="468630" h="76200">
                <a:moveTo>
                  <a:pt x="392112" y="76200"/>
                </a:moveTo>
                <a:lnTo>
                  <a:pt x="430212" y="38100"/>
                </a:lnTo>
                <a:lnTo>
                  <a:pt x="392112" y="0"/>
                </a:lnTo>
                <a:lnTo>
                  <a:pt x="455612" y="31750"/>
                </a:lnTo>
                <a:lnTo>
                  <a:pt x="439737" y="31750"/>
                </a:lnTo>
                <a:lnTo>
                  <a:pt x="439737" y="44450"/>
                </a:lnTo>
                <a:lnTo>
                  <a:pt x="455612" y="44450"/>
                </a:lnTo>
                <a:lnTo>
                  <a:pt x="392112" y="76200"/>
                </a:lnTo>
                <a:close/>
              </a:path>
              <a:path w="468630" h="76200">
                <a:moveTo>
                  <a:pt x="42386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23862" y="31750"/>
                </a:lnTo>
                <a:lnTo>
                  <a:pt x="430212" y="38100"/>
                </a:lnTo>
                <a:lnTo>
                  <a:pt x="423862" y="44450"/>
                </a:lnTo>
                <a:close/>
              </a:path>
              <a:path w="468630" h="76200">
                <a:moveTo>
                  <a:pt x="455612" y="44450"/>
                </a:moveTo>
                <a:lnTo>
                  <a:pt x="439737" y="44450"/>
                </a:lnTo>
                <a:lnTo>
                  <a:pt x="439737" y="31750"/>
                </a:lnTo>
                <a:lnTo>
                  <a:pt x="455612" y="31750"/>
                </a:lnTo>
                <a:lnTo>
                  <a:pt x="468312" y="38100"/>
                </a:lnTo>
                <a:lnTo>
                  <a:pt x="45561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65133" y="3570490"/>
            <a:ext cx="0" cy="402590"/>
          </a:xfrm>
          <a:custGeom>
            <a:avLst/>
            <a:gdLst/>
            <a:ahLst/>
            <a:cxnLst/>
            <a:rect l="l" t="t" r="r" b="b"/>
            <a:pathLst>
              <a:path w="0" h="402589">
                <a:moveTo>
                  <a:pt x="0" y="0"/>
                </a:moveTo>
                <a:lnTo>
                  <a:pt x="0" y="402399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31807" y="3570490"/>
            <a:ext cx="0" cy="402590"/>
          </a:xfrm>
          <a:custGeom>
            <a:avLst/>
            <a:gdLst/>
            <a:ahLst/>
            <a:cxnLst/>
            <a:rect l="l" t="t" r="r" b="b"/>
            <a:pathLst>
              <a:path w="0" h="402589">
                <a:moveTo>
                  <a:pt x="0" y="0"/>
                </a:moveTo>
                <a:lnTo>
                  <a:pt x="0" y="402399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494256" y="3488563"/>
            <a:ext cx="5392420" cy="4921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918844" algn="l"/>
                <a:tab pos="3633470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sz="2850" spc="-3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898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3898" sz="4275" spc="307" i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baseline="3898" sz="4275" spc="4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OA</a:t>
            </a:r>
            <a:r>
              <a:rPr dirty="0" baseline="3898" sz="4275" spc="-42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2735" sz="2925" spc="15">
                <a:solidFill>
                  <a:srgbClr val="FFFFFF"/>
                </a:solidFill>
                <a:latin typeface="MT Extra"/>
                <a:cs typeface="MT Extra"/>
              </a:rPr>
              <a:t></a:t>
            </a:r>
            <a:r>
              <a:rPr dirty="0" baseline="42735" sz="2925" spc="-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 spc="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30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 spc="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30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7777" sz="3150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7777" sz="31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u="sng" baseline="20036" sz="457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baseline="29100" sz="3150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baseline="29100" sz="3150" spc="-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5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7777" sz="3150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27777" sz="31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5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30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5847" sz="4275" spc="-1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97">
                <a:solidFill>
                  <a:srgbClr val="FFFFFF"/>
                </a:solidFill>
                <a:latin typeface="Times New Roman"/>
                <a:cs typeface="Times New Roman"/>
              </a:rPr>
              <a:t>(3,</a:t>
            </a:r>
            <a:r>
              <a:rPr dirty="0" baseline="-5847" sz="4275" spc="-6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baseline="-5847" sz="427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38400" y="3505200"/>
            <a:ext cx="468630" cy="76200"/>
          </a:xfrm>
          <a:custGeom>
            <a:avLst/>
            <a:gdLst/>
            <a:ahLst/>
            <a:cxnLst/>
            <a:rect l="l" t="t" r="r" b="b"/>
            <a:pathLst>
              <a:path w="468630" h="76200">
                <a:moveTo>
                  <a:pt x="392112" y="76200"/>
                </a:moveTo>
                <a:lnTo>
                  <a:pt x="430212" y="38100"/>
                </a:lnTo>
                <a:lnTo>
                  <a:pt x="392112" y="0"/>
                </a:lnTo>
                <a:lnTo>
                  <a:pt x="455612" y="31750"/>
                </a:lnTo>
                <a:lnTo>
                  <a:pt x="439737" y="31750"/>
                </a:lnTo>
                <a:lnTo>
                  <a:pt x="439737" y="44450"/>
                </a:lnTo>
                <a:lnTo>
                  <a:pt x="455612" y="44450"/>
                </a:lnTo>
                <a:lnTo>
                  <a:pt x="392112" y="76200"/>
                </a:lnTo>
                <a:close/>
              </a:path>
              <a:path w="468630" h="76200">
                <a:moveTo>
                  <a:pt x="42386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23862" y="31750"/>
                </a:lnTo>
                <a:lnTo>
                  <a:pt x="430212" y="38100"/>
                </a:lnTo>
                <a:lnTo>
                  <a:pt x="423862" y="44450"/>
                </a:lnTo>
                <a:close/>
              </a:path>
              <a:path w="468630" h="76200">
                <a:moveTo>
                  <a:pt x="455612" y="44450"/>
                </a:moveTo>
                <a:lnTo>
                  <a:pt x="439737" y="44450"/>
                </a:lnTo>
                <a:lnTo>
                  <a:pt x="439737" y="31750"/>
                </a:lnTo>
                <a:lnTo>
                  <a:pt x="455612" y="31750"/>
                </a:lnTo>
                <a:lnTo>
                  <a:pt x="468312" y="38100"/>
                </a:lnTo>
                <a:lnTo>
                  <a:pt x="45561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094037" y="3505200"/>
            <a:ext cx="468630" cy="76200"/>
          </a:xfrm>
          <a:custGeom>
            <a:avLst/>
            <a:gdLst/>
            <a:ahLst/>
            <a:cxnLst/>
            <a:rect l="l" t="t" r="r" b="b"/>
            <a:pathLst>
              <a:path w="468629" h="76200">
                <a:moveTo>
                  <a:pt x="392112" y="76200"/>
                </a:moveTo>
                <a:lnTo>
                  <a:pt x="430212" y="38100"/>
                </a:lnTo>
                <a:lnTo>
                  <a:pt x="392112" y="0"/>
                </a:lnTo>
                <a:lnTo>
                  <a:pt x="455612" y="31750"/>
                </a:lnTo>
                <a:lnTo>
                  <a:pt x="439737" y="31750"/>
                </a:lnTo>
                <a:lnTo>
                  <a:pt x="439737" y="44450"/>
                </a:lnTo>
                <a:lnTo>
                  <a:pt x="455612" y="44450"/>
                </a:lnTo>
                <a:lnTo>
                  <a:pt x="392112" y="76200"/>
                </a:lnTo>
                <a:close/>
              </a:path>
              <a:path w="468629" h="76200">
                <a:moveTo>
                  <a:pt x="42386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23862" y="31750"/>
                </a:lnTo>
                <a:lnTo>
                  <a:pt x="430212" y="38100"/>
                </a:lnTo>
                <a:lnTo>
                  <a:pt x="423862" y="44450"/>
                </a:lnTo>
                <a:close/>
              </a:path>
              <a:path w="468629" h="76200">
                <a:moveTo>
                  <a:pt x="455612" y="44450"/>
                </a:moveTo>
                <a:lnTo>
                  <a:pt x="439737" y="44450"/>
                </a:lnTo>
                <a:lnTo>
                  <a:pt x="439737" y="31750"/>
                </a:lnTo>
                <a:lnTo>
                  <a:pt x="455612" y="31750"/>
                </a:lnTo>
                <a:lnTo>
                  <a:pt x="468312" y="38100"/>
                </a:lnTo>
                <a:lnTo>
                  <a:pt x="45561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130290" y="6628130"/>
            <a:ext cx="26289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第二节</a:t>
            </a:r>
            <a:r>
              <a:rPr dirty="0" sz="1000" spc="4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目录</a:t>
            </a:r>
            <a:r>
              <a:rPr dirty="0" sz="1000" spc="47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上页</a:t>
            </a:r>
            <a:r>
              <a:rPr dirty="0" sz="1000" spc="47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下页</a:t>
            </a:r>
            <a:r>
              <a:rPr dirty="0" sz="1000" spc="47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返回</a:t>
            </a:r>
            <a:r>
              <a:rPr dirty="0" sz="1000" spc="47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结束 </a:t>
            </a:r>
            <a:endParaRPr sz="1000">
              <a:latin typeface="新宋体"/>
              <a:cs typeface="新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50" y="6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" y="2038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313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0701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256789" y="2600324"/>
            <a:ext cx="3883025" cy="2294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一、两向量的数量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积</a:t>
            </a:r>
            <a:endParaRPr sz="320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新宋体"/>
              <a:cs typeface="新宋体"/>
            </a:endParaRPr>
          </a:p>
          <a:p>
            <a:pPr marL="196850">
              <a:lnSpc>
                <a:spcPct val="100000"/>
              </a:lnSpc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二、两向量的向量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积</a:t>
            </a:r>
            <a:endParaRPr sz="320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200" spc="-5" b="1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三、向量的混合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积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96339" y="349250"/>
            <a:ext cx="7117080" cy="14116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5455"/>
              </a:lnSpc>
              <a:spcBef>
                <a:spcPts val="100"/>
              </a:spcBef>
            </a:pPr>
            <a:r>
              <a:rPr dirty="0" sz="4800" b="0">
                <a:latin typeface="华文行楷"/>
                <a:cs typeface="华文行楷"/>
              </a:rPr>
              <a:t>第二节</a:t>
            </a:r>
            <a:endParaRPr sz="4800">
              <a:latin typeface="华文行楷"/>
              <a:cs typeface="华文行楷"/>
            </a:endParaRPr>
          </a:p>
          <a:p>
            <a:pPr marL="856615">
              <a:lnSpc>
                <a:spcPts val="5455"/>
              </a:lnSpc>
              <a:tabLst>
                <a:tab pos="2982595" algn="l"/>
                <a:tab pos="5108575" algn="l"/>
              </a:tabLst>
            </a:pPr>
            <a:r>
              <a:rPr dirty="0" sz="4800" b="0">
                <a:latin typeface="华文行楷"/>
                <a:cs typeface="华文行楷"/>
              </a:rPr>
              <a:t>数量积	向量积	</a:t>
            </a:r>
            <a:r>
              <a:rPr dirty="0" baseline="21505" sz="4650" spc="7" b="0">
                <a:latin typeface="华文行楷"/>
                <a:cs typeface="华文行楷"/>
              </a:rPr>
              <a:t>*</a:t>
            </a:r>
            <a:r>
              <a:rPr dirty="0" sz="4800" b="0">
                <a:latin typeface="华文行楷"/>
                <a:cs typeface="华文行楷"/>
              </a:rPr>
              <a:t>混合积</a:t>
            </a:r>
            <a:endParaRPr sz="4800">
              <a:latin typeface="华文行楷"/>
              <a:cs typeface="华文行楷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" y="4495800"/>
            <a:ext cx="1591056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34275" y="246062"/>
            <a:ext cx="1349375" cy="532130"/>
          </a:xfrm>
          <a:custGeom>
            <a:avLst/>
            <a:gdLst/>
            <a:ahLst/>
            <a:cxnLst/>
            <a:rect l="l" t="t" r="r" b="b"/>
            <a:pathLst>
              <a:path w="1349375" h="532130">
                <a:moveTo>
                  <a:pt x="1349375" y="531812"/>
                </a:moveTo>
                <a:lnTo>
                  <a:pt x="0" y="531812"/>
                </a:lnTo>
                <a:lnTo>
                  <a:pt x="0" y="0"/>
                </a:lnTo>
                <a:lnTo>
                  <a:pt x="1349375" y="0"/>
                </a:lnTo>
                <a:lnTo>
                  <a:pt x="13493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2287"/>
                </a:lnTo>
                <a:lnTo>
                  <a:pt x="4762" y="522287"/>
                </a:lnTo>
                <a:lnTo>
                  <a:pt x="9525" y="527050"/>
                </a:lnTo>
                <a:lnTo>
                  <a:pt x="1349375" y="527050"/>
                </a:lnTo>
                <a:lnTo>
                  <a:pt x="1349375" y="531812"/>
                </a:lnTo>
                <a:close/>
              </a:path>
              <a:path w="1349375" h="532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375" h="532130">
                <a:moveTo>
                  <a:pt x="13398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9850" y="4762"/>
                </a:lnTo>
                <a:lnTo>
                  <a:pt x="1339850" y="9525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1339850" y="4762"/>
                </a:lnTo>
                <a:lnTo>
                  <a:pt x="1344612" y="9525"/>
                </a:lnTo>
                <a:lnTo>
                  <a:pt x="1349375" y="9525"/>
                </a:lnTo>
                <a:lnTo>
                  <a:pt x="1349375" y="522287"/>
                </a:lnTo>
                <a:lnTo>
                  <a:pt x="1344612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9525"/>
                </a:moveTo>
                <a:lnTo>
                  <a:pt x="1344612" y="9525"/>
                </a:lnTo>
                <a:lnTo>
                  <a:pt x="1339850" y="4762"/>
                </a:lnTo>
                <a:lnTo>
                  <a:pt x="1349375" y="4762"/>
                </a:lnTo>
                <a:lnTo>
                  <a:pt x="1349375" y="9525"/>
                </a:lnTo>
                <a:close/>
              </a:path>
              <a:path w="1349375" h="532130">
                <a:moveTo>
                  <a:pt x="9525" y="527050"/>
                </a:moveTo>
                <a:lnTo>
                  <a:pt x="4762" y="522287"/>
                </a:lnTo>
                <a:lnTo>
                  <a:pt x="9525" y="522287"/>
                </a:lnTo>
                <a:lnTo>
                  <a:pt x="9525" y="527050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9525" y="527050"/>
                </a:lnTo>
                <a:lnTo>
                  <a:pt x="9525" y="522287"/>
                </a:lnTo>
                <a:lnTo>
                  <a:pt x="1339850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527050"/>
                </a:moveTo>
                <a:lnTo>
                  <a:pt x="1339850" y="527050"/>
                </a:lnTo>
                <a:lnTo>
                  <a:pt x="1344612" y="522287"/>
                </a:lnTo>
                <a:lnTo>
                  <a:pt x="1349375" y="522287"/>
                </a:lnTo>
                <a:lnTo>
                  <a:pt x="1349375" y="5270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06042" y="262889"/>
            <a:ext cx="10934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FFFF"/>
                </a:solidFill>
                <a:latin typeface="新宋体"/>
                <a:cs typeface="新宋体"/>
              </a:rPr>
              <a:t>第</a:t>
            </a:r>
            <a:r>
              <a:rPr dirty="0" sz="2800" b="1">
                <a:solidFill>
                  <a:srgbClr val="00FFFF"/>
                </a:solidFill>
                <a:latin typeface="新宋体"/>
                <a:cs typeface="新宋体"/>
              </a:rPr>
              <a:t>八</a:t>
            </a:r>
            <a:r>
              <a:rPr dirty="0" sz="2800" spc="-5">
                <a:solidFill>
                  <a:srgbClr val="00FFFF"/>
                </a:solidFill>
                <a:latin typeface="新宋体"/>
                <a:cs typeface="新宋体"/>
              </a:rPr>
              <a:t>章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31764" y="3124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0"/>
                </a:moveTo>
                <a:lnTo>
                  <a:pt x="609600" y="0"/>
                </a:lnTo>
                <a:lnTo>
                  <a:pt x="609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666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27700" y="3119437"/>
            <a:ext cx="619125" cy="466725"/>
          </a:xfrm>
          <a:custGeom>
            <a:avLst/>
            <a:gdLst/>
            <a:ahLst/>
            <a:cxnLst/>
            <a:rect l="l" t="t" r="r" b="b"/>
            <a:pathLst>
              <a:path w="619125" h="466725">
                <a:moveTo>
                  <a:pt x="619125" y="466725"/>
                </a:moveTo>
                <a:lnTo>
                  <a:pt x="0" y="466725"/>
                </a:lnTo>
                <a:lnTo>
                  <a:pt x="0" y="0"/>
                </a:lnTo>
                <a:lnTo>
                  <a:pt x="619125" y="0"/>
                </a:lnTo>
                <a:lnTo>
                  <a:pt x="619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57200"/>
                </a:lnTo>
                <a:lnTo>
                  <a:pt x="4762" y="457200"/>
                </a:lnTo>
                <a:lnTo>
                  <a:pt x="9525" y="461962"/>
                </a:lnTo>
                <a:lnTo>
                  <a:pt x="619125" y="461962"/>
                </a:lnTo>
                <a:lnTo>
                  <a:pt x="619125" y="466725"/>
                </a:lnTo>
                <a:close/>
              </a:path>
              <a:path w="619125" h="4667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19125" h="466725">
                <a:moveTo>
                  <a:pt x="609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09600" y="4762"/>
                </a:lnTo>
                <a:lnTo>
                  <a:pt x="609600" y="9525"/>
                </a:lnTo>
                <a:close/>
              </a:path>
              <a:path w="619125" h="466725">
                <a:moveTo>
                  <a:pt x="609600" y="461962"/>
                </a:moveTo>
                <a:lnTo>
                  <a:pt x="609600" y="4762"/>
                </a:lnTo>
                <a:lnTo>
                  <a:pt x="614362" y="9525"/>
                </a:lnTo>
                <a:lnTo>
                  <a:pt x="619125" y="9525"/>
                </a:lnTo>
                <a:lnTo>
                  <a:pt x="619125" y="457200"/>
                </a:lnTo>
                <a:lnTo>
                  <a:pt x="614362" y="457200"/>
                </a:lnTo>
                <a:lnTo>
                  <a:pt x="609600" y="461962"/>
                </a:lnTo>
                <a:close/>
              </a:path>
              <a:path w="619125" h="466725">
                <a:moveTo>
                  <a:pt x="619125" y="9525"/>
                </a:moveTo>
                <a:lnTo>
                  <a:pt x="614362" y="9525"/>
                </a:lnTo>
                <a:lnTo>
                  <a:pt x="609600" y="4762"/>
                </a:lnTo>
                <a:lnTo>
                  <a:pt x="619125" y="4762"/>
                </a:lnTo>
                <a:lnTo>
                  <a:pt x="619125" y="9525"/>
                </a:lnTo>
                <a:close/>
              </a:path>
              <a:path w="619125" h="466725">
                <a:moveTo>
                  <a:pt x="9525" y="461962"/>
                </a:moveTo>
                <a:lnTo>
                  <a:pt x="4762" y="457200"/>
                </a:lnTo>
                <a:lnTo>
                  <a:pt x="9525" y="457200"/>
                </a:lnTo>
                <a:lnTo>
                  <a:pt x="9525" y="461962"/>
                </a:lnTo>
                <a:close/>
              </a:path>
              <a:path w="619125" h="466725">
                <a:moveTo>
                  <a:pt x="609600" y="461962"/>
                </a:moveTo>
                <a:lnTo>
                  <a:pt x="9525" y="461962"/>
                </a:lnTo>
                <a:lnTo>
                  <a:pt x="9525" y="457200"/>
                </a:lnTo>
                <a:lnTo>
                  <a:pt x="609600" y="457200"/>
                </a:lnTo>
                <a:lnTo>
                  <a:pt x="609600" y="461962"/>
                </a:lnTo>
                <a:close/>
              </a:path>
              <a:path w="619125" h="466725">
                <a:moveTo>
                  <a:pt x="619125" y="461962"/>
                </a:moveTo>
                <a:lnTo>
                  <a:pt x="609600" y="461962"/>
                </a:lnTo>
                <a:lnTo>
                  <a:pt x="614362" y="457200"/>
                </a:lnTo>
                <a:lnTo>
                  <a:pt x="619125" y="457200"/>
                </a:lnTo>
                <a:lnTo>
                  <a:pt x="619125" y="461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18212" y="3505200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44425" y="3533762"/>
            <a:ext cx="5308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6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8340" y="458152"/>
            <a:ext cx="3698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一、两向量的数量</a:t>
            </a:r>
            <a:r>
              <a:rPr dirty="0" spc="-10"/>
              <a:t>积</a:t>
            </a:r>
          </a:p>
        </p:txBody>
      </p:sp>
      <p:sp>
        <p:nvSpPr>
          <p:cNvPr id="7" name="object 7"/>
          <p:cNvSpPr/>
          <p:nvPr/>
        </p:nvSpPr>
        <p:spPr>
          <a:xfrm>
            <a:off x="6029769" y="2743200"/>
            <a:ext cx="998219" cy="622300"/>
          </a:xfrm>
          <a:custGeom>
            <a:avLst/>
            <a:gdLst/>
            <a:ahLst/>
            <a:cxnLst/>
            <a:rect l="l" t="t" r="r" b="b"/>
            <a:pathLst>
              <a:path w="998220" h="622300">
                <a:moveTo>
                  <a:pt x="917594" y="32761"/>
                </a:moveTo>
                <a:lnTo>
                  <a:pt x="902614" y="8420"/>
                </a:lnTo>
                <a:lnTo>
                  <a:pt x="998092" y="0"/>
                </a:lnTo>
                <a:lnTo>
                  <a:pt x="984731" y="21526"/>
                </a:lnTo>
                <a:lnTo>
                  <a:pt x="935850" y="21526"/>
                </a:lnTo>
                <a:lnTo>
                  <a:pt x="917594" y="32761"/>
                </a:lnTo>
                <a:close/>
              </a:path>
              <a:path w="998220" h="622300">
                <a:moveTo>
                  <a:pt x="932568" y="57093"/>
                </a:moveTo>
                <a:lnTo>
                  <a:pt x="917594" y="32761"/>
                </a:lnTo>
                <a:lnTo>
                  <a:pt x="935850" y="21526"/>
                </a:lnTo>
                <a:lnTo>
                  <a:pt x="950823" y="45859"/>
                </a:lnTo>
                <a:lnTo>
                  <a:pt x="932568" y="57093"/>
                </a:lnTo>
                <a:close/>
              </a:path>
              <a:path w="998220" h="622300">
                <a:moveTo>
                  <a:pt x="947546" y="81432"/>
                </a:moveTo>
                <a:lnTo>
                  <a:pt x="932568" y="57093"/>
                </a:lnTo>
                <a:lnTo>
                  <a:pt x="950823" y="45859"/>
                </a:lnTo>
                <a:lnTo>
                  <a:pt x="935850" y="21526"/>
                </a:lnTo>
                <a:lnTo>
                  <a:pt x="984731" y="21526"/>
                </a:lnTo>
                <a:lnTo>
                  <a:pt x="947546" y="81432"/>
                </a:lnTo>
                <a:close/>
              </a:path>
              <a:path w="998220" h="622300">
                <a:moveTo>
                  <a:pt x="14985" y="621766"/>
                </a:moveTo>
                <a:lnTo>
                  <a:pt x="0" y="597433"/>
                </a:lnTo>
                <a:lnTo>
                  <a:pt x="917594" y="32761"/>
                </a:lnTo>
                <a:lnTo>
                  <a:pt x="932568" y="57093"/>
                </a:lnTo>
                <a:lnTo>
                  <a:pt x="14985" y="6217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37262" y="3538537"/>
            <a:ext cx="2286000" cy="85725"/>
          </a:xfrm>
          <a:custGeom>
            <a:avLst/>
            <a:gdLst/>
            <a:ahLst/>
            <a:cxnLst/>
            <a:rect l="l" t="t" r="r" b="b"/>
            <a:pathLst>
              <a:path w="2286000" h="85725">
                <a:moveTo>
                  <a:pt x="2200275" y="85725"/>
                </a:moveTo>
                <a:lnTo>
                  <a:pt x="2200275" y="0"/>
                </a:lnTo>
                <a:lnTo>
                  <a:pt x="2257425" y="28575"/>
                </a:lnTo>
                <a:lnTo>
                  <a:pt x="2221712" y="28575"/>
                </a:lnTo>
                <a:lnTo>
                  <a:pt x="2221712" y="57150"/>
                </a:lnTo>
                <a:lnTo>
                  <a:pt x="2257425" y="57150"/>
                </a:lnTo>
                <a:lnTo>
                  <a:pt x="2200275" y="85725"/>
                </a:lnTo>
                <a:close/>
              </a:path>
              <a:path w="2286000" h="85725">
                <a:moveTo>
                  <a:pt x="220027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200275" y="28575"/>
                </a:lnTo>
                <a:lnTo>
                  <a:pt x="2200275" y="57150"/>
                </a:lnTo>
                <a:close/>
              </a:path>
              <a:path w="2286000" h="85725">
                <a:moveTo>
                  <a:pt x="2257425" y="57150"/>
                </a:moveTo>
                <a:lnTo>
                  <a:pt x="2221712" y="57150"/>
                </a:lnTo>
                <a:lnTo>
                  <a:pt x="2221712" y="28575"/>
                </a:lnTo>
                <a:lnTo>
                  <a:pt x="2257425" y="28575"/>
                </a:lnTo>
                <a:lnTo>
                  <a:pt x="2286000" y="42862"/>
                </a:lnTo>
                <a:lnTo>
                  <a:pt x="2257425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68465" y="3118561"/>
            <a:ext cx="184785" cy="463550"/>
          </a:xfrm>
          <a:custGeom>
            <a:avLst/>
            <a:gdLst/>
            <a:ahLst/>
            <a:cxnLst/>
            <a:rect l="l" t="t" r="r" b="b"/>
            <a:pathLst>
              <a:path w="184784" h="463550">
                <a:moveTo>
                  <a:pt x="53085" y="41122"/>
                </a:moveTo>
                <a:lnTo>
                  <a:pt x="18034" y="41122"/>
                </a:lnTo>
                <a:lnTo>
                  <a:pt x="9042" y="29159"/>
                </a:lnTo>
                <a:lnTo>
                  <a:pt x="0" y="17627"/>
                </a:lnTo>
                <a:lnTo>
                  <a:pt x="22491" y="0"/>
                </a:lnTo>
                <a:lnTo>
                  <a:pt x="31889" y="12001"/>
                </a:lnTo>
                <a:lnTo>
                  <a:pt x="41046" y="24193"/>
                </a:lnTo>
                <a:lnTo>
                  <a:pt x="49961" y="36588"/>
                </a:lnTo>
                <a:lnTo>
                  <a:pt x="53085" y="41122"/>
                </a:lnTo>
                <a:close/>
              </a:path>
              <a:path w="184784" h="463550">
                <a:moveTo>
                  <a:pt x="69043" y="65125"/>
                </a:moveTo>
                <a:lnTo>
                  <a:pt x="34925" y="65125"/>
                </a:lnTo>
                <a:lnTo>
                  <a:pt x="26428" y="52793"/>
                </a:lnTo>
                <a:lnTo>
                  <a:pt x="17934" y="40990"/>
                </a:lnTo>
                <a:lnTo>
                  <a:pt x="18034" y="41122"/>
                </a:lnTo>
                <a:lnTo>
                  <a:pt x="53085" y="41122"/>
                </a:lnTo>
                <a:lnTo>
                  <a:pt x="58623" y="49161"/>
                </a:lnTo>
                <a:lnTo>
                  <a:pt x="67030" y="61925"/>
                </a:lnTo>
                <a:lnTo>
                  <a:pt x="69043" y="65125"/>
                </a:lnTo>
                <a:close/>
              </a:path>
              <a:path w="184784" h="463550">
                <a:moveTo>
                  <a:pt x="76690" y="77393"/>
                </a:moveTo>
                <a:lnTo>
                  <a:pt x="43002" y="77393"/>
                </a:lnTo>
                <a:lnTo>
                  <a:pt x="34785" y="64922"/>
                </a:lnTo>
                <a:lnTo>
                  <a:pt x="34925" y="65125"/>
                </a:lnTo>
                <a:lnTo>
                  <a:pt x="69043" y="65125"/>
                </a:lnTo>
                <a:lnTo>
                  <a:pt x="75171" y="74866"/>
                </a:lnTo>
                <a:lnTo>
                  <a:pt x="76690" y="77393"/>
                </a:lnTo>
                <a:close/>
              </a:path>
              <a:path w="184784" h="463550">
                <a:moveTo>
                  <a:pt x="91335" y="102450"/>
                </a:moveTo>
                <a:lnTo>
                  <a:pt x="58432" y="102450"/>
                </a:lnTo>
                <a:lnTo>
                  <a:pt x="50685" y="89585"/>
                </a:lnTo>
                <a:lnTo>
                  <a:pt x="42991" y="77377"/>
                </a:lnTo>
                <a:lnTo>
                  <a:pt x="76690" y="77393"/>
                </a:lnTo>
                <a:lnTo>
                  <a:pt x="83058" y="87985"/>
                </a:lnTo>
                <a:lnTo>
                  <a:pt x="90690" y="101269"/>
                </a:lnTo>
                <a:lnTo>
                  <a:pt x="91335" y="102450"/>
                </a:lnTo>
                <a:close/>
              </a:path>
              <a:path w="184784" h="463550">
                <a:moveTo>
                  <a:pt x="98301" y="115239"/>
                </a:moveTo>
                <a:lnTo>
                  <a:pt x="65760" y="115239"/>
                </a:lnTo>
                <a:lnTo>
                  <a:pt x="58291" y="102216"/>
                </a:lnTo>
                <a:lnTo>
                  <a:pt x="58432" y="102450"/>
                </a:lnTo>
                <a:lnTo>
                  <a:pt x="91335" y="102450"/>
                </a:lnTo>
                <a:lnTo>
                  <a:pt x="98301" y="115239"/>
                </a:lnTo>
                <a:close/>
              </a:path>
              <a:path w="184784" h="463550">
                <a:moveTo>
                  <a:pt x="105019" y="128181"/>
                </a:moveTo>
                <a:lnTo>
                  <a:pt x="72821" y="128181"/>
                </a:lnTo>
                <a:lnTo>
                  <a:pt x="65619" y="114993"/>
                </a:lnTo>
                <a:lnTo>
                  <a:pt x="65760" y="115239"/>
                </a:lnTo>
                <a:lnTo>
                  <a:pt x="98301" y="115239"/>
                </a:lnTo>
                <a:lnTo>
                  <a:pt x="105019" y="128181"/>
                </a:lnTo>
                <a:close/>
              </a:path>
              <a:path w="184784" h="463550">
                <a:moveTo>
                  <a:pt x="117716" y="154546"/>
                </a:moveTo>
                <a:lnTo>
                  <a:pt x="86182" y="154546"/>
                </a:lnTo>
                <a:lnTo>
                  <a:pt x="79501" y="141020"/>
                </a:lnTo>
                <a:lnTo>
                  <a:pt x="72798" y="128137"/>
                </a:lnTo>
                <a:lnTo>
                  <a:pt x="105019" y="128181"/>
                </a:lnTo>
                <a:lnTo>
                  <a:pt x="111925" y="142163"/>
                </a:lnTo>
                <a:lnTo>
                  <a:pt x="117716" y="154546"/>
                </a:lnTo>
                <a:close/>
              </a:path>
              <a:path w="184784" h="463550">
                <a:moveTo>
                  <a:pt x="123694" y="167957"/>
                </a:moveTo>
                <a:lnTo>
                  <a:pt x="92455" y="167957"/>
                </a:lnTo>
                <a:lnTo>
                  <a:pt x="86042" y="154279"/>
                </a:lnTo>
                <a:lnTo>
                  <a:pt x="86182" y="154546"/>
                </a:lnTo>
                <a:lnTo>
                  <a:pt x="117716" y="154546"/>
                </a:lnTo>
                <a:lnTo>
                  <a:pt x="118452" y="156121"/>
                </a:lnTo>
                <a:lnTo>
                  <a:pt x="123694" y="167957"/>
                </a:lnTo>
                <a:close/>
              </a:path>
              <a:path w="184784" h="463550">
                <a:moveTo>
                  <a:pt x="134878" y="195224"/>
                </a:moveTo>
                <a:lnTo>
                  <a:pt x="104178" y="195224"/>
                </a:lnTo>
                <a:lnTo>
                  <a:pt x="98336" y="181241"/>
                </a:lnTo>
                <a:lnTo>
                  <a:pt x="92328" y="167690"/>
                </a:lnTo>
                <a:lnTo>
                  <a:pt x="92455" y="167957"/>
                </a:lnTo>
                <a:lnTo>
                  <a:pt x="123694" y="167957"/>
                </a:lnTo>
                <a:lnTo>
                  <a:pt x="124701" y="170230"/>
                </a:lnTo>
                <a:lnTo>
                  <a:pt x="130657" y="184492"/>
                </a:lnTo>
                <a:lnTo>
                  <a:pt x="134878" y="195224"/>
                </a:lnTo>
                <a:close/>
              </a:path>
              <a:path w="184784" h="463550">
                <a:moveTo>
                  <a:pt x="140081" y="209080"/>
                </a:moveTo>
                <a:lnTo>
                  <a:pt x="109626" y="209080"/>
                </a:lnTo>
                <a:lnTo>
                  <a:pt x="104063" y="194957"/>
                </a:lnTo>
                <a:lnTo>
                  <a:pt x="104178" y="195224"/>
                </a:lnTo>
                <a:lnTo>
                  <a:pt x="134878" y="195224"/>
                </a:lnTo>
                <a:lnTo>
                  <a:pt x="136321" y="198894"/>
                </a:lnTo>
                <a:lnTo>
                  <a:pt x="140081" y="209080"/>
                </a:lnTo>
                <a:close/>
              </a:path>
              <a:path w="184784" h="463550">
                <a:moveTo>
                  <a:pt x="145019" y="223075"/>
                </a:moveTo>
                <a:lnTo>
                  <a:pt x="114782" y="223075"/>
                </a:lnTo>
                <a:lnTo>
                  <a:pt x="109512" y="208800"/>
                </a:lnTo>
                <a:lnTo>
                  <a:pt x="109626" y="209080"/>
                </a:lnTo>
                <a:lnTo>
                  <a:pt x="140081" y="209080"/>
                </a:lnTo>
                <a:lnTo>
                  <a:pt x="141693" y="213448"/>
                </a:lnTo>
                <a:lnTo>
                  <a:pt x="145019" y="223075"/>
                </a:lnTo>
                <a:close/>
              </a:path>
              <a:path w="184784" h="463550">
                <a:moveTo>
                  <a:pt x="149687" y="237197"/>
                </a:moveTo>
                <a:lnTo>
                  <a:pt x="119672" y="237197"/>
                </a:lnTo>
                <a:lnTo>
                  <a:pt x="114775" y="223055"/>
                </a:lnTo>
                <a:lnTo>
                  <a:pt x="145019" y="223075"/>
                </a:lnTo>
                <a:lnTo>
                  <a:pt x="146773" y="228155"/>
                </a:lnTo>
                <a:lnTo>
                  <a:pt x="149687" y="237197"/>
                </a:lnTo>
                <a:close/>
              </a:path>
              <a:path w="184784" h="463550">
                <a:moveTo>
                  <a:pt x="154070" y="251447"/>
                </a:moveTo>
                <a:lnTo>
                  <a:pt x="124256" y="251447"/>
                </a:lnTo>
                <a:lnTo>
                  <a:pt x="119570" y="236905"/>
                </a:lnTo>
                <a:lnTo>
                  <a:pt x="119672" y="237197"/>
                </a:lnTo>
                <a:lnTo>
                  <a:pt x="149687" y="237197"/>
                </a:lnTo>
                <a:lnTo>
                  <a:pt x="151549" y="242976"/>
                </a:lnTo>
                <a:lnTo>
                  <a:pt x="154070" y="251447"/>
                </a:lnTo>
                <a:close/>
              </a:path>
              <a:path w="184784" h="463550">
                <a:moveTo>
                  <a:pt x="158182" y="265836"/>
                </a:moveTo>
                <a:lnTo>
                  <a:pt x="128549" y="265836"/>
                </a:lnTo>
                <a:lnTo>
                  <a:pt x="124182" y="251216"/>
                </a:lnTo>
                <a:lnTo>
                  <a:pt x="124256" y="251447"/>
                </a:lnTo>
                <a:lnTo>
                  <a:pt x="154070" y="251447"/>
                </a:lnTo>
                <a:lnTo>
                  <a:pt x="156006" y="257949"/>
                </a:lnTo>
                <a:lnTo>
                  <a:pt x="158182" y="265836"/>
                </a:lnTo>
                <a:close/>
              </a:path>
              <a:path w="184784" h="463550">
                <a:moveTo>
                  <a:pt x="162019" y="280352"/>
                </a:moveTo>
                <a:lnTo>
                  <a:pt x="132549" y="280352"/>
                </a:lnTo>
                <a:lnTo>
                  <a:pt x="128460" y="265544"/>
                </a:lnTo>
                <a:lnTo>
                  <a:pt x="128549" y="265836"/>
                </a:lnTo>
                <a:lnTo>
                  <a:pt x="158182" y="265836"/>
                </a:lnTo>
                <a:lnTo>
                  <a:pt x="160172" y="273049"/>
                </a:lnTo>
                <a:lnTo>
                  <a:pt x="162019" y="280352"/>
                </a:lnTo>
                <a:close/>
              </a:path>
              <a:path w="184784" h="463550">
                <a:moveTo>
                  <a:pt x="165565" y="294982"/>
                </a:moveTo>
                <a:lnTo>
                  <a:pt x="136245" y="294982"/>
                </a:lnTo>
                <a:lnTo>
                  <a:pt x="132521" y="280251"/>
                </a:lnTo>
                <a:lnTo>
                  <a:pt x="162019" y="280352"/>
                </a:lnTo>
                <a:lnTo>
                  <a:pt x="164020" y="288264"/>
                </a:lnTo>
                <a:lnTo>
                  <a:pt x="165565" y="294982"/>
                </a:lnTo>
                <a:close/>
              </a:path>
              <a:path w="184784" h="463550">
                <a:moveTo>
                  <a:pt x="168821" y="309727"/>
                </a:moveTo>
                <a:lnTo>
                  <a:pt x="139636" y="309727"/>
                </a:lnTo>
                <a:lnTo>
                  <a:pt x="136169" y="294690"/>
                </a:lnTo>
                <a:lnTo>
                  <a:pt x="136245" y="294982"/>
                </a:lnTo>
                <a:lnTo>
                  <a:pt x="165565" y="294982"/>
                </a:lnTo>
                <a:lnTo>
                  <a:pt x="167551" y="303618"/>
                </a:lnTo>
                <a:lnTo>
                  <a:pt x="168821" y="309727"/>
                </a:lnTo>
                <a:close/>
              </a:path>
              <a:path w="184784" h="463550">
                <a:moveTo>
                  <a:pt x="171790" y="324599"/>
                </a:moveTo>
                <a:lnTo>
                  <a:pt x="142735" y="324599"/>
                </a:lnTo>
                <a:lnTo>
                  <a:pt x="139609" y="309610"/>
                </a:lnTo>
                <a:lnTo>
                  <a:pt x="168821" y="309727"/>
                </a:lnTo>
                <a:lnTo>
                  <a:pt x="170764" y="319074"/>
                </a:lnTo>
                <a:lnTo>
                  <a:pt x="171790" y="324599"/>
                </a:lnTo>
                <a:close/>
              </a:path>
              <a:path w="184784" h="463550">
                <a:moveTo>
                  <a:pt x="174459" y="339572"/>
                </a:moveTo>
                <a:lnTo>
                  <a:pt x="145503" y="339572"/>
                </a:lnTo>
                <a:lnTo>
                  <a:pt x="142672" y="324297"/>
                </a:lnTo>
                <a:lnTo>
                  <a:pt x="142735" y="324599"/>
                </a:lnTo>
                <a:lnTo>
                  <a:pt x="171790" y="324599"/>
                </a:lnTo>
                <a:lnTo>
                  <a:pt x="173659" y="334657"/>
                </a:lnTo>
                <a:lnTo>
                  <a:pt x="174459" y="339572"/>
                </a:lnTo>
                <a:close/>
              </a:path>
              <a:path w="184784" h="463550">
                <a:moveTo>
                  <a:pt x="178890" y="369849"/>
                </a:moveTo>
                <a:lnTo>
                  <a:pt x="150113" y="369849"/>
                </a:lnTo>
                <a:lnTo>
                  <a:pt x="147929" y="354355"/>
                </a:lnTo>
                <a:lnTo>
                  <a:pt x="145495" y="339526"/>
                </a:lnTo>
                <a:lnTo>
                  <a:pt x="174459" y="339572"/>
                </a:lnTo>
                <a:lnTo>
                  <a:pt x="176212" y="350354"/>
                </a:lnTo>
                <a:lnTo>
                  <a:pt x="178447" y="366153"/>
                </a:lnTo>
                <a:lnTo>
                  <a:pt x="178890" y="369849"/>
                </a:lnTo>
                <a:close/>
              </a:path>
              <a:path w="184784" h="463550">
                <a:moveTo>
                  <a:pt x="180651" y="385140"/>
                </a:moveTo>
                <a:lnTo>
                  <a:pt x="151942" y="385140"/>
                </a:lnTo>
                <a:lnTo>
                  <a:pt x="150103" y="369773"/>
                </a:lnTo>
                <a:lnTo>
                  <a:pt x="178890" y="369849"/>
                </a:lnTo>
                <a:lnTo>
                  <a:pt x="180352" y="382054"/>
                </a:lnTo>
                <a:lnTo>
                  <a:pt x="180651" y="385140"/>
                </a:lnTo>
                <a:close/>
              </a:path>
              <a:path w="184784" h="463550">
                <a:moveTo>
                  <a:pt x="182089" y="400532"/>
                </a:moveTo>
                <a:lnTo>
                  <a:pt x="153441" y="400532"/>
                </a:lnTo>
                <a:lnTo>
                  <a:pt x="151904" y="384835"/>
                </a:lnTo>
                <a:lnTo>
                  <a:pt x="151942" y="385140"/>
                </a:lnTo>
                <a:lnTo>
                  <a:pt x="180651" y="385140"/>
                </a:lnTo>
                <a:lnTo>
                  <a:pt x="181902" y="398056"/>
                </a:lnTo>
                <a:lnTo>
                  <a:pt x="182089" y="400532"/>
                </a:lnTo>
                <a:close/>
              </a:path>
              <a:path w="184784" h="463550">
                <a:moveTo>
                  <a:pt x="184037" y="431584"/>
                </a:moveTo>
                <a:lnTo>
                  <a:pt x="155447" y="431584"/>
                </a:lnTo>
                <a:lnTo>
                  <a:pt x="154597" y="415696"/>
                </a:lnTo>
                <a:lnTo>
                  <a:pt x="153435" y="400469"/>
                </a:lnTo>
                <a:lnTo>
                  <a:pt x="182089" y="400532"/>
                </a:lnTo>
                <a:lnTo>
                  <a:pt x="183121" y="414159"/>
                </a:lnTo>
                <a:lnTo>
                  <a:pt x="183997" y="430352"/>
                </a:lnTo>
                <a:lnTo>
                  <a:pt x="184037" y="431584"/>
                </a:lnTo>
                <a:close/>
              </a:path>
              <a:path w="184784" h="463550">
                <a:moveTo>
                  <a:pt x="156121" y="462991"/>
                </a:moveTo>
                <a:lnTo>
                  <a:pt x="155956" y="446938"/>
                </a:lnTo>
                <a:lnTo>
                  <a:pt x="155440" y="431452"/>
                </a:lnTo>
                <a:lnTo>
                  <a:pt x="155447" y="431584"/>
                </a:lnTo>
                <a:lnTo>
                  <a:pt x="184037" y="431584"/>
                </a:lnTo>
                <a:lnTo>
                  <a:pt x="184531" y="446633"/>
                </a:lnTo>
                <a:lnTo>
                  <a:pt x="184696" y="462686"/>
                </a:lnTo>
                <a:lnTo>
                  <a:pt x="156121" y="462991"/>
                </a:lnTo>
                <a:close/>
              </a:path>
              <a:path w="184784" h="463550">
                <a:moveTo>
                  <a:pt x="155956" y="447243"/>
                </a:moveTo>
                <a:lnTo>
                  <a:pt x="155946" y="446938"/>
                </a:lnTo>
                <a:lnTo>
                  <a:pt x="155956" y="44724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58152" y="3070977"/>
            <a:ext cx="36068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65" i="1">
                <a:solidFill>
                  <a:srgbClr val="FFFF00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0140" y="4104004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FFFF"/>
                </a:solidFill>
                <a:latin typeface="新宋体"/>
                <a:cs typeface="新宋体"/>
              </a:rPr>
              <a:t>记作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05200" y="46228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05200" y="4699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93764" y="4343400"/>
            <a:ext cx="1600200" cy="609600"/>
          </a:xfrm>
          <a:custGeom>
            <a:avLst/>
            <a:gdLst/>
            <a:ahLst/>
            <a:cxnLst/>
            <a:rect l="l" t="t" r="r" b="b"/>
            <a:pathLst>
              <a:path w="1600200" h="609600">
                <a:moveTo>
                  <a:pt x="0" y="0"/>
                </a:moveTo>
                <a:lnTo>
                  <a:pt x="1600199" y="0"/>
                </a:lnTo>
                <a:lnTo>
                  <a:pt x="1600199" y="609600"/>
                </a:lnTo>
                <a:lnTo>
                  <a:pt x="0" y="609600"/>
                </a:lnTo>
                <a:lnTo>
                  <a:pt x="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89700" y="4338637"/>
            <a:ext cx="1609725" cy="619125"/>
          </a:xfrm>
          <a:custGeom>
            <a:avLst/>
            <a:gdLst/>
            <a:ahLst/>
            <a:cxnLst/>
            <a:rect l="l" t="t" r="r" b="b"/>
            <a:pathLst>
              <a:path w="1609725" h="619125">
                <a:moveTo>
                  <a:pt x="1609725" y="619125"/>
                </a:moveTo>
                <a:lnTo>
                  <a:pt x="0" y="619125"/>
                </a:lnTo>
                <a:lnTo>
                  <a:pt x="0" y="0"/>
                </a:lnTo>
                <a:lnTo>
                  <a:pt x="1609725" y="0"/>
                </a:lnTo>
                <a:lnTo>
                  <a:pt x="1609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09600"/>
                </a:lnTo>
                <a:lnTo>
                  <a:pt x="4762" y="609600"/>
                </a:lnTo>
                <a:lnTo>
                  <a:pt x="9525" y="614362"/>
                </a:lnTo>
                <a:lnTo>
                  <a:pt x="1609725" y="614362"/>
                </a:lnTo>
                <a:lnTo>
                  <a:pt x="1609725" y="619125"/>
                </a:lnTo>
                <a:close/>
              </a:path>
              <a:path w="1609725" h="6191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609725" h="619125">
                <a:moveTo>
                  <a:pt x="1600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600200" y="4762"/>
                </a:lnTo>
                <a:lnTo>
                  <a:pt x="1600200" y="9525"/>
                </a:lnTo>
                <a:close/>
              </a:path>
              <a:path w="1609725" h="619125">
                <a:moveTo>
                  <a:pt x="1600200" y="614362"/>
                </a:moveTo>
                <a:lnTo>
                  <a:pt x="1600200" y="4762"/>
                </a:lnTo>
                <a:lnTo>
                  <a:pt x="1604962" y="9525"/>
                </a:lnTo>
                <a:lnTo>
                  <a:pt x="1609725" y="9525"/>
                </a:lnTo>
                <a:lnTo>
                  <a:pt x="1609725" y="609600"/>
                </a:lnTo>
                <a:lnTo>
                  <a:pt x="1604962" y="609600"/>
                </a:lnTo>
                <a:lnTo>
                  <a:pt x="1600200" y="614362"/>
                </a:lnTo>
                <a:close/>
              </a:path>
              <a:path w="1609725" h="619125">
                <a:moveTo>
                  <a:pt x="1609725" y="9525"/>
                </a:moveTo>
                <a:lnTo>
                  <a:pt x="1604962" y="9525"/>
                </a:lnTo>
                <a:lnTo>
                  <a:pt x="1600200" y="4762"/>
                </a:lnTo>
                <a:lnTo>
                  <a:pt x="1609725" y="4762"/>
                </a:lnTo>
                <a:lnTo>
                  <a:pt x="1609725" y="9525"/>
                </a:lnTo>
                <a:close/>
              </a:path>
              <a:path w="1609725" h="619125">
                <a:moveTo>
                  <a:pt x="9525" y="614362"/>
                </a:moveTo>
                <a:lnTo>
                  <a:pt x="4762" y="609600"/>
                </a:lnTo>
                <a:lnTo>
                  <a:pt x="9525" y="609600"/>
                </a:lnTo>
                <a:lnTo>
                  <a:pt x="9525" y="614362"/>
                </a:lnTo>
                <a:close/>
              </a:path>
              <a:path w="1609725" h="619125">
                <a:moveTo>
                  <a:pt x="1600200" y="614362"/>
                </a:moveTo>
                <a:lnTo>
                  <a:pt x="9525" y="614362"/>
                </a:lnTo>
                <a:lnTo>
                  <a:pt x="9525" y="609600"/>
                </a:lnTo>
                <a:lnTo>
                  <a:pt x="1600200" y="609600"/>
                </a:lnTo>
                <a:lnTo>
                  <a:pt x="1600200" y="614362"/>
                </a:lnTo>
                <a:close/>
              </a:path>
              <a:path w="1609725" h="619125">
                <a:moveTo>
                  <a:pt x="1609725" y="614362"/>
                </a:moveTo>
                <a:lnTo>
                  <a:pt x="1600200" y="614362"/>
                </a:lnTo>
                <a:lnTo>
                  <a:pt x="1604962" y="609600"/>
                </a:lnTo>
                <a:lnTo>
                  <a:pt x="1609725" y="609600"/>
                </a:lnTo>
                <a:lnTo>
                  <a:pt x="1609725" y="6143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38612" y="12573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04062" y="251777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05200" y="19431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94640" y="997178"/>
            <a:ext cx="7791450" cy="130937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25400" marR="17780" indent="311150">
              <a:lnSpc>
                <a:spcPct val="141700"/>
              </a:lnSpc>
              <a:spcBef>
                <a:spcPts val="245"/>
              </a:spcBef>
              <a:tabLst>
                <a:tab pos="2082164" algn="l"/>
                <a:tab pos="3758565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引例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r>
              <a:rPr dirty="0" sz="2800" spc="-1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设一物体在常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力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作用下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沿与力夹角</a:t>
            </a:r>
            <a:r>
              <a:rPr dirty="0" sz="2800" spc="-49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-5555" sz="4500" spc="-97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baseline="-5555" sz="4500" spc="-9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的直线移动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位移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则力</a:t>
            </a:r>
            <a:r>
              <a:rPr dirty="0" baseline="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所做的功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baseline="1984" sz="4200">
              <a:latin typeface="新宋体"/>
              <a:cs typeface="新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14887" y="187642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86177" y="25502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08858" y="25502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85058" y="25502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51771" y="25502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074746" y="2448156"/>
            <a:ext cx="115824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8455" algn="l"/>
              </a:tabLst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s	</a:t>
            </a:r>
            <a:r>
              <a:rPr dirty="0" sz="2850" spc="-40">
                <a:solidFill>
                  <a:srgbClr val="FFFF00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00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4540" y="2359661"/>
            <a:ext cx="6529705" cy="1151890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972819">
              <a:lnSpc>
                <a:spcPct val="100000"/>
              </a:lnSpc>
              <a:spcBef>
                <a:spcPts val="1170"/>
              </a:spcBef>
              <a:tabLst>
                <a:tab pos="1417320" algn="l"/>
                <a:tab pos="1791970" algn="l"/>
                <a:tab pos="6293485" algn="l"/>
              </a:tabLst>
            </a:pP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baseline="3898" sz="4275" spc="22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baseline="3898" sz="4275" spc="22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1.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定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义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90800" y="2476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93764" y="4460989"/>
            <a:ext cx="1600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125"/>
              </a:spcBef>
              <a:tabLst>
                <a:tab pos="566420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W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07275" y="44577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17764" y="3124200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0" y="0"/>
                </a:moveTo>
                <a:lnTo>
                  <a:pt x="609600" y="0"/>
                </a:lnTo>
                <a:lnTo>
                  <a:pt x="6096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666699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13700" y="35433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013700" y="347662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013700" y="340995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013700" y="334327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013700" y="32766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13700" y="320992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13700" y="314325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27987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094662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61337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28012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294687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61362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428037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494712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561387" y="31194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623300" y="31242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623300" y="319087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623300" y="325755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623300" y="332422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623300" y="33909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623300" y="345757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623300" y="352425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580437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513762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47087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380412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13737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247062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80387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113712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047037" y="3576637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321675" y="3505200"/>
            <a:ext cx="38100" cy="76200"/>
          </a:xfrm>
          <a:custGeom>
            <a:avLst/>
            <a:gdLst/>
            <a:ahLst/>
            <a:cxnLst/>
            <a:rect l="l" t="t" r="r" b="b"/>
            <a:pathLst>
              <a:path w="38100" h="76200">
                <a:moveTo>
                  <a:pt x="0" y="0"/>
                </a:moveTo>
                <a:lnTo>
                  <a:pt x="38100" y="0"/>
                </a:lnTo>
                <a:lnTo>
                  <a:pt x="3810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8173910" y="3534664"/>
            <a:ext cx="5543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943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19943" sz="2925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675047" y="4383290"/>
            <a:ext cx="5816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44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Symbol"/>
                <a:cs typeface="Symbol"/>
              </a:rPr>
              <a:t></a:t>
            </a:r>
            <a:r>
              <a:rPr dirty="0" sz="2850" spc="-2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648200" y="44259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029200" y="43957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811172" y="447495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182901" y="447495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259063" y="447495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13736" y="447495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/>
          <p:nvPr/>
        </p:nvSpPr>
        <p:spPr>
          <a:xfrm>
            <a:off x="1887334" y="4372842"/>
            <a:ext cx="160782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8945" algn="l"/>
                <a:tab pos="78740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b	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881187" y="4457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324100" y="4402137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289559" y="5032146"/>
            <a:ext cx="38608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5847" sz="4275" spc="112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5847" sz="4275" spc="-7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-3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baseline="-5847" sz="4275" spc="2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5847" sz="4275" spc="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数量</a:t>
            </a:r>
            <a:r>
              <a:rPr dirty="0" sz="2800" spc="600">
                <a:solidFill>
                  <a:srgbClr val="FFFF00"/>
                </a:solidFill>
                <a:latin typeface="新宋体"/>
                <a:cs typeface="新宋体"/>
              </a:rPr>
              <a:t>积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点积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668337" y="51435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1258887" y="5106987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1145539" y="3595418"/>
            <a:ext cx="4037965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2976" sz="4200">
                <a:solidFill>
                  <a:srgbClr val="FFFFFF"/>
                </a:solidFill>
                <a:latin typeface="新宋体"/>
                <a:cs typeface="新宋体"/>
              </a:rPr>
              <a:t>设向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baseline="2976" sz="4200" spc="-93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的夹角</a:t>
            </a:r>
            <a:r>
              <a:rPr dirty="0" sz="2800" spc="-20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900" spc="-13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00" spc="-130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3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称</a:t>
            </a:r>
            <a:endParaRPr baseline="2976" sz="4200">
              <a:latin typeface="新宋体"/>
              <a:cs typeface="新宋体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286000" y="3695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741612" y="3619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7129462" y="3546741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086600" y="3619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2028825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2209800" y="76200"/>
                </a:moveTo>
                <a:lnTo>
                  <a:pt x="2209800" y="0"/>
                </a:lnTo>
                <a:lnTo>
                  <a:pt x="2266950" y="28575"/>
                </a:lnTo>
                <a:lnTo>
                  <a:pt x="2228850" y="28575"/>
                </a:lnTo>
                <a:lnTo>
                  <a:pt x="2228850" y="47625"/>
                </a:lnTo>
                <a:lnTo>
                  <a:pt x="2266950" y="47625"/>
                </a:lnTo>
                <a:lnTo>
                  <a:pt x="2209800" y="76200"/>
                </a:lnTo>
                <a:close/>
              </a:path>
              <a:path w="2286000" h="76200">
                <a:moveTo>
                  <a:pt x="220980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2209800" y="28575"/>
                </a:lnTo>
                <a:lnTo>
                  <a:pt x="2209800" y="47625"/>
                </a:lnTo>
                <a:close/>
              </a:path>
              <a:path w="2286000" h="76200">
                <a:moveTo>
                  <a:pt x="2266950" y="47625"/>
                </a:moveTo>
                <a:lnTo>
                  <a:pt x="2228850" y="47625"/>
                </a:lnTo>
                <a:lnTo>
                  <a:pt x="2228850" y="28575"/>
                </a:lnTo>
                <a:lnTo>
                  <a:pt x="2266950" y="28575"/>
                </a:lnTo>
                <a:lnTo>
                  <a:pt x="2286000" y="38100"/>
                </a:lnTo>
                <a:lnTo>
                  <a:pt x="22669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549656" y="1450251"/>
            <a:ext cx="1527810" cy="626110"/>
          </a:xfrm>
          <a:custGeom>
            <a:avLst/>
            <a:gdLst/>
            <a:ahLst/>
            <a:cxnLst/>
            <a:rect l="l" t="t" r="r" b="b"/>
            <a:pathLst>
              <a:path w="1527809" h="626110">
                <a:moveTo>
                  <a:pt x="1453254" y="26530"/>
                </a:moveTo>
                <a:lnTo>
                  <a:pt x="1442643" y="0"/>
                </a:lnTo>
                <a:lnTo>
                  <a:pt x="1527543" y="7073"/>
                </a:lnTo>
                <a:lnTo>
                  <a:pt x="1516536" y="19456"/>
                </a:lnTo>
                <a:lnTo>
                  <a:pt x="1470939" y="19456"/>
                </a:lnTo>
                <a:lnTo>
                  <a:pt x="1453254" y="26530"/>
                </a:lnTo>
                <a:close/>
              </a:path>
              <a:path w="1527809" h="626110">
                <a:moveTo>
                  <a:pt x="1460329" y="44221"/>
                </a:moveTo>
                <a:lnTo>
                  <a:pt x="1453254" y="26530"/>
                </a:lnTo>
                <a:lnTo>
                  <a:pt x="1470939" y="19456"/>
                </a:lnTo>
                <a:lnTo>
                  <a:pt x="1478013" y="37147"/>
                </a:lnTo>
                <a:lnTo>
                  <a:pt x="1460329" y="44221"/>
                </a:lnTo>
                <a:close/>
              </a:path>
              <a:path w="1527809" h="626110">
                <a:moveTo>
                  <a:pt x="1470939" y="70751"/>
                </a:moveTo>
                <a:lnTo>
                  <a:pt x="1460329" y="44221"/>
                </a:lnTo>
                <a:lnTo>
                  <a:pt x="1478013" y="37147"/>
                </a:lnTo>
                <a:lnTo>
                  <a:pt x="1470939" y="19456"/>
                </a:lnTo>
                <a:lnTo>
                  <a:pt x="1516536" y="19456"/>
                </a:lnTo>
                <a:lnTo>
                  <a:pt x="1470939" y="70751"/>
                </a:lnTo>
                <a:close/>
              </a:path>
              <a:path w="1527809" h="626110">
                <a:moveTo>
                  <a:pt x="7086" y="625513"/>
                </a:moveTo>
                <a:lnTo>
                  <a:pt x="0" y="607834"/>
                </a:lnTo>
                <a:lnTo>
                  <a:pt x="1453254" y="26530"/>
                </a:lnTo>
                <a:lnTo>
                  <a:pt x="1460329" y="44221"/>
                </a:lnTo>
                <a:lnTo>
                  <a:pt x="7086" y="6255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43204" y="1845513"/>
            <a:ext cx="71970" cy="221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9817" y="1642545"/>
            <a:ext cx="36068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65" i="1">
                <a:solidFill>
                  <a:srgbClr val="FFFF00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72437" y="145732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72437" y="15240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72437" y="159067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72437" y="165735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72437" y="172402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72437" y="17907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72437" y="185737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72437" y="192405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72437" y="199072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95895" y="45751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5853" y="441959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2680" y="441959"/>
            <a:ext cx="442531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1949" sz="4275" spc="427" b="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baseline="29239" sz="4275" spc="15" b="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29239" sz="4275" spc="6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b="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baseline="-1949" sz="4275" spc="-5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35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949" sz="4275" spc="-127" b="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baseline="-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1949" sz="4275" spc="-2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4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45" b="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baseline="32163" sz="4275" spc="15" b="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32163" sz="4275" spc="-5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b="0">
                <a:solidFill>
                  <a:srgbClr val="FFFFFF"/>
                </a:solidFill>
                <a:latin typeface="宋体"/>
                <a:cs typeface="宋体"/>
              </a:rPr>
              <a:t>上的投影为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9252" y="982662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FFFF"/>
                </a:solidFill>
                <a:latin typeface="新宋体"/>
                <a:cs typeface="新宋体"/>
              </a:rPr>
              <a:t>记作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0512" y="137953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30512" y="145573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07340" y="184213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5912" y="2499359"/>
            <a:ext cx="25679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同</a:t>
            </a:r>
            <a:r>
              <a:rPr dirty="0" sz="2850" spc="215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415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1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81440" y="3159925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26080" y="3159925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41077" y="3315538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66987" y="31384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71875" y="3162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95600" y="56769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19150" y="28575"/>
                </a:lnTo>
                <a:lnTo>
                  <a:pt x="781050" y="28575"/>
                </a:lnTo>
                <a:lnTo>
                  <a:pt x="781050" y="47625"/>
                </a:lnTo>
                <a:lnTo>
                  <a:pt x="819150" y="47625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762000" y="28575"/>
                </a:lnTo>
                <a:lnTo>
                  <a:pt x="762000" y="47625"/>
                </a:lnTo>
                <a:close/>
              </a:path>
              <a:path w="838200" h="76200">
                <a:moveTo>
                  <a:pt x="819150" y="47625"/>
                </a:moveTo>
                <a:lnTo>
                  <a:pt x="781050" y="47625"/>
                </a:lnTo>
                <a:lnTo>
                  <a:pt x="781050" y="28575"/>
                </a:lnTo>
                <a:lnTo>
                  <a:pt x="819150" y="28575"/>
                </a:lnTo>
                <a:lnTo>
                  <a:pt x="838200" y="38100"/>
                </a:lnTo>
                <a:lnTo>
                  <a:pt x="8191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95600" y="5784850"/>
            <a:ext cx="806450" cy="76200"/>
          </a:xfrm>
          <a:custGeom>
            <a:avLst/>
            <a:gdLst/>
            <a:ahLst/>
            <a:cxnLst/>
            <a:rect l="l" t="t" r="r" b="b"/>
            <a:pathLst>
              <a:path w="80645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80645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806450" h="76200">
                <a:moveTo>
                  <a:pt x="80645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806450" y="28575"/>
                </a:lnTo>
                <a:lnTo>
                  <a:pt x="8064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219333" y="1366672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26027" y="1161084"/>
            <a:ext cx="9448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40">
                <a:solidFill>
                  <a:srgbClr val="FFFF00"/>
                </a:solidFill>
                <a:latin typeface="Times New Roman"/>
                <a:cs typeface="Times New Roman"/>
              </a:rPr>
              <a:t>Prj</a:t>
            </a:r>
            <a:r>
              <a:rPr dirty="0" baseline="11396" sz="2925" spc="209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r>
              <a:rPr dirty="0" baseline="11396" sz="2925" spc="20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41825" y="1189037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52575" y="123042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992312" y="123042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710156" y="1128309"/>
            <a:ext cx="116332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3535" algn="l"/>
              </a:tabLst>
            </a:pP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01800" y="1189037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524000" y="19510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05000" y="190341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81427" y="193591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23921" y="193591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346615" y="2057666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31759" y="1852333"/>
            <a:ext cx="22663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359535" algn="l"/>
              </a:tabLst>
            </a:pP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898" sz="4275" spc="-6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baseline="-3898" sz="4275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3898" sz="4275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4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140">
                <a:solidFill>
                  <a:srgbClr val="FFFFFF"/>
                </a:solidFill>
                <a:latin typeface="Times New Roman"/>
                <a:cs typeface="Times New Roman"/>
              </a:rPr>
              <a:t>Prj</a:t>
            </a:r>
            <a:r>
              <a:rPr dirty="0" baseline="11396" sz="2925" spc="209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11396" sz="2925" spc="2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25712" y="1951037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544887" y="1874837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517789" y="3122714"/>
            <a:ext cx="22961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8585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baseline="6822" sz="4275" spc="217">
                <a:solidFill>
                  <a:srgbClr val="FFFFFF"/>
                </a:solidFill>
                <a:latin typeface="Times New Roman"/>
                <a:cs typeface="Times New Roman"/>
              </a:rPr>
              <a:t>Prj</a:t>
            </a:r>
            <a:r>
              <a:rPr dirty="0" baseline="28490" sz="2925" spc="217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28490" sz="2925" spc="5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baseline="6822" sz="427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24000" y="32083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903412" y="31321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217612" y="431006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611312" y="4310062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62149" y="4323067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35986" y="4323067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32777" y="3543614"/>
            <a:ext cx="2108200" cy="116205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2.</a:t>
            </a: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性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质</a:t>
            </a:r>
            <a:endParaRPr sz="2800">
              <a:latin typeface="新宋体"/>
              <a:cs typeface="新宋体"/>
            </a:endParaRPr>
          </a:p>
          <a:p>
            <a:pPr marL="49530">
              <a:lnSpc>
                <a:spcPct val="100000"/>
              </a:lnSpc>
              <a:spcBef>
                <a:spcPts val="1110"/>
              </a:spcBef>
              <a:tabLst>
                <a:tab pos="610870" algn="l"/>
                <a:tab pos="1625600" algn="l"/>
              </a:tabLst>
            </a:pPr>
            <a:r>
              <a:rPr dirty="0" sz="2850" spc="-140">
                <a:solidFill>
                  <a:srgbClr val="FFFFFF"/>
                </a:solidFill>
                <a:latin typeface="Times New Roman"/>
                <a:cs typeface="Times New Roman"/>
              </a:rPr>
              <a:t>(1)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5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2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4159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44159" sz="292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47900" y="43132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630478" y="4873713"/>
            <a:ext cx="46043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3255" algn="l"/>
              </a:tabLst>
            </a:pPr>
            <a:r>
              <a:rPr dirty="0" baseline="-2923" sz="4275" spc="60">
                <a:solidFill>
                  <a:srgbClr val="FFFFFF"/>
                </a:solidFill>
                <a:latin typeface="Times New Roman"/>
                <a:cs typeface="Times New Roman"/>
              </a:rPr>
              <a:t>(2)	</a:t>
            </a:r>
            <a:r>
              <a:rPr dirty="0" baseline="-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923" sz="4275" spc="-56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2923" sz="4275" spc="-7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923" sz="4275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为两个非零向量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有</a:t>
            </a:r>
            <a:endParaRPr baseline="3968" sz="4200">
              <a:latin typeface="新宋体"/>
              <a:cs typeface="新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33487" y="494506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600200" y="49228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1657502" y="5509361"/>
            <a:ext cx="11360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676400" y="56007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981200" y="5524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3893362" y="5526290"/>
            <a:ext cx="8464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baseline="1984" sz="4200" spc="-7" b="1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baseline="1984" sz="4200" spc="337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886200" y="56086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495800" y="5532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082256" y="1345984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7070725" y="137636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7544599" y="2030044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543800" y="2103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985000" y="42291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389812" y="41529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373937" y="4676775"/>
            <a:ext cx="85725" cy="457200"/>
          </a:xfrm>
          <a:custGeom>
            <a:avLst/>
            <a:gdLst/>
            <a:ahLst/>
            <a:cxnLst/>
            <a:rect l="l" t="t" r="r" b="b"/>
            <a:pathLst>
              <a:path w="85725" h="457200">
                <a:moveTo>
                  <a:pt x="57150" y="392912"/>
                </a:moveTo>
                <a:lnTo>
                  <a:pt x="28575" y="392912"/>
                </a:lnTo>
                <a:lnTo>
                  <a:pt x="28575" y="0"/>
                </a:lnTo>
                <a:lnTo>
                  <a:pt x="57150" y="0"/>
                </a:lnTo>
                <a:lnTo>
                  <a:pt x="57150" y="392912"/>
                </a:lnTo>
                <a:close/>
              </a:path>
              <a:path w="85725" h="457200">
                <a:moveTo>
                  <a:pt x="42862" y="457200"/>
                </a:moveTo>
                <a:lnTo>
                  <a:pt x="0" y="371475"/>
                </a:lnTo>
                <a:lnTo>
                  <a:pt x="28575" y="371475"/>
                </a:lnTo>
                <a:lnTo>
                  <a:pt x="28575" y="392912"/>
                </a:lnTo>
                <a:lnTo>
                  <a:pt x="75006" y="392912"/>
                </a:lnTo>
                <a:lnTo>
                  <a:pt x="42862" y="457200"/>
                </a:lnTo>
                <a:close/>
              </a:path>
              <a:path w="85725" h="457200">
                <a:moveTo>
                  <a:pt x="75006" y="392912"/>
                </a:moveTo>
                <a:lnTo>
                  <a:pt x="57150" y="392912"/>
                </a:lnTo>
                <a:lnTo>
                  <a:pt x="57150" y="371475"/>
                </a:lnTo>
                <a:lnTo>
                  <a:pt x="85725" y="371475"/>
                </a:lnTo>
                <a:lnTo>
                  <a:pt x="75006" y="392912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7977454" y="5723128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526337" y="4600575"/>
            <a:ext cx="85725" cy="533400"/>
          </a:xfrm>
          <a:custGeom>
            <a:avLst/>
            <a:gdLst/>
            <a:ahLst/>
            <a:cxnLst/>
            <a:rect l="l" t="t" r="r" b="b"/>
            <a:pathLst>
              <a:path w="85725" h="533400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533400">
                <a:moveTo>
                  <a:pt x="57150" y="533400"/>
                </a:moveTo>
                <a:lnTo>
                  <a:pt x="28575" y="533400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533400"/>
                </a:lnTo>
                <a:close/>
              </a:path>
              <a:path w="85725" h="533400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56628" y="5281612"/>
            <a:ext cx="387350" cy="161290"/>
          </a:xfrm>
          <a:custGeom>
            <a:avLst/>
            <a:gdLst/>
            <a:ahLst/>
            <a:cxnLst/>
            <a:rect l="l" t="t" r="r" b="b"/>
            <a:pathLst>
              <a:path w="387350" h="161289">
                <a:moveTo>
                  <a:pt x="5943" y="160883"/>
                </a:moveTo>
                <a:lnTo>
                  <a:pt x="0" y="153441"/>
                </a:lnTo>
                <a:lnTo>
                  <a:pt x="190500" y="1041"/>
                </a:lnTo>
                <a:lnTo>
                  <a:pt x="191897" y="266"/>
                </a:lnTo>
                <a:lnTo>
                  <a:pt x="193471" y="0"/>
                </a:lnTo>
                <a:lnTo>
                  <a:pt x="195046" y="266"/>
                </a:lnTo>
                <a:lnTo>
                  <a:pt x="196443" y="1041"/>
                </a:lnTo>
                <a:lnTo>
                  <a:pt x="205746" y="8483"/>
                </a:lnTo>
                <a:lnTo>
                  <a:pt x="190500" y="8483"/>
                </a:lnTo>
                <a:lnTo>
                  <a:pt x="193471" y="10861"/>
                </a:lnTo>
                <a:lnTo>
                  <a:pt x="5943" y="160883"/>
                </a:lnTo>
                <a:close/>
              </a:path>
              <a:path w="387350" h="161289">
                <a:moveTo>
                  <a:pt x="193471" y="10861"/>
                </a:moveTo>
                <a:lnTo>
                  <a:pt x="190500" y="8483"/>
                </a:lnTo>
                <a:lnTo>
                  <a:pt x="196443" y="8483"/>
                </a:lnTo>
                <a:lnTo>
                  <a:pt x="193471" y="10861"/>
                </a:lnTo>
                <a:close/>
              </a:path>
              <a:path w="387350" h="161289">
                <a:moveTo>
                  <a:pt x="381000" y="160883"/>
                </a:moveTo>
                <a:lnTo>
                  <a:pt x="193471" y="10861"/>
                </a:lnTo>
                <a:lnTo>
                  <a:pt x="196443" y="8483"/>
                </a:lnTo>
                <a:lnTo>
                  <a:pt x="205746" y="8483"/>
                </a:lnTo>
                <a:lnTo>
                  <a:pt x="386943" y="153441"/>
                </a:lnTo>
                <a:lnTo>
                  <a:pt x="381000" y="1608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6707441" y="5446893"/>
            <a:ext cx="156210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6111" sz="4500" spc="75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endParaRPr baseline="36111" sz="4500">
              <a:latin typeface="Symbol"/>
              <a:cs typeface="Symbo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883400" y="5553075"/>
            <a:ext cx="1793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207250" y="5476875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6542887" y="3378118"/>
            <a:ext cx="1819275" cy="1242695"/>
          </a:xfrm>
          <a:prstGeom prst="rect">
            <a:avLst/>
          </a:prstGeom>
        </p:spPr>
        <p:txBody>
          <a:bodyPr wrap="square" lIns="0" tIns="186055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146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dirty="0" sz="2850" spc="-6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629400" y="3619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62800" y="3543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543800" y="3543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51812" y="3543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93016" y="2614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4284" y="2614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8490" y="496252"/>
            <a:ext cx="28822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一、向量的概</a:t>
            </a:r>
            <a:r>
              <a:rPr dirty="0" spc="-10"/>
              <a:t>念</a:t>
            </a:r>
          </a:p>
        </p:txBody>
      </p:sp>
      <p:sp>
        <p:nvSpPr>
          <p:cNvPr id="5" name="object 5"/>
          <p:cNvSpPr/>
          <p:nvPr/>
        </p:nvSpPr>
        <p:spPr>
          <a:xfrm>
            <a:off x="7534503" y="4183062"/>
            <a:ext cx="1076325" cy="925830"/>
          </a:xfrm>
          <a:custGeom>
            <a:avLst/>
            <a:gdLst/>
            <a:ahLst/>
            <a:cxnLst/>
            <a:rect l="l" t="t" r="r" b="b"/>
            <a:pathLst>
              <a:path w="1076325" h="925829">
                <a:moveTo>
                  <a:pt x="1001710" y="44934"/>
                </a:moveTo>
                <a:lnTo>
                  <a:pt x="983119" y="23240"/>
                </a:lnTo>
                <a:lnTo>
                  <a:pt x="1076096" y="0"/>
                </a:lnTo>
                <a:lnTo>
                  <a:pt x="1063046" y="30987"/>
                </a:lnTo>
                <a:lnTo>
                  <a:pt x="1017981" y="30987"/>
                </a:lnTo>
                <a:lnTo>
                  <a:pt x="1001710" y="44934"/>
                </a:lnTo>
                <a:close/>
              </a:path>
              <a:path w="1076325" h="925829">
                <a:moveTo>
                  <a:pt x="1020307" y="66635"/>
                </a:moveTo>
                <a:lnTo>
                  <a:pt x="1001710" y="44934"/>
                </a:lnTo>
                <a:lnTo>
                  <a:pt x="1017981" y="30987"/>
                </a:lnTo>
                <a:lnTo>
                  <a:pt x="1036574" y="52692"/>
                </a:lnTo>
                <a:lnTo>
                  <a:pt x="1020307" y="66635"/>
                </a:lnTo>
                <a:close/>
              </a:path>
              <a:path w="1076325" h="925829">
                <a:moveTo>
                  <a:pt x="1038898" y="88328"/>
                </a:moveTo>
                <a:lnTo>
                  <a:pt x="1020307" y="66635"/>
                </a:lnTo>
                <a:lnTo>
                  <a:pt x="1036574" y="52692"/>
                </a:lnTo>
                <a:lnTo>
                  <a:pt x="1017981" y="30987"/>
                </a:lnTo>
                <a:lnTo>
                  <a:pt x="1063046" y="30987"/>
                </a:lnTo>
                <a:lnTo>
                  <a:pt x="1038898" y="88328"/>
                </a:lnTo>
                <a:close/>
              </a:path>
              <a:path w="1076325" h="925829">
                <a:moveTo>
                  <a:pt x="18592" y="925245"/>
                </a:moveTo>
                <a:lnTo>
                  <a:pt x="0" y="903554"/>
                </a:lnTo>
                <a:lnTo>
                  <a:pt x="1001710" y="44934"/>
                </a:lnTo>
                <a:lnTo>
                  <a:pt x="1020307" y="66635"/>
                </a:lnTo>
                <a:lnTo>
                  <a:pt x="18592" y="92524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851584" y="3936682"/>
            <a:ext cx="51117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sz="2550" spc="1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550" spc="-3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005" sz="28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19005"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40" y="2292222"/>
            <a:ext cx="2033905" cy="1295400"/>
          </a:xfrm>
          <a:prstGeom prst="rect">
            <a:avLst/>
          </a:prstGeom>
        </p:spPr>
        <p:txBody>
          <a:bodyPr wrap="square" lIns="0" tIns="220979" rIns="0" bIns="0" rtlCol="0" vert="horz">
            <a:spAutoFit/>
          </a:bodyPr>
          <a:lstStyle/>
          <a:p>
            <a:pPr marL="410845">
              <a:lnSpc>
                <a:spcPct val="100000"/>
              </a:lnSpc>
              <a:spcBef>
                <a:spcPts val="1739"/>
              </a:spcBef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向量的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模</a:t>
            </a:r>
            <a:r>
              <a:rPr dirty="0" sz="2800" spc="-780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向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径</a:t>
            </a:r>
            <a:r>
              <a:rPr dirty="0" sz="2800" spc="-730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矢径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):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490" y="3742689"/>
            <a:ext cx="46291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2114" algn="l"/>
              </a:tabLst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自由向量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与起点无关的向量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63202" y="3106102"/>
            <a:ext cx="29591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起点为原点的向量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4303077"/>
            <a:ext cx="15468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单位向量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6931" y="4100296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9339" y="4308780"/>
            <a:ext cx="44500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模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1984" sz="4200" spc="-106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84" sz="4200" spc="-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1984" sz="4200" spc="-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的向量</a:t>
            </a:r>
            <a:r>
              <a:rPr dirty="0" baseline="1984" sz="4200" spc="13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记作</a:t>
            </a:r>
            <a:r>
              <a:rPr dirty="0" sz="2850" spc="-67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3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202">
                <a:solidFill>
                  <a:srgbClr val="FFFFFF"/>
                </a:solidFill>
                <a:latin typeface="MT Extra"/>
                <a:cs typeface="MT Extra"/>
              </a:rPr>
              <a:t></a:t>
            </a:r>
            <a:r>
              <a:rPr dirty="0" baseline="37037" sz="2925" spc="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6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50" spc="7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112">
                <a:solidFill>
                  <a:srgbClr val="FFFFFF"/>
                </a:solidFill>
                <a:latin typeface="MT Extra"/>
                <a:cs typeface="MT Extra"/>
              </a:rPr>
              <a:t></a:t>
            </a:r>
            <a:r>
              <a:rPr dirty="0" baseline="37037" sz="2925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5790" y="4629784"/>
            <a:ext cx="6995795" cy="742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43180">
              <a:lnSpc>
                <a:spcPts val="2630"/>
              </a:lnSpc>
              <a:spcBef>
                <a:spcPts val="120"/>
              </a:spcBef>
            </a:pPr>
            <a:r>
              <a:rPr dirty="0" sz="2550" spc="12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9005" sz="28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9005" sz="2850">
              <a:latin typeface="Times New Roman"/>
              <a:cs typeface="Times New Roman"/>
            </a:endParaRPr>
          </a:p>
          <a:p>
            <a:pPr marL="25400">
              <a:lnSpc>
                <a:spcPts val="2990"/>
              </a:lnSpc>
            </a:pPr>
            <a:r>
              <a:rPr dirty="0" baseline="-5952" sz="4200">
                <a:solidFill>
                  <a:srgbClr val="FFFF00"/>
                </a:solidFill>
                <a:latin typeface="新宋体"/>
                <a:cs typeface="新宋体"/>
              </a:rPr>
              <a:t>零向量</a:t>
            </a:r>
            <a:r>
              <a:rPr dirty="0" baseline="-5952" sz="4200" spc="-7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baseline="-5952" sz="4200" spc="3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模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的向量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37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baseline="-2923" sz="4275" spc="802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baseline="-2923" sz="4275" spc="-1267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923" sz="4275" spc="-1267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baseline="-2923" sz="4275" spc="76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baseline="-2923" sz="4275" spc="15" b="1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923" sz="4275" spc="-35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-2923" sz="42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790" y="1058673"/>
            <a:ext cx="8040370" cy="124587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15"/>
              </a:spcBef>
              <a:tabLst>
                <a:tab pos="1009015" algn="l"/>
              </a:tabLst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向量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既有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大小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又有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方向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的量称为向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6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84" sz="4200" spc="-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1984" sz="4200">
                <a:solidFill>
                  <a:srgbClr val="FFFFFF"/>
                </a:solidFill>
                <a:latin typeface="新宋体"/>
                <a:cs typeface="新宋体"/>
              </a:rPr>
              <a:t>又称</a:t>
            </a:r>
            <a:r>
              <a:rPr dirty="0" baseline="-1984" sz="4200">
                <a:solidFill>
                  <a:srgbClr val="FFFF00"/>
                </a:solidFill>
                <a:latin typeface="新宋体"/>
                <a:cs typeface="新宋体"/>
              </a:rPr>
              <a:t>矢量</a:t>
            </a:r>
            <a:r>
              <a:rPr dirty="0" baseline="-1984" sz="4200" spc="-7">
                <a:solidFill>
                  <a:srgbClr val="FFFFFF"/>
                </a:solidFill>
                <a:latin typeface="Times New Roman"/>
                <a:cs typeface="Times New Roman"/>
              </a:rPr>
              <a:t>).</a:t>
            </a:r>
            <a:endParaRPr baseline="-1984" sz="4200">
              <a:latin typeface="Times New Roman"/>
              <a:cs typeface="Times New Roman"/>
            </a:endParaRPr>
          </a:p>
          <a:p>
            <a:pPr marL="417195">
              <a:lnSpc>
                <a:spcPct val="100000"/>
              </a:lnSpc>
              <a:spcBef>
                <a:spcPts val="1290"/>
              </a:spcBef>
              <a:tabLst>
                <a:tab pos="1771014" algn="l"/>
              </a:tabLst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表示法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有向线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段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6975" sz="27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6975" sz="2700" spc="3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6975" sz="27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6975" sz="2700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新宋体"/>
                <a:cs typeface="新宋体"/>
              </a:rPr>
              <a:t>或</a:t>
            </a:r>
            <a:r>
              <a:rPr dirty="0" sz="3200" spc="-8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32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3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247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baseline="-3898" sz="4275" spc="15" b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898" sz="4275" spc="-30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-3898" sz="42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84262" y="26264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58506" y="26264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12962" y="26264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738399" y="26264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814002" y="2542895"/>
            <a:ext cx="6136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999990" algn="l"/>
                <a:tab pos="6006465" algn="l"/>
              </a:tabLst>
            </a:pPr>
            <a:r>
              <a:rPr dirty="0" baseline="7936" sz="4200">
                <a:solidFill>
                  <a:srgbClr val="FFFFFF"/>
                </a:solidFill>
                <a:latin typeface="新宋体"/>
                <a:cs typeface="新宋体"/>
              </a:rPr>
              <a:t>向量的大小</a:t>
            </a:r>
            <a:r>
              <a:rPr dirty="0" baseline="7936" sz="4200" spc="-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7936" sz="4200" spc="-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37">
                <a:solidFill>
                  <a:srgbClr val="FFFFFF"/>
                </a:solidFill>
                <a:latin typeface="宋体"/>
                <a:cs typeface="宋体"/>
              </a:rPr>
              <a:t>记作</a:t>
            </a:r>
            <a:r>
              <a:rPr dirty="0" baseline="1949" sz="4275" spc="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1949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8518" sz="2925" spc="14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1949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1949" sz="4275" spc="-48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8518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8518" sz="2925" spc="6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50" spc="-6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50" spc="-44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b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86200" y="18669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800100" y="38100"/>
                </a:lnTo>
                <a:lnTo>
                  <a:pt x="762000" y="0"/>
                </a:lnTo>
                <a:lnTo>
                  <a:pt x="825500" y="31750"/>
                </a:lnTo>
                <a:lnTo>
                  <a:pt x="809625" y="31750"/>
                </a:lnTo>
                <a:lnTo>
                  <a:pt x="809625" y="44450"/>
                </a:lnTo>
                <a:lnTo>
                  <a:pt x="825500" y="44450"/>
                </a:lnTo>
                <a:lnTo>
                  <a:pt x="762000" y="76200"/>
                </a:lnTo>
                <a:close/>
              </a:path>
              <a:path w="838200" h="76200">
                <a:moveTo>
                  <a:pt x="7937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93750" y="31750"/>
                </a:lnTo>
                <a:lnTo>
                  <a:pt x="800100" y="38100"/>
                </a:lnTo>
                <a:lnTo>
                  <a:pt x="793750" y="44450"/>
                </a:lnTo>
                <a:close/>
              </a:path>
              <a:path w="838200" h="76200">
                <a:moveTo>
                  <a:pt x="825500" y="44450"/>
                </a:moveTo>
                <a:lnTo>
                  <a:pt x="809625" y="44450"/>
                </a:lnTo>
                <a:lnTo>
                  <a:pt x="809625" y="31750"/>
                </a:lnTo>
                <a:lnTo>
                  <a:pt x="825500" y="31750"/>
                </a:lnTo>
                <a:lnTo>
                  <a:pt x="838200" y="38100"/>
                </a:lnTo>
                <a:lnTo>
                  <a:pt x="8255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505450" y="1890712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28600" y="76200"/>
                </a:moveTo>
                <a:lnTo>
                  <a:pt x="266700" y="38100"/>
                </a:lnTo>
                <a:lnTo>
                  <a:pt x="228600" y="0"/>
                </a:lnTo>
                <a:lnTo>
                  <a:pt x="292100" y="31750"/>
                </a:lnTo>
                <a:lnTo>
                  <a:pt x="276225" y="31750"/>
                </a:lnTo>
                <a:lnTo>
                  <a:pt x="276225" y="44450"/>
                </a:lnTo>
                <a:lnTo>
                  <a:pt x="292100" y="44450"/>
                </a:lnTo>
                <a:lnTo>
                  <a:pt x="228600" y="76200"/>
                </a:lnTo>
                <a:close/>
              </a:path>
              <a:path w="304800" h="76200">
                <a:moveTo>
                  <a:pt x="2603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60350" y="31750"/>
                </a:lnTo>
                <a:lnTo>
                  <a:pt x="266700" y="38100"/>
                </a:lnTo>
                <a:lnTo>
                  <a:pt x="260350" y="44450"/>
                </a:lnTo>
                <a:close/>
              </a:path>
              <a:path w="304800" h="76200">
                <a:moveTo>
                  <a:pt x="292100" y="44450"/>
                </a:moveTo>
                <a:lnTo>
                  <a:pt x="276225" y="44450"/>
                </a:lnTo>
                <a:lnTo>
                  <a:pt x="276225" y="31750"/>
                </a:lnTo>
                <a:lnTo>
                  <a:pt x="292100" y="31750"/>
                </a:lnTo>
                <a:lnTo>
                  <a:pt x="304800" y="38100"/>
                </a:lnTo>
                <a:lnTo>
                  <a:pt x="2921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715000" y="25527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800100" y="38100"/>
                </a:lnTo>
                <a:lnTo>
                  <a:pt x="762000" y="0"/>
                </a:lnTo>
                <a:lnTo>
                  <a:pt x="825500" y="31750"/>
                </a:lnTo>
                <a:lnTo>
                  <a:pt x="809625" y="31750"/>
                </a:lnTo>
                <a:lnTo>
                  <a:pt x="809625" y="44450"/>
                </a:lnTo>
                <a:lnTo>
                  <a:pt x="825500" y="44450"/>
                </a:lnTo>
                <a:lnTo>
                  <a:pt x="762000" y="76200"/>
                </a:lnTo>
                <a:close/>
              </a:path>
              <a:path w="838200" h="76200">
                <a:moveTo>
                  <a:pt x="7937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93750" y="31750"/>
                </a:lnTo>
                <a:lnTo>
                  <a:pt x="800100" y="38100"/>
                </a:lnTo>
                <a:lnTo>
                  <a:pt x="793750" y="44450"/>
                </a:lnTo>
                <a:close/>
              </a:path>
              <a:path w="838200" h="76200">
                <a:moveTo>
                  <a:pt x="825500" y="44450"/>
                </a:moveTo>
                <a:lnTo>
                  <a:pt x="809625" y="44450"/>
                </a:lnTo>
                <a:lnTo>
                  <a:pt x="809625" y="31750"/>
                </a:lnTo>
                <a:lnTo>
                  <a:pt x="825500" y="31750"/>
                </a:lnTo>
                <a:lnTo>
                  <a:pt x="838200" y="38100"/>
                </a:lnTo>
                <a:lnTo>
                  <a:pt x="8255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48550" y="2628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0800" y="1028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90850" y="952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4250" y="952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905250" y="1028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28800" y="216535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66962" y="209867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94012" y="216535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62362" y="209867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06937" y="21653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10162" y="209867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70062" y="274955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43200" y="27051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08437" y="27813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00600" y="27051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86250" y="33274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646612" y="3275012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9290" y="256444"/>
            <a:ext cx="5144770" cy="407479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93700" indent="-355600">
              <a:lnSpc>
                <a:spcPct val="100000"/>
              </a:lnSpc>
              <a:spcBef>
                <a:spcPts val="1155"/>
              </a:spcBef>
              <a:buFont typeface="Times New Roman"/>
              <a:buAutoNum type="arabicPeriod" startAt="3"/>
              <a:tabLst>
                <a:tab pos="39370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运算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律</a:t>
            </a:r>
            <a:endParaRPr sz="2800">
              <a:latin typeface="新宋体"/>
              <a:cs typeface="新宋体"/>
            </a:endParaRPr>
          </a:p>
          <a:p>
            <a:pPr lvl="1" marL="696595" indent="-591820">
              <a:lnSpc>
                <a:spcPct val="100000"/>
              </a:lnSpc>
              <a:spcBef>
                <a:spcPts val="1115"/>
              </a:spcBef>
              <a:buFont typeface="Times New Roman"/>
              <a:buAutoNum type="arabicParenBoth"/>
              <a:tabLst>
                <a:tab pos="695960" algn="l"/>
                <a:tab pos="696595" algn="l"/>
              </a:tabLst>
            </a:pP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交换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r>
              <a:rPr dirty="0" baseline="5952" sz="4200" spc="2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lvl="1" marL="696595" indent="-591820">
              <a:lnSpc>
                <a:spcPct val="100000"/>
              </a:lnSpc>
              <a:spcBef>
                <a:spcPts val="780"/>
              </a:spcBef>
              <a:buFont typeface="Times New Roman"/>
              <a:buAutoNum type="arabicParenBoth"/>
              <a:tabLst>
                <a:tab pos="695960" algn="l"/>
                <a:tab pos="696595" algn="l"/>
              </a:tabLst>
            </a:pPr>
            <a:r>
              <a:rPr dirty="0" baseline="-2976" sz="4200">
                <a:solidFill>
                  <a:srgbClr val="FFFFFF"/>
                </a:solidFill>
                <a:latin typeface="新宋体"/>
                <a:cs typeface="新宋体"/>
              </a:rPr>
              <a:t>结合</a:t>
            </a:r>
            <a:r>
              <a:rPr dirty="0" baseline="-2976" sz="4200" spc="-7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r>
              <a:rPr dirty="0" baseline="-2976" sz="4200" spc="-4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-2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28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8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00" spc="-285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为实</a:t>
            </a:r>
            <a:r>
              <a:rPr dirty="0" sz="2850" spc="1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741680" marR="358775" indent="37465">
              <a:lnSpc>
                <a:spcPct val="115599"/>
              </a:lnSpc>
              <a:spcBef>
                <a:spcPts val="490"/>
              </a:spcBef>
              <a:tabLst>
                <a:tab pos="2605405" algn="l"/>
              </a:tabLst>
            </a:pPr>
            <a:r>
              <a:rPr dirty="0" sz="2850" spc="-1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19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95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15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5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5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44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(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r>
              <a:rPr dirty="0" baseline="1949" sz="4275" spc="-28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851" sz="4500" spc="-284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1949" sz="4275" spc="-284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1949" sz="4275" spc="-47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1949" sz="4275" spc="-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baseline="1949" sz="4275" spc="-5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-28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851" sz="4500" spc="-284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baseline="1949" sz="4275" spc="-28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1949" sz="4275" spc="-53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35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3450" spc="-355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dirty="0" sz="3450" spc="-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110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2850" spc="-1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50" spc="-215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sz="3450">
              <a:latin typeface="Symbol"/>
              <a:cs typeface="Symbol"/>
            </a:endParaRPr>
          </a:p>
          <a:p>
            <a:pPr marL="2626995">
              <a:lnSpc>
                <a:spcPct val="100000"/>
              </a:lnSpc>
              <a:spcBef>
                <a:spcPts val="690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315" i="1">
                <a:solidFill>
                  <a:srgbClr val="FFFFFF"/>
                </a:solidFill>
                <a:latin typeface="Symbol"/>
                <a:cs typeface="Symbol"/>
              </a:rPr>
              <a:t></a:t>
            </a:r>
            <a:r>
              <a:rPr dirty="0" sz="2850" spc="-3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lvl="1" marL="696595" indent="-591820">
              <a:lnSpc>
                <a:spcPct val="100000"/>
              </a:lnSpc>
              <a:spcBef>
                <a:spcPts val="760"/>
              </a:spcBef>
              <a:buFont typeface="Times New Roman"/>
              <a:buAutoNum type="arabicParenBoth" startAt="3"/>
              <a:tabLst>
                <a:tab pos="695960" algn="l"/>
                <a:tab pos="696595" algn="l"/>
              </a:tabLst>
            </a:pP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分配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r>
              <a:rPr dirty="0" baseline="3968" sz="4200" spc="-10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3450" spc="-215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dirty="0" sz="3450" spc="-5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50" spc="-10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dirty="0" sz="2850" spc="-10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43200" y="3949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5012" y="3873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08412" y="3949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43400" y="3949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22812" y="3949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30812" y="3873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62600" y="3949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997200" y="45354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9012" y="4503737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1297939" y="4461116"/>
            <a:ext cx="62807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事实上</a:t>
            </a:r>
            <a:r>
              <a:rPr dirty="0" baseline="3968" sz="4200" spc="-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968" sz="4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当</a:t>
            </a:r>
            <a:r>
              <a:rPr dirty="0" baseline="3968" sz="4200" spc="-121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时</a:t>
            </a:r>
            <a:r>
              <a:rPr dirty="0" baseline="5952" sz="4200" spc="-7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显然成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立</a:t>
            </a:r>
            <a:r>
              <a:rPr dirty="0" baseline="5952" sz="4200" spc="-105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5952" sz="4200" spc="-7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r>
              <a:rPr dirty="0" baseline="5952" sz="4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5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24612" y="45466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958012" y="44704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45922" y="1204912"/>
            <a:ext cx="845819" cy="996950"/>
          </a:xfrm>
          <a:custGeom>
            <a:avLst/>
            <a:gdLst/>
            <a:ahLst/>
            <a:cxnLst/>
            <a:rect l="l" t="t" r="r" b="b"/>
            <a:pathLst>
              <a:path w="845820" h="996950">
                <a:moveTo>
                  <a:pt x="788985" y="52024"/>
                </a:moveTo>
                <a:lnTo>
                  <a:pt x="767168" y="33566"/>
                </a:lnTo>
                <a:lnTo>
                  <a:pt x="845477" y="0"/>
                </a:lnTo>
                <a:lnTo>
                  <a:pt x="836357" y="37477"/>
                </a:lnTo>
                <a:lnTo>
                  <a:pt x="801293" y="37477"/>
                </a:lnTo>
                <a:lnTo>
                  <a:pt x="788985" y="52024"/>
                </a:lnTo>
                <a:close/>
              </a:path>
              <a:path w="845820" h="996950">
                <a:moveTo>
                  <a:pt x="803528" y="64328"/>
                </a:moveTo>
                <a:lnTo>
                  <a:pt x="788985" y="52024"/>
                </a:lnTo>
                <a:lnTo>
                  <a:pt x="801293" y="37477"/>
                </a:lnTo>
                <a:lnTo>
                  <a:pt x="815835" y="49784"/>
                </a:lnTo>
                <a:lnTo>
                  <a:pt x="803528" y="64328"/>
                </a:lnTo>
                <a:close/>
              </a:path>
              <a:path w="845820" h="996950">
                <a:moveTo>
                  <a:pt x="825334" y="82778"/>
                </a:moveTo>
                <a:lnTo>
                  <a:pt x="803528" y="64328"/>
                </a:lnTo>
                <a:lnTo>
                  <a:pt x="815835" y="49784"/>
                </a:lnTo>
                <a:lnTo>
                  <a:pt x="801293" y="37477"/>
                </a:lnTo>
                <a:lnTo>
                  <a:pt x="836357" y="37477"/>
                </a:lnTo>
                <a:lnTo>
                  <a:pt x="825334" y="82778"/>
                </a:lnTo>
                <a:close/>
              </a:path>
              <a:path w="845820" h="996950">
                <a:moveTo>
                  <a:pt x="14554" y="996746"/>
                </a:moveTo>
                <a:lnTo>
                  <a:pt x="0" y="984453"/>
                </a:lnTo>
                <a:lnTo>
                  <a:pt x="788985" y="52024"/>
                </a:lnTo>
                <a:lnTo>
                  <a:pt x="803528" y="64328"/>
                </a:lnTo>
                <a:lnTo>
                  <a:pt x="14554" y="9967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86116" y="1196987"/>
            <a:ext cx="691515" cy="465455"/>
          </a:xfrm>
          <a:custGeom>
            <a:avLst/>
            <a:gdLst/>
            <a:ahLst/>
            <a:cxnLst/>
            <a:rect l="l" t="t" r="r" b="b"/>
            <a:pathLst>
              <a:path w="691515" h="465455">
                <a:moveTo>
                  <a:pt x="622401" y="430784"/>
                </a:moveTo>
                <a:lnTo>
                  <a:pt x="0" y="15849"/>
                </a:lnTo>
                <a:lnTo>
                  <a:pt x="10566" y="0"/>
                </a:lnTo>
                <a:lnTo>
                  <a:pt x="632968" y="414934"/>
                </a:lnTo>
                <a:lnTo>
                  <a:pt x="622401" y="430784"/>
                </a:lnTo>
                <a:close/>
              </a:path>
              <a:path w="691515" h="465455">
                <a:moveTo>
                  <a:pt x="677497" y="441350"/>
                </a:moveTo>
                <a:lnTo>
                  <a:pt x="638251" y="441350"/>
                </a:lnTo>
                <a:lnTo>
                  <a:pt x="648817" y="425500"/>
                </a:lnTo>
                <a:lnTo>
                  <a:pt x="632968" y="414934"/>
                </a:lnTo>
                <a:lnTo>
                  <a:pt x="648817" y="391160"/>
                </a:lnTo>
                <a:lnTo>
                  <a:pt x="677497" y="441350"/>
                </a:lnTo>
                <a:close/>
              </a:path>
              <a:path w="691515" h="465455">
                <a:moveTo>
                  <a:pt x="638251" y="441350"/>
                </a:moveTo>
                <a:lnTo>
                  <a:pt x="622401" y="430784"/>
                </a:lnTo>
                <a:lnTo>
                  <a:pt x="632968" y="414934"/>
                </a:lnTo>
                <a:lnTo>
                  <a:pt x="648817" y="425500"/>
                </a:lnTo>
                <a:lnTo>
                  <a:pt x="638251" y="441350"/>
                </a:lnTo>
                <a:close/>
              </a:path>
              <a:path w="691515" h="465455">
                <a:moveTo>
                  <a:pt x="691083" y="465124"/>
                </a:moveTo>
                <a:lnTo>
                  <a:pt x="606552" y="454558"/>
                </a:lnTo>
                <a:lnTo>
                  <a:pt x="622401" y="430784"/>
                </a:lnTo>
                <a:lnTo>
                  <a:pt x="638251" y="441350"/>
                </a:lnTo>
                <a:lnTo>
                  <a:pt x="677497" y="441350"/>
                </a:lnTo>
                <a:lnTo>
                  <a:pt x="691083" y="465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50050" y="1651330"/>
            <a:ext cx="1527175" cy="553720"/>
          </a:xfrm>
          <a:custGeom>
            <a:avLst/>
            <a:gdLst/>
            <a:ahLst/>
            <a:cxnLst/>
            <a:rect l="l" t="t" r="r" b="b"/>
            <a:pathLst>
              <a:path w="1527175" h="553719">
                <a:moveTo>
                  <a:pt x="1452082" y="26968"/>
                </a:moveTo>
                <a:lnTo>
                  <a:pt x="1442643" y="0"/>
                </a:lnTo>
                <a:lnTo>
                  <a:pt x="1527149" y="10782"/>
                </a:lnTo>
                <a:lnTo>
                  <a:pt x="1517548" y="20675"/>
                </a:lnTo>
                <a:lnTo>
                  <a:pt x="1470063" y="20675"/>
                </a:lnTo>
                <a:lnTo>
                  <a:pt x="1452082" y="26968"/>
                </a:lnTo>
                <a:close/>
              </a:path>
              <a:path w="1527175" h="553719">
                <a:moveTo>
                  <a:pt x="1458375" y="44949"/>
                </a:moveTo>
                <a:lnTo>
                  <a:pt x="1452082" y="26968"/>
                </a:lnTo>
                <a:lnTo>
                  <a:pt x="1470063" y="20675"/>
                </a:lnTo>
                <a:lnTo>
                  <a:pt x="1476349" y="38658"/>
                </a:lnTo>
                <a:lnTo>
                  <a:pt x="1458375" y="44949"/>
                </a:lnTo>
                <a:close/>
              </a:path>
              <a:path w="1527175" h="553719">
                <a:moveTo>
                  <a:pt x="1467815" y="71920"/>
                </a:moveTo>
                <a:lnTo>
                  <a:pt x="1458375" y="44949"/>
                </a:lnTo>
                <a:lnTo>
                  <a:pt x="1476349" y="38658"/>
                </a:lnTo>
                <a:lnTo>
                  <a:pt x="1470063" y="20675"/>
                </a:lnTo>
                <a:lnTo>
                  <a:pt x="1517548" y="20675"/>
                </a:lnTo>
                <a:lnTo>
                  <a:pt x="1467815" y="71920"/>
                </a:lnTo>
                <a:close/>
              </a:path>
              <a:path w="1527175" h="553719">
                <a:moveTo>
                  <a:pt x="6299" y="553173"/>
                </a:moveTo>
                <a:lnTo>
                  <a:pt x="0" y="535190"/>
                </a:lnTo>
                <a:lnTo>
                  <a:pt x="1452082" y="26968"/>
                </a:lnTo>
                <a:lnTo>
                  <a:pt x="1458375" y="44949"/>
                </a:lnTo>
                <a:lnTo>
                  <a:pt x="6299" y="55317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00800" y="2995612"/>
            <a:ext cx="2339975" cy="76200"/>
          </a:xfrm>
          <a:custGeom>
            <a:avLst/>
            <a:gdLst/>
            <a:ahLst/>
            <a:cxnLst/>
            <a:rect l="l" t="t" r="r" b="b"/>
            <a:pathLst>
              <a:path w="2339975" h="76200">
                <a:moveTo>
                  <a:pt x="2263775" y="76200"/>
                </a:moveTo>
                <a:lnTo>
                  <a:pt x="2263775" y="0"/>
                </a:lnTo>
                <a:lnTo>
                  <a:pt x="2320925" y="28575"/>
                </a:lnTo>
                <a:lnTo>
                  <a:pt x="2282825" y="28575"/>
                </a:lnTo>
                <a:lnTo>
                  <a:pt x="2282825" y="47625"/>
                </a:lnTo>
                <a:lnTo>
                  <a:pt x="2320925" y="47625"/>
                </a:lnTo>
                <a:lnTo>
                  <a:pt x="2263775" y="76200"/>
                </a:lnTo>
                <a:close/>
              </a:path>
              <a:path w="2339975" h="76200">
                <a:moveTo>
                  <a:pt x="2263775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2263775" y="28575"/>
                </a:lnTo>
                <a:lnTo>
                  <a:pt x="2263775" y="47625"/>
                </a:lnTo>
                <a:close/>
              </a:path>
              <a:path w="2339975" h="76200">
                <a:moveTo>
                  <a:pt x="2320925" y="47625"/>
                </a:moveTo>
                <a:lnTo>
                  <a:pt x="2282825" y="47625"/>
                </a:lnTo>
                <a:lnTo>
                  <a:pt x="2282825" y="28575"/>
                </a:lnTo>
                <a:lnTo>
                  <a:pt x="2320925" y="28575"/>
                </a:lnTo>
                <a:lnTo>
                  <a:pt x="2339975" y="38100"/>
                </a:lnTo>
                <a:lnTo>
                  <a:pt x="2320925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53200" y="2195512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391400" y="1204912"/>
            <a:ext cx="0" cy="1828800"/>
          </a:xfrm>
          <a:custGeom>
            <a:avLst/>
            <a:gdLst/>
            <a:ahLst/>
            <a:cxnLst/>
            <a:rect l="l" t="t" r="r" b="b"/>
            <a:pathLst>
              <a:path w="0"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77200" y="1662112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552510" y="2540584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34400" y="2614612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6885228" y="2034844"/>
            <a:ext cx="10528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40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15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434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10400" y="2116137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43800" y="2054225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815046" y="1018323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785100" y="1028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754024" y="1321384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719887" y="1395412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216900" y="307181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446049" y="3062909"/>
            <a:ext cx="2027555" cy="5334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2525"/>
              </a:lnSpc>
              <a:spcBef>
                <a:spcPts val="125"/>
              </a:spcBef>
              <a:tabLst>
                <a:tab pos="1116965" algn="l"/>
              </a:tabLst>
            </a:pP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Prj</a:t>
            </a:r>
            <a:r>
              <a:rPr dirty="0" baseline="11396" sz="2925" spc="179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11396" sz="2925" spc="4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125">
                <a:solidFill>
                  <a:srgbClr val="FFFFFF"/>
                </a:solidFill>
                <a:latin typeface="Times New Roman"/>
                <a:cs typeface="Times New Roman"/>
              </a:rPr>
              <a:t>Prj</a:t>
            </a:r>
            <a:r>
              <a:rPr dirty="0" baseline="12820" sz="2925" spc="187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12820" sz="2925" spc="2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 marL="514350">
              <a:lnSpc>
                <a:spcPts val="1445"/>
              </a:lnSpc>
              <a:tabLst>
                <a:tab pos="1581785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baseline="1424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baseline="1424" sz="292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61212" y="3148012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81075" y="512445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520825" y="5051425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38350" y="512445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679776" y="5129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34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062465" y="5129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34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602354" y="5330387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 h="0">
                <a:moveTo>
                  <a:pt x="0" y="0"/>
                </a:moveTo>
                <a:lnTo>
                  <a:pt x="123863" y="0"/>
                </a:lnTo>
              </a:path>
            </a:pathLst>
          </a:custGeom>
          <a:ln w="174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3594023" y="5287708"/>
            <a:ext cx="1377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2795587" y="514032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940175" y="51308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419600" y="50546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194300" y="509821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34037" y="509821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334000" y="505460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380962" y="5239219"/>
            <a:ext cx="135890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33805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1606" y="4967935"/>
            <a:ext cx="7433309" cy="5568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570355" algn="l"/>
                <a:tab pos="2009139" algn="l"/>
                <a:tab pos="2317750" algn="l"/>
                <a:tab pos="2967990" algn="l"/>
                <a:tab pos="4535805" algn="l"/>
                <a:tab pos="4914265" algn="l"/>
              </a:tabLst>
            </a:pPr>
            <a:r>
              <a:rPr dirty="0" baseline="-1610" sz="5175" spc="-322">
                <a:solidFill>
                  <a:srgbClr val="FFFF00"/>
                </a:solidFill>
                <a:latin typeface="Symbol"/>
                <a:cs typeface="Symbol"/>
              </a:rPr>
              <a:t></a:t>
            </a:r>
            <a:r>
              <a:rPr dirty="0" baseline="-1610" sz="5175" spc="-74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1949" sz="4275" spc="-172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baseline="-1949" sz="4275" spc="-32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1949" sz="4275" spc="-292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610" sz="5175" spc="-15">
                <a:solidFill>
                  <a:srgbClr val="FFFF00"/>
                </a:solidFill>
                <a:latin typeface="Symbol"/>
                <a:cs typeface="Symbol"/>
              </a:rPr>
              <a:t></a:t>
            </a:r>
            <a:r>
              <a:rPr dirty="0" baseline="-1949" sz="4275" spc="-15">
                <a:solidFill>
                  <a:srgbClr val="FFFF00"/>
                </a:solidFill>
                <a:latin typeface="Symbol"/>
                <a:cs typeface="Symbol"/>
              </a:rPr>
              <a:t></a:t>
            </a:r>
            <a:r>
              <a:rPr dirty="0" baseline="-1949" sz="4275" spc="-53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c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sz="2850" spc="110">
                <a:solidFill>
                  <a:srgbClr val="FFFFFF"/>
                </a:solidFill>
                <a:latin typeface="Times New Roman"/>
                <a:cs typeface="Times New Roman"/>
              </a:rPr>
              <a:t>Prj	</a:t>
            </a:r>
            <a:r>
              <a:rPr dirty="0" sz="3450" spc="-215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dirty="0" sz="3450" spc="-4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450" spc="-215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r>
              <a:rPr dirty="0" sz="345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87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4873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6822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baseline="1610" sz="5175" spc="-322">
                <a:solidFill>
                  <a:srgbClr val="FFFFFF"/>
                </a:solidFill>
                <a:latin typeface="Symbol"/>
                <a:cs typeface="Symbol"/>
              </a:rPr>
              <a:t></a:t>
            </a:r>
            <a:r>
              <a:rPr dirty="0" baseline="1610" sz="5175" spc="-3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79">
                <a:solidFill>
                  <a:srgbClr val="FFFFFF"/>
                </a:solidFill>
                <a:latin typeface="Times New Roman"/>
                <a:cs typeface="Times New Roman"/>
              </a:rPr>
              <a:t>Prj</a:t>
            </a:r>
            <a:r>
              <a:rPr dirty="0" baseline="14245" sz="2925" spc="179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14245" sz="2925" spc="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79">
                <a:solidFill>
                  <a:srgbClr val="FFFFFF"/>
                </a:solidFill>
                <a:latin typeface="Times New Roman"/>
                <a:cs typeface="Times New Roman"/>
              </a:rPr>
              <a:t>Prj</a:t>
            </a:r>
            <a:r>
              <a:rPr dirty="0" baseline="14245" sz="2925" spc="179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14245" sz="2925" spc="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1949" sz="4275" spc="-3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610" sz="5175" spc="-322">
                <a:solidFill>
                  <a:srgbClr val="FFFFFF"/>
                </a:solidFill>
                <a:latin typeface="Symbol"/>
                <a:cs typeface="Symbol"/>
              </a:rPr>
              <a:t></a:t>
            </a:r>
            <a:endParaRPr baseline="1610" sz="5175">
              <a:latin typeface="Symbol"/>
              <a:cs typeface="Symbo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73837" y="50942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83512" y="50546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79826" y="57767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3062554" y="57767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581476" y="5898464"/>
            <a:ext cx="1377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798762" y="5784850"/>
            <a:ext cx="230187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790950" y="5765800"/>
            <a:ext cx="230187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400791" y="57506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783378" y="57506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5302084" y="5872429"/>
            <a:ext cx="1377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464050" y="5778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505450" y="5676900"/>
            <a:ext cx="230187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153150" y="57531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519862" y="57531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2343950" y="5704471"/>
            <a:ext cx="53714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70534" algn="l"/>
                <a:tab pos="785495" algn="l"/>
                <a:tab pos="2159000" algn="l"/>
                <a:tab pos="2506345" algn="l"/>
                <a:tab pos="3542665" algn="l"/>
                <a:tab pos="4533265" algn="l"/>
              </a:tabLst>
            </a:pP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baseline="1949" sz="4275" spc="179">
                <a:solidFill>
                  <a:srgbClr val="FFFFFF"/>
                </a:solidFill>
                <a:latin typeface="Times New Roman"/>
                <a:cs typeface="Times New Roman"/>
              </a:rPr>
              <a:t>Prj</a:t>
            </a:r>
            <a:r>
              <a:rPr dirty="0" baseline="14245" sz="2925" spc="179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14245" sz="2925" spc="4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1949" sz="4275" spc="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847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5847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baseline="5847" sz="4275" spc="179">
                <a:solidFill>
                  <a:srgbClr val="FFFFFF"/>
                </a:solidFill>
                <a:latin typeface="Times New Roman"/>
                <a:cs typeface="Times New Roman"/>
              </a:rPr>
              <a:t>Prj</a:t>
            </a:r>
            <a:r>
              <a:rPr dirty="0" baseline="19943" sz="2925" spc="179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19943" sz="2925" spc="3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28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Symbol"/>
                <a:cs typeface="Symbol"/>
              </a:rPr>
              <a:t></a:t>
            </a:r>
            <a:r>
              <a:rPr dirty="0" sz="2850" spc="-3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3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Symbol"/>
                <a:cs typeface="Symbol"/>
              </a:rPr>
              <a:t></a:t>
            </a:r>
            <a:r>
              <a:rPr dirty="0" sz="2850" spc="-3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119937" y="5711825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7462837" y="5788025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7024293" y="3803484"/>
            <a:ext cx="1377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534949" y="3597897"/>
            <a:ext cx="17468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20">
                <a:solidFill>
                  <a:srgbClr val="FFFF00"/>
                </a:solidFill>
                <a:latin typeface="Times New Roman"/>
                <a:cs typeface="Times New Roman"/>
              </a:rPr>
              <a:t>Prj</a:t>
            </a:r>
            <a:r>
              <a:rPr dirty="0" baseline="11396" sz="2925" spc="179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r>
              <a:rPr dirty="0" baseline="11396" sz="2925" spc="-9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40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13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43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340600" y="3649662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880350" y="36195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553200" y="3033712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4000" y="0"/>
                </a:lnTo>
              </a:path>
            </a:pathLst>
          </a:custGeom>
          <a:ln w="28575">
            <a:solidFill>
              <a:srgbClr val="FF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553200" y="303371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7391400" y="303371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 h="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5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0311" y="13495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4686" y="28735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9721" y="2339581"/>
            <a:ext cx="2692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6215" y="1762417"/>
            <a:ext cx="898525" cy="1174750"/>
          </a:xfrm>
          <a:custGeom>
            <a:avLst/>
            <a:gdLst/>
            <a:ahLst/>
            <a:cxnLst/>
            <a:rect l="l" t="t" r="r" b="b"/>
            <a:pathLst>
              <a:path w="898525" h="1174750">
                <a:moveTo>
                  <a:pt x="7569" y="1174165"/>
                </a:moveTo>
                <a:lnTo>
                  <a:pt x="0" y="1168399"/>
                </a:lnTo>
                <a:lnTo>
                  <a:pt x="890587" y="0"/>
                </a:lnTo>
                <a:lnTo>
                  <a:pt x="898156" y="5765"/>
                </a:lnTo>
                <a:lnTo>
                  <a:pt x="7569" y="1174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39255" y="2357589"/>
            <a:ext cx="2209165" cy="590550"/>
          </a:xfrm>
          <a:custGeom>
            <a:avLst/>
            <a:gdLst/>
            <a:ahLst/>
            <a:cxnLst/>
            <a:rect l="l" t="t" r="r" b="b"/>
            <a:pathLst>
              <a:path w="2209165" h="590550">
                <a:moveTo>
                  <a:pt x="2425" y="590245"/>
                </a:moveTo>
                <a:lnTo>
                  <a:pt x="0" y="581025"/>
                </a:lnTo>
                <a:lnTo>
                  <a:pt x="2206625" y="0"/>
                </a:lnTo>
                <a:lnTo>
                  <a:pt x="2209050" y="9220"/>
                </a:lnTo>
                <a:lnTo>
                  <a:pt x="2425" y="5902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27531" y="1770468"/>
            <a:ext cx="1322070" cy="596265"/>
          </a:xfrm>
          <a:custGeom>
            <a:avLst/>
            <a:gdLst/>
            <a:ahLst/>
            <a:cxnLst/>
            <a:rect l="l" t="t" r="r" b="b"/>
            <a:pathLst>
              <a:path w="1322070" h="596264">
                <a:moveTo>
                  <a:pt x="1317625" y="596074"/>
                </a:moveTo>
                <a:lnTo>
                  <a:pt x="0" y="8712"/>
                </a:lnTo>
                <a:lnTo>
                  <a:pt x="3886" y="0"/>
                </a:lnTo>
                <a:lnTo>
                  <a:pt x="1321511" y="587374"/>
                </a:lnTo>
                <a:lnTo>
                  <a:pt x="1317625" y="596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258202" y="2708566"/>
            <a:ext cx="2139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5617" y="1565941"/>
            <a:ext cx="360680" cy="100076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41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3000" spc="-6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0543" y="1913229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6226" y="2241003"/>
            <a:ext cx="53975" cy="201930"/>
          </a:xfrm>
          <a:custGeom>
            <a:avLst/>
            <a:gdLst/>
            <a:ahLst/>
            <a:cxnLst/>
            <a:rect l="l" t="t" r="r" b="b"/>
            <a:pathLst>
              <a:path w="53975" h="201930">
                <a:moveTo>
                  <a:pt x="29209" y="201472"/>
                </a:moveTo>
                <a:lnTo>
                  <a:pt x="11696" y="165112"/>
                </a:lnTo>
                <a:lnTo>
                  <a:pt x="1816" y="125501"/>
                </a:lnTo>
                <a:lnTo>
                  <a:pt x="0" y="104749"/>
                </a:lnTo>
                <a:lnTo>
                  <a:pt x="0" y="91135"/>
                </a:lnTo>
                <a:lnTo>
                  <a:pt x="5181" y="52590"/>
                </a:lnTo>
                <a:lnTo>
                  <a:pt x="20218" y="10794"/>
                </a:lnTo>
                <a:lnTo>
                  <a:pt x="25933" y="0"/>
                </a:lnTo>
                <a:lnTo>
                  <a:pt x="50977" y="13741"/>
                </a:lnTo>
                <a:lnTo>
                  <a:pt x="48145" y="18897"/>
                </a:lnTo>
                <a:lnTo>
                  <a:pt x="37556" y="43421"/>
                </a:lnTo>
                <a:lnTo>
                  <a:pt x="35830" y="48711"/>
                </a:lnTo>
                <a:lnTo>
                  <a:pt x="34354" y="53848"/>
                </a:lnTo>
                <a:lnTo>
                  <a:pt x="33008" y="59143"/>
                </a:lnTo>
                <a:lnTo>
                  <a:pt x="31687" y="65189"/>
                </a:lnTo>
                <a:lnTo>
                  <a:pt x="28460" y="97726"/>
                </a:lnTo>
                <a:lnTo>
                  <a:pt x="28562" y="103746"/>
                </a:lnTo>
                <a:lnTo>
                  <a:pt x="28878" y="109702"/>
                </a:lnTo>
                <a:lnTo>
                  <a:pt x="29394" y="115620"/>
                </a:lnTo>
                <a:lnTo>
                  <a:pt x="30112" y="121475"/>
                </a:lnTo>
                <a:lnTo>
                  <a:pt x="31035" y="127279"/>
                </a:lnTo>
                <a:lnTo>
                  <a:pt x="32150" y="133019"/>
                </a:lnTo>
                <a:lnTo>
                  <a:pt x="33469" y="138696"/>
                </a:lnTo>
                <a:lnTo>
                  <a:pt x="34975" y="144310"/>
                </a:lnTo>
                <a:lnTo>
                  <a:pt x="36672" y="149847"/>
                </a:lnTo>
                <a:lnTo>
                  <a:pt x="38551" y="155321"/>
                </a:lnTo>
                <a:lnTo>
                  <a:pt x="40621" y="160731"/>
                </a:lnTo>
                <a:lnTo>
                  <a:pt x="42864" y="166052"/>
                </a:lnTo>
                <a:lnTo>
                  <a:pt x="45284" y="171310"/>
                </a:lnTo>
                <a:lnTo>
                  <a:pt x="47883" y="176479"/>
                </a:lnTo>
                <a:lnTo>
                  <a:pt x="50654" y="181559"/>
                </a:lnTo>
                <a:lnTo>
                  <a:pt x="53822" y="186956"/>
                </a:lnTo>
                <a:lnTo>
                  <a:pt x="29209" y="201472"/>
                </a:lnTo>
                <a:close/>
              </a:path>
              <a:path w="53975" h="201930">
                <a:moveTo>
                  <a:pt x="48357" y="18512"/>
                </a:moveTo>
                <a:close/>
              </a:path>
              <a:path w="53975" h="201930">
                <a:moveTo>
                  <a:pt x="48161" y="18897"/>
                </a:moveTo>
                <a:lnTo>
                  <a:pt x="48357" y="18512"/>
                </a:lnTo>
                <a:lnTo>
                  <a:pt x="48161" y="18897"/>
                </a:lnTo>
                <a:close/>
              </a:path>
              <a:path w="53975" h="201930">
                <a:moveTo>
                  <a:pt x="45766" y="23608"/>
                </a:moveTo>
                <a:lnTo>
                  <a:pt x="45885" y="23355"/>
                </a:lnTo>
                <a:lnTo>
                  <a:pt x="45766" y="23608"/>
                </a:lnTo>
                <a:close/>
              </a:path>
              <a:path w="53975" h="201930">
                <a:moveTo>
                  <a:pt x="45699" y="23749"/>
                </a:moveTo>
                <a:lnTo>
                  <a:pt x="45766" y="23608"/>
                </a:lnTo>
                <a:lnTo>
                  <a:pt x="45699" y="23749"/>
                </a:lnTo>
                <a:close/>
              </a:path>
              <a:path w="53975" h="201930">
                <a:moveTo>
                  <a:pt x="43406" y="28626"/>
                </a:moveTo>
                <a:lnTo>
                  <a:pt x="43560" y="28270"/>
                </a:lnTo>
                <a:lnTo>
                  <a:pt x="43406" y="28626"/>
                </a:lnTo>
                <a:close/>
              </a:path>
              <a:path w="53975" h="201930">
                <a:moveTo>
                  <a:pt x="43385" y="28676"/>
                </a:moveTo>
                <a:close/>
              </a:path>
              <a:path w="53975" h="201930">
                <a:moveTo>
                  <a:pt x="41363" y="33346"/>
                </a:moveTo>
                <a:close/>
              </a:path>
              <a:path w="53975" h="201930">
                <a:moveTo>
                  <a:pt x="41236" y="33667"/>
                </a:moveTo>
                <a:lnTo>
                  <a:pt x="41363" y="33346"/>
                </a:lnTo>
                <a:lnTo>
                  <a:pt x="41236" y="33667"/>
                </a:lnTo>
                <a:close/>
              </a:path>
              <a:path w="53975" h="201930">
                <a:moveTo>
                  <a:pt x="39338" y="38462"/>
                </a:moveTo>
                <a:lnTo>
                  <a:pt x="39395" y="38303"/>
                </a:lnTo>
                <a:lnTo>
                  <a:pt x="39338" y="38462"/>
                </a:lnTo>
                <a:close/>
              </a:path>
              <a:path w="53975" h="201930">
                <a:moveTo>
                  <a:pt x="39240" y="38735"/>
                </a:moveTo>
                <a:lnTo>
                  <a:pt x="39338" y="38462"/>
                </a:lnTo>
                <a:lnTo>
                  <a:pt x="39240" y="38735"/>
                </a:lnTo>
                <a:close/>
              </a:path>
              <a:path w="53975" h="201930">
                <a:moveTo>
                  <a:pt x="37404" y="43844"/>
                </a:moveTo>
                <a:lnTo>
                  <a:pt x="37541" y="43421"/>
                </a:lnTo>
                <a:lnTo>
                  <a:pt x="37404" y="43844"/>
                </a:lnTo>
                <a:close/>
              </a:path>
              <a:path w="53975" h="201930">
                <a:moveTo>
                  <a:pt x="37401" y="43853"/>
                </a:moveTo>
                <a:close/>
              </a:path>
              <a:path w="53975" h="201930">
                <a:moveTo>
                  <a:pt x="35833" y="48711"/>
                </a:moveTo>
                <a:close/>
              </a:path>
              <a:path w="53975" h="201930">
                <a:moveTo>
                  <a:pt x="35736" y="49047"/>
                </a:moveTo>
                <a:lnTo>
                  <a:pt x="35833" y="48711"/>
                </a:lnTo>
                <a:lnTo>
                  <a:pt x="35736" y="49047"/>
                </a:lnTo>
                <a:close/>
              </a:path>
              <a:path w="53975" h="201930">
                <a:moveTo>
                  <a:pt x="34245" y="54225"/>
                </a:moveTo>
                <a:lnTo>
                  <a:pt x="34340" y="53848"/>
                </a:lnTo>
                <a:lnTo>
                  <a:pt x="34245" y="54225"/>
                </a:lnTo>
                <a:close/>
              </a:path>
              <a:path w="53975" h="201930">
                <a:moveTo>
                  <a:pt x="34228" y="54292"/>
                </a:moveTo>
                <a:close/>
              </a:path>
              <a:path w="53975" h="201930">
                <a:moveTo>
                  <a:pt x="32906" y="59547"/>
                </a:moveTo>
                <a:lnTo>
                  <a:pt x="32994" y="59143"/>
                </a:lnTo>
                <a:lnTo>
                  <a:pt x="32906" y="59547"/>
                </a:lnTo>
                <a:close/>
              </a:path>
              <a:path w="53975" h="201930">
                <a:moveTo>
                  <a:pt x="32894" y="59601"/>
                </a:moveTo>
                <a:close/>
              </a:path>
              <a:path w="53975" h="201930">
                <a:moveTo>
                  <a:pt x="31755" y="64817"/>
                </a:moveTo>
                <a:lnTo>
                  <a:pt x="31813" y="64503"/>
                </a:lnTo>
                <a:lnTo>
                  <a:pt x="31755" y="64817"/>
                </a:lnTo>
                <a:close/>
              </a:path>
              <a:path w="53975" h="201930">
                <a:moveTo>
                  <a:pt x="31729" y="64960"/>
                </a:moveTo>
                <a:lnTo>
                  <a:pt x="31755" y="64817"/>
                </a:lnTo>
                <a:lnTo>
                  <a:pt x="31729" y="64960"/>
                </a:lnTo>
                <a:close/>
              </a:path>
              <a:path w="53975" h="201930">
                <a:moveTo>
                  <a:pt x="30762" y="70229"/>
                </a:moveTo>
                <a:lnTo>
                  <a:pt x="30810" y="69913"/>
                </a:lnTo>
                <a:lnTo>
                  <a:pt x="30762" y="70229"/>
                </a:lnTo>
                <a:close/>
              </a:path>
              <a:path w="53975" h="201930">
                <a:moveTo>
                  <a:pt x="30738" y="70383"/>
                </a:moveTo>
                <a:lnTo>
                  <a:pt x="30762" y="70229"/>
                </a:lnTo>
                <a:lnTo>
                  <a:pt x="30738" y="70383"/>
                </a:lnTo>
                <a:close/>
              </a:path>
              <a:path w="53975" h="201930">
                <a:moveTo>
                  <a:pt x="29945" y="75610"/>
                </a:moveTo>
                <a:lnTo>
                  <a:pt x="29972" y="75387"/>
                </a:lnTo>
                <a:lnTo>
                  <a:pt x="29945" y="75610"/>
                </a:lnTo>
                <a:close/>
              </a:path>
              <a:path w="53975" h="201930">
                <a:moveTo>
                  <a:pt x="29917" y="75857"/>
                </a:moveTo>
                <a:lnTo>
                  <a:pt x="29945" y="75610"/>
                </a:lnTo>
                <a:lnTo>
                  <a:pt x="29917" y="75857"/>
                </a:lnTo>
                <a:close/>
              </a:path>
              <a:path w="53975" h="201930">
                <a:moveTo>
                  <a:pt x="29313" y="81023"/>
                </a:moveTo>
                <a:close/>
              </a:path>
              <a:path w="53975" h="201930">
                <a:moveTo>
                  <a:pt x="29284" y="81368"/>
                </a:moveTo>
                <a:lnTo>
                  <a:pt x="29313" y="81023"/>
                </a:lnTo>
                <a:lnTo>
                  <a:pt x="29284" y="81368"/>
                </a:lnTo>
                <a:close/>
              </a:path>
              <a:path w="53975" h="201930">
                <a:moveTo>
                  <a:pt x="28850" y="86533"/>
                </a:moveTo>
                <a:close/>
              </a:path>
              <a:path w="53975" h="201930">
                <a:moveTo>
                  <a:pt x="28830" y="86944"/>
                </a:moveTo>
                <a:lnTo>
                  <a:pt x="28850" y="86533"/>
                </a:lnTo>
                <a:lnTo>
                  <a:pt x="28830" y="86944"/>
                </a:lnTo>
                <a:close/>
              </a:path>
              <a:path w="53975" h="201930">
                <a:moveTo>
                  <a:pt x="28556" y="92410"/>
                </a:moveTo>
                <a:lnTo>
                  <a:pt x="28562" y="92087"/>
                </a:lnTo>
                <a:lnTo>
                  <a:pt x="28556" y="92410"/>
                </a:lnTo>
                <a:close/>
              </a:path>
              <a:path w="53975" h="201930">
                <a:moveTo>
                  <a:pt x="28554" y="92557"/>
                </a:moveTo>
                <a:lnTo>
                  <a:pt x="28556" y="92410"/>
                </a:lnTo>
                <a:lnTo>
                  <a:pt x="28554" y="92557"/>
                </a:lnTo>
                <a:close/>
              </a:path>
              <a:path w="53975" h="201930">
                <a:moveTo>
                  <a:pt x="28589" y="104254"/>
                </a:moveTo>
                <a:lnTo>
                  <a:pt x="28567" y="103853"/>
                </a:lnTo>
                <a:lnTo>
                  <a:pt x="28589" y="104254"/>
                </a:lnTo>
                <a:close/>
              </a:path>
              <a:path w="53975" h="201930">
                <a:moveTo>
                  <a:pt x="29438" y="116116"/>
                </a:moveTo>
                <a:lnTo>
                  <a:pt x="29375" y="115620"/>
                </a:lnTo>
                <a:lnTo>
                  <a:pt x="29438" y="116116"/>
                </a:lnTo>
                <a:close/>
              </a:path>
              <a:path w="53975" h="201930">
                <a:moveTo>
                  <a:pt x="30162" y="121866"/>
                </a:moveTo>
                <a:lnTo>
                  <a:pt x="30099" y="121475"/>
                </a:lnTo>
                <a:lnTo>
                  <a:pt x="30162" y="121866"/>
                </a:lnTo>
                <a:close/>
              </a:path>
              <a:path w="53975" h="201930">
                <a:moveTo>
                  <a:pt x="33575" y="139152"/>
                </a:moveTo>
                <a:lnTo>
                  <a:pt x="33451" y="138696"/>
                </a:lnTo>
                <a:lnTo>
                  <a:pt x="33575" y="139152"/>
                </a:lnTo>
                <a:close/>
              </a:path>
              <a:path w="53975" h="201930">
                <a:moveTo>
                  <a:pt x="40792" y="161175"/>
                </a:moveTo>
                <a:lnTo>
                  <a:pt x="40601" y="160731"/>
                </a:lnTo>
                <a:lnTo>
                  <a:pt x="40792" y="161175"/>
                </a:lnTo>
                <a:close/>
              </a:path>
              <a:path w="53975" h="201930">
                <a:moveTo>
                  <a:pt x="43023" y="166427"/>
                </a:moveTo>
                <a:lnTo>
                  <a:pt x="42849" y="166052"/>
                </a:lnTo>
                <a:lnTo>
                  <a:pt x="43023" y="166427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8340" y="453072"/>
            <a:ext cx="40271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4069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1.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证明三角形余弦定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理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45237" y="1785213"/>
            <a:ext cx="902335" cy="1177290"/>
          </a:xfrm>
          <a:custGeom>
            <a:avLst/>
            <a:gdLst/>
            <a:ahLst/>
            <a:cxnLst/>
            <a:rect l="l" t="t" r="r" b="b"/>
            <a:pathLst>
              <a:path w="902334" h="1177289">
                <a:moveTo>
                  <a:pt x="63332" y="1117550"/>
                </a:moveTo>
                <a:lnTo>
                  <a:pt x="40602" y="1100223"/>
                </a:lnTo>
                <a:lnTo>
                  <a:pt x="879221" y="0"/>
                </a:lnTo>
                <a:lnTo>
                  <a:pt x="901953" y="17322"/>
                </a:lnTo>
                <a:lnTo>
                  <a:pt x="63332" y="1117550"/>
                </a:lnTo>
                <a:close/>
              </a:path>
              <a:path w="902334" h="1177289">
                <a:moveTo>
                  <a:pt x="0" y="1177061"/>
                </a:moveTo>
                <a:lnTo>
                  <a:pt x="17881" y="1082903"/>
                </a:lnTo>
                <a:lnTo>
                  <a:pt x="40602" y="1100223"/>
                </a:lnTo>
                <a:lnTo>
                  <a:pt x="27609" y="1117269"/>
                </a:lnTo>
                <a:lnTo>
                  <a:pt x="50342" y="1134592"/>
                </a:lnTo>
                <a:lnTo>
                  <a:pt x="85688" y="1134592"/>
                </a:lnTo>
                <a:lnTo>
                  <a:pt x="86055" y="1134872"/>
                </a:lnTo>
                <a:lnTo>
                  <a:pt x="0" y="1177061"/>
                </a:lnTo>
                <a:close/>
              </a:path>
              <a:path w="902334" h="1177289">
                <a:moveTo>
                  <a:pt x="50342" y="1134592"/>
                </a:moveTo>
                <a:lnTo>
                  <a:pt x="27609" y="1117269"/>
                </a:lnTo>
                <a:lnTo>
                  <a:pt x="40602" y="1100223"/>
                </a:lnTo>
                <a:lnTo>
                  <a:pt x="63332" y="1117550"/>
                </a:lnTo>
                <a:lnTo>
                  <a:pt x="50342" y="1134592"/>
                </a:lnTo>
                <a:close/>
              </a:path>
              <a:path w="902334" h="1177289">
                <a:moveTo>
                  <a:pt x="85688" y="1134592"/>
                </a:moveTo>
                <a:lnTo>
                  <a:pt x="50342" y="1134592"/>
                </a:lnTo>
                <a:lnTo>
                  <a:pt x="63332" y="1117550"/>
                </a:lnTo>
                <a:lnTo>
                  <a:pt x="85688" y="113459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38887" y="2348382"/>
            <a:ext cx="2212340" cy="614680"/>
          </a:xfrm>
          <a:custGeom>
            <a:avLst/>
            <a:gdLst/>
            <a:ahLst/>
            <a:cxnLst/>
            <a:rect l="l" t="t" r="r" b="b"/>
            <a:pathLst>
              <a:path w="2212340" h="614680">
                <a:moveTo>
                  <a:pt x="86543" y="586847"/>
                </a:moveTo>
                <a:lnTo>
                  <a:pt x="79271" y="559214"/>
                </a:lnTo>
                <a:lnTo>
                  <a:pt x="2204580" y="0"/>
                </a:lnTo>
                <a:lnTo>
                  <a:pt x="2211844" y="27635"/>
                </a:lnTo>
                <a:lnTo>
                  <a:pt x="86543" y="586847"/>
                </a:lnTo>
                <a:close/>
              </a:path>
              <a:path w="2212340" h="614680">
                <a:moveTo>
                  <a:pt x="93814" y="614476"/>
                </a:moveTo>
                <a:lnTo>
                  <a:pt x="0" y="594842"/>
                </a:lnTo>
                <a:lnTo>
                  <a:pt x="71996" y="531571"/>
                </a:lnTo>
                <a:lnTo>
                  <a:pt x="79271" y="559214"/>
                </a:lnTo>
                <a:lnTo>
                  <a:pt x="58547" y="564667"/>
                </a:lnTo>
                <a:lnTo>
                  <a:pt x="65811" y="592302"/>
                </a:lnTo>
                <a:lnTo>
                  <a:pt x="87979" y="592302"/>
                </a:lnTo>
                <a:lnTo>
                  <a:pt x="93814" y="614476"/>
                </a:lnTo>
                <a:close/>
              </a:path>
              <a:path w="2212340" h="614680">
                <a:moveTo>
                  <a:pt x="65811" y="592302"/>
                </a:moveTo>
                <a:lnTo>
                  <a:pt x="58547" y="564667"/>
                </a:lnTo>
                <a:lnTo>
                  <a:pt x="79271" y="559214"/>
                </a:lnTo>
                <a:lnTo>
                  <a:pt x="86543" y="586847"/>
                </a:lnTo>
                <a:lnTo>
                  <a:pt x="65811" y="592302"/>
                </a:lnTo>
                <a:close/>
              </a:path>
              <a:path w="2212340" h="614680">
                <a:moveTo>
                  <a:pt x="87979" y="592302"/>
                </a:moveTo>
                <a:lnTo>
                  <a:pt x="65811" y="592302"/>
                </a:lnTo>
                <a:lnTo>
                  <a:pt x="86543" y="586847"/>
                </a:lnTo>
                <a:lnTo>
                  <a:pt x="87979" y="592302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239000" y="1748358"/>
            <a:ext cx="1323975" cy="605155"/>
          </a:xfrm>
          <a:custGeom>
            <a:avLst/>
            <a:gdLst/>
            <a:ahLst/>
            <a:cxnLst/>
            <a:rect l="l" t="t" r="r" b="b"/>
            <a:pathLst>
              <a:path w="1323975" h="605155">
                <a:moveTo>
                  <a:pt x="60845" y="78295"/>
                </a:moveTo>
                <a:lnTo>
                  <a:pt x="0" y="4241"/>
                </a:lnTo>
                <a:lnTo>
                  <a:pt x="95745" y="0"/>
                </a:lnTo>
                <a:lnTo>
                  <a:pt x="88001" y="17373"/>
                </a:lnTo>
                <a:lnTo>
                  <a:pt x="64541" y="17373"/>
                </a:lnTo>
                <a:lnTo>
                  <a:pt x="52908" y="43472"/>
                </a:lnTo>
                <a:lnTo>
                  <a:pt x="72479" y="52196"/>
                </a:lnTo>
                <a:lnTo>
                  <a:pt x="60845" y="78295"/>
                </a:lnTo>
                <a:close/>
              </a:path>
              <a:path w="1323975" h="605155">
                <a:moveTo>
                  <a:pt x="72479" y="52196"/>
                </a:moveTo>
                <a:lnTo>
                  <a:pt x="52908" y="43472"/>
                </a:lnTo>
                <a:lnTo>
                  <a:pt x="64541" y="17373"/>
                </a:lnTo>
                <a:lnTo>
                  <a:pt x="84112" y="26097"/>
                </a:lnTo>
                <a:lnTo>
                  <a:pt x="72479" y="52196"/>
                </a:lnTo>
                <a:close/>
              </a:path>
              <a:path w="1323975" h="605155">
                <a:moveTo>
                  <a:pt x="84112" y="26097"/>
                </a:moveTo>
                <a:lnTo>
                  <a:pt x="64541" y="17373"/>
                </a:lnTo>
                <a:lnTo>
                  <a:pt x="88001" y="17373"/>
                </a:lnTo>
                <a:lnTo>
                  <a:pt x="84112" y="26097"/>
                </a:lnTo>
                <a:close/>
              </a:path>
              <a:path w="1323975" h="605155">
                <a:moveTo>
                  <a:pt x="1311808" y="604672"/>
                </a:moveTo>
                <a:lnTo>
                  <a:pt x="72479" y="52196"/>
                </a:lnTo>
                <a:lnTo>
                  <a:pt x="84112" y="26097"/>
                </a:lnTo>
                <a:lnTo>
                  <a:pt x="1323441" y="578561"/>
                </a:lnTo>
                <a:lnTo>
                  <a:pt x="1311808" y="60467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969630" y="998477"/>
            <a:ext cx="3613785" cy="48640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2850" spc="114" b="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35230" sz="3075" spc="172" b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5230" sz="3075" spc="187" b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5230" sz="3075" spc="157" b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30" b="0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dirty="0" sz="2850" spc="-11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5" b="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5" b="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340" y="2770822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3874541"/>
            <a:ext cx="1905000" cy="254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24100" y="4800600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47625" y="628650"/>
                </a:moveTo>
                <a:lnTo>
                  <a:pt x="28575" y="628650"/>
                </a:lnTo>
                <a:lnTo>
                  <a:pt x="28575" y="0"/>
                </a:lnTo>
                <a:lnTo>
                  <a:pt x="47625" y="0"/>
                </a:lnTo>
                <a:lnTo>
                  <a:pt x="47625" y="628650"/>
                </a:lnTo>
                <a:close/>
              </a:path>
              <a:path w="76200" h="685800">
                <a:moveTo>
                  <a:pt x="38100" y="685800"/>
                </a:moveTo>
                <a:lnTo>
                  <a:pt x="0" y="609600"/>
                </a:lnTo>
                <a:lnTo>
                  <a:pt x="28575" y="609600"/>
                </a:lnTo>
                <a:lnTo>
                  <a:pt x="28575" y="628650"/>
                </a:lnTo>
                <a:lnTo>
                  <a:pt x="66675" y="628650"/>
                </a:lnTo>
                <a:lnTo>
                  <a:pt x="38100" y="685800"/>
                </a:lnTo>
                <a:close/>
              </a:path>
              <a:path w="76200" h="685800">
                <a:moveTo>
                  <a:pt x="66675" y="628650"/>
                </a:moveTo>
                <a:lnTo>
                  <a:pt x="47625" y="628650"/>
                </a:lnTo>
                <a:lnTo>
                  <a:pt x="47625" y="609600"/>
                </a:lnTo>
                <a:lnTo>
                  <a:pt x="76200" y="609600"/>
                </a:lnTo>
                <a:lnTo>
                  <a:pt x="66675" y="628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43200" y="3202508"/>
            <a:ext cx="1852612" cy="41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94690" y="1550352"/>
            <a:ext cx="188531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976" sz="4200" b="1">
                <a:solidFill>
                  <a:srgbClr val="FFFF00"/>
                </a:solidFill>
                <a:latin typeface="新宋体"/>
                <a:cs typeface="新宋体"/>
              </a:rPr>
              <a:t>证</a:t>
            </a:r>
            <a:r>
              <a:rPr dirty="0" baseline="2976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baseline="2976" sz="4200" spc="-48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如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图</a:t>
            </a:r>
            <a:r>
              <a:rPr dirty="0" sz="2800" spc="-73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83766" y="2174989"/>
            <a:ext cx="12395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85" i="1">
                <a:solidFill>
                  <a:srgbClr val="FFFFFF"/>
                </a:solidFill>
                <a:latin typeface="Times New Roman"/>
                <a:cs typeface="Times New Roman"/>
              </a:rPr>
              <a:t>CB</a:t>
            </a:r>
            <a:r>
              <a:rPr dirty="0" sz="2850" spc="-4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46337" y="2227262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00200" y="21717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5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5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5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119831" y="2162187"/>
            <a:ext cx="122555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950" spc="-3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950" spc="-2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9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950" spc="-48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54362" y="21717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14787" y="2155825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07724" y="2174989"/>
            <a:ext cx="10248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65" i="1">
                <a:solidFill>
                  <a:srgbClr val="FFFFFF"/>
                </a:solidFill>
                <a:latin typeface="Times New Roman"/>
                <a:cs typeface="Times New Roman"/>
              </a:rPr>
              <a:t>AB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72000" y="21717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10200" y="222885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251700" y="2781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864475" y="1597025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97650" y="1943100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98812" y="2814637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67000" y="28575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33600" y="28575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628749" y="3570592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979345" y="3570592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76400" y="3543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67000" y="3543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05400" y="3543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84812" y="3543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094412" y="34671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75412" y="34671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668779" y="2585727"/>
            <a:ext cx="6198870" cy="1348740"/>
          </a:xfrm>
          <a:prstGeom prst="rect">
            <a:avLst/>
          </a:prstGeom>
        </p:spPr>
        <p:txBody>
          <a:bodyPr wrap="square" lIns="0" tIns="239395" rIns="0" bIns="0" rtlCol="0" vert="horz">
            <a:spAutoFit/>
          </a:bodyPr>
          <a:lstStyle/>
          <a:p>
            <a:pPr marL="478155">
              <a:lnSpc>
                <a:spcPct val="100000"/>
              </a:lnSpc>
              <a:spcBef>
                <a:spcPts val="188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785"/>
              </a:spcBef>
              <a:tabLst>
                <a:tab pos="350520" algn="l"/>
                <a:tab pos="4218305" algn="l"/>
              </a:tabLst>
            </a:pPr>
            <a:r>
              <a:rPr dirty="0" baseline="-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baseline="39886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9886" sz="2925" spc="7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27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8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3898" sz="4275" spc="-3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3898" sz="4275" spc="-4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baseline="-3898" sz="4275" spc="-6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3898" sz="4275" spc="-20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239000" y="3543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618412" y="34671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581998" y="4335449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61538" y="4335449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647950" y="4305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453485" y="431576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854907" y="431576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560762" y="42291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41062" y="43028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20868" y="43028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97068" y="43028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97906" y="43028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207799" y="4200756"/>
            <a:ext cx="117157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5115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46452" y="4219295"/>
            <a:ext cx="27127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31800" algn="l"/>
                <a:tab pos="755015" algn="l"/>
                <a:tab pos="1330325" algn="l"/>
                <a:tab pos="2491105" algn="l"/>
              </a:tabLst>
            </a:pPr>
            <a:r>
              <a:rPr dirty="0" baseline="-487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4873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487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baseline="35612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612" sz="2925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194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  </a:t>
            </a:r>
            <a:r>
              <a:rPr dirty="0" baseline="41310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41310" sz="2925" spc="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705350" y="4264025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173662" y="4203700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109404" y="49213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527234" y="49213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314888" y="49213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15649" y="49213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91403" y="49213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80265" y="492136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1755368" y="4837785"/>
            <a:ext cx="4052570" cy="1233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753110">
              <a:lnSpc>
                <a:spcPct val="100000"/>
              </a:lnSpc>
              <a:spcBef>
                <a:spcPts val="125"/>
              </a:spcBef>
              <a:tabLst>
                <a:tab pos="1463040" algn="l"/>
                <a:tab pos="1802130" algn="l"/>
                <a:tab pos="2656840" algn="l"/>
                <a:tab pos="2990215" algn="l"/>
                <a:tab pos="383921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465"/>
              </a:spcBef>
            </a:pP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3523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5230" sz="3075" spc="19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5230" sz="3075" spc="15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dirty="0" sz="2850" spc="-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3217862" y="4910137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421187" y="4838700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73712" y="4910137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38784"/>
            <a:ext cx="33274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4.	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数量积的坐标表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1500" y="2362200"/>
            <a:ext cx="76200" cy="694055"/>
          </a:xfrm>
          <a:custGeom>
            <a:avLst/>
            <a:gdLst/>
            <a:ahLst/>
            <a:cxnLst/>
            <a:rect l="l" t="t" r="r" b="b"/>
            <a:pathLst>
              <a:path w="76200" h="694055">
                <a:moveTo>
                  <a:pt x="44450" y="636587"/>
                </a:moveTo>
                <a:lnTo>
                  <a:pt x="31750" y="636587"/>
                </a:lnTo>
                <a:lnTo>
                  <a:pt x="31750" y="0"/>
                </a:lnTo>
                <a:lnTo>
                  <a:pt x="44450" y="0"/>
                </a:lnTo>
                <a:lnTo>
                  <a:pt x="44450" y="636587"/>
                </a:lnTo>
                <a:close/>
              </a:path>
              <a:path w="76200" h="694055">
                <a:moveTo>
                  <a:pt x="38100" y="693737"/>
                </a:moveTo>
                <a:lnTo>
                  <a:pt x="0" y="617537"/>
                </a:lnTo>
                <a:lnTo>
                  <a:pt x="31750" y="617537"/>
                </a:lnTo>
                <a:lnTo>
                  <a:pt x="31750" y="636587"/>
                </a:lnTo>
                <a:lnTo>
                  <a:pt x="66675" y="636587"/>
                </a:lnTo>
                <a:lnTo>
                  <a:pt x="38100" y="693737"/>
                </a:lnTo>
                <a:close/>
              </a:path>
              <a:path w="76200" h="694055">
                <a:moveTo>
                  <a:pt x="66675" y="636587"/>
                </a:moveTo>
                <a:lnTo>
                  <a:pt x="44450" y="636587"/>
                </a:lnTo>
                <a:lnTo>
                  <a:pt x="44450" y="617537"/>
                </a:lnTo>
                <a:lnTo>
                  <a:pt x="76200" y="617537"/>
                </a:lnTo>
                <a:lnTo>
                  <a:pt x="66675" y="6365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63149" y="5470220"/>
            <a:ext cx="4267835" cy="0"/>
          </a:xfrm>
          <a:custGeom>
            <a:avLst/>
            <a:gdLst/>
            <a:ahLst/>
            <a:cxnLst/>
            <a:rect l="l" t="t" r="r" b="b"/>
            <a:pathLst>
              <a:path w="4267834" h="0">
                <a:moveTo>
                  <a:pt x="0" y="0"/>
                </a:moveTo>
                <a:lnTo>
                  <a:pt x="426742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78146" y="4892840"/>
            <a:ext cx="27508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9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9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35" i="1">
                <a:solidFill>
                  <a:srgbClr val="FFFF00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14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09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5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5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82389" y="5927331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194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34332" y="5930506"/>
            <a:ext cx="76835" cy="205740"/>
          </a:xfrm>
          <a:custGeom>
            <a:avLst/>
            <a:gdLst/>
            <a:ahLst/>
            <a:cxnLst/>
            <a:rect l="l" t="t" r="r" b="b"/>
            <a:pathLst>
              <a:path w="76835" h="205739">
                <a:moveTo>
                  <a:pt x="0" y="0"/>
                </a:moveTo>
                <a:lnTo>
                  <a:pt x="76530" y="20518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14037" y="5593562"/>
            <a:ext cx="85725" cy="542290"/>
          </a:xfrm>
          <a:custGeom>
            <a:avLst/>
            <a:gdLst/>
            <a:ahLst/>
            <a:cxnLst/>
            <a:rect l="l" t="t" r="r" b="b"/>
            <a:pathLst>
              <a:path w="85725" h="542289">
                <a:moveTo>
                  <a:pt x="0" y="542124"/>
                </a:moveTo>
                <a:lnTo>
                  <a:pt x="8564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99686" y="5593562"/>
            <a:ext cx="1844039" cy="0"/>
          </a:xfrm>
          <a:custGeom>
            <a:avLst/>
            <a:gdLst/>
            <a:ahLst/>
            <a:cxnLst/>
            <a:rect l="l" t="t" r="r" b="b"/>
            <a:pathLst>
              <a:path w="1844039" h="0">
                <a:moveTo>
                  <a:pt x="0" y="0"/>
                </a:moveTo>
                <a:lnTo>
                  <a:pt x="18434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15075" y="5927331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67068" y="5930506"/>
            <a:ext cx="76835" cy="205740"/>
          </a:xfrm>
          <a:custGeom>
            <a:avLst/>
            <a:gdLst/>
            <a:ahLst/>
            <a:cxnLst/>
            <a:rect l="l" t="t" r="r" b="b"/>
            <a:pathLst>
              <a:path w="76835" h="205739">
                <a:moveTo>
                  <a:pt x="0" y="0"/>
                </a:moveTo>
                <a:lnTo>
                  <a:pt x="76593" y="20518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46837" y="5593562"/>
            <a:ext cx="85725" cy="542290"/>
          </a:xfrm>
          <a:custGeom>
            <a:avLst/>
            <a:gdLst/>
            <a:ahLst/>
            <a:cxnLst/>
            <a:rect l="l" t="t" r="r" b="b"/>
            <a:pathLst>
              <a:path w="85725" h="542289">
                <a:moveTo>
                  <a:pt x="0" y="542124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32562" y="5593562"/>
            <a:ext cx="1793875" cy="0"/>
          </a:xfrm>
          <a:custGeom>
            <a:avLst/>
            <a:gdLst/>
            <a:ahLst/>
            <a:cxnLst/>
            <a:rect l="l" t="t" r="r" b="b"/>
            <a:pathLst>
              <a:path w="1793875" h="0">
                <a:moveTo>
                  <a:pt x="0" y="0"/>
                </a:moveTo>
                <a:lnTo>
                  <a:pt x="179387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259973" y="5604040"/>
            <a:ext cx="4090670" cy="5334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ts val="2520"/>
              </a:lnSpc>
              <a:spcBef>
                <a:spcPts val="125"/>
              </a:spcBef>
              <a:tabLst>
                <a:tab pos="2284730" algn="l"/>
              </a:tabLst>
            </a:pP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195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19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-2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19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7037" sz="2925" spc="15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7037" sz="2925" spc="15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7037" sz="2925" spc="15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  <a:p>
            <a:pPr marL="266065">
              <a:lnSpc>
                <a:spcPts val="1445"/>
              </a:lnSpc>
              <a:tabLst>
                <a:tab pos="998855" algn="l"/>
                <a:tab pos="1708150" algn="l"/>
                <a:tab pos="2470150" algn="l"/>
                <a:tab pos="3186430" algn="l"/>
                <a:tab pos="3879215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	y	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	y	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45050" y="4381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303837" y="4305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15672" y="4379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33731" y="4379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09956" y="4379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39534" y="4379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19800" y="4381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53200" y="4305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524000" y="116681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476500" y="1090612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05200" y="108902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368800" y="108902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56639" y="1107287"/>
            <a:ext cx="741616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2475230" algn="l"/>
                <a:tab pos="3816350" algn="l"/>
                <a:tab pos="5740400" algn="l"/>
                <a:tab pos="6610984" algn="l"/>
              </a:tabLst>
            </a:pPr>
            <a:r>
              <a:rPr dirty="0" baseline="5952" sz="4200" spc="-7" b="0">
                <a:solidFill>
                  <a:srgbClr val="FFFFFF"/>
                </a:solidFill>
                <a:latin typeface="新宋体"/>
                <a:cs typeface="新宋体"/>
              </a:rPr>
              <a:t>设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b="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5" b="0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-29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1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b="0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5" b="0" i="1">
                <a:solidFill>
                  <a:srgbClr val="FFFFFF"/>
                </a:solidFill>
                <a:latin typeface="Times New Roman"/>
                <a:cs typeface="Times New Roman"/>
              </a:rPr>
              <a:t>j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16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-19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b="0" i="1">
                <a:solidFill>
                  <a:srgbClr val="FFFFFF"/>
                </a:solidFill>
                <a:latin typeface="Times New Roman"/>
                <a:cs typeface="Times New Roman"/>
              </a:rPr>
              <a:t>x  </a:t>
            </a:r>
            <a:r>
              <a:rPr dirty="0" sz="2850" spc="5" b="0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-31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04" b="0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5" b="0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6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b="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k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8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 spc="-7" b="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baseline="5952" sz="4200">
              <a:latin typeface="新宋体"/>
              <a:cs typeface="新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78500" y="108902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64100" y="108902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69100" y="108902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81912" y="108902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166812" y="18224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528762" y="17462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692400" y="1790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83000" y="1790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597400" y="17907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665328" y="1730540"/>
            <a:ext cx="13017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08050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-2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4724" y="1775561"/>
            <a:ext cx="54121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588895" algn="l"/>
                <a:tab pos="3488054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5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6822" sz="4275" spc="-6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9971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9971" sz="2925" spc="66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7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baseline="6822" sz="4275" spc="-18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6822" sz="4275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10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9971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9971" sz="29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689600" y="17462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80200" y="17462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18400" y="174625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032000" y="2484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13000" y="2484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46400" y="2484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375025" y="2484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14775" y="2484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60850" y="2484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84800" y="2476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778500" y="2476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10312" y="2476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680200" y="2476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440769" y="2488869"/>
            <a:ext cx="2956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30275" algn="l"/>
                <a:tab pos="1562735" algn="l"/>
                <a:tab pos="2477770" algn="l"/>
              </a:tabLst>
            </a:pPr>
            <a:r>
              <a:rPr dirty="0" baseline="1949" sz="4275" spc="7" i="1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dirty="0" baseline="1949" sz="4275" spc="7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baseline="1949" sz="4275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baseline="1949" sz="4275" spc="-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20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	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1949" sz="4275" spc="-17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baseline="1949" sz="4275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i="1">
                <a:solidFill>
                  <a:srgbClr val="FFFFFF"/>
                </a:solidFill>
                <a:latin typeface="Times New Roman"/>
                <a:cs typeface="Times New Roman"/>
              </a:rPr>
              <a:t>i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288212" y="2476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594600" y="2476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193800" y="3162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74800" y="30861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667000" y="50673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1825" y="49911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93555" y="5598414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5904"/>
                </a:lnTo>
              </a:path>
            </a:pathLst>
          </a:custGeom>
          <a:ln w="6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976232" y="5598414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5904"/>
                </a:lnTo>
              </a:path>
            </a:pathLst>
          </a:custGeom>
          <a:ln w="6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053003" y="5598414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5904"/>
                </a:lnTo>
              </a:path>
            </a:pathLst>
          </a:custGeom>
          <a:ln w="6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456863" y="5598414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5904"/>
                </a:lnTo>
              </a:path>
            </a:pathLst>
          </a:custGeom>
          <a:ln w="6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308658" y="5166033"/>
            <a:ext cx="2712085" cy="81406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ts val="3180"/>
              </a:lnSpc>
              <a:spcBef>
                <a:spcPts val="120"/>
              </a:spcBef>
              <a:tabLst>
                <a:tab pos="2312670" algn="l"/>
                <a:tab pos="2459990" algn="l"/>
              </a:tabLst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29239" sz="4275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baseline="29239" sz="4275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u="sng" baseline="29239" sz="4275" spc="48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9239" sz="4275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</a:t>
            </a:r>
            <a:r>
              <a:rPr dirty="0" u="sng" baseline="29239" sz="4275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9239" sz="4275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b	</a:t>
            </a:r>
            <a:r>
              <a:rPr dirty="0" baseline="2923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algn="ctr" marL="721995">
              <a:lnSpc>
                <a:spcPts val="3000"/>
              </a:lnSpc>
              <a:tabLst>
                <a:tab pos="120840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641600" y="555942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152775" y="55245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61352" y="4313008"/>
            <a:ext cx="51828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30275" algn="l"/>
              </a:tabLst>
            </a:pPr>
            <a:r>
              <a:rPr dirty="0" baseline="6944" sz="4200" spc="600">
                <a:solidFill>
                  <a:srgbClr val="FFFFFF"/>
                </a:solidFill>
                <a:latin typeface="新宋体"/>
                <a:cs typeface="新宋体"/>
              </a:rPr>
              <a:t>当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为非零向量时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由</a:t>
            </a:r>
            <a:r>
              <a:rPr dirty="0" sz="2800" spc="185">
                <a:solidFill>
                  <a:srgbClr val="FFFFFF"/>
                </a:solidFill>
                <a:latin typeface="新宋体"/>
                <a:cs typeface="新宋体"/>
              </a:rPr>
              <a:t>于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111250" y="4381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1568450" y="43053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61352" y="2352149"/>
            <a:ext cx="4465320" cy="1859914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algn="ctr" marL="1416050">
              <a:lnSpc>
                <a:spcPct val="100000"/>
              </a:lnSpc>
              <a:spcBef>
                <a:spcPts val="1200"/>
              </a:spcBef>
              <a:tabLst>
                <a:tab pos="2318385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1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endParaRPr sz="2850">
              <a:latin typeface="Times New Roman"/>
              <a:cs typeface="Times New Roman"/>
            </a:endParaRPr>
          </a:p>
          <a:p>
            <a:pPr algn="ctr" marL="222885">
              <a:lnSpc>
                <a:spcPct val="100000"/>
              </a:lnSpc>
              <a:spcBef>
                <a:spcPts val="1110"/>
              </a:spcBef>
            </a:pPr>
            <a:r>
              <a:rPr dirty="0" baseline="-7797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7797" sz="4275" spc="-39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00"/>
                </a:solidFill>
                <a:latin typeface="Symbol"/>
                <a:cs typeface="Symbol"/>
              </a:rPr>
              <a:t></a:t>
            </a:r>
            <a:r>
              <a:rPr dirty="0" baseline="-7797" sz="4275" spc="-6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7797" sz="4275" spc="-60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3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13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9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0325" sz="3075" spc="13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562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4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217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14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0325" sz="3075" spc="217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60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15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0325" sz="3075" spc="15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endParaRPr baseline="-20325" sz="307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3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两向量的夹角公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12560" y="4276956"/>
            <a:ext cx="225107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49275" algn="l"/>
                <a:tab pos="88836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b	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7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baseline="-5952" sz="4200" spc="-112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5952" sz="4200" spc="-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952" sz="4200" spc="-7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endParaRPr baseline="-5952" sz="4200">
              <a:latin typeface="新宋体"/>
              <a:cs typeface="新宋体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2562" y="17018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71600" y="1652587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5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5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5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37346" y="21877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4910" y="2568740"/>
            <a:ext cx="330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55010" y="1595437"/>
            <a:ext cx="1260351" cy="1023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87970" y="115269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960145"/>
            <a:ext cx="3351529" cy="117094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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AMB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1145"/>
              </a:spcBef>
              <a:tabLst>
                <a:tab pos="986790" algn="l"/>
                <a:tab pos="283210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6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37">
                <a:solidFill>
                  <a:srgbClr val="FFFFFF"/>
                </a:solidFill>
                <a:latin typeface="Times New Roman"/>
                <a:cs typeface="Times New Roman"/>
              </a:rPr>
              <a:t>1,	</a:t>
            </a:r>
            <a:r>
              <a:rPr dirty="0" baseline="-2923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923" sz="4275" spc="-29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5100" y="1718030"/>
            <a:ext cx="22650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 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1, </a:t>
            </a:r>
            <a:r>
              <a:rPr dirty="0" sz="2850" spc="135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dirty="0" sz="285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2618422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2578" y="426878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205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64635" y="4271962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4">
                <a:moveTo>
                  <a:pt x="0" y="0"/>
                </a:moveTo>
                <a:lnTo>
                  <a:pt x="76695" y="115887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944518" y="4071149"/>
            <a:ext cx="86360" cy="316865"/>
          </a:xfrm>
          <a:custGeom>
            <a:avLst/>
            <a:gdLst/>
            <a:ahLst/>
            <a:cxnLst/>
            <a:rect l="l" t="t" r="r" b="b"/>
            <a:pathLst>
              <a:path w="86360" h="316864">
                <a:moveTo>
                  <a:pt x="0" y="316699"/>
                </a:moveTo>
                <a:lnTo>
                  <a:pt x="8582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30345" y="4071149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 h="0">
                <a:moveTo>
                  <a:pt x="0" y="0"/>
                </a:moveTo>
                <a:lnTo>
                  <a:pt x="20347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45978" y="426878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205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398035" y="4271962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4">
                <a:moveTo>
                  <a:pt x="0" y="0"/>
                </a:moveTo>
                <a:lnTo>
                  <a:pt x="76695" y="115887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77918" y="4071149"/>
            <a:ext cx="86360" cy="316865"/>
          </a:xfrm>
          <a:custGeom>
            <a:avLst/>
            <a:gdLst/>
            <a:ahLst/>
            <a:cxnLst/>
            <a:rect l="l" t="t" r="r" b="b"/>
            <a:pathLst>
              <a:path w="86360" h="316864">
                <a:moveTo>
                  <a:pt x="0" y="316699"/>
                </a:moveTo>
                <a:lnTo>
                  <a:pt x="8582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63745" y="4071149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5" h="0">
                <a:moveTo>
                  <a:pt x="0" y="0"/>
                </a:moveTo>
                <a:lnTo>
                  <a:pt x="20347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41495" y="4003840"/>
            <a:ext cx="7416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45465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72125" y="402874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0">
                <a:moveTo>
                  <a:pt x="0" y="0"/>
                </a:moveTo>
                <a:lnTo>
                  <a:pt x="1865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566574" y="402386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42715" y="4924729"/>
            <a:ext cx="238760" cy="0"/>
          </a:xfrm>
          <a:custGeom>
            <a:avLst/>
            <a:gdLst/>
            <a:ahLst/>
            <a:cxnLst/>
            <a:rect l="l" t="t" r="r" b="b"/>
            <a:pathLst>
              <a:path w="238760" h="0">
                <a:moveTo>
                  <a:pt x="0" y="0"/>
                </a:moveTo>
                <a:lnTo>
                  <a:pt x="23864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77643" y="4596679"/>
            <a:ext cx="1800860" cy="7874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ts val="3075"/>
              </a:lnSpc>
              <a:spcBef>
                <a:spcPts val="120"/>
              </a:spcBef>
            </a:pPr>
            <a:r>
              <a:rPr dirty="0" sz="2850" spc="55">
                <a:solidFill>
                  <a:srgbClr val="FFFFFF"/>
                </a:solidFill>
                <a:latin typeface="Symbol"/>
                <a:cs typeface="Symbol"/>
              </a:rPr>
              <a:t>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AMB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5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629" sz="4500" spc="-104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endParaRPr baseline="29629" sz="4500">
              <a:latin typeface="Symbol"/>
              <a:cs typeface="Symbol"/>
            </a:endParaRPr>
          </a:p>
          <a:p>
            <a:pPr algn="r" marR="111760">
              <a:lnSpc>
                <a:spcPts val="2895"/>
              </a:lnSpc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88340" y="483222"/>
            <a:ext cx="738441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2976" sz="4200"/>
              <a:t>例</a:t>
            </a:r>
            <a:r>
              <a:rPr dirty="0" baseline="2976" sz="4200" spc="-7">
                <a:latin typeface="Times New Roman"/>
                <a:cs typeface="Times New Roman"/>
              </a:rPr>
              <a:t>2. </a:t>
            </a:r>
            <a:r>
              <a:rPr dirty="0" baseline="2976" sz="4200" b="0">
                <a:solidFill>
                  <a:srgbClr val="FFFFFF"/>
                </a:solidFill>
                <a:latin typeface="新宋体"/>
                <a:cs typeface="新宋体"/>
              </a:rPr>
              <a:t>已知三</a:t>
            </a:r>
            <a:r>
              <a:rPr dirty="0" baseline="2976" sz="4200" spc="-7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2976" sz="4200" spc="-1177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21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5" b="0">
                <a:solidFill>
                  <a:srgbClr val="FFFFFF"/>
                </a:solidFill>
                <a:latin typeface="Times New Roman"/>
                <a:cs typeface="Times New Roman"/>
              </a:rPr>
              <a:t>(1,1,1),</a:t>
            </a:r>
            <a:r>
              <a:rPr dirty="0" sz="2850" spc="1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 b="0">
                <a:solidFill>
                  <a:srgbClr val="FFFFFF"/>
                </a:solidFill>
                <a:latin typeface="Times New Roman"/>
                <a:cs typeface="Times New Roman"/>
              </a:rPr>
              <a:t>,1),</a:t>
            </a:r>
            <a:r>
              <a:rPr dirty="0" sz="2850" spc="-2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6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b="0">
                <a:solidFill>
                  <a:srgbClr val="FFFFFF"/>
                </a:solidFill>
                <a:latin typeface="Times New Roman"/>
                <a:cs typeface="Times New Roman"/>
              </a:rPr>
              <a:t>,1</a:t>
            </a:r>
            <a:r>
              <a:rPr dirty="0" sz="2850" spc="-3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0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4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 b="0">
                <a:solidFill>
                  <a:srgbClr val="FFFFFF"/>
                </a:solidFill>
                <a:latin typeface="新宋体"/>
                <a:cs typeface="新宋体"/>
              </a:rPr>
              <a:t>求</a:t>
            </a:r>
            <a:endParaRPr baseline="3968" sz="4200">
              <a:latin typeface="新宋体"/>
              <a:cs typeface="新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7716" y="2632430"/>
            <a:ext cx="388492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271395" algn="l"/>
                <a:tab pos="3846195" algn="l"/>
              </a:tabLst>
            </a:pP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2850" spc="85">
                <a:solidFill>
                  <a:srgbClr val="FFFFFF"/>
                </a:solidFill>
                <a:latin typeface="Symbol"/>
                <a:cs typeface="Symbol"/>
              </a:rPr>
              <a:t>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AMB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baseline="23391" sz="4275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</a:t>
            </a:r>
            <a:r>
              <a:rPr dirty="0" u="sng" baseline="23391" sz="4275" spc="22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MA</a:t>
            </a:r>
            <a:r>
              <a:rPr dirty="0" u="sng" baseline="23391" sz="4275" spc="-434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3391" sz="4275" spc="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</a:t>
            </a:r>
            <a:r>
              <a:rPr dirty="0" u="sng" baseline="23391" sz="4275" spc="-4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3391" sz="4275" spc="22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MB	</a:t>
            </a:r>
            <a:endParaRPr baseline="23391" sz="42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46500" y="24638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495800" y="24638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62502" y="3071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4659" y="3071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91202" y="3071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43360" y="3071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169450" y="2933428"/>
            <a:ext cx="2637790" cy="106362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algn="ctr" marR="36830">
              <a:lnSpc>
                <a:spcPct val="100000"/>
              </a:lnSpc>
              <a:spcBef>
                <a:spcPts val="760"/>
              </a:spcBef>
              <a:tabLst>
                <a:tab pos="732790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MA	MB</a:t>
            </a: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  <a:tabLst>
                <a:tab pos="1885314" algn="l"/>
                <a:tab pos="2056764" algn="l"/>
              </a:tabLst>
            </a:pPr>
            <a:r>
              <a:rPr dirty="0" baseline="-2923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7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50" spc="-5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sng" sz="2850" spc="-204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50" spc="1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0	</a:t>
            </a:r>
            <a:r>
              <a:rPr dirty="0" sz="2850" spc="13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216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2163" sz="4275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1949" sz="427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10000" y="301625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72000" y="301625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81990" y="4599622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6536" y="4001008"/>
            <a:ext cx="1494677" cy="935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26536" y="4001008"/>
            <a:ext cx="1494677" cy="935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72200" y="2481776"/>
            <a:ext cx="2209800" cy="2318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39129" y="2477007"/>
            <a:ext cx="2228198" cy="2191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94690" y="2983864"/>
            <a:ext cx="5016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1400" y="560387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52600" y="1116012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1940" y="340264"/>
            <a:ext cx="8348980" cy="234569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 marR="30480" indent="387350">
              <a:lnSpc>
                <a:spcPct val="125299"/>
              </a:lnSpc>
              <a:spcBef>
                <a:spcPts val="55"/>
              </a:spcBef>
              <a:tabLst>
                <a:tab pos="1104265" algn="l"/>
                <a:tab pos="6514465" algn="l"/>
              </a:tabLst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3.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设均匀流速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74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6822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baseline="-6822" sz="4275" spc="82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的流体流过一个面积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71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7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平 </a:t>
            </a:r>
            <a:r>
              <a:rPr dirty="0" baseline="-1984" sz="4200" b="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baseline="-1984" sz="4200" spc="-7" b="0">
                <a:solidFill>
                  <a:srgbClr val="FFFFFF"/>
                </a:solidFill>
                <a:latin typeface="新宋体"/>
                <a:cs typeface="新宋体"/>
              </a:rPr>
              <a:t>域</a:t>
            </a:r>
            <a:r>
              <a:rPr dirty="0" baseline="-1984" sz="4200" spc="-1042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84" sz="4200" spc="-7" b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3968" sz="4200" spc="-7" b="0">
                <a:solidFill>
                  <a:srgbClr val="FFFFFF"/>
                </a:solidFill>
                <a:latin typeface="新宋体"/>
                <a:cs typeface="新宋体"/>
              </a:rPr>
              <a:t>且</a:t>
            </a:r>
            <a:r>
              <a:rPr dirty="0" baseline="3968" sz="4200" spc="-1289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4873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baseline="-4873" sz="4275" spc="104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与该平面域的单位垂直向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76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5847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n	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的夹角</a:t>
            </a:r>
            <a:r>
              <a:rPr dirty="0" sz="2800" spc="-195" b="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-5555" sz="4500" spc="-217" b="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baseline="-5847" sz="4275" spc="-21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5847" sz="4275">
              <a:latin typeface="Times New Roman"/>
              <a:cs typeface="Times New Roman"/>
            </a:endParaRPr>
          </a:p>
          <a:p>
            <a:pPr marL="38100" marR="62865">
              <a:lnSpc>
                <a:spcPts val="4870"/>
              </a:lnSpc>
              <a:spcBef>
                <a:spcPts val="209"/>
              </a:spcBef>
            </a:pP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求单位时间内流过该平面域的流体的质量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-15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流体密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度 为</a:t>
            </a:r>
            <a:r>
              <a:rPr dirty="0" sz="2800" spc="-77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900" spc="-130" b="0" i="1">
                <a:solidFill>
                  <a:srgbClr val="FFFFFF"/>
                </a:solidFill>
                <a:latin typeface="Symbol"/>
                <a:cs typeface="Symbol"/>
              </a:rPr>
              <a:t></a:t>
            </a:r>
            <a:r>
              <a:rPr dirty="0" sz="2800" spc="-130" b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11912" y="1116012"/>
            <a:ext cx="230187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38875" y="5511495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174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50037" y="5511495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174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82540" y="4156900"/>
            <a:ext cx="3631565" cy="1737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R="201930">
              <a:lnSpc>
                <a:spcPct val="100000"/>
              </a:lnSpc>
              <a:spcBef>
                <a:spcPts val="120"/>
              </a:spcBef>
            </a:pPr>
            <a:r>
              <a:rPr dirty="0" sz="29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9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0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单位时间内流过的体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积</a:t>
            </a:r>
            <a:endParaRPr sz="2800">
              <a:latin typeface="新宋体"/>
              <a:cs typeface="新宋体"/>
            </a:endParaRPr>
          </a:p>
          <a:p>
            <a:pPr marL="859155">
              <a:lnSpc>
                <a:spcPct val="100000"/>
              </a:lnSpc>
              <a:spcBef>
                <a:spcPts val="750"/>
              </a:spcBef>
              <a:tabLst>
                <a:tab pos="1281430" algn="l"/>
                <a:tab pos="1628775" algn="l"/>
              </a:tabLst>
            </a:pPr>
            <a:r>
              <a:rPr dirty="0" baseline="-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baseline="-779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v	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24600" y="5513387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09875" y="3007372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174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21037" y="3007372"/>
            <a:ext cx="0" cy="403225"/>
          </a:xfrm>
          <a:custGeom>
            <a:avLst/>
            <a:gdLst/>
            <a:ahLst/>
            <a:cxnLst/>
            <a:rect l="l" t="t" r="r" b="b"/>
            <a:pathLst>
              <a:path w="0" h="403225">
                <a:moveTo>
                  <a:pt x="0" y="0"/>
                </a:moveTo>
                <a:lnTo>
                  <a:pt x="0" y="403174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70189" y="2904467"/>
            <a:ext cx="255778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364615" algn="l"/>
                <a:tab pos="1711960" algn="l"/>
              </a:tabLst>
            </a:pPr>
            <a:r>
              <a:rPr dirty="0" baseline="-9746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9746" sz="4275" spc="4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9746" sz="4275" spc="37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851" sz="4500" spc="37" i="1">
                <a:solidFill>
                  <a:srgbClr val="FFFFFF"/>
                </a:solidFill>
                <a:latin typeface="Symbol"/>
                <a:cs typeface="Symbol"/>
              </a:rPr>
              <a:t></a:t>
            </a:r>
            <a:r>
              <a:rPr dirty="0" baseline="-3898" sz="4275" spc="37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baseline="-779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v	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4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95600" y="3009900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41625" y="4256087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75012" y="4256087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055993" y="270536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67272" y="32419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4712" y="3654425"/>
            <a:ext cx="230187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909622" y="3354039"/>
            <a:ext cx="2359660" cy="1312545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1614"/>
              </a:spcBef>
            </a:pP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5847" sz="4275" spc="20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为单位向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endParaRPr sz="2800">
              <a:latin typeface="新宋体"/>
              <a:cs typeface="新宋体"/>
            </a:endParaRPr>
          </a:p>
          <a:p>
            <a:pPr marL="38100">
              <a:lnSpc>
                <a:spcPct val="100000"/>
              </a:lnSpc>
              <a:spcBef>
                <a:spcPts val="1590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70" i="1">
                <a:solidFill>
                  <a:srgbClr val="FFFFFF"/>
                </a:solidFill>
                <a:latin typeface="Symbol"/>
                <a:cs typeface="Symbol"/>
              </a:rPr>
              <a:t>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baseline="-487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v </a:t>
            </a:r>
            <a:r>
              <a:rPr dirty="0" baseline="-4873" sz="4275" spc="7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baseline="-4873" sz="427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487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baseline="-4873" sz="42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84375" y="3505200"/>
            <a:ext cx="76200" cy="609600"/>
          </a:xfrm>
          <a:custGeom>
            <a:avLst/>
            <a:gdLst/>
            <a:ahLst/>
            <a:cxnLst/>
            <a:rect l="l" t="t" r="r" b="b"/>
            <a:pathLst>
              <a:path w="76200" h="609600">
                <a:moveTo>
                  <a:pt x="42862" y="552450"/>
                </a:moveTo>
                <a:lnTo>
                  <a:pt x="33337" y="552450"/>
                </a:lnTo>
                <a:lnTo>
                  <a:pt x="33337" y="0"/>
                </a:lnTo>
                <a:lnTo>
                  <a:pt x="42862" y="0"/>
                </a:lnTo>
                <a:lnTo>
                  <a:pt x="42862" y="552450"/>
                </a:lnTo>
                <a:close/>
              </a:path>
              <a:path w="76200" h="609600">
                <a:moveTo>
                  <a:pt x="38100" y="609600"/>
                </a:moveTo>
                <a:lnTo>
                  <a:pt x="0" y="533400"/>
                </a:lnTo>
                <a:lnTo>
                  <a:pt x="33337" y="533400"/>
                </a:lnTo>
                <a:lnTo>
                  <a:pt x="33337" y="552450"/>
                </a:lnTo>
                <a:lnTo>
                  <a:pt x="66675" y="552450"/>
                </a:lnTo>
                <a:lnTo>
                  <a:pt x="38100" y="609600"/>
                </a:lnTo>
                <a:close/>
              </a:path>
              <a:path w="76200" h="609600">
                <a:moveTo>
                  <a:pt x="66675" y="552450"/>
                </a:moveTo>
                <a:lnTo>
                  <a:pt x="42862" y="552450"/>
                </a:lnTo>
                <a:lnTo>
                  <a:pt x="42862" y="533400"/>
                </a:lnTo>
                <a:lnTo>
                  <a:pt x="76200" y="533400"/>
                </a:lnTo>
                <a:lnTo>
                  <a:pt x="66675" y="552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0" y="2438400"/>
            <a:ext cx="3124200" cy="2514600"/>
          </a:xfrm>
          <a:custGeom>
            <a:avLst/>
            <a:gdLst/>
            <a:ahLst/>
            <a:cxnLst/>
            <a:rect l="l" t="t" r="r" b="b"/>
            <a:pathLst>
              <a:path w="3124200" h="2514600">
                <a:moveTo>
                  <a:pt x="0" y="0"/>
                </a:moveTo>
                <a:lnTo>
                  <a:pt x="3124200" y="0"/>
                </a:lnTo>
                <a:lnTo>
                  <a:pt x="3124200" y="2514600"/>
                </a:lnTo>
                <a:lnTo>
                  <a:pt x="0" y="2514600"/>
                </a:lnTo>
                <a:lnTo>
                  <a:pt x="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10237" y="2433637"/>
            <a:ext cx="3133725" cy="2524125"/>
          </a:xfrm>
          <a:custGeom>
            <a:avLst/>
            <a:gdLst/>
            <a:ahLst/>
            <a:cxnLst/>
            <a:rect l="l" t="t" r="r" b="b"/>
            <a:pathLst>
              <a:path w="3133725" h="2524125">
                <a:moveTo>
                  <a:pt x="3133725" y="2524125"/>
                </a:moveTo>
                <a:lnTo>
                  <a:pt x="0" y="2524125"/>
                </a:lnTo>
                <a:lnTo>
                  <a:pt x="0" y="0"/>
                </a:lnTo>
                <a:lnTo>
                  <a:pt x="3133725" y="0"/>
                </a:lnTo>
                <a:lnTo>
                  <a:pt x="3133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514600"/>
                </a:lnTo>
                <a:lnTo>
                  <a:pt x="4762" y="2514600"/>
                </a:lnTo>
                <a:lnTo>
                  <a:pt x="9525" y="2519362"/>
                </a:lnTo>
                <a:lnTo>
                  <a:pt x="3133725" y="2519362"/>
                </a:lnTo>
                <a:lnTo>
                  <a:pt x="3133725" y="2524125"/>
                </a:lnTo>
                <a:close/>
              </a:path>
              <a:path w="3133725" h="25241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133725" h="2524125">
                <a:moveTo>
                  <a:pt x="3124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124200" y="4762"/>
                </a:lnTo>
                <a:lnTo>
                  <a:pt x="3124200" y="9525"/>
                </a:lnTo>
                <a:close/>
              </a:path>
              <a:path w="3133725" h="2524125">
                <a:moveTo>
                  <a:pt x="3124200" y="2519362"/>
                </a:moveTo>
                <a:lnTo>
                  <a:pt x="3124200" y="4762"/>
                </a:lnTo>
                <a:lnTo>
                  <a:pt x="3128962" y="9525"/>
                </a:lnTo>
                <a:lnTo>
                  <a:pt x="3133725" y="9525"/>
                </a:lnTo>
                <a:lnTo>
                  <a:pt x="3133725" y="2514600"/>
                </a:lnTo>
                <a:lnTo>
                  <a:pt x="3128962" y="2514600"/>
                </a:lnTo>
                <a:lnTo>
                  <a:pt x="3124200" y="2519362"/>
                </a:lnTo>
                <a:close/>
              </a:path>
              <a:path w="3133725" h="2524125">
                <a:moveTo>
                  <a:pt x="3133725" y="9525"/>
                </a:moveTo>
                <a:lnTo>
                  <a:pt x="3128962" y="9525"/>
                </a:lnTo>
                <a:lnTo>
                  <a:pt x="3124200" y="4762"/>
                </a:lnTo>
                <a:lnTo>
                  <a:pt x="3133725" y="4762"/>
                </a:lnTo>
                <a:lnTo>
                  <a:pt x="3133725" y="9525"/>
                </a:lnTo>
                <a:close/>
              </a:path>
              <a:path w="3133725" h="2524125">
                <a:moveTo>
                  <a:pt x="9525" y="2519362"/>
                </a:moveTo>
                <a:lnTo>
                  <a:pt x="4762" y="2514600"/>
                </a:lnTo>
                <a:lnTo>
                  <a:pt x="9525" y="2514600"/>
                </a:lnTo>
                <a:lnTo>
                  <a:pt x="9525" y="2519362"/>
                </a:lnTo>
                <a:close/>
              </a:path>
              <a:path w="3133725" h="2524125">
                <a:moveTo>
                  <a:pt x="3124200" y="2519362"/>
                </a:moveTo>
                <a:lnTo>
                  <a:pt x="9525" y="2519362"/>
                </a:lnTo>
                <a:lnTo>
                  <a:pt x="9525" y="2514600"/>
                </a:lnTo>
                <a:lnTo>
                  <a:pt x="3124200" y="2514600"/>
                </a:lnTo>
                <a:lnTo>
                  <a:pt x="3124200" y="2519362"/>
                </a:lnTo>
                <a:close/>
              </a:path>
              <a:path w="3133725" h="2524125">
                <a:moveTo>
                  <a:pt x="3133725" y="2519362"/>
                </a:moveTo>
                <a:lnTo>
                  <a:pt x="3124200" y="2519362"/>
                </a:lnTo>
                <a:lnTo>
                  <a:pt x="3128962" y="2514600"/>
                </a:lnTo>
                <a:lnTo>
                  <a:pt x="3133725" y="2514600"/>
                </a:lnTo>
                <a:lnTo>
                  <a:pt x="3133725" y="251936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3955" y="3061373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398"/>
                </a:lnTo>
              </a:path>
            </a:pathLst>
          </a:custGeom>
          <a:ln w="17348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1943" y="3061373"/>
            <a:ext cx="0" cy="498475"/>
          </a:xfrm>
          <a:custGeom>
            <a:avLst/>
            <a:gdLst/>
            <a:ahLst/>
            <a:cxnLst/>
            <a:rect l="l" t="t" r="r" b="b"/>
            <a:pathLst>
              <a:path w="0" h="498475">
                <a:moveTo>
                  <a:pt x="0" y="0"/>
                </a:moveTo>
                <a:lnTo>
                  <a:pt x="0" y="498398"/>
                </a:lnTo>
              </a:path>
            </a:pathLst>
          </a:custGeom>
          <a:ln w="17348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88340" y="458152"/>
            <a:ext cx="369887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00"/>
                </a:solidFill>
                <a:latin typeface="新宋体"/>
                <a:cs typeface="新宋体"/>
              </a:rPr>
              <a:t>二、两向量的向量</a:t>
            </a:r>
            <a:r>
              <a:rPr dirty="0" sz="3200" spc="-10" b="1">
                <a:solidFill>
                  <a:srgbClr val="FFFF00"/>
                </a:solidFill>
                <a:latin typeface="新宋体"/>
                <a:cs typeface="新宋体"/>
              </a:rPr>
              <a:t>积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15659" y="515155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89941" y="515155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12535" y="3741420"/>
            <a:ext cx="285115" cy="247015"/>
          </a:xfrm>
          <a:custGeom>
            <a:avLst/>
            <a:gdLst/>
            <a:ahLst/>
            <a:cxnLst/>
            <a:rect l="l" t="t" r="r" b="b"/>
            <a:pathLst>
              <a:path w="285114" h="247014">
                <a:moveTo>
                  <a:pt x="284988" y="246887"/>
                </a:moveTo>
                <a:lnTo>
                  <a:pt x="0" y="246887"/>
                </a:lnTo>
                <a:lnTo>
                  <a:pt x="143255" y="0"/>
                </a:lnTo>
                <a:lnTo>
                  <a:pt x="284988" y="24688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05017" y="3732542"/>
            <a:ext cx="300990" cy="260350"/>
          </a:xfrm>
          <a:custGeom>
            <a:avLst/>
            <a:gdLst/>
            <a:ahLst/>
            <a:cxnLst/>
            <a:rect l="l" t="t" r="r" b="b"/>
            <a:pathLst>
              <a:path w="300989" h="260350">
                <a:moveTo>
                  <a:pt x="300964" y="260019"/>
                </a:moveTo>
                <a:lnTo>
                  <a:pt x="0" y="260019"/>
                </a:lnTo>
                <a:lnTo>
                  <a:pt x="150482" y="0"/>
                </a:lnTo>
                <a:lnTo>
                  <a:pt x="157369" y="11899"/>
                </a:lnTo>
                <a:lnTo>
                  <a:pt x="146354" y="11899"/>
                </a:lnTo>
                <a:lnTo>
                  <a:pt x="150482" y="19031"/>
                </a:lnTo>
                <a:lnTo>
                  <a:pt x="16520" y="250494"/>
                </a:lnTo>
                <a:lnTo>
                  <a:pt x="8267" y="250494"/>
                </a:lnTo>
                <a:lnTo>
                  <a:pt x="12382" y="257644"/>
                </a:lnTo>
                <a:lnTo>
                  <a:pt x="299590" y="257644"/>
                </a:lnTo>
                <a:lnTo>
                  <a:pt x="300964" y="260019"/>
                </a:lnTo>
                <a:close/>
              </a:path>
              <a:path w="300989" h="260350">
                <a:moveTo>
                  <a:pt x="150482" y="19031"/>
                </a:moveTo>
                <a:lnTo>
                  <a:pt x="146354" y="11899"/>
                </a:lnTo>
                <a:lnTo>
                  <a:pt x="154609" y="11899"/>
                </a:lnTo>
                <a:lnTo>
                  <a:pt x="150482" y="19031"/>
                </a:lnTo>
                <a:close/>
              </a:path>
              <a:path w="300989" h="260350">
                <a:moveTo>
                  <a:pt x="288582" y="257644"/>
                </a:moveTo>
                <a:lnTo>
                  <a:pt x="150482" y="19031"/>
                </a:lnTo>
                <a:lnTo>
                  <a:pt x="154609" y="11899"/>
                </a:lnTo>
                <a:lnTo>
                  <a:pt x="157369" y="11899"/>
                </a:lnTo>
                <a:lnTo>
                  <a:pt x="295452" y="250494"/>
                </a:lnTo>
                <a:lnTo>
                  <a:pt x="292709" y="250494"/>
                </a:lnTo>
                <a:lnTo>
                  <a:pt x="288582" y="257644"/>
                </a:lnTo>
                <a:close/>
              </a:path>
              <a:path w="300989" h="260350">
                <a:moveTo>
                  <a:pt x="12382" y="257644"/>
                </a:moveTo>
                <a:lnTo>
                  <a:pt x="8267" y="250494"/>
                </a:lnTo>
                <a:lnTo>
                  <a:pt x="16520" y="250494"/>
                </a:lnTo>
                <a:lnTo>
                  <a:pt x="12382" y="257644"/>
                </a:lnTo>
                <a:close/>
              </a:path>
              <a:path w="300989" h="260350">
                <a:moveTo>
                  <a:pt x="288582" y="257644"/>
                </a:moveTo>
                <a:lnTo>
                  <a:pt x="12382" y="257644"/>
                </a:lnTo>
                <a:lnTo>
                  <a:pt x="16520" y="250494"/>
                </a:lnTo>
                <a:lnTo>
                  <a:pt x="284443" y="250494"/>
                </a:lnTo>
                <a:lnTo>
                  <a:pt x="288582" y="257644"/>
                </a:lnTo>
                <a:close/>
              </a:path>
              <a:path w="300989" h="260350">
                <a:moveTo>
                  <a:pt x="299590" y="257644"/>
                </a:moveTo>
                <a:lnTo>
                  <a:pt x="288582" y="257644"/>
                </a:lnTo>
                <a:lnTo>
                  <a:pt x="292709" y="250494"/>
                </a:lnTo>
                <a:lnTo>
                  <a:pt x="295452" y="250494"/>
                </a:lnTo>
                <a:lnTo>
                  <a:pt x="299590" y="257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85746" y="3706812"/>
            <a:ext cx="22161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sz="2900" spc="3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81303" y="2849562"/>
            <a:ext cx="902335" cy="902335"/>
          </a:xfrm>
          <a:custGeom>
            <a:avLst/>
            <a:gdLst/>
            <a:ahLst/>
            <a:cxnLst/>
            <a:rect l="l" t="t" r="r" b="b"/>
            <a:pathLst>
              <a:path w="902334" h="902335">
                <a:moveTo>
                  <a:pt x="831553" y="50512"/>
                </a:moveTo>
                <a:lnTo>
                  <a:pt x="811352" y="30314"/>
                </a:lnTo>
                <a:lnTo>
                  <a:pt x="902271" y="0"/>
                </a:lnTo>
                <a:lnTo>
                  <a:pt x="890487" y="35356"/>
                </a:lnTo>
                <a:lnTo>
                  <a:pt x="846708" y="35356"/>
                </a:lnTo>
                <a:lnTo>
                  <a:pt x="831553" y="50512"/>
                </a:lnTo>
                <a:close/>
              </a:path>
              <a:path w="902334" h="902335">
                <a:moveTo>
                  <a:pt x="851761" y="70715"/>
                </a:moveTo>
                <a:lnTo>
                  <a:pt x="831553" y="50512"/>
                </a:lnTo>
                <a:lnTo>
                  <a:pt x="846708" y="35356"/>
                </a:lnTo>
                <a:lnTo>
                  <a:pt x="866914" y="55562"/>
                </a:lnTo>
                <a:lnTo>
                  <a:pt x="851761" y="70715"/>
                </a:lnTo>
                <a:close/>
              </a:path>
              <a:path w="902334" h="902335">
                <a:moveTo>
                  <a:pt x="871969" y="90919"/>
                </a:moveTo>
                <a:lnTo>
                  <a:pt x="851761" y="70715"/>
                </a:lnTo>
                <a:lnTo>
                  <a:pt x="866914" y="55562"/>
                </a:lnTo>
                <a:lnTo>
                  <a:pt x="846708" y="35356"/>
                </a:lnTo>
                <a:lnTo>
                  <a:pt x="890487" y="35356"/>
                </a:lnTo>
                <a:lnTo>
                  <a:pt x="871969" y="90919"/>
                </a:lnTo>
                <a:close/>
              </a:path>
              <a:path w="902334" h="902335">
                <a:moveTo>
                  <a:pt x="20192" y="902284"/>
                </a:moveTo>
                <a:lnTo>
                  <a:pt x="0" y="882078"/>
                </a:lnTo>
                <a:lnTo>
                  <a:pt x="831553" y="50512"/>
                </a:lnTo>
                <a:lnTo>
                  <a:pt x="851761" y="70715"/>
                </a:lnTo>
                <a:lnTo>
                  <a:pt x="20192" y="90228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39698" y="3485134"/>
            <a:ext cx="134620" cy="257175"/>
          </a:xfrm>
          <a:custGeom>
            <a:avLst/>
            <a:gdLst/>
            <a:ahLst/>
            <a:cxnLst/>
            <a:rect l="l" t="t" r="r" b="b"/>
            <a:pathLst>
              <a:path w="134620" h="257175">
                <a:moveTo>
                  <a:pt x="46171" y="26822"/>
                </a:moveTo>
                <a:lnTo>
                  <a:pt x="6273" y="26822"/>
                </a:lnTo>
                <a:lnTo>
                  <a:pt x="0" y="21081"/>
                </a:lnTo>
                <a:lnTo>
                  <a:pt x="19291" y="0"/>
                </a:lnTo>
                <a:lnTo>
                  <a:pt x="25831" y="5994"/>
                </a:lnTo>
                <a:lnTo>
                  <a:pt x="32219" y="12153"/>
                </a:lnTo>
                <a:lnTo>
                  <a:pt x="38442" y="18465"/>
                </a:lnTo>
                <a:lnTo>
                  <a:pt x="44500" y="24942"/>
                </a:lnTo>
                <a:lnTo>
                  <a:pt x="46171" y="26822"/>
                </a:lnTo>
                <a:close/>
              </a:path>
              <a:path w="134620" h="257175">
                <a:moveTo>
                  <a:pt x="51155" y="32473"/>
                </a:moveTo>
                <a:lnTo>
                  <a:pt x="12128" y="32473"/>
                </a:lnTo>
                <a:lnTo>
                  <a:pt x="6207" y="26761"/>
                </a:lnTo>
                <a:lnTo>
                  <a:pt x="46171" y="26822"/>
                </a:lnTo>
                <a:lnTo>
                  <a:pt x="50393" y="31572"/>
                </a:lnTo>
                <a:lnTo>
                  <a:pt x="51155" y="32473"/>
                </a:lnTo>
                <a:close/>
              </a:path>
              <a:path w="134620" h="257175">
                <a:moveTo>
                  <a:pt x="56046" y="38265"/>
                </a:moveTo>
                <a:lnTo>
                  <a:pt x="17843" y="38265"/>
                </a:lnTo>
                <a:lnTo>
                  <a:pt x="12060" y="32408"/>
                </a:lnTo>
                <a:lnTo>
                  <a:pt x="51155" y="32473"/>
                </a:lnTo>
                <a:lnTo>
                  <a:pt x="56046" y="38265"/>
                </a:lnTo>
                <a:close/>
              </a:path>
              <a:path w="134620" h="257175">
                <a:moveTo>
                  <a:pt x="60815" y="44208"/>
                </a:moveTo>
                <a:lnTo>
                  <a:pt x="23406" y="44208"/>
                </a:lnTo>
                <a:lnTo>
                  <a:pt x="17761" y="38182"/>
                </a:lnTo>
                <a:lnTo>
                  <a:pt x="56046" y="38265"/>
                </a:lnTo>
                <a:lnTo>
                  <a:pt x="60815" y="44208"/>
                </a:lnTo>
                <a:close/>
              </a:path>
              <a:path w="134620" h="257175">
                <a:moveTo>
                  <a:pt x="65480" y="50291"/>
                </a:moveTo>
                <a:lnTo>
                  <a:pt x="28816" y="50291"/>
                </a:lnTo>
                <a:lnTo>
                  <a:pt x="23326" y="44124"/>
                </a:lnTo>
                <a:lnTo>
                  <a:pt x="60815" y="44208"/>
                </a:lnTo>
                <a:lnTo>
                  <a:pt x="61671" y="45275"/>
                </a:lnTo>
                <a:lnTo>
                  <a:pt x="65480" y="50291"/>
                </a:lnTo>
                <a:close/>
              </a:path>
              <a:path w="134620" h="257175">
                <a:moveTo>
                  <a:pt x="70044" y="56514"/>
                </a:moveTo>
                <a:lnTo>
                  <a:pt x="34061" y="56514"/>
                </a:lnTo>
                <a:lnTo>
                  <a:pt x="28709" y="50171"/>
                </a:lnTo>
                <a:lnTo>
                  <a:pt x="65480" y="50291"/>
                </a:lnTo>
                <a:lnTo>
                  <a:pt x="67043" y="52349"/>
                </a:lnTo>
                <a:lnTo>
                  <a:pt x="70044" y="56514"/>
                </a:lnTo>
                <a:close/>
              </a:path>
              <a:path w="134620" h="257175">
                <a:moveTo>
                  <a:pt x="74488" y="62864"/>
                </a:moveTo>
                <a:lnTo>
                  <a:pt x="39154" y="62864"/>
                </a:lnTo>
                <a:lnTo>
                  <a:pt x="33972" y="56409"/>
                </a:lnTo>
                <a:lnTo>
                  <a:pt x="70044" y="56514"/>
                </a:lnTo>
                <a:lnTo>
                  <a:pt x="72250" y="59575"/>
                </a:lnTo>
                <a:lnTo>
                  <a:pt x="74488" y="62864"/>
                </a:lnTo>
                <a:close/>
              </a:path>
              <a:path w="134620" h="257175">
                <a:moveTo>
                  <a:pt x="78819" y="69354"/>
                </a:moveTo>
                <a:lnTo>
                  <a:pt x="44081" y="69354"/>
                </a:lnTo>
                <a:lnTo>
                  <a:pt x="38925" y="62585"/>
                </a:lnTo>
                <a:lnTo>
                  <a:pt x="39154" y="62864"/>
                </a:lnTo>
                <a:lnTo>
                  <a:pt x="74488" y="62864"/>
                </a:lnTo>
                <a:lnTo>
                  <a:pt x="77254" y="66928"/>
                </a:lnTo>
                <a:lnTo>
                  <a:pt x="78819" y="69354"/>
                </a:lnTo>
                <a:close/>
              </a:path>
              <a:path w="134620" h="257175">
                <a:moveTo>
                  <a:pt x="83030" y="75971"/>
                </a:moveTo>
                <a:lnTo>
                  <a:pt x="48856" y="75971"/>
                </a:lnTo>
                <a:lnTo>
                  <a:pt x="43987" y="69230"/>
                </a:lnTo>
                <a:lnTo>
                  <a:pt x="78819" y="69354"/>
                </a:lnTo>
                <a:lnTo>
                  <a:pt x="82080" y="74409"/>
                </a:lnTo>
                <a:lnTo>
                  <a:pt x="83030" y="75971"/>
                </a:lnTo>
                <a:close/>
              </a:path>
              <a:path w="134620" h="257175">
                <a:moveTo>
                  <a:pt x="91051" y="89585"/>
                </a:moveTo>
                <a:lnTo>
                  <a:pt x="57873" y="89585"/>
                </a:lnTo>
                <a:lnTo>
                  <a:pt x="53238" y="82410"/>
                </a:lnTo>
                <a:lnTo>
                  <a:pt x="48640" y="75679"/>
                </a:lnTo>
                <a:lnTo>
                  <a:pt x="48856" y="75971"/>
                </a:lnTo>
                <a:lnTo>
                  <a:pt x="83030" y="75971"/>
                </a:lnTo>
                <a:lnTo>
                  <a:pt x="86715" y="82029"/>
                </a:lnTo>
                <a:lnTo>
                  <a:pt x="91051" y="89585"/>
                </a:lnTo>
                <a:close/>
              </a:path>
              <a:path w="134620" h="257175">
                <a:moveTo>
                  <a:pt x="94820" y="96570"/>
                </a:moveTo>
                <a:lnTo>
                  <a:pt x="62115" y="96570"/>
                </a:lnTo>
                <a:lnTo>
                  <a:pt x="57670" y="89280"/>
                </a:lnTo>
                <a:lnTo>
                  <a:pt x="57873" y="89585"/>
                </a:lnTo>
                <a:lnTo>
                  <a:pt x="91051" y="89585"/>
                </a:lnTo>
                <a:lnTo>
                  <a:pt x="94820" y="96570"/>
                </a:lnTo>
                <a:close/>
              </a:path>
              <a:path w="134620" h="257175">
                <a:moveTo>
                  <a:pt x="105262" y="118224"/>
                </a:moveTo>
                <a:lnTo>
                  <a:pt x="73786" y="118224"/>
                </a:lnTo>
                <a:lnTo>
                  <a:pt x="69913" y="110566"/>
                </a:lnTo>
                <a:lnTo>
                  <a:pt x="66014" y="103352"/>
                </a:lnTo>
                <a:lnTo>
                  <a:pt x="61975" y="96340"/>
                </a:lnTo>
                <a:lnTo>
                  <a:pt x="62115" y="96570"/>
                </a:lnTo>
                <a:lnTo>
                  <a:pt x="94820" y="96570"/>
                </a:lnTo>
                <a:lnTo>
                  <a:pt x="95402" y="97650"/>
                </a:lnTo>
                <a:lnTo>
                  <a:pt x="99440" y="105651"/>
                </a:lnTo>
                <a:lnTo>
                  <a:pt x="103289" y="113753"/>
                </a:lnTo>
                <a:lnTo>
                  <a:pt x="105262" y="118224"/>
                </a:lnTo>
                <a:close/>
              </a:path>
              <a:path w="134620" h="257175">
                <a:moveTo>
                  <a:pt x="108424" y="125653"/>
                </a:moveTo>
                <a:lnTo>
                  <a:pt x="77304" y="125653"/>
                </a:lnTo>
                <a:lnTo>
                  <a:pt x="73651" y="117955"/>
                </a:lnTo>
                <a:lnTo>
                  <a:pt x="73786" y="118224"/>
                </a:lnTo>
                <a:lnTo>
                  <a:pt x="105262" y="118224"/>
                </a:lnTo>
                <a:lnTo>
                  <a:pt x="106921" y="121983"/>
                </a:lnTo>
                <a:lnTo>
                  <a:pt x="108424" y="125653"/>
                </a:lnTo>
                <a:close/>
              </a:path>
              <a:path w="134620" h="257175">
                <a:moveTo>
                  <a:pt x="111429" y="133197"/>
                </a:moveTo>
                <a:lnTo>
                  <a:pt x="80644" y="133197"/>
                </a:lnTo>
                <a:lnTo>
                  <a:pt x="77214" y="125462"/>
                </a:lnTo>
                <a:lnTo>
                  <a:pt x="77304" y="125653"/>
                </a:lnTo>
                <a:lnTo>
                  <a:pt x="108424" y="125653"/>
                </a:lnTo>
                <a:lnTo>
                  <a:pt x="110337" y="130327"/>
                </a:lnTo>
                <a:lnTo>
                  <a:pt x="111429" y="133197"/>
                </a:lnTo>
                <a:close/>
              </a:path>
              <a:path w="134620" h="257175">
                <a:moveTo>
                  <a:pt x="114276" y="140842"/>
                </a:moveTo>
                <a:lnTo>
                  <a:pt x="83781" y="140842"/>
                </a:lnTo>
                <a:lnTo>
                  <a:pt x="80492" y="132854"/>
                </a:lnTo>
                <a:lnTo>
                  <a:pt x="80644" y="133197"/>
                </a:lnTo>
                <a:lnTo>
                  <a:pt x="111429" y="133197"/>
                </a:lnTo>
                <a:lnTo>
                  <a:pt x="113550" y="138772"/>
                </a:lnTo>
                <a:lnTo>
                  <a:pt x="114276" y="140842"/>
                </a:lnTo>
                <a:close/>
              </a:path>
              <a:path w="134620" h="257175">
                <a:moveTo>
                  <a:pt x="116950" y="148577"/>
                </a:moveTo>
                <a:lnTo>
                  <a:pt x="86715" y="148577"/>
                </a:lnTo>
                <a:lnTo>
                  <a:pt x="83722" y="140698"/>
                </a:lnTo>
                <a:lnTo>
                  <a:pt x="83781" y="140842"/>
                </a:lnTo>
                <a:lnTo>
                  <a:pt x="114276" y="140842"/>
                </a:lnTo>
                <a:lnTo>
                  <a:pt x="116547" y="147319"/>
                </a:lnTo>
                <a:lnTo>
                  <a:pt x="116950" y="148577"/>
                </a:lnTo>
                <a:close/>
              </a:path>
              <a:path w="134620" h="257175">
                <a:moveTo>
                  <a:pt x="119446" y="156413"/>
                </a:moveTo>
                <a:lnTo>
                  <a:pt x="89458" y="156413"/>
                </a:lnTo>
                <a:lnTo>
                  <a:pt x="86684" y="148495"/>
                </a:lnTo>
                <a:lnTo>
                  <a:pt x="116950" y="148577"/>
                </a:lnTo>
                <a:lnTo>
                  <a:pt x="119446" y="156413"/>
                </a:lnTo>
                <a:close/>
              </a:path>
              <a:path w="134620" h="257175">
                <a:moveTo>
                  <a:pt x="121758" y="164337"/>
                </a:moveTo>
                <a:lnTo>
                  <a:pt x="91998" y="164337"/>
                </a:lnTo>
                <a:lnTo>
                  <a:pt x="89331" y="156057"/>
                </a:lnTo>
                <a:lnTo>
                  <a:pt x="89458" y="156413"/>
                </a:lnTo>
                <a:lnTo>
                  <a:pt x="119446" y="156413"/>
                </a:lnTo>
                <a:lnTo>
                  <a:pt x="121758" y="164337"/>
                </a:lnTo>
                <a:close/>
              </a:path>
              <a:path w="134620" h="257175">
                <a:moveTo>
                  <a:pt x="123865" y="172364"/>
                </a:moveTo>
                <a:lnTo>
                  <a:pt x="94335" y="172364"/>
                </a:lnTo>
                <a:lnTo>
                  <a:pt x="91886" y="163990"/>
                </a:lnTo>
                <a:lnTo>
                  <a:pt x="91998" y="164337"/>
                </a:lnTo>
                <a:lnTo>
                  <a:pt x="121758" y="164337"/>
                </a:lnTo>
                <a:lnTo>
                  <a:pt x="123865" y="172364"/>
                </a:lnTo>
                <a:close/>
              </a:path>
              <a:path w="134620" h="257175">
                <a:moveTo>
                  <a:pt x="127540" y="188645"/>
                </a:moveTo>
                <a:lnTo>
                  <a:pt x="98374" y="188645"/>
                </a:lnTo>
                <a:lnTo>
                  <a:pt x="96367" y="180086"/>
                </a:lnTo>
                <a:lnTo>
                  <a:pt x="94287" y="172199"/>
                </a:lnTo>
                <a:lnTo>
                  <a:pt x="94335" y="172364"/>
                </a:lnTo>
                <a:lnTo>
                  <a:pt x="123865" y="172364"/>
                </a:lnTo>
                <a:lnTo>
                  <a:pt x="124180" y="173570"/>
                </a:lnTo>
                <a:lnTo>
                  <a:pt x="126276" y="182499"/>
                </a:lnTo>
                <a:lnTo>
                  <a:pt x="127540" y="188645"/>
                </a:lnTo>
                <a:close/>
              </a:path>
              <a:path w="134620" h="257175">
                <a:moveTo>
                  <a:pt x="129093" y="196913"/>
                </a:moveTo>
                <a:lnTo>
                  <a:pt x="100075" y="196913"/>
                </a:lnTo>
                <a:lnTo>
                  <a:pt x="98285" y="188277"/>
                </a:lnTo>
                <a:lnTo>
                  <a:pt x="98374" y="188645"/>
                </a:lnTo>
                <a:lnTo>
                  <a:pt x="127540" y="188645"/>
                </a:lnTo>
                <a:lnTo>
                  <a:pt x="128130" y="191515"/>
                </a:lnTo>
                <a:lnTo>
                  <a:pt x="129093" y="196913"/>
                </a:lnTo>
                <a:close/>
              </a:path>
              <a:path w="134620" h="257175">
                <a:moveTo>
                  <a:pt x="131600" y="213677"/>
                </a:moveTo>
                <a:lnTo>
                  <a:pt x="102819" y="213677"/>
                </a:lnTo>
                <a:lnTo>
                  <a:pt x="101498" y="204876"/>
                </a:lnTo>
                <a:lnTo>
                  <a:pt x="100016" y="196626"/>
                </a:lnTo>
                <a:lnTo>
                  <a:pt x="100075" y="196913"/>
                </a:lnTo>
                <a:lnTo>
                  <a:pt x="129093" y="196913"/>
                </a:lnTo>
                <a:lnTo>
                  <a:pt x="129755" y="200621"/>
                </a:lnTo>
                <a:lnTo>
                  <a:pt x="131127" y="209803"/>
                </a:lnTo>
                <a:lnTo>
                  <a:pt x="131600" y="213677"/>
                </a:lnTo>
                <a:close/>
              </a:path>
              <a:path w="134620" h="257175">
                <a:moveTo>
                  <a:pt x="101549" y="205257"/>
                </a:moveTo>
                <a:lnTo>
                  <a:pt x="101481" y="204876"/>
                </a:lnTo>
                <a:lnTo>
                  <a:pt x="101549" y="205257"/>
                </a:lnTo>
                <a:close/>
              </a:path>
              <a:path w="134620" h="257175">
                <a:moveTo>
                  <a:pt x="132554" y="222173"/>
                </a:moveTo>
                <a:lnTo>
                  <a:pt x="103860" y="222173"/>
                </a:lnTo>
                <a:lnTo>
                  <a:pt x="102797" y="213532"/>
                </a:lnTo>
                <a:lnTo>
                  <a:pt x="102819" y="213677"/>
                </a:lnTo>
                <a:lnTo>
                  <a:pt x="131600" y="213677"/>
                </a:lnTo>
                <a:lnTo>
                  <a:pt x="132257" y="219062"/>
                </a:lnTo>
                <a:lnTo>
                  <a:pt x="132554" y="222173"/>
                </a:lnTo>
                <a:close/>
              </a:path>
              <a:path w="134620" h="257175">
                <a:moveTo>
                  <a:pt x="133304" y="230733"/>
                </a:moveTo>
                <a:lnTo>
                  <a:pt x="104673" y="230733"/>
                </a:lnTo>
                <a:lnTo>
                  <a:pt x="103809" y="221780"/>
                </a:lnTo>
                <a:lnTo>
                  <a:pt x="103860" y="222173"/>
                </a:lnTo>
                <a:lnTo>
                  <a:pt x="132554" y="222173"/>
                </a:lnTo>
                <a:lnTo>
                  <a:pt x="133146" y="228396"/>
                </a:lnTo>
                <a:lnTo>
                  <a:pt x="133304" y="230733"/>
                </a:lnTo>
                <a:close/>
              </a:path>
              <a:path w="134620" h="257175">
                <a:moveTo>
                  <a:pt x="133844" y="239356"/>
                </a:moveTo>
                <a:lnTo>
                  <a:pt x="105257" y="239356"/>
                </a:lnTo>
                <a:lnTo>
                  <a:pt x="104635" y="230339"/>
                </a:lnTo>
                <a:lnTo>
                  <a:pt x="104673" y="230733"/>
                </a:lnTo>
                <a:lnTo>
                  <a:pt x="133304" y="230733"/>
                </a:lnTo>
                <a:lnTo>
                  <a:pt x="133781" y="237807"/>
                </a:lnTo>
                <a:lnTo>
                  <a:pt x="133844" y="239356"/>
                </a:lnTo>
                <a:close/>
              </a:path>
              <a:path w="134620" h="257175">
                <a:moveTo>
                  <a:pt x="134173" y="248043"/>
                </a:moveTo>
                <a:lnTo>
                  <a:pt x="105600" y="248043"/>
                </a:lnTo>
                <a:lnTo>
                  <a:pt x="105234" y="239025"/>
                </a:lnTo>
                <a:lnTo>
                  <a:pt x="105257" y="239356"/>
                </a:lnTo>
                <a:lnTo>
                  <a:pt x="133844" y="239356"/>
                </a:lnTo>
                <a:lnTo>
                  <a:pt x="134162" y="247268"/>
                </a:lnTo>
                <a:lnTo>
                  <a:pt x="134173" y="248043"/>
                </a:lnTo>
                <a:close/>
              </a:path>
              <a:path w="134620" h="257175">
                <a:moveTo>
                  <a:pt x="105714" y="256793"/>
                </a:moveTo>
                <a:lnTo>
                  <a:pt x="105589" y="247766"/>
                </a:lnTo>
                <a:lnTo>
                  <a:pt x="105600" y="248043"/>
                </a:lnTo>
                <a:lnTo>
                  <a:pt x="134173" y="248043"/>
                </a:lnTo>
                <a:lnTo>
                  <a:pt x="134289" y="256412"/>
                </a:lnTo>
                <a:lnTo>
                  <a:pt x="105714" y="256793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530593" y="3734993"/>
            <a:ext cx="906144" cy="904240"/>
          </a:xfrm>
          <a:custGeom>
            <a:avLst/>
            <a:gdLst/>
            <a:ahLst/>
            <a:cxnLst/>
            <a:rect l="l" t="t" r="r" b="b"/>
            <a:pathLst>
              <a:path w="906145" h="904239">
                <a:moveTo>
                  <a:pt x="13461" y="904074"/>
                </a:moveTo>
                <a:lnTo>
                  <a:pt x="0" y="890587"/>
                </a:lnTo>
                <a:lnTo>
                  <a:pt x="53936" y="836752"/>
                </a:lnTo>
                <a:lnTo>
                  <a:pt x="67386" y="850239"/>
                </a:lnTo>
                <a:lnTo>
                  <a:pt x="13461" y="904074"/>
                </a:lnTo>
                <a:close/>
              </a:path>
              <a:path w="906145" h="904239">
                <a:moveTo>
                  <a:pt x="107835" y="809866"/>
                </a:moveTo>
                <a:lnTo>
                  <a:pt x="94373" y="796378"/>
                </a:lnTo>
                <a:lnTo>
                  <a:pt x="148310" y="742543"/>
                </a:lnTo>
                <a:lnTo>
                  <a:pt x="161772" y="756031"/>
                </a:lnTo>
                <a:lnTo>
                  <a:pt x="107835" y="809866"/>
                </a:lnTo>
                <a:close/>
              </a:path>
              <a:path w="906145" h="904239">
                <a:moveTo>
                  <a:pt x="202209" y="715657"/>
                </a:moveTo>
                <a:lnTo>
                  <a:pt x="188760" y="702170"/>
                </a:lnTo>
                <a:lnTo>
                  <a:pt x="242684" y="648335"/>
                </a:lnTo>
                <a:lnTo>
                  <a:pt x="256146" y="661822"/>
                </a:lnTo>
                <a:lnTo>
                  <a:pt x="202209" y="715657"/>
                </a:lnTo>
                <a:close/>
              </a:path>
              <a:path w="906145" h="904239">
                <a:moveTo>
                  <a:pt x="296595" y="621449"/>
                </a:moveTo>
                <a:lnTo>
                  <a:pt x="283133" y="607961"/>
                </a:lnTo>
                <a:lnTo>
                  <a:pt x="337057" y="554126"/>
                </a:lnTo>
                <a:lnTo>
                  <a:pt x="350520" y="567613"/>
                </a:lnTo>
                <a:lnTo>
                  <a:pt x="296595" y="621449"/>
                </a:lnTo>
                <a:close/>
              </a:path>
              <a:path w="906145" h="904239">
                <a:moveTo>
                  <a:pt x="390969" y="527240"/>
                </a:moveTo>
                <a:lnTo>
                  <a:pt x="377507" y="513753"/>
                </a:lnTo>
                <a:lnTo>
                  <a:pt x="431431" y="459917"/>
                </a:lnTo>
                <a:lnTo>
                  <a:pt x="444893" y="473405"/>
                </a:lnTo>
                <a:lnTo>
                  <a:pt x="390969" y="527240"/>
                </a:lnTo>
                <a:close/>
              </a:path>
              <a:path w="906145" h="904239">
                <a:moveTo>
                  <a:pt x="485343" y="433031"/>
                </a:moveTo>
                <a:lnTo>
                  <a:pt x="471881" y="419544"/>
                </a:lnTo>
                <a:lnTo>
                  <a:pt x="525818" y="365709"/>
                </a:lnTo>
                <a:lnTo>
                  <a:pt x="539267" y="379196"/>
                </a:lnTo>
                <a:lnTo>
                  <a:pt x="485343" y="433031"/>
                </a:lnTo>
                <a:close/>
              </a:path>
              <a:path w="906145" h="904239">
                <a:moveTo>
                  <a:pt x="579716" y="338823"/>
                </a:moveTo>
                <a:lnTo>
                  <a:pt x="566267" y="325335"/>
                </a:lnTo>
                <a:lnTo>
                  <a:pt x="620191" y="271500"/>
                </a:lnTo>
                <a:lnTo>
                  <a:pt x="633653" y="284988"/>
                </a:lnTo>
                <a:lnTo>
                  <a:pt x="579716" y="338823"/>
                </a:lnTo>
                <a:close/>
              </a:path>
              <a:path w="906145" h="904239">
                <a:moveTo>
                  <a:pt x="674090" y="244614"/>
                </a:moveTo>
                <a:lnTo>
                  <a:pt x="660641" y="231127"/>
                </a:lnTo>
                <a:lnTo>
                  <a:pt x="714565" y="177291"/>
                </a:lnTo>
                <a:lnTo>
                  <a:pt x="728027" y="190779"/>
                </a:lnTo>
                <a:lnTo>
                  <a:pt x="674090" y="244614"/>
                </a:lnTo>
                <a:close/>
              </a:path>
              <a:path w="906145" h="904239">
                <a:moveTo>
                  <a:pt x="768476" y="150406"/>
                </a:moveTo>
                <a:lnTo>
                  <a:pt x="755014" y="136918"/>
                </a:lnTo>
                <a:lnTo>
                  <a:pt x="808939" y="83083"/>
                </a:lnTo>
                <a:lnTo>
                  <a:pt x="822401" y="96570"/>
                </a:lnTo>
                <a:lnTo>
                  <a:pt x="768476" y="150406"/>
                </a:lnTo>
                <a:close/>
              </a:path>
              <a:path w="906145" h="904239">
                <a:moveTo>
                  <a:pt x="862850" y="56197"/>
                </a:moveTo>
                <a:lnTo>
                  <a:pt x="849388" y="42710"/>
                </a:lnTo>
                <a:lnTo>
                  <a:pt x="892175" y="0"/>
                </a:lnTo>
                <a:lnTo>
                  <a:pt x="905636" y="13487"/>
                </a:lnTo>
                <a:lnTo>
                  <a:pt x="862850" y="561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52744" y="3703256"/>
            <a:ext cx="727710" cy="727710"/>
          </a:xfrm>
          <a:custGeom>
            <a:avLst/>
            <a:gdLst/>
            <a:ahLst/>
            <a:cxnLst/>
            <a:rect l="l" t="t" r="r" b="b"/>
            <a:pathLst>
              <a:path w="727709" h="727710">
                <a:moveTo>
                  <a:pt x="53873" y="67348"/>
                </a:moveTo>
                <a:lnTo>
                  <a:pt x="0" y="13461"/>
                </a:lnTo>
                <a:lnTo>
                  <a:pt x="13461" y="0"/>
                </a:lnTo>
                <a:lnTo>
                  <a:pt x="67348" y="53873"/>
                </a:lnTo>
                <a:lnTo>
                  <a:pt x="53873" y="67348"/>
                </a:lnTo>
                <a:close/>
              </a:path>
              <a:path w="727709" h="727710">
                <a:moveTo>
                  <a:pt x="148170" y="161645"/>
                </a:moveTo>
                <a:lnTo>
                  <a:pt x="94284" y="107759"/>
                </a:lnTo>
                <a:lnTo>
                  <a:pt x="107759" y="94284"/>
                </a:lnTo>
                <a:lnTo>
                  <a:pt x="161645" y="148170"/>
                </a:lnTo>
                <a:lnTo>
                  <a:pt x="148170" y="161645"/>
                </a:lnTo>
                <a:close/>
              </a:path>
              <a:path w="727709" h="727710">
                <a:moveTo>
                  <a:pt x="242468" y="255930"/>
                </a:moveTo>
                <a:lnTo>
                  <a:pt x="188582" y="202056"/>
                </a:lnTo>
                <a:lnTo>
                  <a:pt x="202056" y="188582"/>
                </a:lnTo>
                <a:lnTo>
                  <a:pt x="255930" y="242468"/>
                </a:lnTo>
                <a:lnTo>
                  <a:pt x="242468" y="255930"/>
                </a:lnTo>
                <a:close/>
              </a:path>
              <a:path w="727709" h="727710">
                <a:moveTo>
                  <a:pt x="336753" y="350227"/>
                </a:moveTo>
                <a:lnTo>
                  <a:pt x="282879" y="296341"/>
                </a:lnTo>
                <a:lnTo>
                  <a:pt x="296341" y="282879"/>
                </a:lnTo>
                <a:lnTo>
                  <a:pt x="350227" y="336753"/>
                </a:lnTo>
                <a:lnTo>
                  <a:pt x="336753" y="350227"/>
                </a:lnTo>
                <a:close/>
              </a:path>
              <a:path w="727709" h="727710">
                <a:moveTo>
                  <a:pt x="431050" y="444512"/>
                </a:moveTo>
                <a:lnTo>
                  <a:pt x="377164" y="390639"/>
                </a:lnTo>
                <a:lnTo>
                  <a:pt x="390639" y="377164"/>
                </a:lnTo>
                <a:lnTo>
                  <a:pt x="444512" y="431050"/>
                </a:lnTo>
                <a:lnTo>
                  <a:pt x="431050" y="444512"/>
                </a:lnTo>
                <a:close/>
              </a:path>
              <a:path w="727709" h="727710">
                <a:moveTo>
                  <a:pt x="525335" y="538810"/>
                </a:moveTo>
                <a:lnTo>
                  <a:pt x="471462" y="484924"/>
                </a:lnTo>
                <a:lnTo>
                  <a:pt x="484924" y="471462"/>
                </a:lnTo>
                <a:lnTo>
                  <a:pt x="538810" y="525335"/>
                </a:lnTo>
                <a:lnTo>
                  <a:pt x="525335" y="538810"/>
                </a:lnTo>
                <a:close/>
              </a:path>
              <a:path w="727709" h="727710">
                <a:moveTo>
                  <a:pt x="619632" y="633107"/>
                </a:moveTo>
                <a:lnTo>
                  <a:pt x="565746" y="579221"/>
                </a:lnTo>
                <a:lnTo>
                  <a:pt x="579221" y="565746"/>
                </a:lnTo>
                <a:lnTo>
                  <a:pt x="633107" y="619632"/>
                </a:lnTo>
                <a:lnTo>
                  <a:pt x="619632" y="633107"/>
                </a:lnTo>
                <a:close/>
              </a:path>
              <a:path w="727709" h="727710">
                <a:moveTo>
                  <a:pt x="713930" y="727392"/>
                </a:moveTo>
                <a:lnTo>
                  <a:pt x="660044" y="673519"/>
                </a:lnTo>
                <a:lnTo>
                  <a:pt x="673519" y="660044"/>
                </a:lnTo>
                <a:lnTo>
                  <a:pt x="727392" y="713930"/>
                </a:lnTo>
                <a:lnTo>
                  <a:pt x="713930" y="7273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57327" y="4219054"/>
            <a:ext cx="255943" cy="1502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85012" y="3717734"/>
            <a:ext cx="134620" cy="255270"/>
          </a:xfrm>
          <a:custGeom>
            <a:avLst/>
            <a:gdLst/>
            <a:ahLst/>
            <a:cxnLst/>
            <a:rect l="l" t="t" r="r" b="b"/>
            <a:pathLst>
              <a:path w="134620" h="255270">
                <a:moveTo>
                  <a:pt x="115036" y="255231"/>
                </a:moveTo>
                <a:lnTo>
                  <a:pt x="83921" y="223862"/>
                </a:lnTo>
                <a:lnTo>
                  <a:pt x="57061" y="188734"/>
                </a:lnTo>
                <a:lnTo>
                  <a:pt x="34861" y="150240"/>
                </a:lnTo>
                <a:lnTo>
                  <a:pt x="17754" y="108826"/>
                </a:lnTo>
                <a:lnTo>
                  <a:pt x="6159" y="64884"/>
                </a:lnTo>
                <a:lnTo>
                  <a:pt x="507" y="18872"/>
                </a:lnTo>
                <a:lnTo>
                  <a:pt x="0" y="380"/>
                </a:lnTo>
                <a:lnTo>
                  <a:pt x="28575" y="0"/>
                </a:lnTo>
                <a:lnTo>
                  <a:pt x="28720" y="9461"/>
                </a:lnTo>
                <a:lnTo>
                  <a:pt x="29041" y="17310"/>
                </a:lnTo>
                <a:lnTo>
                  <a:pt x="29628" y="25882"/>
                </a:lnTo>
                <a:lnTo>
                  <a:pt x="30429" y="34378"/>
                </a:lnTo>
                <a:lnTo>
                  <a:pt x="31474" y="42811"/>
                </a:lnTo>
                <a:lnTo>
                  <a:pt x="32733" y="51168"/>
                </a:lnTo>
                <a:lnTo>
                  <a:pt x="34221" y="59461"/>
                </a:lnTo>
                <a:lnTo>
                  <a:pt x="35912" y="67665"/>
                </a:lnTo>
                <a:lnTo>
                  <a:pt x="37832" y="75793"/>
                </a:lnTo>
                <a:lnTo>
                  <a:pt x="39958" y="83845"/>
                </a:lnTo>
                <a:lnTo>
                  <a:pt x="42393" y="92163"/>
                </a:lnTo>
                <a:lnTo>
                  <a:pt x="44825" y="99669"/>
                </a:lnTo>
                <a:lnTo>
                  <a:pt x="47563" y="107454"/>
                </a:lnTo>
                <a:lnTo>
                  <a:pt x="50511" y="115138"/>
                </a:lnTo>
                <a:lnTo>
                  <a:pt x="53642" y="122732"/>
                </a:lnTo>
                <a:lnTo>
                  <a:pt x="56971" y="130213"/>
                </a:lnTo>
                <a:lnTo>
                  <a:pt x="60497" y="137604"/>
                </a:lnTo>
                <a:lnTo>
                  <a:pt x="64194" y="144881"/>
                </a:lnTo>
                <a:lnTo>
                  <a:pt x="68082" y="152044"/>
                </a:lnTo>
                <a:lnTo>
                  <a:pt x="72155" y="159105"/>
                </a:lnTo>
                <a:lnTo>
                  <a:pt x="76596" y="166357"/>
                </a:lnTo>
                <a:lnTo>
                  <a:pt x="81025" y="173177"/>
                </a:lnTo>
                <a:lnTo>
                  <a:pt x="85423" y="179565"/>
                </a:lnTo>
                <a:lnTo>
                  <a:pt x="90177" y="186131"/>
                </a:lnTo>
                <a:lnTo>
                  <a:pt x="95326" y="192874"/>
                </a:lnTo>
                <a:lnTo>
                  <a:pt x="100206" y="198894"/>
                </a:lnTo>
                <a:lnTo>
                  <a:pt x="105462" y="205079"/>
                </a:lnTo>
                <a:lnTo>
                  <a:pt x="111099" y="211391"/>
                </a:lnTo>
                <a:lnTo>
                  <a:pt x="116411" y="217017"/>
                </a:lnTo>
                <a:lnTo>
                  <a:pt x="122137" y="222783"/>
                </a:lnTo>
                <a:lnTo>
                  <a:pt x="127979" y="228384"/>
                </a:lnTo>
                <a:lnTo>
                  <a:pt x="134251" y="234099"/>
                </a:lnTo>
                <a:lnTo>
                  <a:pt x="115036" y="255231"/>
                </a:lnTo>
                <a:close/>
              </a:path>
              <a:path w="134620" h="255270">
                <a:moveTo>
                  <a:pt x="36005" y="68046"/>
                </a:moveTo>
                <a:lnTo>
                  <a:pt x="35915" y="67665"/>
                </a:lnTo>
                <a:lnTo>
                  <a:pt x="36005" y="68046"/>
                </a:lnTo>
                <a:close/>
              </a:path>
              <a:path w="134620" h="255270">
                <a:moveTo>
                  <a:pt x="60655" y="137934"/>
                </a:moveTo>
                <a:lnTo>
                  <a:pt x="60477" y="137604"/>
                </a:lnTo>
                <a:lnTo>
                  <a:pt x="60655" y="137934"/>
                </a:lnTo>
                <a:close/>
              </a:path>
              <a:path w="134620" h="255270">
                <a:moveTo>
                  <a:pt x="95346" y="192874"/>
                </a:moveTo>
                <a:lnTo>
                  <a:pt x="95110" y="192582"/>
                </a:lnTo>
                <a:lnTo>
                  <a:pt x="95346" y="192874"/>
                </a:lnTo>
                <a:close/>
              </a:path>
              <a:path w="134620" h="255270">
                <a:moveTo>
                  <a:pt x="111121" y="211391"/>
                </a:moveTo>
                <a:lnTo>
                  <a:pt x="110858" y="211112"/>
                </a:lnTo>
                <a:lnTo>
                  <a:pt x="111121" y="211391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89637" y="3698875"/>
            <a:ext cx="1371600" cy="85725"/>
          </a:xfrm>
          <a:custGeom>
            <a:avLst/>
            <a:gdLst/>
            <a:ahLst/>
            <a:cxnLst/>
            <a:rect l="l" t="t" r="r" b="b"/>
            <a:pathLst>
              <a:path w="1371600" h="85725">
                <a:moveTo>
                  <a:pt x="1285875" y="85725"/>
                </a:moveTo>
                <a:lnTo>
                  <a:pt x="1285875" y="0"/>
                </a:lnTo>
                <a:lnTo>
                  <a:pt x="1343025" y="28575"/>
                </a:lnTo>
                <a:lnTo>
                  <a:pt x="1307312" y="28575"/>
                </a:lnTo>
                <a:lnTo>
                  <a:pt x="1307312" y="57150"/>
                </a:lnTo>
                <a:lnTo>
                  <a:pt x="1343025" y="57150"/>
                </a:lnTo>
                <a:lnTo>
                  <a:pt x="1285875" y="85725"/>
                </a:lnTo>
                <a:close/>
              </a:path>
              <a:path w="1371600" h="85725">
                <a:moveTo>
                  <a:pt x="128587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285875" y="28575"/>
                </a:lnTo>
                <a:lnTo>
                  <a:pt x="1285875" y="57150"/>
                </a:lnTo>
                <a:close/>
              </a:path>
              <a:path w="1371600" h="85725">
                <a:moveTo>
                  <a:pt x="1343025" y="57150"/>
                </a:moveTo>
                <a:lnTo>
                  <a:pt x="1307312" y="57150"/>
                </a:lnTo>
                <a:lnTo>
                  <a:pt x="1307312" y="28575"/>
                </a:lnTo>
                <a:lnTo>
                  <a:pt x="1343025" y="28575"/>
                </a:lnTo>
                <a:lnTo>
                  <a:pt x="1371600" y="42862"/>
                </a:lnTo>
                <a:lnTo>
                  <a:pt x="1343025" y="5715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18744" y="3481753"/>
            <a:ext cx="800735" cy="1290320"/>
          </a:xfrm>
          <a:prstGeom prst="rect">
            <a:avLst/>
          </a:prstGeom>
        </p:spPr>
        <p:txBody>
          <a:bodyPr wrap="square" lIns="0" tIns="19177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510"/>
              </a:spcBef>
              <a:tabLst>
                <a:tab pos="557530" algn="l"/>
              </a:tabLst>
            </a:pPr>
            <a:r>
              <a:rPr dirty="0" sz="3050" spc="-5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3050" spc="-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831" sz="4350" spc="44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baseline="-3831" sz="4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r>
              <a:rPr dirty="0" sz="2950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65173" y="30836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72905" y="30836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549080" y="30836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88640" y="30836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454937" y="3000095"/>
            <a:ext cx="9359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497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67000" y="30559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15791" y="31097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093933" y="31097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70171" y="31097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10087" y="31097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683518" y="3037500"/>
            <a:ext cx="78676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9915" y="3102140"/>
            <a:ext cx="14033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31800" algn="l"/>
                <a:tab pos="1141730" algn="l"/>
              </a:tabLst>
            </a:pPr>
            <a:r>
              <a:rPr dirty="0" baseline="11695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1695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OP	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05200" y="30861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67200" y="30861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06310" y="5141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784744" y="5141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96203" y="5056800"/>
            <a:ext cx="259842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106170" algn="l"/>
                <a:tab pos="1798320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OQ</a:t>
            </a:r>
            <a:r>
              <a:rPr dirty="0" sz="2850" spc="3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779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OP	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196137" y="5126037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57631" y="3903433"/>
            <a:ext cx="44513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305050" algn="l"/>
              </a:tabLst>
            </a:pP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baseline="-584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5847" sz="4275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37">
                <a:solidFill>
                  <a:srgbClr val="FFFFFF"/>
                </a:solidFill>
                <a:latin typeface="Symbol"/>
                <a:cs typeface="Symbol"/>
              </a:rPr>
              <a:t></a:t>
            </a:r>
            <a:r>
              <a:rPr dirty="0" baseline="-5847" sz="4275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baseline="-5847" sz="4275" spc="2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37">
                <a:solidFill>
                  <a:srgbClr val="FFFFFF"/>
                </a:solidFill>
                <a:latin typeface="Symbol"/>
                <a:cs typeface="Symbol"/>
              </a:rPr>
              <a:t></a:t>
            </a:r>
            <a:r>
              <a:rPr dirty="0" baseline="-5847" sz="4275" spc="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5847" sz="427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符合右手规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2000" y="39243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5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5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5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863725" y="3924300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90800" y="3924300"/>
            <a:ext cx="323850" cy="76200"/>
          </a:xfrm>
          <a:custGeom>
            <a:avLst/>
            <a:gdLst/>
            <a:ahLst/>
            <a:cxnLst/>
            <a:rect l="l" t="t" r="r" b="b"/>
            <a:pathLst>
              <a:path w="323850" h="76200">
                <a:moveTo>
                  <a:pt x="247650" y="76200"/>
                </a:moveTo>
                <a:lnTo>
                  <a:pt x="285750" y="38100"/>
                </a:lnTo>
                <a:lnTo>
                  <a:pt x="247650" y="0"/>
                </a:lnTo>
                <a:lnTo>
                  <a:pt x="311150" y="31750"/>
                </a:lnTo>
                <a:lnTo>
                  <a:pt x="295275" y="31750"/>
                </a:lnTo>
                <a:lnTo>
                  <a:pt x="295275" y="44450"/>
                </a:lnTo>
                <a:lnTo>
                  <a:pt x="311150" y="44450"/>
                </a:lnTo>
                <a:lnTo>
                  <a:pt x="247650" y="76200"/>
                </a:lnTo>
                <a:close/>
              </a:path>
              <a:path w="323850" h="76200">
                <a:moveTo>
                  <a:pt x="2794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79400" y="31750"/>
                </a:lnTo>
                <a:lnTo>
                  <a:pt x="285750" y="38100"/>
                </a:lnTo>
                <a:lnTo>
                  <a:pt x="279400" y="44450"/>
                </a:lnTo>
                <a:close/>
              </a:path>
              <a:path w="323850" h="76200">
                <a:moveTo>
                  <a:pt x="311150" y="44450"/>
                </a:moveTo>
                <a:lnTo>
                  <a:pt x="295275" y="44450"/>
                </a:lnTo>
                <a:lnTo>
                  <a:pt x="295275" y="31750"/>
                </a:lnTo>
                <a:lnTo>
                  <a:pt x="311150" y="31750"/>
                </a:lnTo>
                <a:lnTo>
                  <a:pt x="323850" y="38100"/>
                </a:lnTo>
                <a:lnTo>
                  <a:pt x="31115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676400" y="46863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5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5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5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5662" y="468630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76200"/>
                </a:moveTo>
                <a:lnTo>
                  <a:pt x="314325" y="38100"/>
                </a:lnTo>
                <a:lnTo>
                  <a:pt x="276225" y="0"/>
                </a:lnTo>
                <a:lnTo>
                  <a:pt x="339725" y="31750"/>
                </a:lnTo>
                <a:lnTo>
                  <a:pt x="323850" y="31750"/>
                </a:lnTo>
                <a:lnTo>
                  <a:pt x="323850" y="44450"/>
                </a:lnTo>
                <a:lnTo>
                  <a:pt x="339725" y="44450"/>
                </a:lnTo>
                <a:lnTo>
                  <a:pt x="276225" y="76200"/>
                </a:lnTo>
                <a:close/>
              </a:path>
              <a:path w="352425" h="76200">
                <a:moveTo>
                  <a:pt x="307975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307975" y="31750"/>
                </a:lnTo>
                <a:lnTo>
                  <a:pt x="314325" y="38100"/>
                </a:lnTo>
                <a:lnTo>
                  <a:pt x="307975" y="44450"/>
                </a:lnTo>
                <a:close/>
              </a:path>
              <a:path w="352425" h="76200">
                <a:moveTo>
                  <a:pt x="339725" y="44450"/>
                </a:moveTo>
                <a:lnTo>
                  <a:pt x="323850" y="44450"/>
                </a:lnTo>
                <a:lnTo>
                  <a:pt x="323850" y="31750"/>
                </a:lnTo>
                <a:lnTo>
                  <a:pt x="339725" y="31750"/>
                </a:lnTo>
                <a:lnTo>
                  <a:pt x="352425" y="38100"/>
                </a:lnTo>
                <a:lnTo>
                  <a:pt x="339725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50747" y="3071977"/>
            <a:ext cx="20072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770380" algn="l"/>
              </a:tabLst>
            </a:pP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63600" y="3055937"/>
            <a:ext cx="323850" cy="76200"/>
          </a:xfrm>
          <a:custGeom>
            <a:avLst/>
            <a:gdLst/>
            <a:ahLst/>
            <a:cxnLst/>
            <a:rect l="l" t="t" r="r" b="b"/>
            <a:pathLst>
              <a:path w="323850" h="76200">
                <a:moveTo>
                  <a:pt x="247650" y="76200"/>
                </a:moveTo>
                <a:lnTo>
                  <a:pt x="285750" y="38100"/>
                </a:lnTo>
                <a:lnTo>
                  <a:pt x="247650" y="0"/>
                </a:lnTo>
                <a:lnTo>
                  <a:pt x="311150" y="31750"/>
                </a:lnTo>
                <a:lnTo>
                  <a:pt x="295275" y="31750"/>
                </a:lnTo>
                <a:lnTo>
                  <a:pt x="295275" y="44450"/>
                </a:lnTo>
                <a:lnTo>
                  <a:pt x="311150" y="44450"/>
                </a:lnTo>
                <a:lnTo>
                  <a:pt x="247650" y="76200"/>
                </a:lnTo>
                <a:close/>
              </a:path>
              <a:path w="323850" h="76200">
                <a:moveTo>
                  <a:pt x="2794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79400" y="31750"/>
                </a:lnTo>
                <a:lnTo>
                  <a:pt x="285750" y="38100"/>
                </a:lnTo>
                <a:lnTo>
                  <a:pt x="279400" y="44450"/>
                </a:lnTo>
                <a:close/>
              </a:path>
              <a:path w="323850" h="76200">
                <a:moveTo>
                  <a:pt x="311150" y="44450"/>
                </a:moveTo>
                <a:lnTo>
                  <a:pt x="295275" y="44450"/>
                </a:lnTo>
                <a:lnTo>
                  <a:pt x="295275" y="31750"/>
                </a:lnTo>
                <a:lnTo>
                  <a:pt x="311150" y="31750"/>
                </a:lnTo>
                <a:lnTo>
                  <a:pt x="323850" y="38100"/>
                </a:lnTo>
                <a:lnTo>
                  <a:pt x="311150" y="44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07340" y="2388552"/>
            <a:ext cx="27317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矩是一个向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74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00" spc="-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590800" y="2400300"/>
            <a:ext cx="323850" cy="76200"/>
          </a:xfrm>
          <a:custGeom>
            <a:avLst/>
            <a:gdLst/>
            <a:ahLst/>
            <a:cxnLst/>
            <a:rect l="l" t="t" r="r" b="b"/>
            <a:pathLst>
              <a:path w="323850" h="76200">
                <a:moveTo>
                  <a:pt x="247650" y="76200"/>
                </a:moveTo>
                <a:lnTo>
                  <a:pt x="285750" y="38100"/>
                </a:lnTo>
                <a:lnTo>
                  <a:pt x="247650" y="0"/>
                </a:lnTo>
                <a:lnTo>
                  <a:pt x="311150" y="31750"/>
                </a:lnTo>
                <a:lnTo>
                  <a:pt x="295275" y="31750"/>
                </a:lnTo>
                <a:lnTo>
                  <a:pt x="295275" y="44450"/>
                </a:lnTo>
                <a:lnTo>
                  <a:pt x="311150" y="44450"/>
                </a:lnTo>
                <a:lnTo>
                  <a:pt x="247650" y="76200"/>
                </a:lnTo>
                <a:close/>
              </a:path>
              <a:path w="323850" h="76200">
                <a:moveTo>
                  <a:pt x="2794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79400" y="31750"/>
                </a:lnTo>
                <a:lnTo>
                  <a:pt x="285750" y="38100"/>
                </a:lnTo>
                <a:lnTo>
                  <a:pt x="279400" y="44450"/>
                </a:lnTo>
                <a:close/>
              </a:path>
              <a:path w="323850" h="76200">
                <a:moveTo>
                  <a:pt x="311150" y="44450"/>
                </a:moveTo>
                <a:lnTo>
                  <a:pt x="295275" y="44450"/>
                </a:lnTo>
                <a:lnTo>
                  <a:pt x="295275" y="31750"/>
                </a:lnTo>
                <a:lnTo>
                  <a:pt x="311150" y="31750"/>
                </a:lnTo>
                <a:lnTo>
                  <a:pt x="323850" y="38100"/>
                </a:lnTo>
                <a:lnTo>
                  <a:pt x="311150" y="44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43000" y="1790700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307340" y="917513"/>
            <a:ext cx="8471535" cy="1313180"/>
          </a:xfrm>
          <a:prstGeom prst="rect"/>
        </p:spPr>
        <p:txBody>
          <a:bodyPr wrap="square" lIns="0" tIns="51435" rIns="0" bIns="0" rtlCol="0" vert="horz">
            <a:spAutoFit/>
          </a:bodyPr>
          <a:lstStyle/>
          <a:p>
            <a:pPr marL="12700" marR="5080" indent="381000">
              <a:lnSpc>
                <a:spcPct val="129299"/>
              </a:lnSpc>
              <a:spcBef>
                <a:spcPts val="405"/>
              </a:spcBef>
            </a:pPr>
            <a:r>
              <a:rPr dirty="0" sz="2800"/>
              <a:t>引例</a:t>
            </a:r>
            <a:r>
              <a:rPr dirty="0" sz="2800" spc="-5">
                <a:latin typeface="Times New Roman"/>
                <a:cs typeface="Times New Roman"/>
              </a:rPr>
              <a:t>.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spc="-1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为杠杆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-6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的支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2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b="0">
                <a:solidFill>
                  <a:srgbClr val="FFFFFF"/>
                </a:solidFill>
                <a:latin typeface="新宋体"/>
                <a:cs typeface="新宋体"/>
              </a:rPr>
              <a:t>有一个与杠杆夹角</a:t>
            </a:r>
            <a:r>
              <a:rPr dirty="0" baseline="1984" sz="4200" spc="-337" b="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-2450" sz="5100" spc="-82" b="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3400" spc="-5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力</a:t>
            </a:r>
            <a:r>
              <a:rPr dirty="0" sz="2800" spc="-71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00" spc="-1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作用在杠杆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spc="-71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上</a:t>
            </a:r>
            <a:r>
              <a:rPr dirty="0" sz="2800" spc="-70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2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力</a:t>
            </a:r>
            <a:r>
              <a:rPr dirty="0" sz="2800" spc="-71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00" spc="-1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作用在杠杆上的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力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638800" y="1790700"/>
            <a:ext cx="230187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827991" y="2469935"/>
            <a:ext cx="2741930" cy="1278255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algn="r" marR="71755">
              <a:lnSpc>
                <a:spcPct val="100000"/>
              </a:lnSpc>
              <a:spcBef>
                <a:spcPts val="1400"/>
              </a:spcBef>
            </a:pPr>
            <a:r>
              <a:rPr dirty="0" sz="2950" spc="10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endParaRPr sz="2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5"/>
              </a:spcBef>
              <a:tabLst>
                <a:tab pos="1932939" algn="l"/>
                <a:tab pos="2727960" algn="l"/>
              </a:tabLst>
            </a:pPr>
            <a:r>
              <a:rPr dirty="0" u="sng" baseline="-2824" sz="442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	</a:t>
            </a:r>
            <a:r>
              <a:rPr dirty="0" u="sng" sz="3050" spc="-5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</a:t>
            </a:r>
            <a:r>
              <a:rPr dirty="0" u="sng" sz="3050" spc="-5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321675" y="2667000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62400" y="4876800"/>
            <a:ext cx="981455" cy="12009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343400" y="5291137"/>
            <a:ext cx="914400" cy="85725"/>
          </a:xfrm>
          <a:custGeom>
            <a:avLst/>
            <a:gdLst/>
            <a:ahLst/>
            <a:cxnLst/>
            <a:rect l="l" t="t" r="r" b="b"/>
            <a:pathLst>
              <a:path w="914400" h="85725">
                <a:moveTo>
                  <a:pt x="828675" y="85725"/>
                </a:moveTo>
                <a:lnTo>
                  <a:pt x="828675" y="0"/>
                </a:lnTo>
                <a:lnTo>
                  <a:pt x="885825" y="28575"/>
                </a:lnTo>
                <a:lnTo>
                  <a:pt x="850112" y="28575"/>
                </a:lnTo>
                <a:lnTo>
                  <a:pt x="850112" y="57150"/>
                </a:lnTo>
                <a:lnTo>
                  <a:pt x="885825" y="57150"/>
                </a:lnTo>
                <a:lnTo>
                  <a:pt x="828675" y="85725"/>
                </a:lnTo>
                <a:close/>
              </a:path>
              <a:path w="914400" h="85725">
                <a:moveTo>
                  <a:pt x="82867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828675" y="28575"/>
                </a:lnTo>
                <a:lnTo>
                  <a:pt x="828675" y="57150"/>
                </a:lnTo>
                <a:close/>
              </a:path>
              <a:path w="914400" h="85725">
                <a:moveTo>
                  <a:pt x="885825" y="57150"/>
                </a:moveTo>
                <a:lnTo>
                  <a:pt x="850112" y="57150"/>
                </a:lnTo>
                <a:lnTo>
                  <a:pt x="850112" y="28575"/>
                </a:lnTo>
                <a:lnTo>
                  <a:pt x="885825" y="28575"/>
                </a:lnTo>
                <a:lnTo>
                  <a:pt x="914400" y="42862"/>
                </a:lnTo>
                <a:lnTo>
                  <a:pt x="885825" y="5715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4129443" y="4981435"/>
            <a:ext cx="226060" cy="520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50" spc="-50" i="1">
                <a:solidFill>
                  <a:srgbClr val="FF0033"/>
                </a:solidFill>
                <a:latin typeface="Times New Roman"/>
                <a:cs typeface="Times New Roman"/>
              </a:rPr>
              <a:t>o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25821" y="50833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31970" y="4724400"/>
            <a:ext cx="468630" cy="618490"/>
          </a:xfrm>
          <a:custGeom>
            <a:avLst/>
            <a:gdLst/>
            <a:ahLst/>
            <a:cxnLst/>
            <a:rect l="l" t="t" r="r" b="b"/>
            <a:pathLst>
              <a:path w="468629" h="618489">
                <a:moveTo>
                  <a:pt x="405768" y="60010"/>
                </a:moveTo>
                <a:lnTo>
                  <a:pt x="382904" y="42862"/>
                </a:lnTo>
                <a:lnTo>
                  <a:pt x="468629" y="0"/>
                </a:lnTo>
                <a:lnTo>
                  <a:pt x="460836" y="42862"/>
                </a:lnTo>
                <a:lnTo>
                  <a:pt x="418630" y="42862"/>
                </a:lnTo>
                <a:lnTo>
                  <a:pt x="405768" y="60010"/>
                </a:lnTo>
                <a:close/>
              </a:path>
              <a:path w="468629" h="618489">
                <a:moveTo>
                  <a:pt x="428628" y="77155"/>
                </a:moveTo>
                <a:lnTo>
                  <a:pt x="405771" y="60007"/>
                </a:lnTo>
                <a:lnTo>
                  <a:pt x="418630" y="42862"/>
                </a:lnTo>
                <a:lnTo>
                  <a:pt x="441487" y="60010"/>
                </a:lnTo>
                <a:lnTo>
                  <a:pt x="428628" y="77155"/>
                </a:lnTo>
                <a:close/>
              </a:path>
              <a:path w="468629" h="618489">
                <a:moveTo>
                  <a:pt x="451484" y="94297"/>
                </a:moveTo>
                <a:lnTo>
                  <a:pt x="428628" y="77155"/>
                </a:lnTo>
                <a:lnTo>
                  <a:pt x="441490" y="60007"/>
                </a:lnTo>
                <a:lnTo>
                  <a:pt x="418630" y="42862"/>
                </a:lnTo>
                <a:lnTo>
                  <a:pt x="460836" y="42862"/>
                </a:lnTo>
                <a:lnTo>
                  <a:pt x="451484" y="94297"/>
                </a:lnTo>
                <a:close/>
              </a:path>
              <a:path w="468629" h="618489">
                <a:moveTo>
                  <a:pt x="22859" y="618172"/>
                </a:moveTo>
                <a:lnTo>
                  <a:pt x="0" y="601027"/>
                </a:lnTo>
                <a:lnTo>
                  <a:pt x="405768" y="60010"/>
                </a:lnTo>
                <a:lnTo>
                  <a:pt x="428628" y="77155"/>
                </a:lnTo>
                <a:lnTo>
                  <a:pt x="22859" y="618172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894262" y="4549775"/>
            <a:ext cx="228600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818862" y="45499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30065" y="5328869"/>
            <a:ext cx="403860" cy="996315"/>
          </a:xfrm>
          <a:custGeom>
            <a:avLst/>
            <a:gdLst/>
            <a:ahLst/>
            <a:cxnLst/>
            <a:rect l="l" t="t" r="r" b="b"/>
            <a:pathLst>
              <a:path w="403860" h="996314">
                <a:moveTo>
                  <a:pt x="350227" y="920843"/>
                </a:moveTo>
                <a:lnTo>
                  <a:pt x="0" y="10261"/>
                </a:lnTo>
                <a:lnTo>
                  <a:pt x="26670" y="0"/>
                </a:lnTo>
                <a:lnTo>
                  <a:pt x="376898" y="910585"/>
                </a:lnTo>
                <a:lnTo>
                  <a:pt x="350227" y="920843"/>
                </a:lnTo>
                <a:close/>
              </a:path>
              <a:path w="403860" h="996314">
                <a:moveTo>
                  <a:pt x="399645" y="940854"/>
                </a:moveTo>
                <a:lnTo>
                  <a:pt x="357924" y="940854"/>
                </a:lnTo>
                <a:lnTo>
                  <a:pt x="384594" y="930592"/>
                </a:lnTo>
                <a:lnTo>
                  <a:pt x="376898" y="910585"/>
                </a:lnTo>
                <a:lnTo>
                  <a:pt x="403567" y="900328"/>
                </a:lnTo>
                <a:lnTo>
                  <a:pt x="399645" y="940854"/>
                </a:lnTo>
                <a:close/>
              </a:path>
              <a:path w="403860" h="996314">
                <a:moveTo>
                  <a:pt x="357924" y="940854"/>
                </a:moveTo>
                <a:lnTo>
                  <a:pt x="350227" y="920843"/>
                </a:lnTo>
                <a:lnTo>
                  <a:pt x="376898" y="910585"/>
                </a:lnTo>
                <a:lnTo>
                  <a:pt x="384594" y="930592"/>
                </a:lnTo>
                <a:lnTo>
                  <a:pt x="357924" y="940854"/>
                </a:lnTo>
                <a:close/>
              </a:path>
              <a:path w="403860" h="996314">
                <a:moveTo>
                  <a:pt x="394335" y="995730"/>
                </a:moveTo>
                <a:lnTo>
                  <a:pt x="323557" y="931100"/>
                </a:lnTo>
                <a:lnTo>
                  <a:pt x="350227" y="920843"/>
                </a:lnTo>
                <a:lnTo>
                  <a:pt x="357924" y="940854"/>
                </a:lnTo>
                <a:lnTo>
                  <a:pt x="399645" y="940854"/>
                </a:lnTo>
                <a:lnTo>
                  <a:pt x="394335" y="99573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4813337" y="5927890"/>
            <a:ext cx="330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843462" y="5924550"/>
            <a:ext cx="323850" cy="76200"/>
          </a:xfrm>
          <a:custGeom>
            <a:avLst/>
            <a:gdLst/>
            <a:ahLst/>
            <a:cxnLst/>
            <a:rect l="l" t="t" r="r" b="b"/>
            <a:pathLst>
              <a:path w="323850" h="76200">
                <a:moveTo>
                  <a:pt x="247650" y="76200"/>
                </a:moveTo>
                <a:lnTo>
                  <a:pt x="285750" y="38100"/>
                </a:lnTo>
                <a:lnTo>
                  <a:pt x="247650" y="0"/>
                </a:lnTo>
                <a:lnTo>
                  <a:pt x="311150" y="31750"/>
                </a:lnTo>
                <a:lnTo>
                  <a:pt x="295275" y="31750"/>
                </a:lnTo>
                <a:lnTo>
                  <a:pt x="295275" y="44450"/>
                </a:lnTo>
                <a:lnTo>
                  <a:pt x="311150" y="44450"/>
                </a:lnTo>
                <a:lnTo>
                  <a:pt x="247650" y="76200"/>
                </a:lnTo>
                <a:close/>
              </a:path>
              <a:path w="323850" h="76200">
                <a:moveTo>
                  <a:pt x="2794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79400" y="31750"/>
                </a:lnTo>
                <a:lnTo>
                  <a:pt x="285750" y="38100"/>
                </a:lnTo>
                <a:lnTo>
                  <a:pt x="279400" y="44450"/>
                </a:lnTo>
                <a:close/>
              </a:path>
              <a:path w="323850" h="76200">
                <a:moveTo>
                  <a:pt x="311150" y="44450"/>
                </a:moveTo>
                <a:lnTo>
                  <a:pt x="295275" y="44450"/>
                </a:lnTo>
                <a:lnTo>
                  <a:pt x="295275" y="31750"/>
                </a:lnTo>
                <a:lnTo>
                  <a:pt x="311150" y="31750"/>
                </a:lnTo>
                <a:lnTo>
                  <a:pt x="323850" y="38100"/>
                </a:lnTo>
                <a:lnTo>
                  <a:pt x="31115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838822" y="4530046"/>
            <a:ext cx="1280160" cy="124587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  <a:tabLst>
                <a:tab pos="462280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	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OP</a:t>
            </a:r>
            <a:endParaRPr sz="285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380"/>
              </a:spcBef>
              <a:tabLst>
                <a:tab pos="474980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	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74712" y="5295900"/>
            <a:ext cx="352425" cy="76200"/>
          </a:xfrm>
          <a:custGeom>
            <a:avLst/>
            <a:gdLst/>
            <a:ahLst/>
            <a:cxnLst/>
            <a:rect l="l" t="t" r="r" b="b"/>
            <a:pathLst>
              <a:path w="352425" h="76200">
                <a:moveTo>
                  <a:pt x="276225" y="76200"/>
                </a:moveTo>
                <a:lnTo>
                  <a:pt x="314325" y="38100"/>
                </a:lnTo>
                <a:lnTo>
                  <a:pt x="276225" y="0"/>
                </a:lnTo>
                <a:lnTo>
                  <a:pt x="339725" y="31750"/>
                </a:lnTo>
                <a:lnTo>
                  <a:pt x="323850" y="31750"/>
                </a:lnTo>
                <a:lnTo>
                  <a:pt x="323850" y="44450"/>
                </a:lnTo>
                <a:lnTo>
                  <a:pt x="339725" y="44450"/>
                </a:lnTo>
                <a:lnTo>
                  <a:pt x="276225" y="76200"/>
                </a:lnTo>
                <a:close/>
              </a:path>
              <a:path w="352425" h="76200">
                <a:moveTo>
                  <a:pt x="307975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307975" y="31750"/>
                </a:lnTo>
                <a:lnTo>
                  <a:pt x="314325" y="38100"/>
                </a:lnTo>
                <a:lnTo>
                  <a:pt x="307975" y="44450"/>
                </a:lnTo>
                <a:close/>
              </a:path>
              <a:path w="352425" h="76200">
                <a:moveTo>
                  <a:pt x="339725" y="44450"/>
                </a:moveTo>
                <a:lnTo>
                  <a:pt x="323850" y="44450"/>
                </a:lnTo>
                <a:lnTo>
                  <a:pt x="323850" y="31750"/>
                </a:lnTo>
                <a:lnTo>
                  <a:pt x="339725" y="31750"/>
                </a:lnTo>
                <a:lnTo>
                  <a:pt x="352425" y="38100"/>
                </a:lnTo>
                <a:lnTo>
                  <a:pt x="339725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676400" y="5295900"/>
            <a:ext cx="287655" cy="76200"/>
          </a:xfrm>
          <a:custGeom>
            <a:avLst/>
            <a:gdLst/>
            <a:ahLst/>
            <a:cxnLst/>
            <a:rect l="l" t="t" r="r" b="b"/>
            <a:pathLst>
              <a:path w="287655" h="76200">
                <a:moveTo>
                  <a:pt x="211137" y="76200"/>
                </a:moveTo>
                <a:lnTo>
                  <a:pt x="249237" y="38100"/>
                </a:lnTo>
                <a:lnTo>
                  <a:pt x="211137" y="0"/>
                </a:lnTo>
                <a:lnTo>
                  <a:pt x="274637" y="31750"/>
                </a:lnTo>
                <a:lnTo>
                  <a:pt x="258762" y="31750"/>
                </a:lnTo>
                <a:lnTo>
                  <a:pt x="258762" y="44450"/>
                </a:lnTo>
                <a:lnTo>
                  <a:pt x="274637" y="44450"/>
                </a:lnTo>
                <a:lnTo>
                  <a:pt x="211137" y="76200"/>
                </a:lnTo>
                <a:close/>
              </a:path>
              <a:path w="287655" h="76200">
                <a:moveTo>
                  <a:pt x="2428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42887" y="31750"/>
                </a:lnTo>
                <a:lnTo>
                  <a:pt x="249237" y="38100"/>
                </a:lnTo>
                <a:lnTo>
                  <a:pt x="242887" y="44450"/>
                </a:lnTo>
                <a:close/>
              </a:path>
              <a:path w="287655" h="76200">
                <a:moveTo>
                  <a:pt x="274637" y="44450"/>
                </a:moveTo>
                <a:lnTo>
                  <a:pt x="258762" y="44450"/>
                </a:lnTo>
                <a:lnTo>
                  <a:pt x="258762" y="31750"/>
                </a:lnTo>
                <a:lnTo>
                  <a:pt x="274637" y="31750"/>
                </a:lnTo>
                <a:lnTo>
                  <a:pt x="287337" y="38100"/>
                </a:lnTo>
                <a:lnTo>
                  <a:pt x="2746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890" y="465455"/>
            <a:ext cx="10934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1.</a:t>
            </a:r>
            <a:r>
              <a:rPr dirty="0" sz="2800" spc="-7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定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义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94001" y="1800225"/>
            <a:ext cx="162077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64940" y="3517264"/>
            <a:ext cx="9734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叉积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2077" y="2221864"/>
            <a:ext cx="5689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模</a:t>
            </a:r>
            <a:r>
              <a:rPr dirty="0" sz="2800" spc="-7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8754" y="1012701"/>
            <a:ext cx="3773804" cy="48640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049905" algn="l"/>
              </a:tabLst>
            </a:pPr>
            <a:r>
              <a:rPr dirty="0" sz="2850" spc="25" b="0">
                <a:solidFill>
                  <a:srgbClr val="FFFFFF"/>
                </a:solidFill>
                <a:latin typeface="宋体"/>
                <a:cs typeface="宋体"/>
              </a:rPr>
              <a:t>设</a:t>
            </a:r>
            <a:r>
              <a:rPr dirty="0" sz="2850" spc="-675" b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4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0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45" b="0">
                <a:solidFill>
                  <a:srgbClr val="FFFFFF"/>
                </a:solidFill>
                <a:latin typeface="宋体"/>
                <a:cs typeface="宋体"/>
              </a:rPr>
              <a:t>的夹角</a:t>
            </a:r>
            <a:r>
              <a:rPr dirty="0" sz="2850" spc="-35" b="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000" spc="-65" b="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3000" b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3968" sz="4200" b="0">
                <a:solidFill>
                  <a:srgbClr val="FFFFFF"/>
                </a:solidFill>
                <a:latin typeface="新宋体"/>
                <a:cs typeface="新宋体"/>
              </a:rPr>
              <a:t>定</a:t>
            </a:r>
            <a:r>
              <a:rPr dirty="0" baseline="3968" sz="4200" spc="-7" b="0">
                <a:solidFill>
                  <a:srgbClr val="FFFFFF"/>
                </a:solidFill>
                <a:latin typeface="新宋体"/>
                <a:cs typeface="新宋体"/>
              </a:rPr>
              <a:t>义</a:t>
            </a:r>
            <a:endParaRPr baseline="3968" sz="4200">
              <a:latin typeface="新宋体"/>
              <a:cs typeface="新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7762" y="10747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4962" y="103981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20139" y="1907946"/>
            <a:ext cx="10661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56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7797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endParaRPr baseline="-7797" sz="42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3100" y="20193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05200" y="1671637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38600" y="1671637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04439" y="1614246"/>
            <a:ext cx="52825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方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向</a:t>
            </a:r>
            <a:r>
              <a:rPr dirty="0" baseline="5952" sz="4200" spc="-106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5952" sz="4200" spc="-7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baseline="5952" sz="4200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4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1949" sz="4275" spc="-27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0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49" sz="4275" spc="-2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且符合右手规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baseline="1984" sz="4200">
              <a:latin typeface="新宋体"/>
              <a:cs typeface="新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95800" y="1671637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29200" y="16383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95027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34765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81387" y="23114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31652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71542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47767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87657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297639" y="2207491"/>
            <a:ext cx="78676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343400" y="23114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76800" y="2289175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538143" y="2242261"/>
            <a:ext cx="10210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1955" algn="l"/>
                <a:tab pos="824865" algn="l"/>
              </a:tabLst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2923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72456" y="2290864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77000" y="3352800"/>
            <a:ext cx="981455" cy="12009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81800" y="3690937"/>
            <a:ext cx="914400" cy="85725"/>
          </a:xfrm>
          <a:custGeom>
            <a:avLst/>
            <a:gdLst/>
            <a:ahLst/>
            <a:cxnLst/>
            <a:rect l="l" t="t" r="r" b="b"/>
            <a:pathLst>
              <a:path w="914400" h="85725">
                <a:moveTo>
                  <a:pt x="828675" y="85725"/>
                </a:moveTo>
                <a:lnTo>
                  <a:pt x="828675" y="0"/>
                </a:lnTo>
                <a:lnTo>
                  <a:pt x="885825" y="28575"/>
                </a:lnTo>
                <a:lnTo>
                  <a:pt x="850112" y="28575"/>
                </a:lnTo>
                <a:lnTo>
                  <a:pt x="850112" y="57150"/>
                </a:lnTo>
                <a:lnTo>
                  <a:pt x="885825" y="57150"/>
                </a:lnTo>
                <a:lnTo>
                  <a:pt x="828675" y="85725"/>
                </a:lnTo>
                <a:close/>
              </a:path>
              <a:path w="914400" h="85725">
                <a:moveTo>
                  <a:pt x="82867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828675" y="28575"/>
                </a:lnTo>
                <a:lnTo>
                  <a:pt x="828675" y="57150"/>
                </a:lnTo>
                <a:close/>
              </a:path>
              <a:path w="914400" h="85725">
                <a:moveTo>
                  <a:pt x="885825" y="57150"/>
                </a:moveTo>
                <a:lnTo>
                  <a:pt x="850112" y="57150"/>
                </a:lnTo>
                <a:lnTo>
                  <a:pt x="850112" y="28575"/>
                </a:lnTo>
                <a:lnTo>
                  <a:pt x="885825" y="28575"/>
                </a:lnTo>
                <a:lnTo>
                  <a:pt x="914400" y="42862"/>
                </a:lnTo>
                <a:lnTo>
                  <a:pt x="885825" y="5715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70369" y="3124200"/>
            <a:ext cx="468630" cy="618490"/>
          </a:xfrm>
          <a:custGeom>
            <a:avLst/>
            <a:gdLst/>
            <a:ahLst/>
            <a:cxnLst/>
            <a:rect l="l" t="t" r="r" b="b"/>
            <a:pathLst>
              <a:path w="468629" h="618489">
                <a:moveTo>
                  <a:pt x="405768" y="60010"/>
                </a:moveTo>
                <a:lnTo>
                  <a:pt x="382904" y="42862"/>
                </a:lnTo>
                <a:lnTo>
                  <a:pt x="468629" y="0"/>
                </a:lnTo>
                <a:lnTo>
                  <a:pt x="460836" y="42862"/>
                </a:lnTo>
                <a:lnTo>
                  <a:pt x="418630" y="42862"/>
                </a:lnTo>
                <a:lnTo>
                  <a:pt x="405768" y="60010"/>
                </a:lnTo>
                <a:close/>
              </a:path>
              <a:path w="468629" h="618489">
                <a:moveTo>
                  <a:pt x="428621" y="77149"/>
                </a:moveTo>
                <a:lnTo>
                  <a:pt x="405771" y="60007"/>
                </a:lnTo>
                <a:lnTo>
                  <a:pt x="418630" y="42862"/>
                </a:lnTo>
                <a:lnTo>
                  <a:pt x="441475" y="60010"/>
                </a:lnTo>
                <a:lnTo>
                  <a:pt x="428621" y="77149"/>
                </a:lnTo>
                <a:close/>
              </a:path>
              <a:path w="468629" h="618489">
                <a:moveTo>
                  <a:pt x="451484" y="94297"/>
                </a:moveTo>
                <a:lnTo>
                  <a:pt x="428621" y="77149"/>
                </a:lnTo>
                <a:lnTo>
                  <a:pt x="441477" y="60007"/>
                </a:lnTo>
                <a:lnTo>
                  <a:pt x="418630" y="42862"/>
                </a:lnTo>
                <a:lnTo>
                  <a:pt x="460836" y="42862"/>
                </a:lnTo>
                <a:lnTo>
                  <a:pt x="451484" y="94297"/>
                </a:lnTo>
                <a:close/>
              </a:path>
              <a:path w="468629" h="618489">
                <a:moveTo>
                  <a:pt x="22859" y="618172"/>
                </a:moveTo>
                <a:lnTo>
                  <a:pt x="0" y="601027"/>
                </a:lnTo>
                <a:lnTo>
                  <a:pt x="405768" y="60010"/>
                </a:lnTo>
                <a:lnTo>
                  <a:pt x="428621" y="77149"/>
                </a:lnTo>
                <a:lnTo>
                  <a:pt x="22859" y="618172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15200" y="29337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314031" y="293380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69189" y="3727081"/>
            <a:ext cx="622300" cy="1149985"/>
          </a:xfrm>
          <a:custGeom>
            <a:avLst/>
            <a:gdLst/>
            <a:ahLst/>
            <a:cxnLst/>
            <a:rect l="l" t="t" r="r" b="b"/>
            <a:pathLst>
              <a:path w="622300" h="1149985">
                <a:moveTo>
                  <a:pt x="569259" y="1080802"/>
                </a:moveTo>
                <a:lnTo>
                  <a:pt x="0" y="13436"/>
                </a:lnTo>
                <a:lnTo>
                  <a:pt x="25222" y="0"/>
                </a:lnTo>
                <a:lnTo>
                  <a:pt x="594471" y="1067356"/>
                </a:lnTo>
                <a:lnTo>
                  <a:pt x="569259" y="1080802"/>
                </a:lnTo>
                <a:close/>
              </a:path>
              <a:path w="622300" h="1149985">
                <a:moveTo>
                  <a:pt x="620892" y="1099718"/>
                </a:moveTo>
                <a:lnTo>
                  <a:pt x="579348" y="1099718"/>
                </a:lnTo>
                <a:lnTo>
                  <a:pt x="604558" y="1086269"/>
                </a:lnTo>
                <a:lnTo>
                  <a:pt x="594471" y="1067356"/>
                </a:lnTo>
                <a:lnTo>
                  <a:pt x="619683" y="1053909"/>
                </a:lnTo>
                <a:lnTo>
                  <a:pt x="620892" y="1099718"/>
                </a:lnTo>
                <a:close/>
              </a:path>
              <a:path w="622300" h="1149985">
                <a:moveTo>
                  <a:pt x="579348" y="1099718"/>
                </a:moveTo>
                <a:lnTo>
                  <a:pt x="569259" y="1080802"/>
                </a:lnTo>
                <a:lnTo>
                  <a:pt x="594471" y="1067356"/>
                </a:lnTo>
                <a:lnTo>
                  <a:pt x="604558" y="1086269"/>
                </a:lnTo>
                <a:lnTo>
                  <a:pt x="579348" y="1099718"/>
                </a:lnTo>
                <a:close/>
              </a:path>
              <a:path w="622300" h="1149985">
                <a:moveTo>
                  <a:pt x="622211" y="1149718"/>
                </a:moveTo>
                <a:lnTo>
                  <a:pt x="544055" y="1094244"/>
                </a:lnTo>
                <a:lnTo>
                  <a:pt x="569259" y="1080802"/>
                </a:lnTo>
                <a:lnTo>
                  <a:pt x="579348" y="1099718"/>
                </a:lnTo>
                <a:lnTo>
                  <a:pt x="620892" y="1099718"/>
                </a:lnTo>
                <a:lnTo>
                  <a:pt x="622211" y="1149718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772400" y="36195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91400" y="43815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43000" y="29972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62940" y="2937141"/>
            <a:ext cx="53587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称</a:t>
            </a:r>
            <a:r>
              <a:rPr dirty="0" baseline="5952" sz="4200" spc="-93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26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37">
                <a:solidFill>
                  <a:srgbClr val="FFFFFF"/>
                </a:solidFill>
                <a:latin typeface="宋体"/>
                <a:cs typeface="宋体"/>
              </a:rPr>
              <a:t>为向量</a:t>
            </a:r>
            <a:r>
              <a:rPr dirty="0" baseline="1949" sz="4275" spc="-1087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1949" sz="4275" spc="-23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427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1949" sz="4275" spc="-36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42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baseline="5952" sz="4200">
                <a:solidFill>
                  <a:srgbClr val="FFFF00"/>
                </a:solidFill>
                <a:latin typeface="新宋体"/>
                <a:cs typeface="新宋体"/>
              </a:rPr>
              <a:t>向量</a:t>
            </a:r>
            <a:r>
              <a:rPr dirty="0" baseline="5952" sz="4200" spc="-7">
                <a:solidFill>
                  <a:srgbClr val="FFFF00"/>
                </a:solidFill>
                <a:latin typeface="新宋体"/>
                <a:cs typeface="新宋体"/>
              </a:rPr>
              <a:t>积</a:t>
            </a:r>
            <a:r>
              <a:rPr dirty="0" baseline="5952" sz="4200" spc="-1057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baseline="5952" sz="4200" spc="-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5952" sz="4200" spc="42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记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作</a:t>
            </a:r>
            <a:endParaRPr baseline="5952" sz="4200">
              <a:latin typeface="新宋体"/>
              <a:cs typeface="新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08262" y="2967037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76600" y="29337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318943" y="3532924"/>
            <a:ext cx="12344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-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3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</a:t>
            </a:r>
            <a:r>
              <a:rPr dirty="0" sz="2850" spc="-3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86000" y="3579812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76550" y="3579812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36925" y="35433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392543" y="3546741"/>
            <a:ext cx="1290320" cy="12242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99415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  <a:tabLst>
                <a:tab pos="323215" algn="l"/>
              </a:tabLst>
            </a:pPr>
            <a:r>
              <a:rPr dirty="0" baseline="-1949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c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3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</a:t>
            </a:r>
            <a:r>
              <a:rPr dirty="0" sz="2850" spc="-3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981950" y="43561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442325" y="431958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57600" y="41529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971800" y="4152900"/>
            <a:ext cx="323850" cy="76200"/>
          </a:xfrm>
          <a:custGeom>
            <a:avLst/>
            <a:gdLst/>
            <a:ahLst/>
            <a:cxnLst/>
            <a:rect l="l" t="t" r="r" b="b"/>
            <a:pathLst>
              <a:path w="323850" h="76200">
                <a:moveTo>
                  <a:pt x="247650" y="76200"/>
                </a:moveTo>
                <a:lnTo>
                  <a:pt x="285750" y="38100"/>
                </a:lnTo>
                <a:lnTo>
                  <a:pt x="247650" y="0"/>
                </a:lnTo>
                <a:lnTo>
                  <a:pt x="311150" y="31750"/>
                </a:lnTo>
                <a:lnTo>
                  <a:pt x="295275" y="31750"/>
                </a:lnTo>
                <a:lnTo>
                  <a:pt x="295275" y="44450"/>
                </a:lnTo>
                <a:lnTo>
                  <a:pt x="311150" y="44450"/>
                </a:lnTo>
                <a:lnTo>
                  <a:pt x="247650" y="76200"/>
                </a:lnTo>
                <a:close/>
              </a:path>
              <a:path w="323850" h="76200">
                <a:moveTo>
                  <a:pt x="2794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79400" y="31750"/>
                </a:lnTo>
                <a:lnTo>
                  <a:pt x="285750" y="38100"/>
                </a:lnTo>
                <a:lnTo>
                  <a:pt x="279400" y="44450"/>
                </a:lnTo>
                <a:close/>
              </a:path>
              <a:path w="323850" h="76200">
                <a:moveTo>
                  <a:pt x="311150" y="44450"/>
                </a:moveTo>
                <a:lnTo>
                  <a:pt x="295275" y="44450"/>
                </a:lnTo>
                <a:lnTo>
                  <a:pt x="295275" y="31750"/>
                </a:lnTo>
                <a:lnTo>
                  <a:pt x="311150" y="31750"/>
                </a:lnTo>
                <a:lnTo>
                  <a:pt x="323850" y="38100"/>
                </a:lnTo>
                <a:lnTo>
                  <a:pt x="31115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33900" y="41529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31190" y="3863549"/>
            <a:ext cx="4095115" cy="1391285"/>
          </a:xfrm>
          <a:prstGeom prst="rect">
            <a:avLst/>
          </a:prstGeom>
        </p:spPr>
        <p:txBody>
          <a:bodyPr wrap="square" lIns="0" tIns="269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125"/>
              </a:spcBef>
              <a:tabLst>
                <a:tab pos="274129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引例中的力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矩</a:t>
            </a:r>
            <a:r>
              <a:rPr dirty="0" sz="2800" spc="-46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7797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M	</a:t>
            </a:r>
            <a:r>
              <a:rPr dirty="0" baseline="-779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7797" sz="4275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OP</a:t>
            </a:r>
            <a:r>
              <a:rPr dirty="0" baseline="-7797" sz="4275" spc="-44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baseline="-7797" sz="4275" spc="-2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baseline="-7797" sz="4275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945"/>
              </a:spcBef>
              <a:tabLst>
                <a:tab pos="1080135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思考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右图三角形面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积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08510" y="4949596"/>
            <a:ext cx="918210" cy="899160"/>
          </a:xfrm>
          <a:custGeom>
            <a:avLst/>
            <a:gdLst/>
            <a:ahLst/>
            <a:cxnLst/>
            <a:rect l="l" t="t" r="r" b="b"/>
            <a:pathLst>
              <a:path w="918209" h="899160">
                <a:moveTo>
                  <a:pt x="27216" y="33464"/>
                </a:moveTo>
                <a:lnTo>
                  <a:pt x="0" y="6807"/>
                </a:lnTo>
                <a:lnTo>
                  <a:pt x="6654" y="0"/>
                </a:lnTo>
                <a:lnTo>
                  <a:pt x="33883" y="26657"/>
                </a:lnTo>
                <a:lnTo>
                  <a:pt x="27216" y="33464"/>
                </a:lnTo>
                <a:close/>
              </a:path>
              <a:path w="918209" h="899160">
                <a:moveTo>
                  <a:pt x="74866" y="80111"/>
                </a:moveTo>
                <a:lnTo>
                  <a:pt x="47637" y="53454"/>
                </a:lnTo>
                <a:lnTo>
                  <a:pt x="54305" y="46647"/>
                </a:lnTo>
                <a:lnTo>
                  <a:pt x="81521" y="73304"/>
                </a:lnTo>
                <a:lnTo>
                  <a:pt x="74866" y="80111"/>
                </a:lnTo>
                <a:close/>
              </a:path>
              <a:path w="918209" h="899160">
                <a:moveTo>
                  <a:pt x="122504" y="126758"/>
                </a:moveTo>
                <a:lnTo>
                  <a:pt x="95275" y="100101"/>
                </a:lnTo>
                <a:lnTo>
                  <a:pt x="101942" y="93294"/>
                </a:lnTo>
                <a:lnTo>
                  <a:pt x="129171" y="119951"/>
                </a:lnTo>
                <a:lnTo>
                  <a:pt x="122504" y="126758"/>
                </a:lnTo>
                <a:close/>
              </a:path>
              <a:path w="918209" h="899160">
                <a:moveTo>
                  <a:pt x="170141" y="173393"/>
                </a:moveTo>
                <a:lnTo>
                  <a:pt x="142925" y="146748"/>
                </a:lnTo>
                <a:lnTo>
                  <a:pt x="149580" y="139941"/>
                </a:lnTo>
                <a:lnTo>
                  <a:pt x="176809" y="166598"/>
                </a:lnTo>
                <a:lnTo>
                  <a:pt x="170141" y="173393"/>
                </a:lnTo>
                <a:close/>
              </a:path>
              <a:path w="918209" h="899160">
                <a:moveTo>
                  <a:pt x="217792" y="220040"/>
                </a:moveTo>
                <a:lnTo>
                  <a:pt x="190563" y="193395"/>
                </a:lnTo>
                <a:lnTo>
                  <a:pt x="197230" y="186588"/>
                </a:lnTo>
                <a:lnTo>
                  <a:pt x="224447" y="213232"/>
                </a:lnTo>
                <a:lnTo>
                  <a:pt x="217792" y="220040"/>
                </a:lnTo>
                <a:close/>
              </a:path>
              <a:path w="918209" h="899160">
                <a:moveTo>
                  <a:pt x="265429" y="266687"/>
                </a:moveTo>
                <a:lnTo>
                  <a:pt x="238201" y="240029"/>
                </a:lnTo>
                <a:lnTo>
                  <a:pt x="244868" y="233222"/>
                </a:lnTo>
                <a:lnTo>
                  <a:pt x="272097" y="259880"/>
                </a:lnTo>
                <a:lnTo>
                  <a:pt x="265429" y="266687"/>
                </a:lnTo>
                <a:close/>
              </a:path>
              <a:path w="918209" h="899160">
                <a:moveTo>
                  <a:pt x="313067" y="313334"/>
                </a:moveTo>
                <a:lnTo>
                  <a:pt x="285851" y="286677"/>
                </a:lnTo>
                <a:lnTo>
                  <a:pt x="292506" y="279869"/>
                </a:lnTo>
                <a:lnTo>
                  <a:pt x="319735" y="306527"/>
                </a:lnTo>
                <a:lnTo>
                  <a:pt x="313067" y="313334"/>
                </a:lnTo>
                <a:close/>
              </a:path>
              <a:path w="918209" h="899160">
                <a:moveTo>
                  <a:pt x="360705" y="359981"/>
                </a:moveTo>
                <a:lnTo>
                  <a:pt x="333489" y="333324"/>
                </a:lnTo>
                <a:lnTo>
                  <a:pt x="340156" y="326516"/>
                </a:lnTo>
                <a:lnTo>
                  <a:pt x="367372" y="353174"/>
                </a:lnTo>
                <a:lnTo>
                  <a:pt x="360705" y="359981"/>
                </a:lnTo>
                <a:close/>
              </a:path>
              <a:path w="918209" h="899160">
                <a:moveTo>
                  <a:pt x="408355" y="406628"/>
                </a:moveTo>
                <a:lnTo>
                  <a:pt x="381126" y="379971"/>
                </a:lnTo>
                <a:lnTo>
                  <a:pt x="387794" y="373164"/>
                </a:lnTo>
                <a:lnTo>
                  <a:pt x="415010" y="399821"/>
                </a:lnTo>
                <a:lnTo>
                  <a:pt x="408355" y="406628"/>
                </a:lnTo>
                <a:close/>
              </a:path>
              <a:path w="918209" h="899160">
                <a:moveTo>
                  <a:pt x="455993" y="453275"/>
                </a:moveTo>
                <a:lnTo>
                  <a:pt x="428777" y="426618"/>
                </a:lnTo>
                <a:lnTo>
                  <a:pt x="435432" y="419811"/>
                </a:lnTo>
                <a:lnTo>
                  <a:pt x="462661" y="446468"/>
                </a:lnTo>
                <a:lnTo>
                  <a:pt x="455993" y="453275"/>
                </a:lnTo>
                <a:close/>
              </a:path>
              <a:path w="918209" h="899160">
                <a:moveTo>
                  <a:pt x="503631" y="499922"/>
                </a:moveTo>
                <a:lnTo>
                  <a:pt x="476415" y="473265"/>
                </a:lnTo>
                <a:lnTo>
                  <a:pt x="483082" y="466458"/>
                </a:lnTo>
                <a:lnTo>
                  <a:pt x="510298" y="493115"/>
                </a:lnTo>
                <a:lnTo>
                  <a:pt x="503631" y="499922"/>
                </a:lnTo>
                <a:close/>
              </a:path>
              <a:path w="918209" h="899160">
                <a:moveTo>
                  <a:pt x="551281" y="546569"/>
                </a:moveTo>
                <a:lnTo>
                  <a:pt x="524052" y="519912"/>
                </a:lnTo>
                <a:lnTo>
                  <a:pt x="530720" y="513105"/>
                </a:lnTo>
                <a:lnTo>
                  <a:pt x="557936" y="539762"/>
                </a:lnTo>
                <a:lnTo>
                  <a:pt x="551281" y="546569"/>
                </a:lnTo>
                <a:close/>
              </a:path>
              <a:path w="918209" h="899160">
                <a:moveTo>
                  <a:pt x="598919" y="593204"/>
                </a:moveTo>
                <a:lnTo>
                  <a:pt x="571690" y="566559"/>
                </a:lnTo>
                <a:lnTo>
                  <a:pt x="578358" y="559752"/>
                </a:lnTo>
                <a:lnTo>
                  <a:pt x="605586" y="586409"/>
                </a:lnTo>
                <a:lnTo>
                  <a:pt x="598919" y="593204"/>
                </a:lnTo>
                <a:close/>
              </a:path>
              <a:path w="918209" h="899160">
                <a:moveTo>
                  <a:pt x="646557" y="639851"/>
                </a:moveTo>
                <a:lnTo>
                  <a:pt x="619340" y="613206"/>
                </a:lnTo>
                <a:lnTo>
                  <a:pt x="625995" y="606399"/>
                </a:lnTo>
                <a:lnTo>
                  <a:pt x="653224" y="633044"/>
                </a:lnTo>
                <a:lnTo>
                  <a:pt x="646557" y="639851"/>
                </a:lnTo>
                <a:close/>
              </a:path>
              <a:path w="918209" h="899160">
                <a:moveTo>
                  <a:pt x="694207" y="686498"/>
                </a:moveTo>
                <a:lnTo>
                  <a:pt x="666978" y="659841"/>
                </a:lnTo>
                <a:lnTo>
                  <a:pt x="673646" y="653046"/>
                </a:lnTo>
                <a:lnTo>
                  <a:pt x="700862" y="679691"/>
                </a:lnTo>
                <a:lnTo>
                  <a:pt x="694207" y="686498"/>
                </a:lnTo>
                <a:close/>
              </a:path>
              <a:path w="918209" h="899160">
                <a:moveTo>
                  <a:pt x="741845" y="733145"/>
                </a:moveTo>
                <a:lnTo>
                  <a:pt x="714616" y="706488"/>
                </a:lnTo>
                <a:lnTo>
                  <a:pt x="721283" y="699681"/>
                </a:lnTo>
                <a:lnTo>
                  <a:pt x="748512" y="726338"/>
                </a:lnTo>
                <a:lnTo>
                  <a:pt x="741845" y="733145"/>
                </a:lnTo>
                <a:close/>
              </a:path>
              <a:path w="918209" h="899160">
                <a:moveTo>
                  <a:pt x="789482" y="779792"/>
                </a:moveTo>
                <a:lnTo>
                  <a:pt x="762266" y="753135"/>
                </a:lnTo>
                <a:lnTo>
                  <a:pt x="768921" y="746328"/>
                </a:lnTo>
                <a:lnTo>
                  <a:pt x="796150" y="772985"/>
                </a:lnTo>
                <a:lnTo>
                  <a:pt x="789482" y="779792"/>
                </a:lnTo>
                <a:close/>
              </a:path>
              <a:path w="918209" h="899160">
                <a:moveTo>
                  <a:pt x="837133" y="826439"/>
                </a:moveTo>
                <a:lnTo>
                  <a:pt x="809904" y="799782"/>
                </a:lnTo>
                <a:lnTo>
                  <a:pt x="816571" y="792975"/>
                </a:lnTo>
                <a:lnTo>
                  <a:pt x="843788" y="819632"/>
                </a:lnTo>
                <a:lnTo>
                  <a:pt x="837133" y="826439"/>
                </a:lnTo>
                <a:close/>
              </a:path>
              <a:path w="918209" h="899160">
                <a:moveTo>
                  <a:pt x="884770" y="873086"/>
                </a:moveTo>
                <a:lnTo>
                  <a:pt x="857542" y="846429"/>
                </a:lnTo>
                <a:lnTo>
                  <a:pt x="864209" y="839622"/>
                </a:lnTo>
                <a:lnTo>
                  <a:pt x="891438" y="866279"/>
                </a:lnTo>
                <a:lnTo>
                  <a:pt x="884770" y="873086"/>
                </a:lnTo>
                <a:close/>
              </a:path>
              <a:path w="918209" h="899160">
                <a:moveTo>
                  <a:pt x="911225" y="898982"/>
                </a:moveTo>
                <a:lnTo>
                  <a:pt x="905192" y="893076"/>
                </a:lnTo>
                <a:lnTo>
                  <a:pt x="911847" y="886269"/>
                </a:lnTo>
                <a:lnTo>
                  <a:pt x="917879" y="892175"/>
                </a:lnTo>
                <a:lnTo>
                  <a:pt x="911225" y="8989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29200" y="5800725"/>
            <a:ext cx="1689100" cy="85725"/>
          </a:xfrm>
          <a:custGeom>
            <a:avLst/>
            <a:gdLst/>
            <a:ahLst/>
            <a:cxnLst/>
            <a:rect l="l" t="t" r="r" b="b"/>
            <a:pathLst>
              <a:path w="1689100" h="85725">
                <a:moveTo>
                  <a:pt x="1603375" y="85725"/>
                </a:moveTo>
                <a:lnTo>
                  <a:pt x="1603375" y="0"/>
                </a:lnTo>
                <a:lnTo>
                  <a:pt x="1660525" y="28575"/>
                </a:lnTo>
                <a:lnTo>
                  <a:pt x="1624812" y="28575"/>
                </a:lnTo>
                <a:lnTo>
                  <a:pt x="1624812" y="57150"/>
                </a:lnTo>
                <a:lnTo>
                  <a:pt x="1660525" y="57150"/>
                </a:lnTo>
                <a:lnTo>
                  <a:pt x="1603375" y="85725"/>
                </a:lnTo>
                <a:close/>
              </a:path>
              <a:path w="1689100" h="85725">
                <a:moveTo>
                  <a:pt x="160337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603375" y="28575"/>
                </a:lnTo>
                <a:lnTo>
                  <a:pt x="1603375" y="57150"/>
                </a:lnTo>
                <a:close/>
              </a:path>
              <a:path w="1689100" h="85725">
                <a:moveTo>
                  <a:pt x="1660525" y="57150"/>
                </a:moveTo>
                <a:lnTo>
                  <a:pt x="1624812" y="57150"/>
                </a:lnTo>
                <a:lnTo>
                  <a:pt x="1624812" y="28575"/>
                </a:lnTo>
                <a:lnTo>
                  <a:pt x="1660525" y="28575"/>
                </a:lnTo>
                <a:lnTo>
                  <a:pt x="1689100" y="42862"/>
                </a:lnTo>
                <a:lnTo>
                  <a:pt x="1660525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18443" y="4953000"/>
            <a:ext cx="790575" cy="900430"/>
          </a:xfrm>
          <a:custGeom>
            <a:avLst/>
            <a:gdLst/>
            <a:ahLst/>
            <a:cxnLst/>
            <a:rect l="l" t="t" r="r" b="b"/>
            <a:pathLst>
              <a:path w="790575" h="900429">
                <a:moveTo>
                  <a:pt x="723009" y="55099"/>
                </a:moveTo>
                <a:lnTo>
                  <a:pt x="701509" y="36283"/>
                </a:lnTo>
                <a:lnTo>
                  <a:pt x="790219" y="0"/>
                </a:lnTo>
                <a:lnTo>
                  <a:pt x="780045" y="38976"/>
                </a:lnTo>
                <a:lnTo>
                  <a:pt x="737120" y="38976"/>
                </a:lnTo>
                <a:lnTo>
                  <a:pt x="723009" y="55099"/>
                </a:lnTo>
                <a:close/>
              </a:path>
              <a:path w="790575" h="900429">
                <a:moveTo>
                  <a:pt x="744506" y="73913"/>
                </a:moveTo>
                <a:lnTo>
                  <a:pt x="723009" y="55099"/>
                </a:lnTo>
                <a:lnTo>
                  <a:pt x="737120" y="38976"/>
                </a:lnTo>
                <a:lnTo>
                  <a:pt x="758621" y="57785"/>
                </a:lnTo>
                <a:lnTo>
                  <a:pt x="744506" y="73913"/>
                </a:lnTo>
                <a:close/>
              </a:path>
              <a:path w="790575" h="900429">
                <a:moveTo>
                  <a:pt x="766013" y="92735"/>
                </a:moveTo>
                <a:lnTo>
                  <a:pt x="744506" y="73913"/>
                </a:lnTo>
                <a:lnTo>
                  <a:pt x="758621" y="57785"/>
                </a:lnTo>
                <a:lnTo>
                  <a:pt x="737120" y="38976"/>
                </a:lnTo>
                <a:lnTo>
                  <a:pt x="780045" y="38976"/>
                </a:lnTo>
                <a:lnTo>
                  <a:pt x="766013" y="92735"/>
                </a:lnTo>
                <a:close/>
              </a:path>
              <a:path w="790575" h="900429">
                <a:moveTo>
                  <a:pt x="21513" y="899998"/>
                </a:moveTo>
                <a:lnTo>
                  <a:pt x="0" y="881176"/>
                </a:lnTo>
                <a:lnTo>
                  <a:pt x="723009" y="55099"/>
                </a:lnTo>
                <a:lnTo>
                  <a:pt x="744506" y="73913"/>
                </a:lnTo>
                <a:lnTo>
                  <a:pt x="21513" y="8999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206365" y="5604700"/>
            <a:ext cx="118110" cy="231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298931" y="5394386"/>
            <a:ext cx="332740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5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2750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83327" y="508280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76825" y="51435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5619216" y="585861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610225" y="5864225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746501" y="5547588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0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08997" y="5547588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0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836252" y="5464771"/>
            <a:ext cx="6908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32075" y="5452592"/>
            <a:ext cx="155575" cy="5892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200"/>
              </a:lnSpc>
              <a:spcBef>
                <a:spcPts val="135"/>
              </a:spcBef>
            </a:pPr>
            <a:r>
              <a:rPr dirty="0" u="sng" sz="195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16510">
              <a:lnSpc>
                <a:spcPts val="2200"/>
              </a:lnSpc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33687" y="55245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308350" y="54483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1815464" y="5498465"/>
            <a:ext cx="558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362200" y="609600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 h="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76884"/>
            <a:ext cx="10934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2.</a:t>
            </a:r>
            <a:r>
              <a:rPr dirty="0" sz="2800" spc="-7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性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质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4631" y="3287258"/>
            <a:ext cx="342646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37005" algn="l"/>
              </a:tabLst>
            </a:pP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2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2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sz="2850" spc="-15">
                <a:solidFill>
                  <a:srgbClr val="FFFFFF"/>
                </a:solidFill>
                <a:latin typeface="宋体"/>
                <a:cs typeface="宋体"/>
              </a:rPr>
              <a:t>即</a:t>
            </a:r>
            <a:r>
              <a:rPr dirty="0" sz="3000" spc="5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5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000" spc="-70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6750" y="1754187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654050" y="76200"/>
                </a:moveTo>
                <a:lnTo>
                  <a:pt x="654050" y="0"/>
                </a:lnTo>
                <a:lnTo>
                  <a:pt x="711200" y="28575"/>
                </a:lnTo>
                <a:lnTo>
                  <a:pt x="673100" y="28575"/>
                </a:lnTo>
                <a:lnTo>
                  <a:pt x="673100" y="47625"/>
                </a:lnTo>
                <a:lnTo>
                  <a:pt x="711200" y="47625"/>
                </a:lnTo>
                <a:lnTo>
                  <a:pt x="654050" y="76200"/>
                </a:lnTo>
                <a:close/>
              </a:path>
              <a:path w="730250" h="76200">
                <a:moveTo>
                  <a:pt x="65405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654050" y="28575"/>
                </a:lnTo>
                <a:lnTo>
                  <a:pt x="654050" y="47625"/>
                </a:lnTo>
                <a:close/>
              </a:path>
              <a:path w="730250" h="76200">
                <a:moveTo>
                  <a:pt x="711200" y="47625"/>
                </a:moveTo>
                <a:lnTo>
                  <a:pt x="673100" y="47625"/>
                </a:lnTo>
                <a:lnTo>
                  <a:pt x="673100" y="28575"/>
                </a:lnTo>
                <a:lnTo>
                  <a:pt x="711200" y="28575"/>
                </a:lnTo>
                <a:lnTo>
                  <a:pt x="730250" y="38100"/>
                </a:lnTo>
                <a:lnTo>
                  <a:pt x="7112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46750" y="1889125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73025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730250" h="76200">
                <a:moveTo>
                  <a:pt x="73025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730250" y="28575"/>
                </a:lnTo>
                <a:lnTo>
                  <a:pt x="7302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90800" y="3459162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654050" y="76200"/>
                </a:moveTo>
                <a:lnTo>
                  <a:pt x="654050" y="0"/>
                </a:lnTo>
                <a:lnTo>
                  <a:pt x="711200" y="28575"/>
                </a:lnTo>
                <a:lnTo>
                  <a:pt x="673100" y="28575"/>
                </a:lnTo>
                <a:lnTo>
                  <a:pt x="673100" y="47625"/>
                </a:lnTo>
                <a:lnTo>
                  <a:pt x="711200" y="47625"/>
                </a:lnTo>
                <a:lnTo>
                  <a:pt x="654050" y="76200"/>
                </a:lnTo>
                <a:close/>
              </a:path>
              <a:path w="730250" h="76200">
                <a:moveTo>
                  <a:pt x="65405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654050" y="28575"/>
                </a:lnTo>
                <a:lnTo>
                  <a:pt x="654050" y="47625"/>
                </a:lnTo>
                <a:close/>
              </a:path>
              <a:path w="730250" h="76200">
                <a:moveTo>
                  <a:pt x="711200" y="47625"/>
                </a:moveTo>
                <a:lnTo>
                  <a:pt x="673100" y="47625"/>
                </a:lnTo>
                <a:lnTo>
                  <a:pt x="673100" y="28575"/>
                </a:lnTo>
                <a:lnTo>
                  <a:pt x="711200" y="28575"/>
                </a:lnTo>
                <a:lnTo>
                  <a:pt x="730250" y="38100"/>
                </a:lnTo>
                <a:lnTo>
                  <a:pt x="7112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0800" y="3594100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73025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730250" h="76200">
                <a:moveTo>
                  <a:pt x="73025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730250" y="28575"/>
                </a:lnTo>
                <a:lnTo>
                  <a:pt x="7302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34200" y="3467100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654050" y="76200"/>
                </a:moveTo>
                <a:lnTo>
                  <a:pt x="654050" y="0"/>
                </a:lnTo>
                <a:lnTo>
                  <a:pt x="711200" y="28575"/>
                </a:lnTo>
                <a:lnTo>
                  <a:pt x="673100" y="28575"/>
                </a:lnTo>
                <a:lnTo>
                  <a:pt x="673100" y="47625"/>
                </a:lnTo>
                <a:lnTo>
                  <a:pt x="711200" y="47625"/>
                </a:lnTo>
                <a:lnTo>
                  <a:pt x="654050" y="76200"/>
                </a:lnTo>
                <a:close/>
              </a:path>
              <a:path w="730250" h="76200">
                <a:moveTo>
                  <a:pt x="65405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654050" y="28575"/>
                </a:lnTo>
                <a:lnTo>
                  <a:pt x="654050" y="47625"/>
                </a:lnTo>
                <a:close/>
              </a:path>
              <a:path w="730250" h="76200">
                <a:moveTo>
                  <a:pt x="711200" y="47625"/>
                </a:moveTo>
                <a:lnTo>
                  <a:pt x="673100" y="47625"/>
                </a:lnTo>
                <a:lnTo>
                  <a:pt x="673100" y="28575"/>
                </a:lnTo>
                <a:lnTo>
                  <a:pt x="711200" y="28575"/>
                </a:lnTo>
                <a:lnTo>
                  <a:pt x="730250" y="38100"/>
                </a:lnTo>
                <a:lnTo>
                  <a:pt x="7112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34200" y="3590925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73025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730250" h="76200">
                <a:moveTo>
                  <a:pt x="73025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730250" y="28575"/>
                </a:lnTo>
                <a:lnTo>
                  <a:pt x="7302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4600" y="1104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58950" y="1104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69543" y="1032116"/>
            <a:ext cx="182435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35940" algn="l"/>
              </a:tabLst>
            </a:pPr>
            <a:r>
              <a:rPr dirty="0" sz="2850" spc="-140" b="0">
                <a:solidFill>
                  <a:srgbClr val="FFFFFF"/>
                </a:solidFill>
                <a:latin typeface="Times New Roman"/>
                <a:cs typeface="Times New Roman"/>
              </a:rPr>
              <a:t>(1)	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0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62200" y="10160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346200" y="1689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58950" y="1612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9531" y="1643164"/>
            <a:ext cx="49028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04520" algn="l"/>
              </a:tabLst>
            </a:pP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(2)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为非零向量</a:t>
            </a:r>
            <a:r>
              <a:rPr dirty="0" baseline="3968" sz="4200" spc="-7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baseline="3968" sz="4200" spc="-56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19600" y="16906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800" y="16494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10200" y="16494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559372" y="1653844"/>
            <a:ext cx="924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baseline="7936" sz="4200" spc="-7">
                <a:solidFill>
                  <a:srgbClr val="FFFFFF"/>
                </a:solidFill>
                <a:latin typeface="MS UI Gothic"/>
                <a:cs typeface="MS UI Gothic"/>
              </a:rPr>
              <a:t>∥</a:t>
            </a:r>
            <a:r>
              <a:rPr dirty="0" baseline="7936" sz="4200" spc="-975">
                <a:solidFill>
                  <a:srgbClr val="FFFFFF"/>
                </a:solidFill>
                <a:latin typeface="MS UI Gothic"/>
                <a:cs typeface="MS UI Gothic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77012" y="17002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39000" y="16589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083193" y="2237422"/>
            <a:ext cx="26041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85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462212" y="23225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3075" y="22463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29000" y="22463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62400" y="22463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830324" y="3316490"/>
            <a:ext cx="924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baseline="6944" sz="4200" spc="-7">
                <a:solidFill>
                  <a:srgbClr val="FFFFFF"/>
                </a:solidFill>
                <a:latin typeface="MS UI Gothic"/>
                <a:cs typeface="MS UI Gothic"/>
              </a:rPr>
              <a:t>∥</a:t>
            </a:r>
            <a:r>
              <a:rPr dirty="0" baseline="6944" sz="4200" spc="-975">
                <a:solidFill>
                  <a:srgbClr val="FFFFFF"/>
                </a:solidFill>
                <a:latin typeface="MS UI Gothic"/>
                <a:cs typeface="MS UI Gothic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48600" y="33655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510587" y="332422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1262849" y="2798546"/>
            <a:ext cx="12452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19200" y="285115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25612" y="2806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259012" y="2806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429965" y="2843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69855" y="2843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46080" y="2843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385970" y="2843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3560927" y="2748229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82834" y="2752207"/>
            <a:ext cx="168402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5450" algn="l"/>
              </a:tabLst>
            </a:pP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baseline="1949" sz="4275" spc="30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baseline="1851" sz="4500" spc="3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54412" y="28448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87812" y="28051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563812" y="2933700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654050" y="76200"/>
                </a:moveTo>
                <a:lnTo>
                  <a:pt x="654050" y="0"/>
                </a:lnTo>
                <a:lnTo>
                  <a:pt x="711200" y="28575"/>
                </a:lnTo>
                <a:lnTo>
                  <a:pt x="673100" y="28575"/>
                </a:lnTo>
                <a:lnTo>
                  <a:pt x="673100" y="47625"/>
                </a:lnTo>
                <a:lnTo>
                  <a:pt x="711200" y="47625"/>
                </a:lnTo>
                <a:lnTo>
                  <a:pt x="654050" y="76200"/>
                </a:lnTo>
                <a:close/>
              </a:path>
              <a:path w="730250" h="76200">
                <a:moveTo>
                  <a:pt x="65405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654050" y="28575"/>
                </a:lnTo>
                <a:lnTo>
                  <a:pt x="654050" y="47625"/>
                </a:lnTo>
                <a:close/>
              </a:path>
              <a:path w="730250" h="76200">
                <a:moveTo>
                  <a:pt x="711200" y="47625"/>
                </a:moveTo>
                <a:lnTo>
                  <a:pt x="673100" y="47625"/>
                </a:lnTo>
                <a:lnTo>
                  <a:pt x="673100" y="28575"/>
                </a:lnTo>
                <a:lnTo>
                  <a:pt x="711200" y="28575"/>
                </a:lnTo>
                <a:lnTo>
                  <a:pt x="730250" y="38100"/>
                </a:lnTo>
                <a:lnTo>
                  <a:pt x="7112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563812" y="3068637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73025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730250" h="76200">
                <a:moveTo>
                  <a:pt x="73025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730250" y="28575"/>
                </a:lnTo>
                <a:lnTo>
                  <a:pt x="7302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38606" y="4595825"/>
            <a:ext cx="162560" cy="1536700"/>
          </a:xfrm>
          <a:custGeom>
            <a:avLst/>
            <a:gdLst/>
            <a:ahLst/>
            <a:cxnLst/>
            <a:rect l="l" t="t" r="r" b="b"/>
            <a:pathLst>
              <a:path w="162559" h="1536700">
                <a:moveTo>
                  <a:pt x="39154" y="12700"/>
                </a:moveTo>
                <a:lnTo>
                  <a:pt x="0" y="12700"/>
                </a:lnTo>
                <a:lnTo>
                  <a:pt x="787" y="0"/>
                </a:lnTo>
                <a:lnTo>
                  <a:pt x="35280" y="0"/>
                </a:lnTo>
                <a:lnTo>
                  <a:pt x="39154" y="12700"/>
                </a:lnTo>
                <a:close/>
              </a:path>
              <a:path w="162559" h="1536700">
                <a:moveTo>
                  <a:pt x="21920" y="25400"/>
                </a:moveTo>
                <a:lnTo>
                  <a:pt x="18376" y="12700"/>
                </a:lnTo>
                <a:lnTo>
                  <a:pt x="21374" y="12700"/>
                </a:lnTo>
                <a:lnTo>
                  <a:pt x="21920" y="25400"/>
                </a:lnTo>
                <a:close/>
              </a:path>
              <a:path w="162559" h="1536700">
                <a:moveTo>
                  <a:pt x="53555" y="25400"/>
                </a:moveTo>
                <a:lnTo>
                  <a:pt x="24828" y="25400"/>
                </a:lnTo>
                <a:lnTo>
                  <a:pt x="21374" y="12700"/>
                </a:lnTo>
                <a:lnTo>
                  <a:pt x="49949" y="12700"/>
                </a:lnTo>
                <a:lnTo>
                  <a:pt x="53555" y="25400"/>
                </a:lnTo>
                <a:close/>
              </a:path>
              <a:path w="162559" h="1536700">
                <a:moveTo>
                  <a:pt x="62534" y="38100"/>
                </a:moveTo>
                <a:lnTo>
                  <a:pt x="38709" y="38100"/>
                </a:lnTo>
                <a:lnTo>
                  <a:pt x="35725" y="25400"/>
                </a:lnTo>
                <a:lnTo>
                  <a:pt x="59689" y="25400"/>
                </a:lnTo>
                <a:lnTo>
                  <a:pt x="62534" y="38100"/>
                </a:lnTo>
                <a:close/>
              </a:path>
              <a:path w="162559" h="1536700">
                <a:moveTo>
                  <a:pt x="67805" y="50800"/>
                </a:moveTo>
                <a:lnTo>
                  <a:pt x="46215" y="50800"/>
                </a:lnTo>
                <a:lnTo>
                  <a:pt x="43573" y="38100"/>
                </a:lnTo>
                <a:lnTo>
                  <a:pt x="65252" y="38100"/>
                </a:lnTo>
                <a:lnTo>
                  <a:pt x="67805" y="50800"/>
                </a:lnTo>
                <a:close/>
              </a:path>
              <a:path w="162559" h="1536700">
                <a:moveTo>
                  <a:pt x="74561" y="63500"/>
                </a:moveTo>
                <a:lnTo>
                  <a:pt x="52844" y="63500"/>
                </a:lnTo>
                <a:lnTo>
                  <a:pt x="50584" y="50800"/>
                </a:lnTo>
                <a:lnTo>
                  <a:pt x="72466" y="50800"/>
                </a:lnTo>
                <a:lnTo>
                  <a:pt x="74561" y="63500"/>
                </a:lnTo>
                <a:close/>
              </a:path>
              <a:path w="162559" h="1536700">
                <a:moveTo>
                  <a:pt x="78270" y="76200"/>
                </a:moveTo>
                <a:lnTo>
                  <a:pt x="58394" y="76200"/>
                </a:lnTo>
                <a:lnTo>
                  <a:pt x="56565" y="63500"/>
                </a:lnTo>
                <a:lnTo>
                  <a:pt x="76504" y="63500"/>
                </a:lnTo>
                <a:lnTo>
                  <a:pt x="78270" y="76200"/>
                </a:lnTo>
                <a:close/>
              </a:path>
              <a:path w="162559" h="1536700">
                <a:moveTo>
                  <a:pt x="81305" y="88900"/>
                </a:moveTo>
                <a:lnTo>
                  <a:pt x="61417" y="88900"/>
                </a:lnTo>
                <a:lnTo>
                  <a:pt x="59893" y="76200"/>
                </a:lnTo>
                <a:lnTo>
                  <a:pt x="79870" y="76200"/>
                </a:lnTo>
                <a:lnTo>
                  <a:pt x="81305" y="88900"/>
                </a:lnTo>
                <a:close/>
              </a:path>
              <a:path w="162559" h="1536700">
                <a:moveTo>
                  <a:pt x="83629" y="101600"/>
                </a:moveTo>
                <a:lnTo>
                  <a:pt x="64808" y="101600"/>
                </a:lnTo>
                <a:lnTo>
                  <a:pt x="63779" y="88900"/>
                </a:lnTo>
                <a:lnTo>
                  <a:pt x="82562" y="88900"/>
                </a:lnTo>
                <a:lnTo>
                  <a:pt x="83629" y="101600"/>
                </a:lnTo>
                <a:close/>
              </a:path>
              <a:path w="162559" h="1536700">
                <a:moveTo>
                  <a:pt x="85216" y="114300"/>
                </a:moveTo>
                <a:lnTo>
                  <a:pt x="66243" y="114300"/>
                </a:lnTo>
                <a:lnTo>
                  <a:pt x="65570" y="101600"/>
                </a:lnTo>
                <a:lnTo>
                  <a:pt x="84518" y="101600"/>
                </a:lnTo>
                <a:lnTo>
                  <a:pt x="85216" y="114300"/>
                </a:lnTo>
                <a:close/>
              </a:path>
              <a:path w="162559" h="1536700">
                <a:moveTo>
                  <a:pt x="86017" y="127000"/>
                </a:moveTo>
                <a:lnTo>
                  <a:pt x="66979" y="127000"/>
                </a:lnTo>
                <a:lnTo>
                  <a:pt x="66687" y="114300"/>
                </a:lnTo>
                <a:lnTo>
                  <a:pt x="85712" y="114300"/>
                </a:lnTo>
                <a:lnTo>
                  <a:pt x="86017" y="127000"/>
                </a:lnTo>
                <a:close/>
              </a:path>
              <a:path w="162559" h="1536700">
                <a:moveTo>
                  <a:pt x="86220" y="647700"/>
                </a:moveTo>
                <a:lnTo>
                  <a:pt x="67170" y="647700"/>
                </a:lnTo>
                <a:lnTo>
                  <a:pt x="67068" y="127000"/>
                </a:lnTo>
                <a:lnTo>
                  <a:pt x="86118" y="127000"/>
                </a:lnTo>
                <a:lnTo>
                  <a:pt x="86220" y="647700"/>
                </a:lnTo>
                <a:close/>
              </a:path>
              <a:path w="162559" h="1536700">
                <a:moveTo>
                  <a:pt x="86969" y="660400"/>
                </a:moveTo>
                <a:lnTo>
                  <a:pt x="67970" y="660400"/>
                </a:lnTo>
                <a:lnTo>
                  <a:pt x="67475" y="647700"/>
                </a:lnTo>
                <a:lnTo>
                  <a:pt x="86486" y="647700"/>
                </a:lnTo>
                <a:lnTo>
                  <a:pt x="86969" y="660400"/>
                </a:lnTo>
                <a:close/>
              </a:path>
              <a:path w="162559" h="1536700">
                <a:moveTo>
                  <a:pt x="88430" y="673100"/>
                </a:moveTo>
                <a:lnTo>
                  <a:pt x="69557" y="673100"/>
                </a:lnTo>
                <a:lnTo>
                  <a:pt x="68668" y="660400"/>
                </a:lnTo>
                <a:lnTo>
                  <a:pt x="87579" y="660400"/>
                </a:lnTo>
                <a:lnTo>
                  <a:pt x="88430" y="673100"/>
                </a:lnTo>
                <a:close/>
              </a:path>
              <a:path w="162559" h="1536700">
                <a:moveTo>
                  <a:pt x="90550" y="685800"/>
                </a:moveTo>
                <a:lnTo>
                  <a:pt x="71881" y="685800"/>
                </a:lnTo>
                <a:lnTo>
                  <a:pt x="70624" y="673100"/>
                </a:lnTo>
                <a:lnTo>
                  <a:pt x="89357" y="673100"/>
                </a:lnTo>
                <a:lnTo>
                  <a:pt x="90550" y="685800"/>
                </a:lnTo>
                <a:close/>
              </a:path>
              <a:path w="162559" h="1536700">
                <a:moveTo>
                  <a:pt x="94894" y="698500"/>
                </a:moveTo>
                <a:lnTo>
                  <a:pt x="74917" y="698500"/>
                </a:lnTo>
                <a:lnTo>
                  <a:pt x="73317" y="685800"/>
                </a:lnTo>
                <a:lnTo>
                  <a:pt x="93205" y="685800"/>
                </a:lnTo>
                <a:lnTo>
                  <a:pt x="94894" y="698500"/>
                </a:lnTo>
                <a:close/>
              </a:path>
              <a:path w="162559" h="1536700">
                <a:moveTo>
                  <a:pt x="98488" y="711200"/>
                </a:moveTo>
                <a:lnTo>
                  <a:pt x="78625" y="711200"/>
                </a:lnTo>
                <a:lnTo>
                  <a:pt x="76682" y="698500"/>
                </a:lnTo>
                <a:lnTo>
                  <a:pt x="96507" y="698500"/>
                </a:lnTo>
                <a:lnTo>
                  <a:pt x="98488" y="711200"/>
                </a:lnTo>
                <a:close/>
              </a:path>
              <a:path w="162559" h="1536700">
                <a:moveTo>
                  <a:pt x="104838" y="723900"/>
                </a:moveTo>
                <a:lnTo>
                  <a:pt x="82969" y="723900"/>
                </a:lnTo>
                <a:lnTo>
                  <a:pt x="80721" y="711200"/>
                </a:lnTo>
                <a:lnTo>
                  <a:pt x="102438" y="711200"/>
                </a:lnTo>
                <a:lnTo>
                  <a:pt x="104838" y="723900"/>
                </a:lnTo>
                <a:close/>
              </a:path>
              <a:path w="162559" h="1536700">
                <a:moveTo>
                  <a:pt x="112153" y="736600"/>
                </a:moveTo>
                <a:lnTo>
                  <a:pt x="90652" y="736600"/>
                </a:lnTo>
                <a:lnTo>
                  <a:pt x="87934" y="723900"/>
                </a:lnTo>
                <a:lnTo>
                  <a:pt x="109385" y="723900"/>
                </a:lnTo>
                <a:lnTo>
                  <a:pt x="112153" y="736600"/>
                </a:lnTo>
                <a:close/>
              </a:path>
              <a:path w="162559" h="1536700">
                <a:moveTo>
                  <a:pt x="123050" y="749300"/>
                </a:moveTo>
                <a:lnTo>
                  <a:pt x="99631" y="749300"/>
                </a:lnTo>
                <a:lnTo>
                  <a:pt x="96494" y="736600"/>
                </a:lnTo>
                <a:lnTo>
                  <a:pt x="119862" y="736600"/>
                </a:lnTo>
                <a:lnTo>
                  <a:pt x="123050" y="749300"/>
                </a:lnTo>
                <a:close/>
              </a:path>
              <a:path w="162559" h="1536700">
                <a:moveTo>
                  <a:pt x="125933" y="749300"/>
                </a:moveTo>
                <a:lnTo>
                  <a:pt x="123050" y="749300"/>
                </a:lnTo>
                <a:lnTo>
                  <a:pt x="122643" y="736600"/>
                </a:lnTo>
                <a:lnTo>
                  <a:pt x="125933" y="749300"/>
                </a:lnTo>
                <a:close/>
              </a:path>
              <a:path w="162559" h="1536700">
                <a:moveTo>
                  <a:pt x="153187" y="762000"/>
                </a:moveTo>
                <a:lnTo>
                  <a:pt x="110299" y="762000"/>
                </a:lnTo>
                <a:lnTo>
                  <a:pt x="106692" y="749300"/>
                </a:lnTo>
                <a:lnTo>
                  <a:pt x="149275" y="749300"/>
                </a:lnTo>
                <a:lnTo>
                  <a:pt x="153187" y="762000"/>
                </a:lnTo>
                <a:close/>
              </a:path>
              <a:path w="162559" h="1536700">
                <a:moveTo>
                  <a:pt x="129679" y="774700"/>
                </a:moveTo>
                <a:lnTo>
                  <a:pt x="114033" y="774700"/>
                </a:lnTo>
                <a:lnTo>
                  <a:pt x="117906" y="762000"/>
                </a:lnTo>
                <a:lnTo>
                  <a:pt x="126072" y="762000"/>
                </a:lnTo>
                <a:lnTo>
                  <a:pt x="129679" y="774700"/>
                </a:lnTo>
                <a:close/>
              </a:path>
              <a:path w="162559" h="1536700">
                <a:moveTo>
                  <a:pt x="152400" y="774700"/>
                </a:moveTo>
                <a:lnTo>
                  <a:pt x="129679" y="774700"/>
                </a:lnTo>
                <a:lnTo>
                  <a:pt x="126072" y="762000"/>
                </a:lnTo>
                <a:lnTo>
                  <a:pt x="152400" y="762000"/>
                </a:lnTo>
                <a:lnTo>
                  <a:pt x="152400" y="774700"/>
                </a:lnTo>
                <a:close/>
              </a:path>
              <a:path w="162559" h="1536700">
                <a:moveTo>
                  <a:pt x="161112" y="774700"/>
                </a:moveTo>
                <a:lnTo>
                  <a:pt x="152400" y="774700"/>
                </a:lnTo>
                <a:lnTo>
                  <a:pt x="152400" y="762000"/>
                </a:lnTo>
                <a:lnTo>
                  <a:pt x="162013" y="762000"/>
                </a:lnTo>
                <a:lnTo>
                  <a:pt x="161112" y="774700"/>
                </a:lnTo>
                <a:close/>
              </a:path>
              <a:path w="162559" h="1536700">
                <a:moveTo>
                  <a:pt x="128358" y="787400"/>
                </a:moveTo>
                <a:lnTo>
                  <a:pt x="99631" y="787400"/>
                </a:lnTo>
                <a:lnTo>
                  <a:pt x="103238" y="774700"/>
                </a:lnTo>
                <a:lnTo>
                  <a:pt x="131813" y="774700"/>
                </a:lnTo>
                <a:lnTo>
                  <a:pt x="128358" y="787400"/>
                </a:lnTo>
                <a:close/>
              </a:path>
              <a:path w="162559" h="1536700">
                <a:moveTo>
                  <a:pt x="131267" y="787400"/>
                </a:moveTo>
                <a:lnTo>
                  <a:pt x="131813" y="774700"/>
                </a:lnTo>
                <a:lnTo>
                  <a:pt x="134810" y="774700"/>
                </a:lnTo>
                <a:lnTo>
                  <a:pt x="131267" y="787400"/>
                </a:lnTo>
                <a:close/>
              </a:path>
              <a:path w="162559" h="1536700">
                <a:moveTo>
                  <a:pt x="114477" y="800100"/>
                </a:moveTo>
                <a:lnTo>
                  <a:pt x="90855" y="800100"/>
                </a:lnTo>
                <a:lnTo>
                  <a:pt x="93497" y="787400"/>
                </a:lnTo>
                <a:lnTo>
                  <a:pt x="117462" y="787400"/>
                </a:lnTo>
                <a:lnTo>
                  <a:pt x="114477" y="800100"/>
                </a:lnTo>
                <a:close/>
              </a:path>
              <a:path w="162559" h="1536700">
                <a:moveTo>
                  <a:pt x="106972" y="812800"/>
                </a:moveTo>
                <a:lnTo>
                  <a:pt x="85547" y="812800"/>
                </a:lnTo>
                <a:lnTo>
                  <a:pt x="87934" y="800100"/>
                </a:lnTo>
                <a:lnTo>
                  <a:pt x="109613" y="800100"/>
                </a:lnTo>
                <a:lnTo>
                  <a:pt x="106972" y="812800"/>
                </a:lnTo>
                <a:close/>
              </a:path>
              <a:path w="162559" h="1536700">
                <a:moveTo>
                  <a:pt x="100342" y="825500"/>
                </a:moveTo>
                <a:lnTo>
                  <a:pt x="78739" y="825500"/>
                </a:lnTo>
                <a:lnTo>
                  <a:pt x="80848" y="812800"/>
                </a:lnTo>
                <a:lnTo>
                  <a:pt x="102603" y="812800"/>
                </a:lnTo>
                <a:lnTo>
                  <a:pt x="100342" y="825500"/>
                </a:lnTo>
                <a:close/>
              </a:path>
              <a:path w="162559" h="1536700">
                <a:moveTo>
                  <a:pt x="94792" y="838200"/>
                </a:moveTo>
                <a:lnTo>
                  <a:pt x="75006" y="838200"/>
                </a:lnTo>
                <a:lnTo>
                  <a:pt x="76784" y="825500"/>
                </a:lnTo>
                <a:lnTo>
                  <a:pt x="96621" y="825500"/>
                </a:lnTo>
                <a:lnTo>
                  <a:pt x="94792" y="838200"/>
                </a:lnTo>
                <a:close/>
              </a:path>
              <a:path w="162559" h="1536700">
                <a:moveTo>
                  <a:pt x="91770" y="850900"/>
                </a:moveTo>
                <a:lnTo>
                  <a:pt x="71945" y="850900"/>
                </a:lnTo>
                <a:lnTo>
                  <a:pt x="73393" y="838200"/>
                </a:lnTo>
                <a:lnTo>
                  <a:pt x="93294" y="838200"/>
                </a:lnTo>
                <a:lnTo>
                  <a:pt x="91770" y="850900"/>
                </a:lnTo>
                <a:close/>
              </a:path>
              <a:path w="162559" h="1536700">
                <a:moveTo>
                  <a:pt x="88379" y="863600"/>
                </a:moveTo>
                <a:lnTo>
                  <a:pt x="69608" y="863600"/>
                </a:lnTo>
                <a:lnTo>
                  <a:pt x="70624" y="850900"/>
                </a:lnTo>
                <a:lnTo>
                  <a:pt x="89407" y="850900"/>
                </a:lnTo>
                <a:lnTo>
                  <a:pt x="88379" y="863600"/>
                </a:lnTo>
                <a:close/>
              </a:path>
              <a:path w="162559" h="1536700">
                <a:moveTo>
                  <a:pt x="86944" y="876300"/>
                </a:moveTo>
                <a:lnTo>
                  <a:pt x="67995" y="876300"/>
                </a:lnTo>
                <a:lnTo>
                  <a:pt x="68706" y="863600"/>
                </a:lnTo>
                <a:lnTo>
                  <a:pt x="87617" y="863600"/>
                </a:lnTo>
                <a:lnTo>
                  <a:pt x="86944" y="876300"/>
                </a:lnTo>
                <a:close/>
              </a:path>
              <a:path w="162559" h="1536700">
                <a:moveTo>
                  <a:pt x="86207" y="889000"/>
                </a:moveTo>
                <a:lnTo>
                  <a:pt x="67182" y="889000"/>
                </a:lnTo>
                <a:lnTo>
                  <a:pt x="67487" y="876300"/>
                </a:lnTo>
                <a:lnTo>
                  <a:pt x="86499" y="876300"/>
                </a:lnTo>
                <a:lnTo>
                  <a:pt x="86207" y="889000"/>
                </a:lnTo>
                <a:close/>
              </a:path>
              <a:path w="162559" h="1536700">
                <a:moveTo>
                  <a:pt x="86004" y="1409700"/>
                </a:moveTo>
                <a:lnTo>
                  <a:pt x="66967" y="1409700"/>
                </a:lnTo>
                <a:lnTo>
                  <a:pt x="67068" y="889000"/>
                </a:lnTo>
                <a:lnTo>
                  <a:pt x="86118" y="889000"/>
                </a:lnTo>
                <a:lnTo>
                  <a:pt x="86004" y="1409700"/>
                </a:lnTo>
                <a:close/>
              </a:path>
              <a:path w="162559" h="1536700">
                <a:moveTo>
                  <a:pt x="85191" y="1422400"/>
                </a:moveTo>
                <a:lnTo>
                  <a:pt x="66217" y="1422400"/>
                </a:lnTo>
                <a:lnTo>
                  <a:pt x="66700" y="1409700"/>
                </a:lnTo>
                <a:lnTo>
                  <a:pt x="85699" y="1409700"/>
                </a:lnTo>
                <a:lnTo>
                  <a:pt x="85191" y="1422400"/>
                </a:lnTo>
                <a:close/>
              </a:path>
              <a:path w="162559" h="1536700">
                <a:moveTo>
                  <a:pt x="83578" y="1435100"/>
                </a:moveTo>
                <a:lnTo>
                  <a:pt x="64757" y="1435100"/>
                </a:lnTo>
                <a:lnTo>
                  <a:pt x="65608" y="1422400"/>
                </a:lnTo>
                <a:lnTo>
                  <a:pt x="84480" y="1422400"/>
                </a:lnTo>
                <a:lnTo>
                  <a:pt x="83578" y="1435100"/>
                </a:lnTo>
                <a:close/>
              </a:path>
              <a:path w="162559" h="1536700">
                <a:moveTo>
                  <a:pt x="81241" y="1447800"/>
                </a:moveTo>
                <a:lnTo>
                  <a:pt x="62636" y="1447800"/>
                </a:lnTo>
                <a:lnTo>
                  <a:pt x="63830" y="1435100"/>
                </a:lnTo>
                <a:lnTo>
                  <a:pt x="82562" y="1435100"/>
                </a:lnTo>
                <a:lnTo>
                  <a:pt x="81241" y="1447800"/>
                </a:lnTo>
                <a:close/>
              </a:path>
              <a:path w="162559" h="1536700">
                <a:moveTo>
                  <a:pt x="78181" y="1460500"/>
                </a:moveTo>
                <a:lnTo>
                  <a:pt x="58292" y="1460500"/>
                </a:lnTo>
                <a:lnTo>
                  <a:pt x="59982" y="1447800"/>
                </a:lnTo>
                <a:lnTo>
                  <a:pt x="79794" y="1447800"/>
                </a:lnTo>
                <a:lnTo>
                  <a:pt x="78181" y="1460500"/>
                </a:lnTo>
                <a:close/>
              </a:path>
              <a:path w="162559" h="1536700">
                <a:moveTo>
                  <a:pt x="74447" y="1473200"/>
                </a:moveTo>
                <a:lnTo>
                  <a:pt x="54698" y="1473200"/>
                </a:lnTo>
                <a:lnTo>
                  <a:pt x="56680" y="1460500"/>
                </a:lnTo>
                <a:lnTo>
                  <a:pt x="76403" y="1460500"/>
                </a:lnTo>
                <a:lnTo>
                  <a:pt x="74447" y="1473200"/>
                </a:lnTo>
                <a:close/>
              </a:path>
              <a:path w="162559" h="1536700">
                <a:moveTo>
                  <a:pt x="70065" y="1485900"/>
                </a:moveTo>
                <a:lnTo>
                  <a:pt x="48348" y="1485900"/>
                </a:lnTo>
                <a:lnTo>
                  <a:pt x="50749" y="1473200"/>
                </a:lnTo>
                <a:lnTo>
                  <a:pt x="72339" y="1473200"/>
                </a:lnTo>
                <a:lnTo>
                  <a:pt x="70065" y="1485900"/>
                </a:lnTo>
                <a:close/>
              </a:path>
              <a:path w="162559" h="1536700">
                <a:moveTo>
                  <a:pt x="62331" y="1498600"/>
                </a:moveTo>
                <a:lnTo>
                  <a:pt x="41033" y="1498600"/>
                </a:lnTo>
                <a:lnTo>
                  <a:pt x="43802" y="1485900"/>
                </a:lnTo>
                <a:lnTo>
                  <a:pt x="65252" y="1485900"/>
                </a:lnTo>
                <a:lnTo>
                  <a:pt x="62331" y="1498600"/>
                </a:lnTo>
                <a:close/>
              </a:path>
              <a:path w="162559" h="1536700">
                <a:moveTo>
                  <a:pt x="30137" y="1511300"/>
                </a:moveTo>
                <a:lnTo>
                  <a:pt x="27254" y="1511300"/>
                </a:lnTo>
                <a:lnTo>
                  <a:pt x="30543" y="1498600"/>
                </a:lnTo>
                <a:lnTo>
                  <a:pt x="30137" y="1511300"/>
                </a:lnTo>
                <a:close/>
              </a:path>
              <a:path w="162559" h="1536700">
                <a:moveTo>
                  <a:pt x="53555" y="1511300"/>
                </a:moveTo>
                <a:lnTo>
                  <a:pt x="30137" y="1511300"/>
                </a:lnTo>
                <a:lnTo>
                  <a:pt x="33324" y="1498600"/>
                </a:lnTo>
                <a:lnTo>
                  <a:pt x="56692" y="1498600"/>
                </a:lnTo>
                <a:lnTo>
                  <a:pt x="53555" y="1511300"/>
                </a:lnTo>
                <a:close/>
              </a:path>
              <a:path w="162559" h="1536700">
                <a:moveTo>
                  <a:pt x="23507" y="1536700"/>
                </a:moveTo>
                <a:lnTo>
                  <a:pt x="787" y="1536700"/>
                </a:lnTo>
                <a:lnTo>
                  <a:pt x="0" y="1524000"/>
                </a:lnTo>
                <a:lnTo>
                  <a:pt x="3911" y="1511300"/>
                </a:lnTo>
                <a:lnTo>
                  <a:pt x="46494" y="1511300"/>
                </a:lnTo>
                <a:lnTo>
                  <a:pt x="42887" y="1524000"/>
                </a:lnTo>
                <a:lnTo>
                  <a:pt x="27114" y="1524000"/>
                </a:lnTo>
                <a:lnTo>
                  <a:pt x="23507" y="1536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522527" y="5120004"/>
            <a:ext cx="114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FFFF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FFFF"/>
                </a:solidFill>
                <a:latin typeface="新宋体"/>
                <a:cs typeface="新宋体"/>
              </a:rPr>
              <a:t>证明略</a:t>
            </a:r>
            <a:r>
              <a:rPr dirty="0" sz="2400">
                <a:solidFill>
                  <a:srgbClr val="00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743200" y="4457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200400" y="4533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743200" y="51768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76600" y="51006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886200" y="51768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19600" y="51768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953000" y="51768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10200" y="51006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867400" y="51768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048000" y="57864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657600" y="57102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91000" y="57864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05400" y="57102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248400" y="57864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05600" y="57102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94690" y="3774439"/>
            <a:ext cx="6403975" cy="2409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95"/>
              </a:spcBef>
              <a:buFont typeface="Times New Roman"/>
              <a:buAutoNum type="arabicPeriod" startAt="3"/>
              <a:tabLst>
                <a:tab pos="36830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运算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律</a:t>
            </a:r>
            <a:endParaRPr sz="2800">
              <a:latin typeface="新宋体"/>
              <a:cs typeface="新宋体"/>
            </a:endParaRPr>
          </a:p>
          <a:p>
            <a:pPr lvl="1" marL="654685" indent="-524510">
              <a:lnSpc>
                <a:spcPct val="100000"/>
              </a:lnSpc>
              <a:spcBef>
                <a:spcPts val="2075"/>
              </a:spcBef>
              <a:buFont typeface="Times New Roman"/>
              <a:buAutoNum type="arabicParenBoth"/>
              <a:tabLst>
                <a:tab pos="654685" algn="l"/>
                <a:tab pos="655320" algn="l"/>
                <a:tab pos="150876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lvl="1" marL="668020" indent="-502920">
              <a:lnSpc>
                <a:spcPct val="100000"/>
              </a:lnSpc>
              <a:spcBef>
                <a:spcPts val="1850"/>
              </a:spcBef>
              <a:buFont typeface="Times New Roman"/>
              <a:buAutoNum type="arabicParenBoth"/>
              <a:tabLst>
                <a:tab pos="668020" algn="l"/>
              </a:tabLst>
            </a:pP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分配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r>
              <a:rPr dirty="0" baseline="3968" sz="4200" spc="-3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1050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(3)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结合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r>
              <a:rPr dirty="0" sz="2800" spc="1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-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9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2923" sz="4275" spc="-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2923" sz="4275" spc="-4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baseline="2923" sz="4275" spc="-4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-33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2777" sz="4500" spc="-337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2923" sz="4275" spc="-33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2923" sz="4275" spc="-5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2923" sz="4275" spc="-2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3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295400" y="4533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828800" y="4457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993139" y="2191702"/>
            <a:ext cx="8591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证明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88595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52800" y="188595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267200" y="188595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537200" y="1841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27800" y="1841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66000" y="1841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47800" y="1262062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00300" y="1185862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29000" y="118427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92600" y="118427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12928" y="1015804"/>
            <a:ext cx="1896745" cy="1274445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590"/>
              </a:spcBef>
              <a:tabLst>
                <a:tab pos="1078230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baseline="5952" sz="4200">
              <a:latin typeface="新宋体"/>
              <a:cs typeface="新宋体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  <a:tabLst>
                <a:tab pos="908050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02300" y="118427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87900" y="118427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2900" y="1184275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05712" y="1184275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69290" y="511809"/>
            <a:ext cx="5885180" cy="1823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4.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向量积的坐标表示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  <a:p>
            <a:pPr marL="112395" marR="30480" indent="223520">
              <a:lnSpc>
                <a:spcPct val="154000"/>
              </a:lnSpc>
              <a:spcBef>
                <a:spcPts val="254"/>
              </a:spcBef>
              <a:tabLst>
                <a:tab pos="2727325" algn="l"/>
                <a:tab pos="2786380" algn="l"/>
                <a:tab pos="3627120" algn="l"/>
                <a:tab pos="4127500" algn="l"/>
              </a:tabLst>
            </a:pP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设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-2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		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-2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69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-1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6822" sz="4275" spc="-6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1396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1396" sz="2925" spc="6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7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baseline="6822" sz="4275" spc="-18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6822" sz="4275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10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1396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11396" sz="29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7400" y="1917700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43012" y="1841500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749310" y="2605671"/>
            <a:ext cx="1454785" cy="551815"/>
          </a:xfrm>
          <a:custGeom>
            <a:avLst/>
            <a:gdLst/>
            <a:ahLst/>
            <a:cxnLst/>
            <a:rect l="l" t="t" r="r" b="b"/>
            <a:pathLst>
              <a:path w="1454785" h="551814">
                <a:moveTo>
                  <a:pt x="1447800" y="551281"/>
                </a:moveTo>
                <a:lnTo>
                  <a:pt x="0" y="17881"/>
                </a:lnTo>
                <a:lnTo>
                  <a:pt x="6578" y="0"/>
                </a:lnTo>
                <a:lnTo>
                  <a:pt x="1454378" y="533400"/>
                </a:lnTo>
                <a:lnTo>
                  <a:pt x="1447800" y="551281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82973" y="3443871"/>
            <a:ext cx="1454785" cy="551815"/>
          </a:xfrm>
          <a:custGeom>
            <a:avLst/>
            <a:gdLst/>
            <a:ahLst/>
            <a:cxnLst/>
            <a:rect l="l" t="t" r="r" b="b"/>
            <a:pathLst>
              <a:path w="1454785" h="551814">
                <a:moveTo>
                  <a:pt x="1447800" y="551281"/>
                </a:moveTo>
                <a:lnTo>
                  <a:pt x="0" y="17881"/>
                </a:lnTo>
                <a:lnTo>
                  <a:pt x="6578" y="0"/>
                </a:lnTo>
                <a:lnTo>
                  <a:pt x="1454378" y="533400"/>
                </a:lnTo>
                <a:lnTo>
                  <a:pt x="1447800" y="551281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26111" y="4124909"/>
            <a:ext cx="1454785" cy="551815"/>
          </a:xfrm>
          <a:custGeom>
            <a:avLst/>
            <a:gdLst/>
            <a:ahLst/>
            <a:cxnLst/>
            <a:rect l="l" t="t" r="r" b="b"/>
            <a:pathLst>
              <a:path w="1454784" h="551814">
                <a:moveTo>
                  <a:pt x="1447800" y="551281"/>
                </a:moveTo>
                <a:lnTo>
                  <a:pt x="0" y="17881"/>
                </a:lnTo>
                <a:lnTo>
                  <a:pt x="6578" y="0"/>
                </a:lnTo>
                <a:lnTo>
                  <a:pt x="1454378" y="533400"/>
                </a:lnTo>
                <a:lnTo>
                  <a:pt x="1447800" y="551281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28800" y="23812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28800" y="23812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19400" y="23812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19400" y="23812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10000" y="23812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10000" y="23812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627312" y="2605087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73400" y="2605087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10100" y="260508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67300" y="260508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43687" y="260508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86600" y="260508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200400" y="3333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657600" y="3333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427912" y="3333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848600" y="3333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216275" y="4095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673475" y="4095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57800" y="4095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791200" y="4095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02062" y="485775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43650" y="48387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505750" y="4855197"/>
            <a:ext cx="5049520" cy="1207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909185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17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172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187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187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42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42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  <a:p>
            <a:pPr marL="790575" indent="-270510">
              <a:lnSpc>
                <a:spcPct val="100000"/>
              </a:lnSpc>
              <a:spcBef>
                <a:spcPts val="2430"/>
              </a:spcBef>
              <a:buFont typeface="Symbol"/>
              <a:buChar char=""/>
              <a:tabLst>
                <a:tab pos="791210" algn="l"/>
              </a:tabLst>
            </a:pPr>
            <a:r>
              <a:rPr dirty="0" sz="2850" spc="1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6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6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43400" y="56007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57800" y="333375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15000" y="333375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493672" y="2582849"/>
            <a:ext cx="6847840" cy="1965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898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3898" sz="4275" spc="-3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3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5641" sz="2925" spc="13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3898" sz="4275" spc="13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5641" sz="2925" spc="13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25641" sz="2925" spc="-12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baseline="-3898" sz="4275" spc="-18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 i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dirty="0" baseline="-3898" sz="4275" spc="-442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00"/>
                </a:solidFill>
                <a:latin typeface="Symbol"/>
                <a:cs typeface="Symbol"/>
              </a:rPr>
              <a:t></a:t>
            </a:r>
            <a:r>
              <a:rPr dirty="0" baseline="-3898" sz="4275" spc="-5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 i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dirty="0" baseline="-3898" sz="4275" spc="-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-3898" sz="4275" spc="-3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16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16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-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-2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-2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814705" indent="-276225">
              <a:lnSpc>
                <a:spcPct val="100000"/>
              </a:lnSpc>
              <a:spcBef>
                <a:spcPts val="2470"/>
              </a:spcBef>
              <a:buFont typeface="Symbol"/>
              <a:buChar char=""/>
              <a:tabLst>
                <a:tab pos="815340" algn="l"/>
                <a:tab pos="1788160" algn="l"/>
                <a:tab pos="3829050" algn="l"/>
                <a:tab pos="5977255" algn="l"/>
              </a:tabLst>
            </a:pP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	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-2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14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09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	</a:t>
            </a: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j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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j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 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2923" sz="4275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79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7094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2923" sz="4275" spc="179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7094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7094" sz="2925" spc="-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7">
                <a:solidFill>
                  <a:srgbClr val="FFFFFF"/>
                </a:solidFill>
                <a:latin typeface="Times New Roman"/>
                <a:cs typeface="Times New Roman"/>
              </a:rPr>
              <a:t>(	</a:t>
            </a:r>
            <a:r>
              <a:rPr dirty="0" baseline="2923" sz="4275" spc="7" i="1">
                <a:solidFill>
                  <a:srgbClr val="FFFFFF"/>
                </a:solidFill>
                <a:latin typeface="Times New Roman"/>
                <a:cs typeface="Times New Roman"/>
              </a:rPr>
              <a:t>j 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baseline="292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2923" sz="4275" spc="-6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baseline="2923" sz="4275">
              <a:latin typeface="Times New Roman"/>
              <a:cs typeface="Times New Roman"/>
            </a:endParaRPr>
          </a:p>
          <a:p>
            <a:pPr marL="847090" indent="-276225">
              <a:lnSpc>
                <a:spcPct val="100000"/>
              </a:lnSpc>
              <a:spcBef>
                <a:spcPts val="2515"/>
              </a:spcBef>
              <a:buFont typeface="Symbol"/>
              <a:buChar char=""/>
              <a:tabLst>
                <a:tab pos="847725" algn="l"/>
              </a:tabLst>
            </a:pPr>
            <a:r>
              <a:rPr dirty="0" baseline="-2923" sz="4275" spc="1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4216" sz="2925" spc="15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923" sz="4275" spc="15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4216" sz="2925" spc="15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4216" sz="2925" spc="-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2923" sz="4275" spc="-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2923" sz="4275" spc="-20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15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baseline="-2923" sz="4275" spc="-5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7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baseline="-2923" sz="4275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-2923" sz="4275" spc="1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925" spc="187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8518" sz="2925" spc="187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518" sz="2925" spc="-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2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5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5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k</a:t>
            </a:r>
            <a:r>
              <a:rPr dirty="0" sz="2850" spc="-14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</a:t>
            </a:r>
            <a:r>
              <a:rPr dirty="0" sz="2850" spc="-2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k</a:t>
            </a:r>
            <a:r>
              <a:rPr dirty="0" sz="2850" spc="14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391400" y="409575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24800" y="409575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543800" y="5476290"/>
            <a:ext cx="467359" cy="467359"/>
          </a:xfrm>
          <a:custGeom>
            <a:avLst/>
            <a:gdLst/>
            <a:ahLst/>
            <a:cxnLst/>
            <a:rect l="l" t="t" r="r" b="b"/>
            <a:pathLst>
              <a:path w="467359" h="467360">
                <a:moveTo>
                  <a:pt x="70713" y="416801"/>
                </a:moveTo>
                <a:lnTo>
                  <a:pt x="50507" y="396595"/>
                </a:lnTo>
                <a:lnTo>
                  <a:pt x="447103" y="0"/>
                </a:lnTo>
                <a:lnTo>
                  <a:pt x="467296" y="20218"/>
                </a:lnTo>
                <a:lnTo>
                  <a:pt x="70713" y="416801"/>
                </a:lnTo>
                <a:close/>
              </a:path>
              <a:path w="467359" h="467360">
                <a:moveTo>
                  <a:pt x="0" y="467309"/>
                </a:moveTo>
                <a:lnTo>
                  <a:pt x="30302" y="376389"/>
                </a:lnTo>
                <a:lnTo>
                  <a:pt x="50507" y="396595"/>
                </a:lnTo>
                <a:lnTo>
                  <a:pt x="35356" y="411746"/>
                </a:lnTo>
                <a:lnTo>
                  <a:pt x="55562" y="431952"/>
                </a:lnTo>
                <a:lnTo>
                  <a:pt x="85864" y="431952"/>
                </a:lnTo>
                <a:lnTo>
                  <a:pt x="90919" y="437006"/>
                </a:lnTo>
                <a:lnTo>
                  <a:pt x="0" y="467309"/>
                </a:lnTo>
                <a:close/>
              </a:path>
              <a:path w="467359" h="467360">
                <a:moveTo>
                  <a:pt x="55562" y="431952"/>
                </a:moveTo>
                <a:lnTo>
                  <a:pt x="35356" y="411746"/>
                </a:lnTo>
                <a:lnTo>
                  <a:pt x="50507" y="396595"/>
                </a:lnTo>
                <a:lnTo>
                  <a:pt x="70713" y="416801"/>
                </a:lnTo>
                <a:lnTo>
                  <a:pt x="55562" y="431952"/>
                </a:lnTo>
                <a:close/>
              </a:path>
              <a:path w="467359" h="467360">
                <a:moveTo>
                  <a:pt x="85864" y="431952"/>
                </a:moveTo>
                <a:lnTo>
                  <a:pt x="55562" y="431952"/>
                </a:lnTo>
                <a:lnTo>
                  <a:pt x="70713" y="416801"/>
                </a:lnTo>
                <a:lnTo>
                  <a:pt x="85864" y="4319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001000" y="5443537"/>
            <a:ext cx="685800" cy="85725"/>
          </a:xfrm>
          <a:custGeom>
            <a:avLst/>
            <a:gdLst/>
            <a:ahLst/>
            <a:cxnLst/>
            <a:rect l="l" t="t" r="r" b="b"/>
            <a:pathLst>
              <a:path w="685800" h="85725">
                <a:moveTo>
                  <a:pt x="600075" y="85725"/>
                </a:moveTo>
                <a:lnTo>
                  <a:pt x="600075" y="0"/>
                </a:lnTo>
                <a:lnTo>
                  <a:pt x="657225" y="28575"/>
                </a:lnTo>
                <a:lnTo>
                  <a:pt x="621512" y="28575"/>
                </a:lnTo>
                <a:lnTo>
                  <a:pt x="621512" y="57150"/>
                </a:lnTo>
                <a:lnTo>
                  <a:pt x="657225" y="57150"/>
                </a:lnTo>
                <a:lnTo>
                  <a:pt x="600075" y="85725"/>
                </a:lnTo>
                <a:close/>
              </a:path>
              <a:path w="685800" h="85725">
                <a:moveTo>
                  <a:pt x="60007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00075" y="28575"/>
                </a:lnTo>
                <a:lnTo>
                  <a:pt x="600075" y="57150"/>
                </a:lnTo>
                <a:close/>
              </a:path>
              <a:path w="685800" h="85725">
                <a:moveTo>
                  <a:pt x="657225" y="57150"/>
                </a:moveTo>
                <a:lnTo>
                  <a:pt x="621512" y="57150"/>
                </a:lnTo>
                <a:lnTo>
                  <a:pt x="621512" y="28575"/>
                </a:lnTo>
                <a:lnTo>
                  <a:pt x="657225" y="28575"/>
                </a:lnTo>
                <a:lnTo>
                  <a:pt x="685800" y="42862"/>
                </a:lnTo>
                <a:lnTo>
                  <a:pt x="657225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58137" y="4876800"/>
            <a:ext cx="85725" cy="609600"/>
          </a:xfrm>
          <a:custGeom>
            <a:avLst/>
            <a:gdLst/>
            <a:ahLst/>
            <a:cxnLst/>
            <a:rect l="l" t="t" r="r" b="b"/>
            <a:pathLst>
              <a:path w="85725" h="609600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609600">
                <a:moveTo>
                  <a:pt x="57150" y="609600"/>
                </a:moveTo>
                <a:lnTo>
                  <a:pt x="28575" y="609600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609600"/>
                </a:lnTo>
                <a:close/>
              </a:path>
              <a:path w="85725" h="609600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7822996" y="5756440"/>
            <a:ext cx="1270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34006" y="5604040"/>
            <a:ext cx="1270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772400" y="57531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534400" y="56007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724609" y="4829911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696200" y="48387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690" y="508317"/>
            <a:ext cx="35979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向量积的行列式计算</a:t>
            </a:r>
            <a:r>
              <a:rPr dirty="0" sz="2800" spc="-20"/>
              <a:t>法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286558" y="2535072"/>
            <a:ext cx="0" cy="1509395"/>
          </a:xfrm>
          <a:custGeom>
            <a:avLst/>
            <a:gdLst/>
            <a:ahLst/>
            <a:cxnLst/>
            <a:rect l="l" t="t" r="r" b="b"/>
            <a:pathLst>
              <a:path w="0" h="1509395">
                <a:moveTo>
                  <a:pt x="0" y="0"/>
                </a:moveTo>
                <a:lnTo>
                  <a:pt x="0" y="150910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6750" y="2535072"/>
            <a:ext cx="0" cy="1509395"/>
          </a:xfrm>
          <a:custGeom>
            <a:avLst/>
            <a:gdLst/>
            <a:ahLst/>
            <a:cxnLst/>
            <a:rect l="l" t="t" r="r" b="b"/>
            <a:pathLst>
              <a:path w="0" h="1509395">
                <a:moveTo>
                  <a:pt x="0" y="0"/>
                </a:moveTo>
                <a:lnTo>
                  <a:pt x="0" y="150910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01900" y="24526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90975" y="24526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63900" y="24526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53037" y="2360612"/>
            <a:ext cx="3438525" cy="1468755"/>
          </a:xfrm>
          <a:custGeom>
            <a:avLst/>
            <a:gdLst/>
            <a:ahLst/>
            <a:cxnLst/>
            <a:rect l="l" t="t" r="r" b="b"/>
            <a:pathLst>
              <a:path w="3438525" h="1468754">
                <a:moveTo>
                  <a:pt x="3438525" y="1468437"/>
                </a:moveTo>
                <a:lnTo>
                  <a:pt x="0" y="1468437"/>
                </a:lnTo>
                <a:lnTo>
                  <a:pt x="0" y="0"/>
                </a:lnTo>
                <a:lnTo>
                  <a:pt x="3438525" y="0"/>
                </a:lnTo>
                <a:lnTo>
                  <a:pt x="3438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58912"/>
                </a:lnTo>
                <a:lnTo>
                  <a:pt x="4762" y="1458912"/>
                </a:lnTo>
                <a:lnTo>
                  <a:pt x="9525" y="1463675"/>
                </a:lnTo>
                <a:lnTo>
                  <a:pt x="3438525" y="1463675"/>
                </a:lnTo>
                <a:lnTo>
                  <a:pt x="3438525" y="1468437"/>
                </a:lnTo>
                <a:close/>
              </a:path>
              <a:path w="3438525" h="146875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438525" h="1468754">
                <a:moveTo>
                  <a:pt x="3429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429000" y="4762"/>
                </a:lnTo>
                <a:lnTo>
                  <a:pt x="3429000" y="9525"/>
                </a:lnTo>
                <a:close/>
              </a:path>
              <a:path w="3438525" h="1468754">
                <a:moveTo>
                  <a:pt x="3429000" y="1463675"/>
                </a:moveTo>
                <a:lnTo>
                  <a:pt x="3429000" y="4762"/>
                </a:lnTo>
                <a:lnTo>
                  <a:pt x="3433762" y="9525"/>
                </a:lnTo>
                <a:lnTo>
                  <a:pt x="3438525" y="9525"/>
                </a:lnTo>
                <a:lnTo>
                  <a:pt x="3438525" y="1458912"/>
                </a:lnTo>
                <a:lnTo>
                  <a:pt x="3433762" y="1458912"/>
                </a:lnTo>
                <a:lnTo>
                  <a:pt x="3429000" y="1463675"/>
                </a:lnTo>
                <a:close/>
              </a:path>
              <a:path w="3438525" h="1468754">
                <a:moveTo>
                  <a:pt x="3438525" y="9525"/>
                </a:moveTo>
                <a:lnTo>
                  <a:pt x="3433762" y="9525"/>
                </a:lnTo>
                <a:lnTo>
                  <a:pt x="3429000" y="4762"/>
                </a:lnTo>
                <a:lnTo>
                  <a:pt x="3438525" y="4762"/>
                </a:lnTo>
                <a:lnTo>
                  <a:pt x="3438525" y="9525"/>
                </a:lnTo>
                <a:close/>
              </a:path>
              <a:path w="3438525" h="1468754">
                <a:moveTo>
                  <a:pt x="9525" y="1463675"/>
                </a:moveTo>
                <a:lnTo>
                  <a:pt x="4762" y="1458912"/>
                </a:lnTo>
                <a:lnTo>
                  <a:pt x="9525" y="1458912"/>
                </a:lnTo>
                <a:lnTo>
                  <a:pt x="9525" y="1463675"/>
                </a:lnTo>
                <a:close/>
              </a:path>
              <a:path w="3438525" h="1468754">
                <a:moveTo>
                  <a:pt x="3429000" y="1463675"/>
                </a:moveTo>
                <a:lnTo>
                  <a:pt x="9525" y="1463675"/>
                </a:lnTo>
                <a:lnTo>
                  <a:pt x="9525" y="1458912"/>
                </a:lnTo>
                <a:lnTo>
                  <a:pt x="3429000" y="1458912"/>
                </a:lnTo>
                <a:lnTo>
                  <a:pt x="3429000" y="1463675"/>
                </a:lnTo>
                <a:close/>
              </a:path>
              <a:path w="3438525" h="1468754">
                <a:moveTo>
                  <a:pt x="3438525" y="1463675"/>
                </a:moveTo>
                <a:lnTo>
                  <a:pt x="3429000" y="1463675"/>
                </a:lnTo>
                <a:lnTo>
                  <a:pt x="3433762" y="1458912"/>
                </a:lnTo>
                <a:lnTo>
                  <a:pt x="3438525" y="1458912"/>
                </a:lnTo>
                <a:lnTo>
                  <a:pt x="3438525" y="146367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70226" y="4459846"/>
            <a:ext cx="0" cy="1007744"/>
          </a:xfrm>
          <a:custGeom>
            <a:avLst/>
            <a:gdLst/>
            <a:ahLst/>
            <a:cxnLst/>
            <a:rect l="l" t="t" r="r" b="b"/>
            <a:pathLst>
              <a:path w="0" h="1007745">
                <a:moveTo>
                  <a:pt x="0" y="0"/>
                </a:moveTo>
                <a:lnTo>
                  <a:pt x="0" y="10072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13250" y="4460252"/>
            <a:ext cx="0" cy="956310"/>
          </a:xfrm>
          <a:custGeom>
            <a:avLst/>
            <a:gdLst/>
            <a:ahLst/>
            <a:cxnLst/>
            <a:rect l="l" t="t" r="r" b="b"/>
            <a:pathLst>
              <a:path w="0" h="956310">
                <a:moveTo>
                  <a:pt x="0" y="0"/>
                </a:moveTo>
                <a:lnTo>
                  <a:pt x="0" y="956271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61025" y="4460252"/>
            <a:ext cx="0" cy="956310"/>
          </a:xfrm>
          <a:custGeom>
            <a:avLst/>
            <a:gdLst/>
            <a:ahLst/>
            <a:cxnLst/>
            <a:rect l="l" t="t" r="r" b="b"/>
            <a:pathLst>
              <a:path w="0" h="956310">
                <a:moveTo>
                  <a:pt x="0" y="0"/>
                </a:moveTo>
                <a:lnTo>
                  <a:pt x="0" y="956271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60452" y="4459846"/>
            <a:ext cx="0" cy="1007744"/>
          </a:xfrm>
          <a:custGeom>
            <a:avLst/>
            <a:gdLst/>
            <a:ahLst/>
            <a:cxnLst/>
            <a:rect l="l" t="t" r="r" b="b"/>
            <a:pathLst>
              <a:path w="0" h="1007745">
                <a:moveTo>
                  <a:pt x="0" y="0"/>
                </a:moveTo>
                <a:lnTo>
                  <a:pt x="0" y="10072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225550" y="121443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81162" y="1138237"/>
            <a:ext cx="230187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82535" y="1167548"/>
            <a:ext cx="19208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873" sz="4275" spc="16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4873" sz="4275" spc="1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2820" sz="2925" spc="16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4873" sz="4275" spc="16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2820" sz="2925" spc="16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12820" sz="29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67200" y="113823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146564" y="1134592"/>
            <a:ext cx="39236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07340" indent="-269875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307975" algn="l"/>
                <a:tab pos="3783329" algn="l"/>
              </a:tabLst>
            </a:pP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87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87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142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142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58000" y="111283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255037" y="1725777"/>
            <a:ext cx="25990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0040" indent="-269875">
              <a:lnSpc>
                <a:spcPct val="100000"/>
              </a:lnSpc>
              <a:spcBef>
                <a:spcPts val="125"/>
              </a:spcBef>
              <a:buFont typeface="Symbol"/>
              <a:buChar char=""/>
              <a:tabLst>
                <a:tab pos="320675" algn="l"/>
              </a:tabLst>
            </a:pPr>
            <a:r>
              <a:rPr dirty="0" sz="2850" spc="1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6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6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79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22800" y="172878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10200" y="2568575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62700" y="2492375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91400" y="2490787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55000" y="24907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089775" y="3383800"/>
            <a:ext cx="13779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17043" y="3383800"/>
            <a:ext cx="13779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63064" y="4687823"/>
            <a:ext cx="3844290" cy="14224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endParaRPr sz="2850">
              <a:latin typeface="Symbol"/>
              <a:cs typeface="Symbol"/>
            </a:endParaRPr>
          </a:p>
          <a:p>
            <a:pPr marL="1204595">
              <a:lnSpc>
                <a:spcPct val="100000"/>
              </a:lnSpc>
              <a:spcBef>
                <a:spcPts val="115"/>
              </a:spcBef>
              <a:tabLst>
                <a:tab pos="3035300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1950" spc="1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0FFFF"/>
                </a:solidFill>
                <a:latin typeface="Times New Roman"/>
                <a:cs typeface="Times New Roman"/>
              </a:rPr>
              <a:t>(</a:t>
            </a:r>
            <a:r>
              <a:rPr dirty="0" sz="2400" spc="-35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FFFF"/>
                </a:solidFill>
                <a:latin typeface="新宋体"/>
                <a:cs typeface="新宋体"/>
              </a:rPr>
              <a:t>行列式计算见</a:t>
            </a:r>
            <a:r>
              <a:rPr dirty="0" sz="2400" spc="-630">
                <a:solidFill>
                  <a:srgbClr val="00FFFF"/>
                </a:solidFill>
                <a:latin typeface="新宋体"/>
                <a:cs typeface="新宋体"/>
              </a:rPr>
              <a:t> </a:t>
            </a:r>
            <a:r>
              <a:rPr dirty="0" sz="2400">
                <a:solidFill>
                  <a:srgbClr val="00FFFF"/>
                </a:solidFill>
                <a:latin typeface="Times New Roman"/>
                <a:cs typeface="Times New Roman"/>
              </a:rPr>
              <a:t>P339</a:t>
            </a:r>
            <a:r>
              <a:rPr dirty="0" sz="2400">
                <a:solidFill>
                  <a:srgbClr val="00FFFF"/>
                </a:solidFill>
                <a:latin typeface="新宋体"/>
                <a:cs typeface="新宋体"/>
              </a:rPr>
              <a:t>～</a:t>
            </a:r>
            <a:r>
              <a:rPr dirty="0" sz="2400">
                <a:solidFill>
                  <a:srgbClr val="00FFFF"/>
                </a:solidFill>
                <a:latin typeface="Times New Roman"/>
                <a:cs typeface="Times New Roman"/>
              </a:rPr>
              <a:t>P342</a:t>
            </a:r>
            <a:r>
              <a:rPr dirty="0" sz="2400" spc="-30">
                <a:solidFill>
                  <a:srgbClr val="00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957222" y="2504255"/>
          <a:ext cx="6527165" cy="2984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/>
                <a:gridCol w="608330"/>
                <a:gridCol w="770255"/>
                <a:gridCol w="1189355"/>
                <a:gridCol w="2308860"/>
                <a:gridCol w="1150620"/>
              </a:tblGrid>
              <a:tr h="1924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endParaRPr sz="2850">
                        <a:latin typeface="Symbol"/>
                        <a:cs typeface="Symbol"/>
                      </a:endParaRPr>
                    </a:p>
                  </a:txBody>
                  <a:tcPr marL="0" marR="0" marB="0" marT="4445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3135"/>
                        </a:lnSpc>
                      </a:pPr>
                      <a:r>
                        <a:rPr dirty="0" sz="285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850" spc="9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135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2850" spc="2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1367" sz="2925" spc="3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1795">
                        <a:lnSpc>
                          <a:spcPts val="3135"/>
                        </a:lnSpc>
                      </a:pPr>
                      <a:r>
                        <a:rPr dirty="0" sz="285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algn="r" marR="36639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850" spc="254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  <a:p>
                      <a:pPr algn="r" marR="31940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dirty="0" sz="2850" spc="114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1367" sz="2925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ts val="3135"/>
                        </a:lnSpc>
                      </a:pPr>
                      <a:r>
                        <a:rPr dirty="0" sz="285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dirty="0" sz="2850" spc="9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135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2850" spc="2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1367" sz="2925" spc="3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850" spc="1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9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13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2850" spc="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2850" spc="-5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14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209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  <a:spcBef>
                          <a:spcPts val="1970"/>
                        </a:spcBef>
                        <a:tabLst>
                          <a:tab pos="1438910" algn="l"/>
                        </a:tabLst>
                      </a:pPr>
                      <a:r>
                        <a:rPr dirty="0" sz="2850" spc="1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2850" spc="-1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r>
                        <a:rPr dirty="0" sz="2850" spc="-1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1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	</a:t>
                      </a:r>
                      <a:r>
                        <a:rPr dirty="0" sz="2850" spc="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2850" spc="-36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1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2850" spc="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 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9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13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baseline="-21367" sz="2925" spc="22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1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  <a:p>
                      <a:pPr marL="86995">
                        <a:lnSpc>
                          <a:spcPct val="100000"/>
                        </a:lnSpc>
                        <a:spcBef>
                          <a:spcPts val="1970"/>
                        </a:spcBef>
                        <a:tabLst>
                          <a:tab pos="956944" algn="l"/>
                        </a:tabLst>
                      </a:pPr>
                      <a:r>
                        <a:rPr dirty="0" sz="2850" spc="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j</a:t>
                      </a:r>
                      <a:r>
                        <a:rPr dirty="0" sz="2850" spc="-6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</a:t>
                      </a:r>
                      <a:r>
                        <a:rPr dirty="0" sz="2850" spc="-2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2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1367" sz="2925" spc="3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z	</a:t>
                      </a:r>
                      <a:r>
                        <a:rPr dirty="0" sz="2850" spc="1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</a:tr>
              <a:tr h="105949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baseline="-35087" sz="4275" spc="15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r>
                        <a:rPr dirty="0" baseline="-35087" sz="4275" spc="-292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850" spc="1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</a:t>
                      </a:r>
                      <a:endParaRPr sz="2850">
                        <a:latin typeface="Symbol"/>
                        <a:cs typeface="Symbol"/>
                      </a:endParaRPr>
                    </a:p>
                    <a:p>
                      <a:pPr algn="r" marR="1270">
                        <a:lnSpc>
                          <a:spcPts val="3379"/>
                        </a:lnSpc>
                        <a:spcBef>
                          <a:spcPts val="1135"/>
                        </a:spcBef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</a:t>
                      </a:r>
                      <a:endParaRPr sz="2850">
                        <a:latin typeface="Symbol"/>
                        <a:cs typeface="Symbo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3135"/>
                        </a:lnSpc>
                      </a:pPr>
                      <a:r>
                        <a:rPr dirty="0" sz="2850" spc="13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202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85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ts val="3135"/>
                        </a:lnSpc>
                      </a:pPr>
                      <a:r>
                        <a:rPr dirty="0" sz="2850" spc="9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13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850" spc="2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1367" sz="2925" spc="3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3140"/>
                        </a:lnSpc>
                        <a:tabLst>
                          <a:tab pos="676275" algn="l"/>
                        </a:tabLst>
                      </a:pPr>
                      <a:r>
                        <a:rPr dirty="0" baseline="-45808" sz="4275" spc="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dirty="0" baseline="-45808" sz="4275" spc="292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41910" sz="4275" spc="15">
                          <a:solidFill>
                            <a:srgbClr val="FFFF00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dirty="0" baseline="-41910" sz="4275" spc="15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50" spc="9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135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baseline="-21367" sz="2925">
                        <a:latin typeface="Times New Roman"/>
                        <a:cs typeface="Times New Roman"/>
                      </a:endParaRPr>
                    </a:p>
                    <a:p>
                      <a:pPr marL="67945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85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3140"/>
                        </a:lnSpc>
                        <a:tabLst>
                          <a:tab pos="731520" algn="l"/>
                          <a:tab pos="1133475" algn="l"/>
                          <a:tab pos="1845310" algn="l"/>
                        </a:tabLst>
                      </a:pPr>
                      <a:r>
                        <a:rPr dirty="0" sz="2850" spc="9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21367" sz="2925" spc="135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	</a:t>
                      </a:r>
                      <a:r>
                        <a:rPr dirty="0" baseline="-41910" sz="4275" spc="7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,	</a:t>
                      </a:r>
                      <a:r>
                        <a:rPr dirty="0" sz="2850" spc="9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19943" sz="2925" spc="135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2850" spc="14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baseline="-19943" sz="2925" spc="209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baseline="-19943" sz="2925">
                        <a:latin typeface="Times New Roman"/>
                        <a:cs typeface="Times New Roman"/>
                      </a:endParaRPr>
                    </a:p>
                    <a:p>
                      <a:pPr marL="200660">
                        <a:lnSpc>
                          <a:spcPct val="100000"/>
                        </a:lnSpc>
                        <a:spcBef>
                          <a:spcPts val="930"/>
                        </a:spcBef>
                        <a:tabLst>
                          <a:tab pos="1136650" algn="l"/>
                          <a:tab pos="1848485" algn="l"/>
                        </a:tabLst>
                      </a:pPr>
                      <a:r>
                        <a:rPr dirty="0" sz="2850" spc="2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21367" sz="2925" spc="30" i="1">
                          <a:solidFill>
                            <a:srgbClr val="FFFF00"/>
                          </a:solidFill>
                          <a:latin typeface="Times New Roman"/>
                          <a:cs typeface="Times New Roman"/>
                        </a:rPr>
                        <a:t>z	</a:t>
                      </a:r>
                      <a:r>
                        <a:rPr dirty="0" sz="2850" spc="2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9943" sz="2925" spc="3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x	</a:t>
                      </a:r>
                      <a:r>
                        <a:rPr dirty="0" sz="2850" spc="70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baseline="-19943" sz="2925" spc="104" i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baseline="-19943" sz="29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640"/>
                        </a:lnSpc>
                        <a:spcBef>
                          <a:spcPts val="305"/>
                        </a:spcBef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</a:t>
                      </a:r>
                      <a:endParaRPr sz="2850">
                        <a:latin typeface="Symbol"/>
                        <a:cs typeface="Symbol"/>
                      </a:endParaRPr>
                    </a:p>
                    <a:p>
                      <a:pPr marL="124460">
                        <a:lnSpc>
                          <a:spcPts val="2275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</a:t>
                      </a:r>
                      <a:endParaRPr sz="2850">
                        <a:latin typeface="Symbol"/>
                        <a:cs typeface="Symbol"/>
                      </a:endParaRPr>
                    </a:p>
                    <a:p>
                      <a:pPr marL="124460">
                        <a:lnSpc>
                          <a:spcPts val="3020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</a:t>
                      </a:r>
                      <a:endParaRPr sz="2850">
                        <a:latin typeface="Symbol"/>
                        <a:cs typeface="Symbol"/>
                      </a:endParaRPr>
                    </a:p>
                  </a:txBody>
                  <a:tcPr marL="0" marR="0" marB="0" marT="38735">
                    <a:lnL w="63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6388100" y="31765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73700" y="31765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78700" y="3176587"/>
            <a:ext cx="230187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291512" y="3176587"/>
            <a:ext cx="230187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357513" y="2295525"/>
            <a:ext cx="466572" cy="618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19513" y="2371725"/>
            <a:ext cx="466572" cy="618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21188" y="2352675"/>
            <a:ext cx="466572" cy="618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7200" y="6604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44750" y="59055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05600" y="6604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4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4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4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408862" y="606425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4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4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4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76325" y="12700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00200" y="11938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25612" y="18796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44750" y="1817687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72200" y="18796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4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4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4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75462" y="1831975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4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4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4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" y="2474912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24130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14412" y="30734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5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5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5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59550" y="3073400"/>
            <a:ext cx="287655" cy="50800"/>
          </a:xfrm>
          <a:custGeom>
            <a:avLst/>
            <a:gdLst/>
            <a:ahLst/>
            <a:cxnLst/>
            <a:rect l="l" t="t" r="r" b="b"/>
            <a:pathLst>
              <a:path w="287654" h="50800">
                <a:moveTo>
                  <a:pt x="236537" y="50800"/>
                </a:moveTo>
                <a:lnTo>
                  <a:pt x="236537" y="0"/>
                </a:lnTo>
                <a:lnTo>
                  <a:pt x="277812" y="20637"/>
                </a:lnTo>
                <a:lnTo>
                  <a:pt x="261937" y="20637"/>
                </a:lnTo>
                <a:lnTo>
                  <a:pt x="261937" y="30162"/>
                </a:lnTo>
                <a:lnTo>
                  <a:pt x="277812" y="30162"/>
                </a:lnTo>
                <a:lnTo>
                  <a:pt x="236537" y="50800"/>
                </a:lnTo>
                <a:close/>
              </a:path>
              <a:path w="287654" h="50800">
                <a:moveTo>
                  <a:pt x="236537" y="30162"/>
                </a:moveTo>
                <a:lnTo>
                  <a:pt x="0" y="30162"/>
                </a:lnTo>
                <a:lnTo>
                  <a:pt x="0" y="20637"/>
                </a:lnTo>
                <a:lnTo>
                  <a:pt x="236537" y="20637"/>
                </a:lnTo>
                <a:lnTo>
                  <a:pt x="236537" y="30162"/>
                </a:lnTo>
                <a:close/>
              </a:path>
              <a:path w="287654" h="50800">
                <a:moveTo>
                  <a:pt x="277812" y="30162"/>
                </a:moveTo>
                <a:lnTo>
                  <a:pt x="261937" y="30162"/>
                </a:lnTo>
                <a:lnTo>
                  <a:pt x="261937" y="20637"/>
                </a:lnTo>
                <a:lnTo>
                  <a:pt x="277812" y="20637"/>
                </a:lnTo>
                <a:lnTo>
                  <a:pt x="287337" y="25400"/>
                </a:lnTo>
                <a:lnTo>
                  <a:pt x="277812" y="30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7340" y="360235"/>
            <a:ext cx="8451215" cy="588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3995" indent="311150">
              <a:lnSpc>
                <a:spcPct val="144700"/>
              </a:lnSpc>
              <a:spcBef>
                <a:spcPts val="100"/>
              </a:spcBef>
              <a:tabLst>
                <a:tab pos="565086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若向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sz="2800" spc="-69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大小相等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方向相同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称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相等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, 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作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323850">
              <a:lnSpc>
                <a:spcPct val="100000"/>
              </a:lnSpc>
              <a:spcBef>
                <a:spcPts val="134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若向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方向相同或相反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84" sz="42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称</a:t>
            </a:r>
            <a:r>
              <a:rPr dirty="0" baseline="-1984" sz="4200" spc="-105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84" sz="42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baseline="-1984" sz="4200" spc="-105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84" sz="42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84" sz="4200">
                <a:solidFill>
                  <a:srgbClr val="FFFF00"/>
                </a:solidFill>
                <a:latin typeface="新宋体"/>
                <a:cs typeface="新宋体"/>
              </a:rPr>
              <a:t>平行</a:t>
            </a:r>
            <a:r>
              <a:rPr dirty="0" baseline="-1984" sz="4200" spc="-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1984" sz="4200" spc="-68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作</a:t>
            </a:r>
            <a:endParaRPr sz="2800">
              <a:latin typeface="新宋体"/>
              <a:cs typeface="新宋体"/>
            </a:endParaRPr>
          </a:p>
          <a:p>
            <a:pPr marL="101600">
              <a:lnSpc>
                <a:spcPct val="100000"/>
              </a:lnSpc>
              <a:spcBef>
                <a:spcPts val="1450"/>
              </a:spcBef>
              <a:tabLst>
                <a:tab pos="1155065" algn="l"/>
              </a:tabLst>
            </a:pP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MS UI Gothic"/>
                <a:cs typeface="MS UI Gothic"/>
              </a:rPr>
              <a:t>∥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规定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零向量与任何向量平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行</a:t>
            </a:r>
            <a:r>
              <a:rPr dirty="0" sz="2800" spc="-700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12700" marR="385445" indent="311150">
              <a:lnSpc>
                <a:spcPct val="128299"/>
              </a:lnSpc>
              <a:spcBef>
                <a:spcPts val="46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的模相同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但方向相反的向量称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负向量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记作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－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12700" marR="24130" indent="381000">
              <a:lnSpc>
                <a:spcPct val="131700"/>
              </a:lnSpc>
              <a:spcBef>
                <a:spcPts val="26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因平行向量可平移到同一直线上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故两向量平行又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称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两向量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共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线</a:t>
            </a:r>
            <a:r>
              <a:rPr dirty="0" sz="2800" spc="-700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390"/>
              </a:spcBef>
              <a:tabLst>
                <a:tab pos="7098665" algn="l"/>
              </a:tabLst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若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(≥3)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个向量经平移可移到同一平面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上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此</a:t>
            </a:r>
            <a:r>
              <a:rPr dirty="0" sz="2800" spc="-76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8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9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个向量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共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面</a:t>
            </a:r>
            <a:r>
              <a:rPr dirty="0" sz="2800" spc="-700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70012" y="3633787"/>
            <a:ext cx="230187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865060"/>
            <a:ext cx="2652395" cy="1209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0" marR="5080" indent="-381000">
              <a:lnSpc>
                <a:spcPct val="138800"/>
              </a:lnSpc>
              <a:spcBef>
                <a:spcPts val="100"/>
              </a:spcBef>
              <a:tabLst>
                <a:tab pos="104648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形</a:t>
            </a:r>
            <a:r>
              <a:rPr dirty="0" sz="2800" spc="-7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ABC</a:t>
            </a:r>
            <a:r>
              <a:rPr dirty="0" sz="2800" spc="-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积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如图所示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06336" y="1444713"/>
            <a:ext cx="900430" cy="1445895"/>
          </a:xfrm>
          <a:custGeom>
            <a:avLst/>
            <a:gdLst/>
            <a:ahLst/>
            <a:cxnLst/>
            <a:rect l="l" t="t" r="r" b="b"/>
            <a:pathLst>
              <a:path w="900429" h="1445895">
                <a:moveTo>
                  <a:pt x="8102" y="1445539"/>
                </a:moveTo>
                <a:lnTo>
                  <a:pt x="0" y="1440522"/>
                </a:lnTo>
                <a:lnTo>
                  <a:pt x="891844" y="0"/>
                </a:lnTo>
                <a:lnTo>
                  <a:pt x="899947" y="5003"/>
                </a:lnTo>
                <a:lnTo>
                  <a:pt x="8102" y="14455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09955" y="2745803"/>
            <a:ext cx="1510665" cy="146685"/>
          </a:xfrm>
          <a:custGeom>
            <a:avLst/>
            <a:gdLst/>
            <a:ahLst/>
            <a:cxnLst/>
            <a:rect l="l" t="t" r="r" b="b"/>
            <a:pathLst>
              <a:path w="1510665" h="146685">
                <a:moveTo>
                  <a:pt x="863" y="146684"/>
                </a:moveTo>
                <a:lnTo>
                  <a:pt x="0" y="137198"/>
                </a:lnTo>
                <a:lnTo>
                  <a:pt x="1509268" y="0"/>
                </a:lnTo>
                <a:lnTo>
                  <a:pt x="1510131" y="9486"/>
                </a:lnTo>
                <a:lnTo>
                  <a:pt x="863" y="146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97927" y="1445171"/>
            <a:ext cx="626110" cy="1307465"/>
          </a:xfrm>
          <a:custGeom>
            <a:avLst/>
            <a:gdLst/>
            <a:ahLst/>
            <a:cxnLst/>
            <a:rect l="l" t="t" r="r" b="b"/>
            <a:pathLst>
              <a:path w="626109" h="1307464">
                <a:moveTo>
                  <a:pt x="617423" y="1307414"/>
                </a:moveTo>
                <a:lnTo>
                  <a:pt x="0" y="4076"/>
                </a:lnTo>
                <a:lnTo>
                  <a:pt x="8610" y="0"/>
                </a:lnTo>
                <a:lnTo>
                  <a:pt x="626033" y="1303337"/>
                </a:lnTo>
                <a:lnTo>
                  <a:pt x="617423" y="13074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420076" y="1200911"/>
            <a:ext cx="24892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1786" y="2627972"/>
            <a:ext cx="25019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56539" y="2633052"/>
            <a:ext cx="157035" cy="233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81596" y="2344958"/>
            <a:ext cx="508634" cy="89789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61290">
              <a:lnSpc>
                <a:spcPts val="3545"/>
              </a:lnSpc>
              <a:spcBef>
                <a:spcPts val="110"/>
              </a:spcBef>
            </a:pPr>
            <a:r>
              <a:rPr dirty="0" sz="3050" spc="-9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50">
              <a:latin typeface="Symbol"/>
              <a:cs typeface="Symbol"/>
            </a:endParaRPr>
          </a:p>
          <a:p>
            <a:pPr marL="12700">
              <a:lnSpc>
                <a:spcPts val="3304"/>
              </a:lnSpc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13167" y="2144052"/>
            <a:ext cx="1009650" cy="611505"/>
          </a:xfrm>
          <a:custGeom>
            <a:avLst/>
            <a:gdLst/>
            <a:ahLst/>
            <a:cxnLst/>
            <a:rect l="l" t="t" r="r" b="b"/>
            <a:pathLst>
              <a:path w="1009650" h="611505">
                <a:moveTo>
                  <a:pt x="1004481" y="611174"/>
                </a:moveTo>
                <a:lnTo>
                  <a:pt x="971816" y="591553"/>
                </a:lnTo>
                <a:lnTo>
                  <a:pt x="976718" y="583387"/>
                </a:lnTo>
                <a:lnTo>
                  <a:pt x="1009383" y="603008"/>
                </a:lnTo>
                <a:lnTo>
                  <a:pt x="1004481" y="611174"/>
                </a:lnTo>
                <a:close/>
              </a:path>
              <a:path w="1009650" h="611505">
                <a:moveTo>
                  <a:pt x="947318" y="576846"/>
                </a:moveTo>
                <a:lnTo>
                  <a:pt x="914653" y="557237"/>
                </a:lnTo>
                <a:lnTo>
                  <a:pt x="919556" y="549071"/>
                </a:lnTo>
                <a:lnTo>
                  <a:pt x="952220" y="568680"/>
                </a:lnTo>
                <a:lnTo>
                  <a:pt x="947318" y="576846"/>
                </a:lnTo>
                <a:close/>
              </a:path>
              <a:path w="1009650" h="611505">
                <a:moveTo>
                  <a:pt x="890155" y="542531"/>
                </a:moveTo>
                <a:lnTo>
                  <a:pt x="857478" y="522922"/>
                </a:lnTo>
                <a:lnTo>
                  <a:pt x="862380" y="514756"/>
                </a:lnTo>
                <a:lnTo>
                  <a:pt x="895057" y="534365"/>
                </a:lnTo>
                <a:lnTo>
                  <a:pt x="890155" y="542531"/>
                </a:lnTo>
                <a:close/>
              </a:path>
              <a:path w="1009650" h="611505">
                <a:moveTo>
                  <a:pt x="832980" y="508215"/>
                </a:moveTo>
                <a:lnTo>
                  <a:pt x="800315" y="488607"/>
                </a:lnTo>
                <a:lnTo>
                  <a:pt x="805218" y="480441"/>
                </a:lnTo>
                <a:lnTo>
                  <a:pt x="837882" y="500049"/>
                </a:lnTo>
                <a:lnTo>
                  <a:pt x="832980" y="508215"/>
                </a:lnTo>
                <a:close/>
              </a:path>
              <a:path w="1009650" h="611505">
                <a:moveTo>
                  <a:pt x="775817" y="473900"/>
                </a:moveTo>
                <a:lnTo>
                  <a:pt x="743153" y="454291"/>
                </a:lnTo>
                <a:lnTo>
                  <a:pt x="748055" y="446125"/>
                </a:lnTo>
                <a:lnTo>
                  <a:pt x="780719" y="465734"/>
                </a:lnTo>
                <a:lnTo>
                  <a:pt x="775817" y="473900"/>
                </a:lnTo>
                <a:close/>
              </a:path>
              <a:path w="1009650" h="611505">
                <a:moveTo>
                  <a:pt x="718654" y="439585"/>
                </a:moveTo>
                <a:lnTo>
                  <a:pt x="685990" y="419976"/>
                </a:lnTo>
                <a:lnTo>
                  <a:pt x="690892" y="411810"/>
                </a:lnTo>
                <a:lnTo>
                  <a:pt x="723557" y="431419"/>
                </a:lnTo>
                <a:lnTo>
                  <a:pt x="718654" y="439585"/>
                </a:lnTo>
                <a:close/>
              </a:path>
              <a:path w="1009650" h="611505">
                <a:moveTo>
                  <a:pt x="661492" y="405269"/>
                </a:moveTo>
                <a:lnTo>
                  <a:pt x="628827" y="385660"/>
                </a:lnTo>
                <a:lnTo>
                  <a:pt x="633729" y="377494"/>
                </a:lnTo>
                <a:lnTo>
                  <a:pt x="666394" y="397103"/>
                </a:lnTo>
                <a:lnTo>
                  <a:pt x="661492" y="405269"/>
                </a:lnTo>
                <a:close/>
              </a:path>
              <a:path w="1009650" h="611505">
                <a:moveTo>
                  <a:pt x="604316" y="370954"/>
                </a:moveTo>
                <a:lnTo>
                  <a:pt x="571652" y="351345"/>
                </a:lnTo>
                <a:lnTo>
                  <a:pt x="576554" y="343179"/>
                </a:lnTo>
                <a:lnTo>
                  <a:pt x="609218" y="362788"/>
                </a:lnTo>
                <a:lnTo>
                  <a:pt x="604316" y="370954"/>
                </a:lnTo>
                <a:close/>
              </a:path>
              <a:path w="1009650" h="611505">
                <a:moveTo>
                  <a:pt x="547154" y="336638"/>
                </a:moveTo>
                <a:lnTo>
                  <a:pt x="514489" y="317017"/>
                </a:lnTo>
                <a:lnTo>
                  <a:pt x="519391" y="308851"/>
                </a:lnTo>
                <a:lnTo>
                  <a:pt x="552056" y="328472"/>
                </a:lnTo>
                <a:lnTo>
                  <a:pt x="547154" y="336638"/>
                </a:lnTo>
                <a:close/>
              </a:path>
              <a:path w="1009650" h="611505">
                <a:moveTo>
                  <a:pt x="489991" y="302310"/>
                </a:moveTo>
                <a:lnTo>
                  <a:pt x="457326" y="282702"/>
                </a:lnTo>
                <a:lnTo>
                  <a:pt x="462229" y="274535"/>
                </a:lnTo>
                <a:lnTo>
                  <a:pt x="494893" y="294144"/>
                </a:lnTo>
                <a:lnTo>
                  <a:pt x="489991" y="302310"/>
                </a:lnTo>
                <a:close/>
              </a:path>
              <a:path w="1009650" h="611505">
                <a:moveTo>
                  <a:pt x="432828" y="267995"/>
                </a:moveTo>
                <a:lnTo>
                  <a:pt x="400164" y="248386"/>
                </a:lnTo>
                <a:lnTo>
                  <a:pt x="405066" y="240220"/>
                </a:lnTo>
                <a:lnTo>
                  <a:pt x="437730" y="259829"/>
                </a:lnTo>
                <a:lnTo>
                  <a:pt x="432828" y="267995"/>
                </a:lnTo>
                <a:close/>
              </a:path>
              <a:path w="1009650" h="611505">
                <a:moveTo>
                  <a:pt x="375665" y="233680"/>
                </a:moveTo>
                <a:lnTo>
                  <a:pt x="342988" y="214071"/>
                </a:lnTo>
                <a:lnTo>
                  <a:pt x="347891" y="205905"/>
                </a:lnTo>
                <a:lnTo>
                  <a:pt x="380568" y="225513"/>
                </a:lnTo>
                <a:lnTo>
                  <a:pt x="375665" y="233680"/>
                </a:lnTo>
                <a:close/>
              </a:path>
              <a:path w="1009650" h="611505">
                <a:moveTo>
                  <a:pt x="318490" y="199364"/>
                </a:moveTo>
                <a:lnTo>
                  <a:pt x="285826" y="179755"/>
                </a:lnTo>
                <a:lnTo>
                  <a:pt x="290728" y="171589"/>
                </a:lnTo>
                <a:lnTo>
                  <a:pt x="323392" y="191198"/>
                </a:lnTo>
                <a:lnTo>
                  <a:pt x="318490" y="199364"/>
                </a:lnTo>
                <a:close/>
              </a:path>
              <a:path w="1009650" h="611505">
                <a:moveTo>
                  <a:pt x="261327" y="165049"/>
                </a:moveTo>
                <a:lnTo>
                  <a:pt x="228663" y="145440"/>
                </a:lnTo>
                <a:lnTo>
                  <a:pt x="233565" y="137274"/>
                </a:lnTo>
                <a:lnTo>
                  <a:pt x="266230" y="156883"/>
                </a:lnTo>
                <a:lnTo>
                  <a:pt x="261327" y="165049"/>
                </a:lnTo>
                <a:close/>
              </a:path>
              <a:path w="1009650" h="611505">
                <a:moveTo>
                  <a:pt x="204165" y="130733"/>
                </a:moveTo>
                <a:lnTo>
                  <a:pt x="171500" y="111125"/>
                </a:lnTo>
                <a:lnTo>
                  <a:pt x="176402" y="102958"/>
                </a:lnTo>
                <a:lnTo>
                  <a:pt x="209067" y="122567"/>
                </a:lnTo>
                <a:lnTo>
                  <a:pt x="204165" y="130733"/>
                </a:lnTo>
                <a:close/>
              </a:path>
              <a:path w="1009650" h="611505">
                <a:moveTo>
                  <a:pt x="147002" y="96418"/>
                </a:moveTo>
                <a:lnTo>
                  <a:pt x="114325" y="76809"/>
                </a:lnTo>
                <a:lnTo>
                  <a:pt x="119240" y="68643"/>
                </a:lnTo>
                <a:lnTo>
                  <a:pt x="151904" y="88252"/>
                </a:lnTo>
                <a:lnTo>
                  <a:pt x="147002" y="96418"/>
                </a:lnTo>
                <a:close/>
              </a:path>
              <a:path w="1009650" h="611505">
                <a:moveTo>
                  <a:pt x="89827" y="62103"/>
                </a:moveTo>
                <a:lnTo>
                  <a:pt x="57162" y="42481"/>
                </a:lnTo>
                <a:lnTo>
                  <a:pt x="62064" y="34315"/>
                </a:lnTo>
                <a:lnTo>
                  <a:pt x="94729" y="53936"/>
                </a:lnTo>
                <a:lnTo>
                  <a:pt x="89827" y="62103"/>
                </a:lnTo>
                <a:close/>
              </a:path>
              <a:path w="1009650" h="611505">
                <a:moveTo>
                  <a:pt x="32664" y="27774"/>
                </a:moveTo>
                <a:lnTo>
                  <a:pt x="0" y="8166"/>
                </a:lnTo>
                <a:lnTo>
                  <a:pt x="4902" y="0"/>
                </a:lnTo>
                <a:lnTo>
                  <a:pt x="37566" y="19608"/>
                </a:lnTo>
                <a:lnTo>
                  <a:pt x="32664" y="277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909104" y="2716174"/>
            <a:ext cx="1511300" cy="186055"/>
          </a:xfrm>
          <a:custGeom>
            <a:avLst/>
            <a:gdLst/>
            <a:ahLst/>
            <a:cxnLst/>
            <a:rect l="l" t="t" r="r" b="b"/>
            <a:pathLst>
              <a:path w="1511300" h="186055">
                <a:moveTo>
                  <a:pt x="1424326" y="28461"/>
                </a:moveTo>
                <a:lnTo>
                  <a:pt x="1421752" y="0"/>
                </a:lnTo>
                <a:lnTo>
                  <a:pt x="1489470" y="26530"/>
                </a:lnTo>
                <a:lnTo>
                  <a:pt x="1445679" y="26530"/>
                </a:lnTo>
                <a:lnTo>
                  <a:pt x="1424326" y="28461"/>
                </a:lnTo>
                <a:close/>
              </a:path>
              <a:path w="1511300" h="186055">
                <a:moveTo>
                  <a:pt x="1426899" y="56908"/>
                </a:moveTo>
                <a:lnTo>
                  <a:pt x="1424326" y="28461"/>
                </a:lnTo>
                <a:lnTo>
                  <a:pt x="1445679" y="26530"/>
                </a:lnTo>
                <a:lnTo>
                  <a:pt x="1448244" y="54978"/>
                </a:lnTo>
                <a:lnTo>
                  <a:pt x="1426899" y="56908"/>
                </a:lnTo>
                <a:close/>
              </a:path>
              <a:path w="1511300" h="186055">
                <a:moveTo>
                  <a:pt x="1429473" y="85369"/>
                </a:moveTo>
                <a:lnTo>
                  <a:pt x="1426899" y="56908"/>
                </a:lnTo>
                <a:lnTo>
                  <a:pt x="1448244" y="54978"/>
                </a:lnTo>
                <a:lnTo>
                  <a:pt x="1445679" y="26530"/>
                </a:lnTo>
                <a:lnTo>
                  <a:pt x="1489470" y="26530"/>
                </a:lnTo>
                <a:lnTo>
                  <a:pt x="1510995" y="34963"/>
                </a:lnTo>
                <a:lnTo>
                  <a:pt x="1429473" y="85369"/>
                </a:lnTo>
                <a:close/>
              </a:path>
              <a:path w="1511300" h="186055">
                <a:moveTo>
                  <a:pt x="2565" y="185712"/>
                </a:moveTo>
                <a:lnTo>
                  <a:pt x="0" y="157264"/>
                </a:lnTo>
                <a:lnTo>
                  <a:pt x="1424326" y="28461"/>
                </a:lnTo>
                <a:lnTo>
                  <a:pt x="1426899" y="56908"/>
                </a:lnTo>
                <a:lnTo>
                  <a:pt x="2565" y="18571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98182" y="1447800"/>
            <a:ext cx="887094" cy="1447800"/>
          </a:xfrm>
          <a:custGeom>
            <a:avLst/>
            <a:gdLst/>
            <a:ahLst/>
            <a:cxnLst/>
            <a:rect l="l" t="t" r="r" b="b"/>
            <a:pathLst>
              <a:path w="887095" h="1447800">
                <a:moveTo>
                  <a:pt x="830198" y="65849"/>
                </a:moveTo>
                <a:lnTo>
                  <a:pt x="805776" y="51015"/>
                </a:lnTo>
                <a:lnTo>
                  <a:pt x="886917" y="0"/>
                </a:lnTo>
                <a:lnTo>
                  <a:pt x="882998" y="47536"/>
                </a:lnTo>
                <a:lnTo>
                  <a:pt x="841324" y="47536"/>
                </a:lnTo>
                <a:lnTo>
                  <a:pt x="830198" y="65849"/>
                </a:lnTo>
                <a:close/>
              </a:path>
              <a:path w="887095" h="1447800">
                <a:moveTo>
                  <a:pt x="854621" y="80683"/>
                </a:moveTo>
                <a:lnTo>
                  <a:pt x="830198" y="65849"/>
                </a:lnTo>
                <a:lnTo>
                  <a:pt x="841324" y="47536"/>
                </a:lnTo>
                <a:lnTo>
                  <a:pt x="865746" y="62369"/>
                </a:lnTo>
                <a:lnTo>
                  <a:pt x="854621" y="80683"/>
                </a:lnTo>
                <a:close/>
              </a:path>
              <a:path w="887095" h="1447800">
                <a:moveTo>
                  <a:pt x="879043" y="95516"/>
                </a:moveTo>
                <a:lnTo>
                  <a:pt x="854621" y="80683"/>
                </a:lnTo>
                <a:lnTo>
                  <a:pt x="865746" y="62369"/>
                </a:lnTo>
                <a:lnTo>
                  <a:pt x="841324" y="47536"/>
                </a:lnTo>
                <a:lnTo>
                  <a:pt x="882998" y="47536"/>
                </a:lnTo>
                <a:lnTo>
                  <a:pt x="879043" y="95516"/>
                </a:lnTo>
                <a:close/>
              </a:path>
              <a:path w="887095" h="1447800">
                <a:moveTo>
                  <a:pt x="24422" y="1447279"/>
                </a:moveTo>
                <a:lnTo>
                  <a:pt x="0" y="1432445"/>
                </a:lnTo>
                <a:lnTo>
                  <a:pt x="830198" y="65849"/>
                </a:lnTo>
                <a:lnTo>
                  <a:pt x="854621" y="80683"/>
                </a:lnTo>
                <a:lnTo>
                  <a:pt x="24422" y="144727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19149" y="2186558"/>
            <a:ext cx="201968" cy="146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78467" y="4622482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0">
                <a:moveTo>
                  <a:pt x="0" y="0"/>
                </a:moveTo>
                <a:lnTo>
                  <a:pt x="18637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34626" y="4149699"/>
            <a:ext cx="0" cy="946150"/>
          </a:xfrm>
          <a:custGeom>
            <a:avLst/>
            <a:gdLst/>
            <a:ahLst/>
            <a:cxnLst/>
            <a:rect l="l" t="t" r="r" b="b"/>
            <a:pathLst>
              <a:path w="0" h="946150">
                <a:moveTo>
                  <a:pt x="0" y="0"/>
                </a:moveTo>
                <a:lnTo>
                  <a:pt x="0" y="94555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766961" y="411156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71559" y="4336834"/>
            <a:ext cx="509905" cy="744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815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marL="313690">
              <a:lnSpc>
                <a:spcPts val="2815"/>
              </a:lnSpc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64852" y="3941597"/>
            <a:ext cx="0" cy="1509395"/>
          </a:xfrm>
          <a:custGeom>
            <a:avLst/>
            <a:gdLst/>
            <a:ahLst/>
            <a:cxnLst/>
            <a:rect l="l" t="t" r="r" b="b"/>
            <a:pathLst>
              <a:path w="0" h="1509395">
                <a:moveTo>
                  <a:pt x="0" y="0"/>
                </a:moveTo>
                <a:lnTo>
                  <a:pt x="0" y="150910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218099" y="3941597"/>
            <a:ext cx="0" cy="1509395"/>
          </a:xfrm>
          <a:custGeom>
            <a:avLst/>
            <a:gdLst/>
            <a:ahLst/>
            <a:cxnLst/>
            <a:rect l="l" t="t" r="r" b="b"/>
            <a:pathLst>
              <a:path w="0" h="1509395">
                <a:moveTo>
                  <a:pt x="0" y="0"/>
                </a:moveTo>
                <a:lnTo>
                  <a:pt x="0" y="150910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352800" y="38481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14800" y="38481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00600" y="38481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355238" y="3800342"/>
            <a:ext cx="1661160" cy="152463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580"/>
              </a:spcBef>
              <a:tabLst>
                <a:tab pos="817244" algn="l"/>
                <a:tab pos="1485900" algn="l"/>
              </a:tabLst>
            </a:pP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i</a:t>
            </a: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j</a:t>
            </a: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702945" algn="l"/>
                <a:tab pos="1464945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  <a:p>
            <a:pPr marL="36195">
              <a:lnSpc>
                <a:spcPct val="100000"/>
              </a:lnSpc>
              <a:spcBef>
                <a:spcPts val="570"/>
              </a:spcBef>
              <a:tabLst>
                <a:tab pos="702945" algn="l"/>
                <a:tab pos="1464945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473" y="4135297"/>
            <a:ext cx="0" cy="975994"/>
          </a:xfrm>
          <a:custGeom>
            <a:avLst/>
            <a:gdLst/>
            <a:ahLst/>
            <a:cxnLst/>
            <a:rect l="l" t="t" r="r" b="b"/>
            <a:pathLst>
              <a:path w="0" h="975995">
                <a:moveTo>
                  <a:pt x="0" y="0"/>
                </a:moveTo>
                <a:lnTo>
                  <a:pt x="0" y="975639"/>
                </a:lnTo>
              </a:path>
            </a:pathLst>
          </a:custGeom>
          <a:ln w="1722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26683" y="463199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0">
                <a:moveTo>
                  <a:pt x="0" y="0"/>
                </a:moveTo>
                <a:lnTo>
                  <a:pt x="1864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82995" y="44297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52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65287" y="44297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52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815164" y="412108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86112" y="4405312"/>
            <a:ext cx="485775" cy="1019175"/>
          </a:xfrm>
          <a:custGeom>
            <a:avLst/>
            <a:gdLst/>
            <a:ahLst/>
            <a:cxnLst/>
            <a:rect l="l" t="t" r="r" b="b"/>
            <a:pathLst>
              <a:path w="485775" h="1019175">
                <a:moveTo>
                  <a:pt x="485775" y="1019175"/>
                </a:moveTo>
                <a:lnTo>
                  <a:pt x="0" y="1019175"/>
                </a:lnTo>
                <a:lnTo>
                  <a:pt x="0" y="0"/>
                </a:lnTo>
                <a:lnTo>
                  <a:pt x="485775" y="0"/>
                </a:lnTo>
                <a:lnTo>
                  <a:pt x="4857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990600"/>
                </a:lnTo>
                <a:lnTo>
                  <a:pt x="14287" y="990600"/>
                </a:lnTo>
                <a:lnTo>
                  <a:pt x="28575" y="1004887"/>
                </a:lnTo>
                <a:lnTo>
                  <a:pt x="485775" y="1004887"/>
                </a:lnTo>
                <a:lnTo>
                  <a:pt x="485775" y="1019175"/>
                </a:lnTo>
                <a:close/>
              </a:path>
              <a:path w="485775" h="10191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85775" h="1019175">
                <a:moveTo>
                  <a:pt x="4572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57200" y="14287"/>
                </a:lnTo>
                <a:lnTo>
                  <a:pt x="457200" y="28575"/>
                </a:lnTo>
                <a:close/>
              </a:path>
              <a:path w="485775" h="1019175">
                <a:moveTo>
                  <a:pt x="457200" y="1004887"/>
                </a:moveTo>
                <a:lnTo>
                  <a:pt x="457200" y="14287"/>
                </a:lnTo>
                <a:lnTo>
                  <a:pt x="471487" y="28575"/>
                </a:lnTo>
                <a:lnTo>
                  <a:pt x="485775" y="28575"/>
                </a:lnTo>
                <a:lnTo>
                  <a:pt x="485775" y="990600"/>
                </a:lnTo>
                <a:lnTo>
                  <a:pt x="471487" y="990600"/>
                </a:lnTo>
                <a:lnTo>
                  <a:pt x="457200" y="1004887"/>
                </a:lnTo>
                <a:close/>
              </a:path>
              <a:path w="485775" h="1019175">
                <a:moveTo>
                  <a:pt x="485775" y="28575"/>
                </a:moveTo>
                <a:lnTo>
                  <a:pt x="471487" y="28575"/>
                </a:lnTo>
                <a:lnTo>
                  <a:pt x="457200" y="14287"/>
                </a:lnTo>
                <a:lnTo>
                  <a:pt x="485775" y="14287"/>
                </a:lnTo>
                <a:lnTo>
                  <a:pt x="485775" y="28575"/>
                </a:lnTo>
                <a:close/>
              </a:path>
              <a:path w="485775" h="1019175">
                <a:moveTo>
                  <a:pt x="28575" y="1004887"/>
                </a:moveTo>
                <a:lnTo>
                  <a:pt x="14287" y="990600"/>
                </a:lnTo>
                <a:lnTo>
                  <a:pt x="28575" y="990600"/>
                </a:lnTo>
                <a:lnTo>
                  <a:pt x="28575" y="1004887"/>
                </a:lnTo>
                <a:close/>
              </a:path>
              <a:path w="485775" h="1019175">
                <a:moveTo>
                  <a:pt x="457200" y="1004887"/>
                </a:moveTo>
                <a:lnTo>
                  <a:pt x="28575" y="1004887"/>
                </a:lnTo>
                <a:lnTo>
                  <a:pt x="28575" y="990600"/>
                </a:lnTo>
                <a:lnTo>
                  <a:pt x="457200" y="990600"/>
                </a:lnTo>
                <a:lnTo>
                  <a:pt x="457200" y="1004887"/>
                </a:lnTo>
                <a:close/>
              </a:path>
              <a:path w="485775" h="1019175">
                <a:moveTo>
                  <a:pt x="485775" y="1004887"/>
                </a:moveTo>
                <a:lnTo>
                  <a:pt x="457200" y="1004887"/>
                </a:lnTo>
                <a:lnTo>
                  <a:pt x="471487" y="990600"/>
                </a:lnTo>
                <a:lnTo>
                  <a:pt x="485775" y="990600"/>
                </a:lnTo>
                <a:lnTo>
                  <a:pt x="485775" y="10048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494172" y="4397540"/>
            <a:ext cx="2423160" cy="6934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2615"/>
              </a:lnSpc>
              <a:spcBef>
                <a:spcPts val="125"/>
              </a:spcBef>
              <a:tabLst>
                <a:tab pos="679450" algn="l"/>
                <a:tab pos="2019300" algn="l"/>
              </a:tabLst>
            </a:pPr>
            <a:r>
              <a:rPr dirty="0" baseline="779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7797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7797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7797" sz="4275" spc="-1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baseline="7797" sz="4275">
              <a:latin typeface="Times New Roman"/>
              <a:cs typeface="Times New Roman"/>
            </a:endParaRPr>
          </a:p>
          <a:p>
            <a:pPr marL="339090">
              <a:lnSpc>
                <a:spcPts val="2615"/>
              </a:lnSpc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33912" y="4405312"/>
            <a:ext cx="485775" cy="1019175"/>
          </a:xfrm>
          <a:custGeom>
            <a:avLst/>
            <a:gdLst/>
            <a:ahLst/>
            <a:cxnLst/>
            <a:rect l="l" t="t" r="r" b="b"/>
            <a:pathLst>
              <a:path w="485775" h="1019175">
                <a:moveTo>
                  <a:pt x="485775" y="1019175"/>
                </a:moveTo>
                <a:lnTo>
                  <a:pt x="0" y="1019175"/>
                </a:lnTo>
                <a:lnTo>
                  <a:pt x="0" y="0"/>
                </a:lnTo>
                <a:lnTo>
                  <a:pt x="485775" y="0"/>
                </a:lnTo>
                <a:lnTo>
                  <a:pt x="4857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990600"/>
                </a:lnTo>
                <a:lnTo>
                  <a:pt x="14287" y="990600"/>
                </a:lnTo>
                <a:lnTo>
                  <a:pt x="28575" y="1004887"/>
                </a:lnTo>
                <a:lnTo>
                  <a:pt x="485775" y="1004887"/>
                </a:lnTo>
                <a:lnTo>
                  <a:pt x="485775" y="1019175"/>
                </a:lnTo>
                <a:close/>
              </a:path>
              <a:path w="485775" h="10191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85775" h="1019175">
                <a:moveTo>
                  <a:pt x="4572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57200" y="14287"/>
                </a:lnTo>
                <a:lnTo>
                  <a:pt x="457200" y="28575"/>
                </a:lnTo>
                <a:close/>
              </a:path>
              <a:path w="485775" h="1019175">
                <a:moveTo>
                  <a:pt x="457200" y="1004887"/>
                </a:moveTo>
                <a:lnTo>
                  <a:pt x="457200" y="14287"/>
                </a:lnTo>
                <a:lnTo>
                  <a:pt x="471487" y="28575"/>
                </a:lnTo>
                <a:lnTo>
                  <a:pt x="485775" y="28575"/>
                </a:lnTo>
                <a:lnTo>
                  <a:pt x="485775" y="990600"/>
                </a:lnTo>
                <a:lnTo>
                  <a:pt x="471487" y="990600"/>
                </a:lnTo>
                <a:lnTo>
                  <a:pt x="457200" y="1004887"/>
                </a:lnTo>
                <a:close/>
              </a:path>
              <a:path w="485775" h="1019175">
                <a:moveTo>
                  <a:pt x="485775" y="28575"/>
                </a:moveTo>
                <a:lnTo>
                  <a:pt x="471487" y="28575"/>
                </a:lnTo>
                <a:lnTo>
                  <a:pt x="457200" y="14287"/>
                </a:lnTo>
                <a:lnTo>
                  <a:pt x="485775" y="14287"/>
                </a:lnTo>
                <a:lnTo>
                  <a:pt x="485775" y="28575"/>
                </a:lnTo>
                <a:close/>
              </a:path>
              <a:path w="485775" h="1019175">
                <a:moveTo>
                  <a:pt x="28575" y="1004887"/>
                </a:moveTo>
                <a:lnTo>
                  <a:pt x="14287" y="990600"/>
                </a:lnTo>
                <a:lnTo>
                  <a:pt x="28575" y="990600"/>
                </a:lnTo>
                <a:lnTo>
                  <a:pt x="28575" y="1004887"/>
                </a:lnTo>
                <a:close/>
              </a:path>
              <a:path w="485775" h="1019175">
                <a:moveTo>
                  <a:pt x="457200" y="1004887"/>
                </a:moveTo>
                <a:lnTo>
                  <a:pt x="28575" y="1004887"/>
                </a:lnTo>
                <a:lnTo>
                  <a:pt x="28575" y="990600"/>
                </a:lnTo>
                <a:lnTo>
                  <a:pt x="457200" y="990600"/>
                </a:lnTo>
                <a:lnTo>
                  <a:pt x="457200" y="1004887"/>
                </a:lnTo>
                <a:close/>
              </a:path>
              <a:path w="485775" h="1019175">
                <a:moveTo>
                  <a:pt x="485775" y="1004887"/>
                </a:moveTo>
                <a:lnTo>
                  <a:pt x="457200" y="1004887"/>
                </a:lnTo>
                <a:lnTo>
                  <a:pt x="471487" y="990600"/>
                </a:lnTo>
                <a:lnTo>
                  <a:pt x="485775" y="990600"/>
                </a:lnTo>
                <a:lnTo>
                  <a:pt x="485775" y="10048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78760" y="5915329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0">
                <a:moveTo>
                  <a:pt x="0" y="0"/>
                </a:moveTo>
                <a:lnTo>
                  <a:pt x="1865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35147" y="5912548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68"/>
                </a:moveTo>
                <a:lnTo>
                  <a:pt x="5198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87128" y="5915723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70">
                <a:moveTo>
                  <a:pt x="0" y="0"/>
                </a:moveTo>
                <a:lnTo>
                  <a:pt x="76606" y="1784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66910" y="5619483"/>
            <a:ext cx="85725" cy="474980"/>
          </a:xfrm>
          <a:custGeom>
            <a:avLst/>
            <a:gdLst/>
            <a:ahLst/>
            <a:cxnLst/>
            <a:rect l="l" t="t" r="r" b="b"/>
            <a:pathLst>
              <a:path w="85725" h="474979">
                <a:moveTo>
                  <a:pt x="0" y="474700"/>
                </a:moveTo>
                <a:lnTo>
                  <a:pt x="8571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52622" y="5619483"/>
            <a:ext cx="2266315" cy="0"/>
          </a:xfrm>
          <a:custGeom>
            <a:avLst/>
            <a:gdLst/>
            <a:ahLst/>
            <a:cxnLst/>
            <a:rect l="l" t="t" r="r" b="b"/>
            <a:pathLst>
              <a:path w="2266315" h="0">
                <a:moveTo>
                  <a:pt x="0" y="0"/>
                </a:moveTo>
                <a:lnTo>
                  <a:pt x="22657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73210" y="5910453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8334" y="5629681"/>
            <a:ext cx="22783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baseline="37037" sz="2925" spc="12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6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6)</a:t>
            </a:r>
            <a:r>
              <a:rPr dirty="0" baseline="37037" sz="2925" spc="9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12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46185" y="5404421"/>
            <a:ext cx="5549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4113" sz="4275" spc="-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56300" y="5856922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81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008293" y="5860097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5" h="116204">
                <a:moveTo>
                  <a:pt x="0" y="0"/>
                </a:moveTo>
                <a:lnTo>
                  <a:pt x="76593" y="11588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88062" y="5659272"/>
            <a:ext cx="85725" cy="316865"/>
          </a:xfrm>
          <a:custGeom>
            <a:avLst/>
            <a:gdLst/>
            <a:ahLst/>
            <a:cxnLst/>
            <a:rect l="l" t="t" r="r" b="b"/>
            <a:pathLst>
              <a:path w="85725" h="316864">
                <a:moveTo>
                  <a:pt x="0" y="316712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73787" y="5659272"/>
            <a:ext cx="347345" cy="0"/>
          </a:xfrm>
          <a:custGeom>
            <a:avLst/>
            <a:gdLst/>
            <a:ahLst/>
            <a:cxnLst/>
            <a:rect l="l" t="t" r="r" b="b"/>
            <a:pathLst>
              <a:path w="347345" h="0">
                <a:moveTo>
                  <a:pt x="0" y="0"/>
                </a:moveTo>
                <a:lnTo>
                  <a:pt x="34687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645949" y="5591974"/>
            <a:ext cx="8896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054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33912" y="4405312"/>
            <a:ext cx="485775" cy="1019175"/>
          </a:xfrm>
          <a:custGeom>
            <a:avLst/>
            <a:gdLst/>
            <a:ahLst/>
            <a:cxnLst/>
            <a:rect l="l" t="t" r="r" b="b"/>
            <a:pathLst>
              <a:path w="485775" h="1019175">
                <a:moveTo>
                  <a:pt x="485775" y="1019175"/>
                </a:moveTo>
                <a:lnTo>
                  <a:pt x="0" y="1019175"/>
                </a:lnTo>
                <a:lnTo>
                  <a:pt x="0" y="0"/>
                </a:lnTo>
                <a:lnTo>
                  <a:pt x="485775" y="0"/>
                </a:lnTo>
                <a:lnTo>
                  <a:pt x="4857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990600"/>
                </a:lnTo>
                <a:lnTo>
                  <a:pt x="14287" y="990600"/>
                </a:lnTo>
                <a:lnTo>
                  <a:pt x="28575" y="1004887"/>
                </a:lnTo>
                <a:lnTo>
                  <a:pt x="485775" y="1004887"/>
                </a:lnTo>
                <a:lnTo>
                  <a:pt x="485775" y="1019175"/>
                </a:lnTo>
                <a:close/>
              </a:path>
              <a:path w="485775" h="10191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85775" h="1019175">
                <a:moveTo>
                  <a:pt x="4572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57200" y="14287"/>
                </a:lnTo>
                <a:lnTo>
                  <a:pt x="457200" y="28575"/>
                </a:lnTo>
                <a:close/>
              </a:path>
              <a:path w="485775" h="1019175">
                <a:moveTo>
                  <a:pt x="457200" y="1004887"/>
                </a:moveTo>
                <a:lnTo>
                  <a:pt x="457200" y="14287"/>
                </a:lnTo>
                <a:lnTo>
                  <a:pt x="471487" y="28575"/>
                </a:lnTo>
                <a:lnTo>
                  <a:pt x="485775" y="28575"/>
                </a:lnTo>
                <a:lnTo>
                  <a:pt x="485775" y="990600"/>
                </a:lnTo>
                <a:lnTo>
                  <a:pt x="471487" y="990600"/>
                </a:lnTo>
                <a:lnTo>
                  <a:pt x="457200" y="1004887"/>
                </a:lnTo>
                <a:close/>
              </a:path>
              <a:path w="485775" h="1019175">
                <a:moveTo>
                  <a:pt x="485775" y="28575"/>
                </a:moveTo>
                <a:lnTo>
                  <a:pt x="471487" y="28575"/>
                </a:lnTo>
                <a:lnTo>
                  <a:pt x="457200" y="14287"/>
                </a:lnTo>
                <a:lnTo>
                  <a:pt x="485775" y="14287"/>
                </a:lnTo>
                <a:lnTo>
                  <a:pt x="485775" y="28575"/>
                </a:lnTo>
                <a:close/>
              </a:path>
              <a:path w="485775" h="1019175">
                <a:moveTo>
                  <a:pt x="28575" y="1004887"/>
                </a:moveTo>
                <a:lnTo>
                  <a:pt x="14287" y="990600"/>
                </a:lnTo>
                <a:lnTo>
                  <a:pt x="28575" y="990600"/>
                </a:lnTo>
                <a:lnTo>
                  <a:pt x="28575" y="1004887"/>
                </a:lnTo>
                <a:close/>
              </a:path>
              <a:path w="485775" h="1019175">
                <a:moveTo>
                  <a:pt x="457200" y="1004887"/>
                </a:moveTo>
                <a:lnTo>
                  <a:pt x="28575" y="1004887"/>
                </a:lnTo>
                <a:lnTo>
                  <a:pt x="28575" y="990600"/>
                </a:lnTo>
                <a:lnTo>
                  <a:pt x="457200" y="990600"/>
                </a:lnTo>
                <a:lnTo>
                  <a:pt x="457200" y="1004887"/>
                </a:lnTo>
                <a:close/>
              </a:path>
              <a:path w="485775" h="1019175">
                <a:moveTo>
                  <a:pt x="485775" y="1004887"/>
                </a:moveTo>
                <a:lnTo>
                  <a:pt x="457200" y="1004887"/>
                </a:lnTo>
                <a:lnTo>
                  <a:pt x="471487" y="990600"/>
                </a:lnTo>
                <a:lnTo>
                  <a:pt x="485775" y="990600"/>
                </a:lnTo>
                <a:lnTo>
                  <a:pt x="485775" y="100488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86112" y="4405312"/>
            <a:ext cx="485775" cy="1019175"/>
          </a:xfrm>
          <a:custGeom>
            <a:avLst/>
            <a:gdLst/>
            <a:ahLst/>
            <a:cxnLst/>
            <a:rect l="l" t="t" r="r" b="b"/>
            <a:pathLst>
              <a:path w="485775" h="1019175">
                <a:moveTo>
                  <a:pt x="485775" y="1019175"/>
                </a:moveTo>
                <a:lnTo>
                  <a:pt x="0" y="1019175"/>
                </a:lnTo>
                <a:lnTo>
                  <a:pt x="0" y="0"/>
                </a:lnTo>
                <a:lnTo>
                  <a:pt x="485775" y="0"/>
                </a:lnTo>
                <a:lnTo>
                  <a:pt x="4857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990600"/>
                </a:lnTo>
                <a:lnTo>
                  <a:pt x="14287" y="990600"/>
                </a:lnTo>
                <a:lnTo>
                  <a:pt x="28575" y="1004887"/>
                </a:lnTo>
                <a:lnTo>
                  <a:pt x="485775" y="1004887"/>
                </a:lnTo>
                <a:lnTo>
                  <a:pt x="485775" y="1019175"/>
                </a:lnTo>
                <a:close/>
              </a:path>
              <a:path w="485775" h="10191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485775" h="1019175">
                <a:moveTo>
                  <a:pt x="4572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457200" y="14287"/>
                </a:lnTo>
                <a:lnTo>
                  <a:pt x="457200" y="28575"/>
                </a:lnTo>
                <a:close/>
              </a:path>
              <a:path w="485775" h="1019175">
                <a:moveTo>
                  <a:pt x="457200" y="1004887"/>
                </a:moveTo>
                <a:lnTo>
                  <a:pt x="457200" y="14287"/>
                </a:lnTo>
                <a:lnTo>
                  <a:pt x="471487" y="28575"/>
                </a:lnTo>
                <a:lnTo>
                  <a:pt x="485775" y="28575"/>
                </a:lnTo>
                <a:lnTo>
                  <a:pt x="485775" y="990600"/>
                </a:lnTo>
                <a:lnTo>
                  <a:pt x="471487" y="990600"/>
                </a:lnTo>
                <a:lnTo>
                  <a:pt x="457200" y="1004887"/>
                </a:lnTo>
                <a:close/>
              </a:path>
              <a:path w="485775" h="1019175">
                <a:moveTo>
                  <a:pt x="485775" y="28575"/>
                </a:moveTo>
                <a:lnTo>
                  <a:pt x="471487" y="28575"/>
                </a:lnTo>
                <a:lnTo>
                  <a:pt x="457200" y="14287"/>
                </a:lnTo>
                <a:lnTo>
                  <a:pt x="485775" y="14287"/>
                </a:lnTo>
                <a:lnTo>
                  <a:pt x="485775" y="28575"/>
                </a:lnTo>
                <a:close/>
              </a:path>
              <a:path w="485775" h="1019175">
                <a:moveTo>
                  <a:pt x="28575" y="1004887"/>
                </a:moveTo>
                <a:lnTo>
                  <a:pt x="14287" y="990600"/>
                </a:lnTo>
                <a:lnTo>
                  <a:pt x="28575" y="990600"/>
                </a:lnTo>
                <a:lnTo>
                  <a:pt x="28575" y="1004887"/>
                </a:lnTo>
                <a:close/>
              </a:path>
              <a:path w="485775" h="1019175">
                <a:moveTo>
                  <a:pt x="457200" y="1004887"/>
                </a:moveTo>
                <a:lnTo>
                  <a:pt x="28575" y="1004887"/>
                </a:lnTo>
                <a:lnTo>
                  <a:pt x="28575" y="990600"/>
                </a:lnTo>
                <a:lnTo>
                  <a:pt x="457200" y="990600"/>
                </a:lnTo>
                <a:lnTo>
                  <a:pt x="457200" y="1004887"/>
                </a:lnTo>
                <a:close/>
              </a:path>
              <a:path w="485775" h="1019175">
                <a:moveTo>
                  <a:pt x="485775" y="1004887"/>
                </a:moveTo>
                <a:lnTo>
                  <a:pt x="457200" y="1004887"/>
                </a:lnTo>
                <a:lnTo>
                  <a:pt x="471487" y="990600"/>
                </a:lnTo>
                <a:lnTo>
                  <a:pt x="485775" y="990600"/>
                </a:lnTo>
                <a:lnTo>
                  <a:pt x="485775" y="100488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95713" y="3767137"/>
            <a:ext cx="466572" cy="580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57713" y="3765550"/>
            <a:ext cx="466725" cy="581660"/>
          </a:xfrm>
          <a:custGeom>
            <a:avLst/>
            <a:gdLst/>
            <a:ahLst/>
            <a:cxnLst/>
            <a:rect l="l" t="t" r="r" b="b"/>
            <a:pathLst>
              <a:path w="466725" h="581660">
                <a:moveTo>
                  <a:pt x="257340" y="1270"/>
                </a:moveTo>
                <a:lnTo>
                  <a:pt x="209384" y="1270"/>
                </a:lnTo>
                <a:lnTo>
                  <a:pt x="215315" y="0"/>
                </a:lnTo>
                <a:lnTo>
                  <a:pt x="251396" y="0"/>
                </a:lnTo>
                <a:lnTo>
                  <a:pt x="257340" y="1270"/>
                </a:lnTo>
                <a:close/>
              </a:path>
              <a:path w="466725" h="581660">
                <a:moveTo>
                  <a:pt x="268922" y="579120"/>
                </a:moveTo>
                <a:lnTo>
                  <a:pt x="197510" y="579120"/>
                </a:lnTo>
                <a:lnTo>
                  <a:pt x="185966" y="576579"/>
                </a:lnTo>
                <a:lnTo>
                  <a:pt x="180263" y="574039"/>
                </a:lnTo>
                <a:lnTo>
                  <a:pt x="174625" y="572770"/>
                </a:lnTo>
                <a:lnTo>
                  <a:pt x="169037" y="570229"/>
                </a:lnTo>
                <a:lnTo>
                  <a:pt x="163512" y="568960"/>
                </a:lnTo>
                <a:lnTo>
                  <a:pt x="147294" y="561339"/>
                </a:lnTo>
                <a:lnTo>
                  <a:pt x="136804" y="556260"/>
                </a:lnTo>
                <a:lnTo>
                  <a:pt x="131610" y="552450"/>
                </a:lnTo>
                <a:lnTo>
                  <a:pt x="121539" y="546100"/>
                </a:lnTo>
                <a:lnTo>
                  <a:pt x="111760" y="539750"/>
                </a:lnTo>
                <a:lnTo>
                  <a:pt x="102298" y="532129"/>
                </a:lnTo>
                <a:lnTo>
                  <a:pt x="93167" y="523239"/>
                </a:lnTo>
                <a:lnTo>
                  <a:pt x="84378" y="515620"/>
                </a:lnTo>
                <a:lnTo>
                  <a:pt x="76073" y="505460"/>
                </a:lnTo>
                <a:lnTo>
                  <a:pt x="67856" y="496570"/>
                </a:lnTo>
                <a:lnTo>
                  <a:pt x="60159" y="486410"/>
                </a:lnTo>
                <a:lnTo>
                  <a:pt x="52857" y="474979"/>
                </a:lnTo>
                <a:lnTo>
                  <a:pt x="45961" y="464820"/>
                </a:lnTo>
                <a:lnTo>
                  <a:pt x="39484" y="453389"/>
                </a:lnTo>
                <a:lnTo>
                  <a:pt x="33451" y="440689"/>
                </a:lnTo>
                <a:lnTo>
                  <a:pt x="27863" y="429260"/>
                </a:lnTo>
                <a:lnTo>
                  <a:pt x="22745" y="416560"/>
                </a:lnTo>
                <a:lnTo>
                  <a:pt x="10363" y="377189"/>
                </a:lnTo>
                <a:lnTo>
                  <a:pt x="5842" y="355600"/>
                </a:lnTo>
                <a:lnTo>
                  <a:pt x="4622" y="349250"/>
                </a:lnTo>
                <a:lnTo>
                  <a:pt x="3530" y="341629"/>
                </a:lnTo>
                <a:lnTo>
                  <a:pt x="2590" y="335279"/>
                </a:lnTo>
                <a:lnTo>
                  <a:pt x="1778" y="327660"/>
                </a:lnTo>
                <a:lnTo>
                  <a:pt x="1117" y="320039"/>
                </a:lnTo>
                <a:lnTo>
                  <a:pt x="596" y="312420"/>
                </a:lnTo>
                <a:lnTo>
                  <a:pt x="228" y="306070"/>
                </a:lnTo>
                <a:lnTo>
                  <a:pt x="0" y="298450"/>
                </a:lnTo>
                <a:lnTo>
                  <a:pt x="0" y="283210"/>
                </a:lnTo>
                <a:lnTo>
                  <a:pt x="3543" y="238760"/>
                </a:lnTo>
                <a:lnTo>
                  <a:pt x="4635" y="232410"/>
                </a:lnTo>
                <a:lnTo>
                  <a:pt x="5867" y="224789"/>
                </a:lnTo>
                <a:lnTo>
                  <a:pt x="18173" y="177800"/>
                </a:lnTo>
                <a:lnTo>
                  <a:pt x="33540" y="139700"/>
                </a:lnTo>
                <a:lnTo>
                  <a:pt x="52971" y="105410"/>
                </a:lnTo>
                <a:lnTo>
                  <a:pt x="76073" y="74929"/>
                </a:lnTo>
                <a:lnTo>
                  <a:pt x="111963" y="41910"/>
                </a:lnTo>
                <a:lnTo>
                  <a:pt x="152768" y="17779"/>
                </a:lnTo>
                <a:lnTo>
                  <a:pt x="174764" y="8889"/>
                </a:lnTo>
                <a:lnTo>
                  <a:pt x="180403" y="6350"/>
                </a:lnTo>
                <a:lnTo>
                  <a:pt x="203492" y="1270"/>
                </a:lnTo>
                <a:lnTo>
                  <a:pt x="263220" y="1270"/>
                </a:lnTo>
                <a:lnTo>
                  <a:pt x="286308" y="6350"/>
                </a:lnTo>
                <a:lnTo>
                  <a:pt x="291947" y="8889"/>
                </a:lnTo>
                <a:lnTo>
                  <a:pt x="221894" y="8889"/>
                </a:lnTo>
                <a:lnTo>
                  <a:pt x="216077" y="10160"/>
                </a:lnTo>
                <a:lnTo>
                  <a:pt x="210591" y="10160"/>
                </a:lnTo>
                <a:lnTo>
                  <a:pt x="204851" y="11429"/>
                </a:lnTo>
                <a:lnTo>
                  <a:pt x="204990" y="11429"/>
                </a:lnTo>
                <a:lnTo>
                  <a:pt x="199301" y="12700"/>
                </a:lnTo>
                <a:lnTo>
                  <a:pt x="193929" y="12700"/>
                </a:lnTo>
                <a:lnTo>
                  <a:pt x="188328" y="13970"/>
                </a:lnTo>
                <a:lnTo>
                  <a:pt x="188468" y="13970"/>
                </a:lnTo>
                <a:lnTo>
                  <a:pt x="182918" y="16510"/>
                </a:lnTo>
                <a:lnTo>
                  <a:pt x="183057" y="16510"/>
                </a:lnTo>
                <a:lnTo>
                  <a:pt x="177546" y="17779"/>
                </a:lnTo>
                <a:lnTo>
                  <a:pt x="177685" y="17779"/>
                </a:lnTo>
                <a:lnTo>
                  <a:pt x="172237" y="19050"/>
                </a:lnTo>
                <a:lnTo>
                  <a:pt x="166966" y="21589"/>
                </a:lnTo>
                <a:lnTo>
                  <a:pt x="167106" y="21589"/>
                </a:lnTo>
                <a:lnTo>
                  <a:pt x="161759" y="24129"/>
                </a:lnTo>
                <a:lnTo>
                  <a:pt x="156603" y="25400"/>
                </a:lnTo>
                <a:lnTo>
                  <a:pt x="151511" y="27939"/>
                </a:lnTo>
                <a:lnTo>
                  <a:pt x="151638" y="27939"/>
                </a:lnTo>
                <a:lnTo>
                  <a:pt x="146481" y="30479"/>
                </a:lnTo>
                <a:lnTo>
                  <a:pt x="141503" y="33020"/>
                </a:lnTo>
                <a:lnTo>
                  <a:pt x="136588" y="36829"/>
                </a:lnTo>
                <a:lnTo>
                  <a:pt x="136753" y="36829"/>
                </a:lnTo>
                <a:lnTo>
                  <a:pt x="126898" y="43179"/>
                </a:lnTo>
                <a:lnTo>
                  <a:pt x="127101" y="43179"/>
                </a:lnTo>
                <a:lnTo>
                  <a:pt x="117538" y="49529"/>
                </a:lnTo>
                <a:lnTo>
                  <a:pt x="117729" y="49529"/>
                </a:lnTo>
                <a:lnTo>
                  <a:pt x="108458" y="57150"/>
                </a:lnTo>
                <a:lnTo>
                  <a:pt x="108648" y="57150"/>
                </a:lnTo>
                <a:lnTo>
                  <a:pt x="99682" y="64770"/>
                </a:lnTo>
                <a:lnTo>
                  <a:pt x="99847" y="64770"/>
                </a:lnTo>
                <a:lnTo>
                  <a:pt x="91211" y="72389"/>
                </a:lnTo>
                <a:lnTo>
                  <a:pt x="91376" y="72389"/>
                </a:lnTo>
                <a:lnTo>
                  <a:pt x="83083" y="81279"/>
                </a:lnTo>
                <a:lnTo>
                  <a:pt x="83235" y="81279"/>
                </a:lnTo>
                <a:lnTo>
                  <a:pt x="75298" y="91439"/>
                </a:lnTo>
                <a:lnTo>
                  <a:pt x="75438" y="91439"/>
                </a:lnTo>
                <a:lnTo>
                  <a:pt x="67868" y="100329"/>
                </a:lnTo>
                <a:lnTo>
                  <a:pt x="60807" y="110489"/>
                </a:lnTo>
                <a:lnTo>
                  <a:pt x="54140" y="121920"/>
                </a:lnTo>
                <a:lnTo>
                  <a:pt x="48574" y="132079"/>
                </a:lnTo>
                <a:lnTo>
                  <a:pt x="47967" y="132079"/>
                </a:lnTo>
                <a:lnTo>
                  <a:pt x="42618" y="143510"/>
                </a:lnTo>
                <a:lnTo>
                  <a:pt x="42113" y="143510"/>
                </a:lnTo>
                <a:lnTo>
                  <a:pt x="36601" y="156210"/>
                </a:lnTo>
                <a:lnTo>
                  <a:pt x="31635" y="167639"/>
                </a:lnTo>
                <a:lnTo>
                  <a:pt x="27127" y="180339"/>
                </a:lnTo>
                <a:lnTo>
                  <a:pt x="23101" y="193039"/>
                </a:lnTo>
                <a:lnTo>
                  <a:pt x="19558" y="207010"/>
                </a:lnTo>
                <a:lnTo>
                  <a:pt x="16522" y="219710"/>
                </a:lnTo>
                <a:lnTo>
                  <a:pt x="15214" y="227329"/>
                </a:lnTo>
                <a:lnTo>
                  <a:pt x="14020" y="233679"/>
                </a:lnTo>
                <a:lnTo>
                  <a:pt x="13144" y="240029"/>
                </a:lnTo>
                <a:lnTo>
                  <a:pt x="12979" y="240029"/>
                </a:lnTo>
                <a:lnTo>
                  <a:pt x="12039" y="247650"/>
                </a:lnTo>
                <a:lnTo>
                  <a:pt x="11385" y="254000"/>
                </a:lnTo>
                <a:lnTo>
                  <a:pt x="10617" y="261620"/>
                </a:lnTo>
                <a:lnTo>
                  <a:pt x="10109" y="269239"/>
                </a:lnTo>
                <a:lnTo>
                  <a:pt x="9740" y="275589"/>
                </a:lnTo>
                <a:lnTo>
                  <a:pt x="9525" y="283210"/>
                </a:lnTo>
                <a:lnTo>
                  <a:pt x="9525" y="298450"/>
                </a:lnTo>
                <a:lnTo>
                  <a:pt x="9740" y="304800"/>
                </a:lnTo>
                <a:lnTo>
                  <a:pt x="10109" y="312420"/>
                </a:lnTo>
                <a:lnTo>
                  <a:pt x="10617" y="320039"/>
                </a:lnTo>
                <a:lnTo>
                  <a:pt x="11264" y="326389"/>
                </a:lnTo>
                <a:lnTo>
                  <a:pt x="12052" y="334010"/>
                </a:lnTo>
                <a:lnTo>
                  <a:pt x="12979" y="340360"/>
                </a:lnTo>
                <a:lnTo>
                  <a:pt x="14033" y="347979"/>
                </a:lnTo>
                <a:lnTo>
                  <a:pt x="15227" y="354329"/>
                </a:lnTo>
                <a:lnTo>
                  <a:pt x="16560" y="361950"/>
                </a:lnTo>
                <a:lnTo>
                  <a:pt x="16803" y="361950"/>
                </a:lnTo>
                <a:lnTo>
                  <a:pt x="19608" y="374650"/>
                </a:lnTo>
                <a:lnTo>
                  <a:pt x="23152" y="387350"/>
                </a:lnTo>
                <a:lnTo>
                  <a:pt x="27190" y="401320"/>
                </a:lnTo>
                <a:lnTo>
                  <a:pt x="27585" y="401320"/>
                </a:lnTo>
                <a:lnTo>
                  <a:pt x="31711" y="412750"/>
                </a:lnTo>
                <a:lnTo>
                  <a:pt x="36690" y="425450"/>
                </a:lnTo>
                <a:lnTo>
                  <a:pt x="42113" y="436879"/>
                </a:lnTo>
                <a:lnTo>
                  <a:pt x="47967" y="448310"/>
                </a:lnTo>
                <a:lnTo>
                  <a:pt x="54241" y="459739"/>
                </a:lnTo>
                <a:lnTo>
                  <a:pt x="60921" y="469900"/>
                </a:lnTo>
                <a:lnTo>
                  <a:pt x="67995" y="480060"/>
                </a:lnTo>
                <a:lnTo>
                  <a:pt x="75438" y="490220"/>
                </a:lnTo>
                <a:lnTo>
                  <a:pt x="75298" y="490220"/>
                </a:lnTo>
                <a:lnTo>
                  <a:pt x="83235" y="499110"/>
                </a:lnTo>
                <a:lnTo>
                  <a:pt x="83083" y="499110"/>
                </a:lnTo>
                <a:lnTo>
                  <a:pt x="91376" y="508000"/>
                </a:lnTo>
                <a:lnTo>
                  <a:pt x="91211" y="508000"/>
                </a:lnTo>
                <a:lnTo>
                  <a:pt x="99847" y="516889"/>
                </a:lnTo>
                <a:lnTo>
                  <a:pt x="99682" y="516889"/>
                </a:lnTo>
                <a:lnTo>
                  <a:pt x="108648" y="524510"/>
                </a:lnTo>
                <a:lnTo>
                  <a:pt x="108458" y="524510"/>
                </a:lnTo>
                <a:lnTo>
                  <a:pt x="117729" y="532129"/>
                </a:lnTo>
                <a:lnTo>
                  <a:pt x="117538" y="532129"/>
                </a:lnTo>
                <a:lnTo>
                  <a:pt x="127101" y="538479"/>
                </a:lnTo>
                <a:lnTo>
                  <a:pt x="126898" y="538479"/>
                </a:lnTo>
                <a:lnTo>
                  <a:pt x="136753" y="544829"/>
                </a:lnTo>
                <a:lnTo>
                  <a:pt x="136588" y="544829"/>
                </a:lnTo>
                <a:lnTo>
                  <a:pt x="141617" y="547370"/>
                </a:lnTo>
                <a:lnTo>
                  <a:pt x="146596" y="549910"/>
                </a:lnTo>
                <a:lnTo>
                  <a:pt x="151638" y="553720"/>
                </a:lnTo>
                <a:lnTo>
                  <a:pt x="154120" y="553720"/>
                </a:lnTo>
                <a:lnTo>
                  <a:pt x="156730" y="554989"/>
                </a:lnTo>
                <a:lnTo>
                  <a:pt x="161886" y="557529"/>
                </a:lnTo>
                <a:lnTo>
                  <a:pt x="167106" y="560070"/>
                </a:lnTo>
                <a:lnTo>
                  <a:pt x="166966" y="560070"/>
                </a:lnTo>
                <a:lnTo>
                  <a:pt x="172364" y="561339"/>
                </a:lnTo>
                <a:lnTo>
                  <a:pt x="177685" y="563879"/>
                </a:lnTo>
                <a:lnTo>
                  <a:pt x="177546" y="563879"/>
                </a:lnTo>
                <a:lnTo>
                  <a:pt x="183057" y="565150"/>
                </a:lnTo>
                <a:lnTo>
                  <a:pt x="182918" y="565150"/>
                </a:lnTo>
                <a:lnTo>
                  <a:pt x="188468" y="566420"/>
                </a:lnTo>
                <a:lnTo>
                  <a:pt x="188328" y="566420"/>
                </a:lnTo>
                <a:lnTo>
                  <a:pt x="193929" y="567689"/>
                </a:lnTo>
                <a:lnTo>
                  <a:pt x="193789" y="567689"/>
                </a:lnTo>
                <a:lnTo>
                  <a:pt x="199440" y="568960"/>
                </a:lnTo>
                <a:lnTo>
                  <a:pt x="199301" y="568960"/>
                </a:lnTo>
                <a:lnTo>
                  <a:pt x="204990" y="570229"/>
                </a:lnTo>
                <a:lnTo>
                  <a:pt x="204851" y="570229"/>
                </a:lnTo>
                <a:lnTo>
                  <a:pt x="210591" y="571500"/>
                </a:lnTo>
                <a:lnTo>
                  <a:pt x="221754" y="571500"/>
                </a:lnTo>
                <a:lnTo>
                  <a:pt x="227609" y="572770"/>
                </a:lnTo>
                <a:lnTo>
                  <a:pt x="291807" y="572770"/>
                </a:lnTo>
                <a:lnTo>
                  <a:pt x="286169" y="574039"/>
                </a:lnTo>
                <a:lnTo>
                  <a:pt x="280466" y="576579"/>
                </a:lnTo>
                <a:lnTo>
                  <a:pt x="268922" y="579120"/>
                </a:lnTo>
                <a:close/>
              </a:path>
              <a:path w="466725" h="581660">
                <a:moveTo>
                  <a:pt x="418706" y="133350"/>
                </a:moveTo>
                <a:lnTo>
                  <a:pt x="412330" y="121920"/>
                </a:lnTo>
                <a:lnTo>
                  <a:pt x="405650" y="110489"/>
                </a:lnTo>
                <a:lnTo>
                  <a:pt x="398576" y="100329"/>
                </a:lnTo>
                <a:lnTo>
                  <a:pt x="391134" y="91439"/>
                </a:lnTo>
                <a:lnTo>
                  <a:pt x="391274" y="91439"/>
                </a:lnTo>
                <a:lnTo>
                  <a:pt x="383336" y="81279"/>
                </a:lnTo>
                <a:lnTo>
                  <a:pt x="383489" y="81279"/>
                </a:lnTo>
                <a:lnTo>
                  <a:pt x="375196" y="72389"/>
                </a:lnTo>
                <a:lnTo>
                  <a:pt x="375361" y="72389"/>
                </a:lnTo>
                <a:lnTo>
                  <a:pt x="366725" y="64770"/>
                </a:lnTo>
                <a:lnTo>
                  <a:pt x="366890" y="64770"/>
                </a:lnTo>
                <a:lnTo>
                  <a:pt x="357924" y="57150"/>
                </a:lnTo>
                <a:lnTo>
                  <a:pt x="358114" y="57150"/>
                </a:lnTo>
                <a:lnTo>
                  <a:pt x="348843" y="49529"/>
                </a:lnTo>
                <a:lnTo>
                  <a:pt x="349034" y="49529"/>
                </a:lnTo>
                <a:lnTo>
                  <a:pt x="339471" y="43179"/>
                </a:lnTo>
                <a:lnTo>
                  <a:pt x="339674" y="43179"/>
                </a:lnTo>
                <a:lnTo>
                  <a:pt x="329819" y="36829"/>
                </a:lnTo>
                <a:lnTo>
                  <a:pt x="329984" y="36829"/>
                </a:lnTo>
                <a:lnTo>
                  <a:pt x="324954" y="33020"/>
                </a:lnTo>
                <a:lnTo>
                  <a:pt x="319976" y="30479"/>
                </a:lnTo>
                <a:lnTo>
                  <a:pt x="314934" y="27939"/>
                </a:lnTo>
                <a:lnTo>
                  <a:pt x="315061" y="27939"/>
                </a:lnTo>
                <a:lnTo>
                  <a:pt x="309841" y="25400"/>
                </a:lnTo>
                <a:lnTo>
                  <a:pt x="304685" y="24129"/>
                </a:lnTo>
                <a:lnTo>
                  <a:pt x="299466" y="21589"/>
                </a:lnTo>
                <a:lnTo>
                  <a:pt x="299605" y="21589"/>
                </a:lnTo>
                <a:lnTo>
                  <a:pt x="294208" y="19050"/>
                </a:lnTo>
                <a:lnTo>
                  <a:pt x="288886" y="17779"/>
                </a:lnTo>
                <a:lnTo>
                  <a:pt x="289026" y="17779"/>
                </a:lnTo>
                <a:lnTo>
                  <a:pt x="283514" y="16510"/>
                </a:lnTo>
                <a:lnTo>
                  <a:pt x="283654" y="16510"/>
                </a:lnTo>
                <a:lnTo>
                  <a:pt x="278104" y="13970"/>
                </a:lnTo>
                <a:lnTo>
                  <a:pt x="278244" y="13970"/>
                </a:lnTo>
                <a:lnTo>
                  <a:pt x="272643" y="12700"/>
                </a:lnTo>
                <a:lnTo>
                  <a:pt x="267271" y="12700"/>
                </a:lnTo>
                <a:lnTo>
                  <a:pt x="261581" y="11429"/>
                </a:lnTo>
                <a:lnTo>
                  <a:pt x="261721" y="11429"/>
                </a:lnTo>
                <a:lnTo>
                  <a:pt x="255981" y="10160"/>
                </a:lnTo>
                <a:lnTo>
                  <a:pt x="250494" y="10160"/>
                </a:lnTo>
                <a:lnTo>
                  <a:pt x="244678" y="8889"/>
                </a:lnTo>
                <a:lnTo>
                  <a:pt x="291947" y="8889"/>
                </a:lnTo>
                <a:lnTo>
                  <a:pt x="297535" y="10160"/>
                </a:lnTo>
                <a:lnTo>
                  <a:pt x="334962" y="27939"/>
                </a:lnTo>
                <a:lnTo>
                  <a:pt x="373405" y="57150"/>
                </a:lnTo>
                <a:lnTo>
                  <a:pt x="406412" y="95250"/>
                </a:lnTo>
                <a:lnTo>
                  <a:pt x="427088" y="128270"/>
                </a:lnTo>
                <a:lnTo>
                  <a:pt x="429099" y="132079"/>
                </a:lnTo>
                <a:lnTo>
                  <a:pt x="418604" y="132079"/>
                </a:lnTo>
                <a:lnTo>
                  <a:pt x="418706" y="133350"/>
                </a:lnTo>
                <a:close/>
              </a:path>
              <a:path w="466725" h="581660">
                <a:moveTo>
                  <a:pt x="47866" y="133350"/>
                </a:moveTo>
                <a:lnTo>
                  <a:pt x="47967" y="132079"/>
                </a:lnTo>
                <a:lnTo>
                  <a:pt x="48574" y="132079"/>
                </a:lnTo>
                <a:lnTo>
                  <a:pt x="47866" y="133350"/>
                </a:lnTo>
                <a:close/>
              </a:path>
              <a:path w="466725" h="581660">
                <a:moveTo>
                  <a:pt x="424548" y="144779"/>
                </a:moveTo>
                <a:lnTo>
                  <a:pt x="418604" y="132079"/>
                </a:lnTo>
                <a:lnTo>
                  <a:pt x="429099" y="132079"/>
                </a:lnTo>
                <a:lnTo>
                  <a:pt x="433120" y="139700"/>
                </a:lnTo>
                <a:lnTo>
                  <a:pt x="434797" y="143510"/>
                </a:lnTo>
                <a:lnTo>
                  <a:pt x="424459" y="143510"/>
                </a:lnTo>
                <a:lnTo>
                  <a:pt x="424548" y="144779"/>
                </a:lnTo>
                <a:close/>
              </a:path>
              <a:path w="466725" h="581660">
                <a:moveTo>
                  <a:pt x="42024" y="144779"/>
                </a:moveTo>
                <a:lnTo>
                  <a:pt x="42113" y="143510"/>
                </a:lnTo>
                <a:lnTo>
                  <a:pt x="42618" y="143510"/>
                </a:lnTo>
                <a:lnTo>
                  <a:pt x="42024" y="144779"/>
                </a:lnTo>
                <a:close/>
              </a:path>
              <a:path w="466725" h="581660">
                <a:moveTo>
                  <a:pt x="453605" y="241300"/>
                </a:moveTo>
                <a:lnTo>
                  <a:pt x="452539" y="233679"/>
                </a:lnTo>
                <a:lnTo>
                  <a:pt x="451345" y="227329"/>
                </a:lnTo>
                <a:lnTo>
                  <a:pt x="450011" y="219710"/>
                </a:lnTo>
                <a:lnTo>
                  <a:pt x="446963" y="207010"/>
                </a:lnTo>
                <a:lnTo>
                  <a:pt x="443420" y="193039"/>
                </a:lnTo>
                <a:lnTo>
                  <a:pt x="439381" y="180339"/>
                </a:lnTo>
                <a:lnTo>
                  <a:pt x="434860" y="167639"/>
                </a:lnTo>
                <a:lnTo>
                  <a:pt x="429882" y="156210"/>
                </a:lnTo>
                <a:lnTo>
                  <a:pt x="424459" y="143510"/>
                </a:lnTo>
                <a:lnTo>
                  <a:pt x="434797" y="143510"/>
                </a:lnTo>
                <a:lnTo>
                  <a:pt x="452615" y="190500"/>
                </a:lnTo>
                <a:lnTo>
                  <a:pt x="461949" y="232410"/>
                </a:lnTo>
                <a:lnTo>
                  <a:pt x="463042" y="238760"/>
                </a:lnTo>
                <a:lnTo>
                  <a:pt x="463198" y="240029"/>
                </a:lnTo>
                <a:lnTo>
                  <a:pt x="453593" y="240029"/>
                </a:lnTo>
                <a:lnTo>
                  <a:pt x="453605" y="241300"/>
                </a:lnTo>
                <a:close/>
              </a:path>
              <a:path w="466725" h="581660">
                <a:moveTo>
                  <a:pt x="12966" y="241300"/>
                </a:moveTo>
                <a:lnTo>
                  <a:pt x="12979" y="240029"/>
                </a:lnTo>
                <a:lnTo>
                  <a:pt x="13144" y="240029"/>
                </a:lnTo>
                <a:lnTo>
                  <a:pt x="12966" y="241300"/>
                </a:lnTo>
                <a:close/>
              </a:path>
              <a:path w="466725" h="581660">
                <a:moveTo>
                  <a:pt x="459607" y="361950"/>
                </a:moveTo>
                <a:lnTo>
                  <a:pt x="450011" y="361950"/>
                </a:lnTo>
                <a:lnTo>
                  <a:pt x="451358" y="354329"/>
                </a:lnTo>
                <a:lnTo>
                  <a:pt x="452551" y="347979"/>
                </a:lnTo>
                <a:lnTo>
                  <a:pt x="453605" y="340360"/>
                </a:lnTo>
                <a:lnTo>
                  <a:pt x="454533" y="334010"/>
                </a:lnTo>
                <a:lnTo>
                  <a:pt x="455320" y="326389"/>
                </a:lnTo>
                <a:lnTo>
                  <a:pt x="455968" y="320039"/>
                </a:lnTo>
                <a:lnTo>
                  <a:pt x="456463" y="312420"/>
                </a:lnTo>
                <a:lnTo>
                  <a:pt x="456831" y="304800"/>
                </a:lnTo>
                <a:lnTo>
                  <a:pt x="457047" y="298450"/>
                </a:lnTo>
                <a:lnTo>
                  <a:pt x="457047" y="283210"/>
                </a:lnTo>
                <a:lnTo>
                  <a:pt x="456831" y="275589"/>
                </a:lnTo>
                <a:lnTo>
                  <a:pt x="456378" y="267970"/>
                </a:lnTo>
                <a:lnTo>
                  <a:pt x="455858" y="260350"/>
                </a:lnTo>
                <a:lnTo>
                  <a:pt x="455307" y="254000"/>
                </a:lnTo>
                <a:lnTo>
                  <a:pt x="454520" y="247650"/>
                </a:lnTo>
                <a:lnTo>
                  <a:pt x="453593" y="240029"/>
                </a:lnTo>
                <a:lnTo>
                  <a:pt x="463198" y="240029"/>
                </a:lnTo>
                <a:lnTo>
                  <a:pt x="466572" y="283210"/>
                </a:lnTo>
                <a:lnTo>
                  <a:pt x="466572" y="298450"/>
                </a:lnTo>
                <a:lnTo>
                  <a:pt x="463029" y="341629"/>
                </a:lnTo>
                <a:lnTo>
                  <a:pt x="461937" y="349250"/>
                </a:lnTo>
                <a:lnTo>
                  <a:pt x="460705" y="356870"/>
                </a:lnTo>
                <a:lnTo>
                  <a:pt x="459607" y="361950"/>
                </a:lnTo>
                <a:close/>
              </a:path>
              <a:path w="466725" h="581660">
                <a:moveTo>
                  <a:pt x="11252" y="255270"/>
                </a:moveTo>
                <a:lnTo>
                  <a:pt x="11264" y="254000"/>
                </a:lnTo>
                <a:lnTo>
                  <a:pt x="11252" y="255270"/>
                </a:lnTo>
                <a:close/>
              </a:path>
              <a:path w="466725" h="581660">
                <a:moveTo>
                  <a:pt x="455320" y="255270"/>
                </a:moveTo>
                <a:lnTo>
                  <a:pt x="455187" y="254000"/>
                </a:lnTo>
                <a:lnTo>
                  <a:pt x="455320" y="255270"/>
                </a:lnTo>
                <a:close/>
              </a:path>
              <a:path w="466725" h="581660">
                <a:moveTo>
                  <a:pt x="16803" y="361950"/>
                </a:moveTo>
                <a:lnTo>
                  <a:pt x="16560" y="361950"/>
                </a:lnTo>
                <a:lnTo>
                  <a:pt x="16522" y="360679"/>
                </a:lnTo>
                <a:lnTo>
                  <a:pt x="16803" y="361950"/>
                </a:lnTo>
                <a:close/>
              </a:path>
              <a:path w="466725" h="581660">
                <a:moveTo>
                  <a:pt x="449229" y="401320"/>
                </a:moveTo>
                <a:lnTo>
                  <a:pt x="439381" y="401320"/>
                </a:lnTo>
                <a:lnTo>
                  <a:pt x="443471" y="387350"/>
                </a:lnTo>
                <a:lnTo>
                  <a:pt x="447014" y="374650"/>
                </a:lnTo>
                <a:lnTo>
                  <a:pt x="450049" y="360679"/>
                </a:lnTo>
                <a:lnTo>
                  <a:pt x="450011" y="361950"/>
                </a:lnTo>
                <a:lnTo>
                  <a:pt x="459607" y="361950"/>
                </a:lnTo>
                <a:lnTo>
                  <a:pt x="456209" y="377189"/>
                </a:lnTo>
                <a:lnTo>
                  <a:pt x="452551" y="391160"/>
                </a:lnTo>
                <a:lnTo>
                  <a:pt x="449229" y="401320"/>
                </a:lnTo>
                <a:close/>
              </a:path>
              <a:path w="466725" h="581660">
                <a:moveTo>
                  <a:pt x="27585" y="401320"/>
                </a:moveTo>
                <a:lnTo>
                  <a:pt x="27190" y="401320"/>
                </a:lnTo>
                <a:lnTo>
                  <a:pt x="27127" y="400050"/>
                </a:lnTo>
                <a:lnTo>
                  <a:pt x="27585" y="401320"/>
                </a:lnTo>
                <a:close/>
              </a:path>
              <a:path w="466725" h="581660">
                <a:moveTo>
                  <a:pt x="333082" y="553720"/>
                </a:moveTo>
                <a:lnTo>
                  <a:pt x="314934" y="553720"/>
                </a:lnTo>
                <a:lnTo>
                  <a:pt x="320090" y="549910"/>
                </a:lnTo>
                <a:lnTo>
                  <a:pt x="325069" y="547370"/>
                </a:lnTo>
                <a:lnTo>
                  <a:pt x="329984" y="544829"/>
                </a:lnTo>
                <a:lnTo>
                  <a:pt x="329819" y="544829"/>
                </a:lnTo>
                <a:lnTo>
                  <a:pt x="339674" y="538479"/>
                </a:lnTo>
                <a:lnTo>
                  <a:pt x="339471" y="538479"/>
                </a:lnTo>
                <a:lnTo>
                  <a:pt x="349034" y="532129"/>
                </a:lnTo>
                <a:lnTo>
                  <a:pt x="348843" y="532129"/>
                </a:lnTo>
                <a:lnTo>
                  <a:pt x="358114" y="524510"/>
                </a:lnTo>
                <a:lnTo>
                  <a:pt x="357924" y="524510"/>
                </a:lnTo>
                <a:lnTo>
                  <a:pt x="366890" y="516889"/>
                </a:lnTo>
                <a:lnTo>
                  <a:pt x="366725" y="516889"/>
                </a:lnTo>
                <a:lnTo>
                  <a:pt x="375361" y="508000"/>
                </a:lnTo>
                <a:lnTo>
                  <a:pt x="375196" y="508000"/>
                </a:lnTo>
                <a:lnTo>
                  <a:pt x="383489" y="499110"/>
                </a:lnTo>
                <a:lnTo>
                  <a:pt x="383336" y="499110"/>
                </a:lnTo>
                <a:lnTo>
                  <a:pt x="391274" y="490220"/>
                </a:lnTo>
                <a:lnTo>
                  <a:pt x="391134" y="490220"/>
                </a:lnTo>
                <a:lnTo>
                  <a:pt x="398703" y="480060"/>
                </a:lnTo>
                <a:lnTo>
                  <a:pt x="405765" y="469900"/>
                </a:lnTo>
                <a:lnTo>
                  <a:pt x="412432" y="459739"/>
                </a:lnTo>
                <a:lnTo>
                  <a:pt x="418706" y="448310"/>
                </a:lnTo>
                <a:lnTo>
                  <a:pt x="424548" y="436879"/>
                </a:lnTo>
                <a:lnTo>
                  <a:pt x="429971" y="425450"/>
                </a:lnTo>
                <a:lnTo>
                  <a:pt x="434936" y="412750"/>
                </a:lnTo>
                <a:lnTo>
                  <a:pt x="439445" y="400050"/>
                </a:lnTo>
                <a:lnTo>
                  <a:pt x="439381" y="401320"/>
                </a:lnTo>
                <a:lnTo>
                  <a:pt x="449229" y="401320"/>
                </a:lnTo>
                <a:lnTo>
                  <a:pt x="448398" y="403860"/>
                </a:lnTo>
                <a:lnTo>
                  <a:pt x="433031" y="441960"/>
                </a:lnTo>
                <a:lnTo>
                  <a:pt x="413600" y="476250"/>
                </a:lnTo>
                <a:lnTo>
                  <a:pt x="390499" y="505460"/>
                </a:lnTo>
                <a:lnTo>
                  <a:pt x="382041" y="515620"/>
                </a:lnTo>
                <a:lnTo>
                  <a:pt x="373227" y="523239"/>
                </a:lnTo>
                <a:lnTo>
                  <a:pt x="364274" y="532129"/>
                </a:lnTo>
                <a:lnTo>
                  <a:pt x="354609" y="539750"/>
                </a:lnTo>
                <a:lnTo>
                  <a:pt x="344817" y="546100"/>
                </a:lnTo>
                <a:lnTo>
                  <a:pt x="334797" y="552450"/>
                </a:lnTo>
                <a:lnTo>
                  <a:pt x="333082" y="553720"/>
                </a:lnTo>
                <a:close/>
              </a:path>
              <a:path w="466725" h="581660">
                <a:moveTo>
                  <a:pt x="154120" y="553720"/>
                </a:moveTo>
                <a:lnTo>
                  <a:pt x="151638" y="553720"/>
                </a:lnTo>
                <a:lnTo>
                  <a:pt x="151511" y="552450"/>
                </a:lnTo>
                <a:lnTo>
                  <a:pt x="154120" y="553720"/>
                </a:lnTo>
                <a:close/>
              </a:path>
              <a:path w="466725" h="581660">
                <a:moveTo>
                  <a:pt x="291807" y="572770"/>
                </a:moveTo>
                <a:lnTo>
                  <a:pt x="238963" y="572770"/>
                </a:lnTo>
                <a:lnTo>
                  <a:pt x="244817" y="571500"/>
                </a:lnTo>
                <a:lnTo>
                  <a:pt x="255981" y="571500"/>
                </a:lnTo>
                <a:lnTo>
                  <a:pt x="261721" y="570229"/>
                </a:lnTo>
                <a:lnTo>
                  <a:pt x="261581" y="570229"/>
                </a:lnTo>
                <a:lnTo>
                  <a:pt x="267271" y="568960"/>
                </a:lnTo>
                <a:lnTo>
                  <a:pt x="267131" y="568960"/>
                </a:lnTo>
                <a:lnTo>
                  <a:pt x="272783" y="567689"/>
                </a:lnTo>
                <a:lnTo>
                  <a:pt x="272643" y="567689"/>
                </a:lnTo>
                <a:lnTo>
                  <a:pt x="278244" y="566420"/>
                </a:lnTo>
                <a:lnTo>
                  <a:pt x="278104" y="566420"/>
                </a:lnTo>
                <a:lnTo>
                  <a:pt x="283654" y="565150"/>
                </a:lnTo>
                <a:lnTo>
                  <a:pt x="283514" y="565150"/>
                </a:lnTo>
                <a:lnTo>
                  <a:pt x="289026" y="563879"/>
                </a:lnTo>
                <a:lnTo>
                  <a:pt x="288886" y="563879"/>
                </a:lnTo>
                <a:lnTo>
                  <a:pt x="294335" y="561339"/>
                </a:lnTo>
                <a:lnTo>
                  <a:pt x="299605" y="560070"/>
                </a:lnTo>
                <a:lnTo>
                  <a:pt x="299466" y="560070"/>
                </a:lnTo>
                <a:lnTo>
                  <a:pt x="304812" y="557529"/>
                </a:lnTo>
                <a:lnTo>
                  <a:pt x="309968" y="554989"/>
                </a:lnTo>
                <a:lnTo>
                  <a:pt x="315061" y="552450"/>
                </a:lnTo>
                <a:lnTo>
                  <a:pt x="314934" y="553720"/>
                </a:lnTo>
                <a:lnTo>
                  <a:pt x="333082" y="553720"/>
                </a:lnTo>
                <a:lnTo>
                  <a:pt x="329653" y="556260"/>
                </a:lnTo>
                <a:lnTo>
                  <a:pt x="313804" y="563879"/>
                </a:lnTo>
                <a:lnTo>
                  <a:pt x="302933" y="568960"/>
                </a:lnTo>
                <a:lnTo>
                  <a:pt x="297395" y="570229"/>
                </a:lnTo>
                <a:lnTo>
                  <a:pt x="291807" y="572770"/>
                </a:lnTo>
                <a:close/>
              </a:path>
              <a:path w="466725" h="581660">
                <a:moveTo>
                  <a:pt x="251256" y="581660"/>
                </a:moveTo>
                <a:lnTo>
                  <a:pt x="215176" y="581660"/>
                </a:lnTo>
                <a:lnTo>
                  <a:pt x="203352" y="579120"/>
                </a:lnTo>
                <a:lnTo>
                  <a:pt x="263080" y="579120"/>
                </a:lnTo>
                <a:lnTo>
                  <a:pt x="251256" y="58166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643513" y="3787775"/>
            <a:ext cx="466572" cy="5803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50946" y="22961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52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00068" y="22961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52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76243" y="22961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52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425365" y="22961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52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789072" y="249351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435112" y="1987486"/>
            <a:ext cx="2207260" cy="7880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697230">
              <a:lnSpc>
                <a:spcPts val="2985"/>
              </a:lnSpc>
              <a:spcBef>
                <a:spcPts val="125"/>
              </a:spcBef>
            </a:pP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ts val="2985"/>
              </a:lnSpc>
              <a:tabLst>
                <a:tab pos="1040130" algn="l"/>
                <a:tab pos="1722120" algn="l"/>
              </a:tabLst>
            </a:pPr>
            <a:r>
              <a:rPr dirty="0" baseline="13645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1950" spc="95">
                <a:solidFill>
                  <a:srgbClr val="FFFFFF"/>
                </a:solidFill>
                <a:latin typeface="Symbol"/>
                <a:cs typeface="Symbol"/>
              </a:rPr>
              <a:t></a:t>
            </a:r>
            <a:r>
              <a:rPr dirty="0" sz="195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ABC	</a:t>
            </a:r>
            <a:r>
              <a:rPr dirty="0" baseline="13645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3645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6822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endParaRPr baseline="6822" sz="4275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46410" y="2194207"/>
            <a:ext cx="150050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701040" algn="l"/>
              </a:tabLst>
            </a:pPr>
            <a:r>
              <a:rPr dirty="0" baseline="-7797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AC	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1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149600" y="22479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865562" y="22479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778671" y="3412794"/>
            <a:ext cx="186690" cy="0"/>
          </a:xfrm>
          <a:custGeom>
            <a:avLst/>
            <a:gdLst/>
            <a:ahLst/>
            <a:cxnLst/>
            <a:rect l="l" t="t" r="r" b="b"/>
            <a:pathLst>
              <a:path w="186689" h="0">
                <a:moveTo>
                  <a:pt x="0" y="0"/>
                </a:moveTo>
                <a:lnTo>
                  <a:pt x="1864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034969" y="32105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52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531524" y="321053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52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773108" y="340791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46172" y="3167303"/>
            <a:ext cx="20046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12470" algn="l"/>
              </a:tabLst>
            </a:pPr>
            <a:r>
              <a:rPr dirty="0" baseline="584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5847" sz="4275" spc="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40935" sz="4275" spc="1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149600" y="31623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11600" y="31623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94690" y="493699"/>
            <a:ext cx="78924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3968" sz="42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baseline="3968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4.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已知三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3968" sz="4200" spc="-26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75">
                <a:solidFill>
                  <a:srgbClr val="FFFFFF"/>
                </a:solidFill>
                <a:latin typeface="Times New Roman"/>
                <a:cs typeface="Times New Roman"/>
              </a:rPr>
              <a:t>3),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sz="2850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76" sz="4200">
                <a:solidFill>
                  <a:srgbClr val="FFFFFF"/>
                </a:solidFill>
                <a:latin typeface="新宋体"/>
                <a:cs typeface="新宋体"/>
              </a:rPr>
              <a:t>求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三</a:t>
            </a:r>
            <a:endParaRPr baseline="2976" sz="4200">
              <a:latin typeface="新宋体"/>
              <a:cs typeface="新宋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9913" y="3502025"/>
            <a:ext cx="1838248" cy="844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39000" y="2892425"/>
            <a:ext cx="0" cy="3203575"/>
          </a:xfrm>
          <a:custGeom>
            <a:avLst/>
            <a:gdLst/>
            <a:ahLst/>
            <a:cxnLst/>
            <a:rect l="l" t="t" r="r" b="b"/>
            <a:pathLst>
              <a:path w="0" h="3203575">
                <a:moveTo>
                  <a:pt x="0" y="0"/>
                </a:moveTo>
                <a:lnTo>
                  <a:pt x="0" y="3203575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37220" y="3581400"/>
            <a:ext cx="573405" cy="544195"/>
          </a:xfrm>
          <a:custGeom>
            <a:avLst/>
            <a:gdLst/>
            <a:ahLst/>
            <a:cxnLst/>
            <a:rect l="l" t="t" r="r" b="b"/>
            <a:pathLst>
              <a:path w="573404" h="544195">
                <a:moveTo>
                  <a:pt x="501301" y="48550"/>
                </a:moveTo>
                <a:lnTo>
                  <a:pt x="481660" y="27800"/>
                </a:lnTo>
                <a:lnTo>
                  <a:pt x="573379" y="0"/>
                </a:lnTo>
                <a:lnTo>
                  <a:pt x="561064" y="33820"/>
                </a:lnTo>
                <a:lnTo>
                  <a:pt x="516864" y="33820"/>
                </a:lnTo>
                <a:lnTo>
                  <a:pt x="501301" y="48550"/>
                </a:lnTo>
                <a:close/>
              </a:path>
              <a:path w="573404" h="544195">
                <a:moveTo>
                  <a:pt x="520939" y="69298"/>
                </a:moveTo>
                <a:lnTo>
                  <a:pt x="501301" y="48550"/>
                </a:lnTo>
                <a:lnTo>
                  <a:pt x="516864" y="33820"/>
                </a:lnTo>
                <a:lnTo>
                  <a:pt x="536498" y="54571"/>
                </a:lnTo>
                <a:lnTo>
                  <a:pt x="520939" y="69298"/>
                </a:lnTo>
                <a:close/>
              </a:path>
              <a:path w="573404" h="544195">
                <a:moveTo>
                  <a:pt x="540588" y="90055"/>
                </a:moveTo>
                <a:lnTo>
                  <a:pt x="520939" y="69298"/>
                </a:lnTo>
                <a:lnTo>
                  <a:pt x="536498" y="54571"/>
                </a:lnTo>
                <a:lnTo>
                  <a:pt x="516864" y="33820"/>
                </a:lnTo>
                <a:lnTo>
                  <a:pt x="561064" y="33820"/>
                </a:lnTo>
                <a:lnTo>
                  <a:pt x="540588" y="90055"/>
                </a:lnTo>
                <a:close/>
              </a:path>
              <a:path w="573404" h="544195">
                <a:moveTo>
                  <a:pt x="19634" y="543775"/>
                </a:moveTo>
                <a:lnTo>
                  <a:pt x="0" y="523024"/>
                </a:lnTo>
                <a:lnTo>
                  <a:pt x="501301" y="48550"/>
                </a:lnTo>
                <a:lnTo>
                  <a:pt x="520939" y="69298"/>
                </a:lnTo>
                <a:lnTo>
                  <a:pt x="19634" y="5437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38060" y="3957726"/>
            <a:ext cx="758825" cy="160655"/>
          </a:xfrm>
          <a:custGeom>
            <a:avLst/>
            <a:gdLst/>
            <a:ahLst/>
            <a:cxnLst/>
            <a:rect l="l" t="t" r="r" b="b"/>
            <a:pathLst>
              <a:path w="758825" h="160654">
                <a:moveTo>
                  <a:pt x="37363" y="16814"/>
                </a:moveTo>
                <a:lnTo>
                  <a:pt x="0" y="9347"/>
                </a:lnTo>
                <a:lnTo>
                  <a:pt x="1879" y="0"/>
                </a:lnTo>
                <a:lnTo>
                  <a:pt x="39230" y="7480"/>
                </a:lnTo>
                <a:lnTo>
                  <a:pt x="37363" y="16814"/>
                </a:lnTo>
                <a:close/>
              </a:path>
              <a:path w="758825" h="160654">
                <a:moveTo>
                  <a:pt x="102742" y="29895"/>
                </a:moveTo>
                <a:lnTo>
                  <a:pt x="65392" y="22415"/>
                </a:lnTo>
                <a:lnTo>
                  <a:pt x="67259" y="13080"/>
                </a:lnTo>
                <a:lnTo>
                  <a:pt x="104609" y="20548"/>
                </a:lnTo>
                <a:lnTo>
                  <a:pt x="102742" y="29895"/>
                </a:lnTo>
                <a:close/>
              </a:path>
              <a:path w="758825" h="160654">
                <a:moveTo>
                  <a:pt x="168122" y="42964"/>
                </a:moveTo>
                <a:lnTo>
                  <a:pt x="130771" y="35496"/>
                </a:lnTo>
                <a:lnTo>
                  <a:pt x="132638" y="26149"/>
                </a:lnTo>
                <a:lnTo>
                  <a:pt x="169989" y="33629"/>
                </a:lnTo>
                <a:lnTo>
                  <a:pt x="168122" y="42964"/>
                </a:lnTo>
                <a:close/>
              </a:path>
              <a:path w="758825" h="160654">
                <a:moveTo>
                  <a:pt x="233502" y="56045"/>
                </a:moveTo>
                <a:lnTo>
                  <a:pt x="196151" y="48577"/>
                </a:lnTo>
                <a:lnTo>
                  <a:pt x="198018" y="39230"/>
                </a:lnTo>
                <a:lnTo>
                  <a:pt x="235369" y="46697"/>
                </a:lnTo>
                <a:lnTo>
                  <a:pt x="233502" y="56045"/>
                </a:lnTo>
                <a:close/>
              </a:path>
              <a:path w="758825" h="160654">
                <a:moveTo>
                  <a:pt x="298881" y="69113"/>
                </a:moveTo>
                <a:lnTo>
                  <a:pt x="261531" y="61645"/>
                </a:lnTo>
                <a:lnTo>
                  <a:pt x="263398" y="52311"/>
                </a:lnTo>
                <a:lnTo>
                  <a:pt x="300748" y="59778"/>
                </a:lnTo>
                <a:lnTo>
                  <a:pt x="298881" y="69113"/>
                </a:lnTo>
                <a:close/>
              </a:path>
              <a:path w="758825" h="160654">
                <a:moveTo>
                  <a:pt x="364261" y="82194"/>
                </a:moveTo>
                <a:lnTo>
                  <a:pt x="326910" y="74726"/>
                </a:lnTo>
                <a:lnTo>
                  <a:pt x="328777" y="65379"/>
                </a:lnTo>
                <a:lnTo>
                  <a:pt x="366140" y="72859"/>
                </a:lnTo>
                <a:lnTo>
                  <a:pt x="364261" y="82194"/>
                </a:lnTo>
                <a:close/>
              </a:path>
              <a:path w="758825" h="160654">
                <a:moveTo>
                  <a:pt x="429640" y="95275"/>
                </a:moveTo>
                <a:lnTo>
                  <a:pt x="392290" y="87795"/>
                </a:lnTo>
                <a:lnTo>
                  <a:pt x="394157" y="78460"/>
                </a:lnTo>
                <a:lnTo>
                  <a:pt x="431520" y="85928"/>
                </a:lnTo>
                <a:lnTo>
                  <a:pt x="429640" y="95275"/>
                </a:lnTo>
                <a:close/>
              </a:path>
              <a:path w="758825" h="160654">
                <a:moveTo>
                  <a:pt x="495033" y="108343"/>
                </a:moveTo>
                <a:lnTo>
                  <a:pt x="457669" y="100876"/>
                </a:lnTo>
                <a:lnTo>
                  <a:pt x="459536" y="91541"/>
                </a:lnTo>
                <a:lnTo>
                  <a:pt x="496900" y="99009"/>
                </a:lnTo>
                <a:lnTo>
                  <a:pt x="495033" y="108343"/>
                </a:lnTo>
                <a:close/>
              </a:path>
              <a:path w="758825" h="160654">
                <a:moveTo>
                  <a:pt x="560412" y="121424"/>
                </a:moveTo>
                <a:lnTo>
                  <a:pt x="523049" y="113957"/>
                </a:lnTo>
                <a:lnTo>
                  <a:pt x="524916" y="104609"/>
                </a:lnTo>
                <a:lnTo>
                  <a:pt x="562279" y="112090"/>
                </a:lnTo>
                <a:lnTo>
                  <a:pt x="560412" y="121424"/>
                </a:lnTo>
                <a:close/>
              </a:path>
              <a:path w="758825" h="160654">
                <a:moveTo>
                  <a:pt x="625792" y="134505"/>
                </a:moveTo>
                <a:lnTo>
                  <a:pt x="588429" y="127025"/>
                </a:lnTo>
                <a:lnTo>
                  <a:pt x="590295" y="117690"/>
                </a:lnTo>
                <a:lnTo>
                  <a:pt x="627659" y="125158"/>
                </a:lnTo>
                <a:lnTo>
                  <a:pt x="625792" y="134505"/>
                </a:lnTo>
                <a:close/>
              </a:path>
              <a:path w="758825" h="160654">
                <a:moveTo>
                  <a:pt x="691172" y="147574"/>
                </a:moveTo>
                <a:lnTo>
                  <a:pt x="653808" y="140106"/>
                </a:lnTo>
                <a:lnTo>
                  <a:pt x="655675" y="130759"/>
                </a:lnTo>
                <a:lnTo>
                  <a:pt x="693038" y="138239"/>
                </a:lnTo>
                <a:lnTo>
                  <a:pt x="691172" y="147574"/>
                </a:lnTo>
                <a:close/>
              </a:path>
              <a:path w="758825" h="160654">
                <a:moveTo>
                  <a:pt x="756551" y="160654"/>
                </a:moveTo>
                <a:lnTo>
                  <a:pt x="719188" y="153174"/>
                </a:lnTo>
                <a:lnTo>
                  <a:pt x="721055" y="143840"/>
                </a:lnTo>
                <a:lnTo>
                  <a:pt x="758418" y="151307"/>
                </a:lnTo>
                <a:lnTo>
                  <a:pt x="756551" y="1606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25728" y="4191000"/>
            <a:ext cx="783590" cy="1910714"/>
          </a:xfrm>
          <a:custGeom>
            <a:avLst/>
            <a:gdLst/>
            <a:ahLst/>
            <a:cxnLst/>
            <a:rect l="l" t="t" r="r" b="b"/>
            <a:pathLst>
              <a:path w="783590" h="1910714">
                <a:moveTo>
                  <a:pt x="730165" y="74290"/>
                </a:moveTo>
                <a:lnTo>
                  <a:pt x="703630" y="63677"/>
                </a:lnTo>
                <a:lnTo>
                  <a:pt x="775271" y="0"/>
                </a:lnTo>
                <a:lnTo>
                  <a:pt x="779806" y="54394"/>
                </a:lnTo>
                <a:lnTo>
                  <a:pt x="738124" y="54394"/>
                </a:lnTo>
                <a:lnTo>
                  <a:pt x="730165" y="74290"/>
                </a:lnTo>
                <a:close/>
              </a:path>
              <a:path w="783590" h="1910714">
                <a:moveTo>
                  <a:pt x="756693" y="84901"/>
                </a:moveTo>
                <a:lnTo>
                  <a:pt x="730165" y="74290"/>
                </a:lnTo>
                <a:lnTo>
                  <a:pt x="738124" y="54394"/>
                </a:lnTo>
                <a:lnTo>
                  <a:pt x="764654" y="64998"/>
                </a:lnTo>
                <a:lnTo>
                  <a:pt x="756693" y="84901"/>
                </a:lnTo>
                <a:close/>
              </a:path>
              <a:path w="783590" h="1910714">
                <a:moveTo>
                  <a:pt x="783234" y="95516"/>
                </a:moveTo>
                <a:lnTo>
                  <a:pt x="756693" y="84901"/>
                </a:lnTo>
                <a:lnTo>
                  <a:pt x="764654" y="64998"/>
                </a:lnTo>
                <a:lnTo>
                  <a:pt x="738124" y="54394"/>
                </a:lnTo>
                <a:lnTo>
                  <a:pt x="779806" y="54394"/>
                </a:lnTo>
                <a:lnTo>
                  <a:pt x="783234" y="95516"/>
                </a:lnTo>
                <a:close/>
              </a:path>
              <a:path w="783590" h="1910714">
                <a:moveTo>
                  <a:pt x="26542" y="1910308"/>
                </a:moveTo>
                <a:lnTo>
                  <a:pt x="0" y="1899691"/>
                </a:lnTo>
                <a:lnTo>
                  <a:pt x="730165" y="74290"/>
                </a:lnTo>
                <a:lnTo>
                  <a:pt x="756693" y="84901"/>
                </a:lnTo>
                <a:lnTo>
                  <a:pt x="26542" y="1910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96364" y="4110037"/>
            <a:ext cx="74485" cy="74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96137" y="2882900"/>
            <a:ext cx="85725" cy="1079500"/>
          </a:xfrm>
          <a:custGeom>
            <a:avLst/>
            <a:gdLst/>
            <a:ahLst/>
            <a:cxnLst/>
            <a:rect l="l" t="t" r="r" b="b"/>
            <a:pathLst>
              <a:path w="85725" h="1079500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1079500">
                <a:moveTo>
                  <a:pt x="57150" y="1079500"/>
                </a:moveTo>
                <a:lnTo>
                  <a:pt x="28575" y="1079500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1079500"/>
                </a:lnTo>
                <a:close/>
              </a:path>
              <a:path w="85725" h="1079500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50949" y="36229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6942" y="5756897"/>
            <a:ext cx="289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38822" y="5535612"/>
            <a:ext cx="220002" cy="70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634740" y="2823893"/>
            <a:ext cx="2336165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的夹角</a:t>
            </a:r>
            <a:r>
              <a:rPr dirty="0" sz="2800" spc="-20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900" spc="-13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00" spc="-13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0912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baseline="10912" sz="4200">
              <a:latin typeface="新宋体"/>
              <a:cs typeface="新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43275" y="29337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52518" y="3528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35106" y="3528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1940" y="3412137"/>
            <a:ext cx="530860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4081145" algn="l"/>
                <a:tab pos="4446905" algn="l"/>
              </a:tabLst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离开转轴的距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离</a:t>
            </a:r>
            <a:r>
              <a:rPr dirty="0" sz="2800" spc="-39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49" sz="4275" spc="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94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779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r	</a:t>
            </a:r>
            <a:r>
              <a:rPr dirty="0" baseline="-1949" sz="4275" spc="-82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baseline="-1851" sz="4500" spc="-82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baseline="-1949" sz="4275" spc="-82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1949" sz="42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400" y="354330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20900" y="293370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06500" y="2901950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457200" y="76200"/>
                </a:moveTo>
                <a:lnTo>
                  <a:pt x="495300" y="38100"/>
                </a:lnTo>
                <a:lnTo>
                  <a:pt x="457200" y="0"/>
                </a:lnTo>
                <a:lnTo>
                  <a:pt x="520700" y="31750"/>
                </a:lnTo>
                <a:lnTo>
                  <a:pt x="504825" y="31750"/>
                </a:lnTo>
                <a:lnTo>
                  <a:pt x="504825" y="44450"/>
                </a:lnTo>
                <a:lnTo>
                  <a:pt x="520700" y="44450"/>
                </a:lnTo>
                <a:lnTo>
                  <a:pt x="457200" y="76200"/>
                </a:lnTo>
                <a:close/>
              </a:path>
              <a:path w="533400" h="76200">
                <a:moveTo>
                  <a:pt x="4889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88950" y="31750"/>
                </a:lnTo>
                <a:lnTo>
                  <a:pt x="495300" y="38100"/>
                </a:lnTo>
                <a:lnTo>
                  <a:pt x="488950" y="44450"/>
                </a:lnTo>
                <a:close/>
              </a:path>
              <a:path w="533400" h="76200">
                <a:moveTo>
                  <a:pt x="520700" y="44450"/>
                </a:moveTo>
                <a:lnTo>
                  <a:pt x="504825" y="44450"/>
                </a:lnTo>
                <a:lnTo>
                  <a:pt x="504825" y="31750"/>
                </a:lnTo>
                <a:lnTo>
                  <a:pt x="520700" y="31750"/>
                </a:lnTo>
                <a:lnTo>
                  <a:pt x="533400" y="38100"/>
                </a:lnTo>
                <a:lnTo>
                  <a:pt x="5207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62214" y="41504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044623" y="41504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016419" y="4066895"/>
            <a:ext cx="3409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>
                <a:solidFill>
                  <a:srgbClr val="FFFFFF"/>
                </a:solidFill>
                <a:latin typeface="MT Extra"/>
                <a:cs typeface="MT Extra"/>
              </a:rPr>
              <a:t>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765300" y="4176712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91400" y="294163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35375" y="4150614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5904"/>
                </a:lnTo>
              </a:path>
            </a:pathLst>
          </a:custGeom>
          <a:ln w="6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21836" y="4150614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5904"/>
                </a:lnTo>
              </a:path>
            </a:pathLst>
          </a:custGeom>
          <a:ln w="6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37292" y="4150614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5904"/>
                </a:lnTo>
              </a:path>
            </a:pathLst>
          </a:custGeom>
          <a:ln w="6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23753" y="4150614"/>
            <a:ext cx="0" cy="406400"/>
          </a:xfrm>
          <a:custGeom>
            <a:avLst/>
            <a:gdLst/>
            <a:ahLst/>
            <a:cxnLst/>
            <a:rect l="l" t="t" r="r" b="b"/>
            <a:pathLst>
              <a:path w="0" h="406400">
                <a:moveTo>
                  <a:pt x="0" y="0"/>
                </a:moveTo>
                <a:lnTo>
                  <a:pt x="0" y="405904"/>
                </a:lnTo>
              </a:path>
            </a:pathLst>
          </a:custGeom>
          <a:ln w="63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67941" y="4022042"/>
            <a:ext cx="150558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81635" algn="l"/>
              </a:tabLst>
            </a:pPr>
            <a:r>
              <a:rPr dirty="0" baseline="-9746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v	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90" i="1">
                <a:solidFill>
                  <a:srgbClr val="FFFFFF"/>
                </a:solidFill>
                <a:latin typeface="Symbol"/>
                <a:cs typeface="Symbol"/>
              </a:rPr>
              <a:t></a:t>
            </a:r>
            <a:r>
              <a:rPr dirty="0" sz="2850" spc="-1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3898" sz="427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56151" y="4049703"/>
            <a:ext cx="116649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61950" algn="l"/>
              </a:tabLst>
            </a:pP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r	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-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441700" y="4167187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75100" y="4167187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772275" y="1700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209637" y="1700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96100" y="17018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88340" y="1584607"/>
            <a:ext cx="7771765" cy="48640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/>
              <a:t>解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70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l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上引进一个角速度向</a:t>
            </a:r>
            <a:r>
              <a:rPr dirty="0" sz="2800" spc="-125" b="0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baseline="-3703" sz="4500" spc="-352" b="0" i="1">
                <a:latin typeface="Symbol"/>
                <a:cs typeface="Symbol"/>
              </a:rPr>
              <a:t></a:t>
            </a:r>
            <a:r>
              <a:rPr dirty="0" baseline="-3898" sz="4275" spc="-352" b="0">
                <a:latin typeface="Times New Roman"/>
                <a:cs typeface="Times New Roman"/>
              </a:rPr>
              <a:t>,</a:t>
            </a:r>
            <a:r>
              <a:rPr dirty="0" baseline="-3898" sz="4275" spc="-247" b="0"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使</a:t>
            </a:r>
            <a:r>
              <a:rPr dirty="0" sz="2800" spc="-17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851" sz="4500" spc="-127" b="0" i="1">
                <a:latin typeface="Symbol"/>
                <a:cs typeface="Symbol"/>
              </a:rPr>
              <a:t></a:t>
            </a:r>
            <a:r>
              <a:rPr dirty="0" baseline="-1851" sz="4500" spc="104" b="0" i="1">
                <a:latin typeface="Times New Roman"/>
                <a:cs typeface="Times New Roman"/>
              </a:rPr>
              <a:t> </a:t>
            </a:r>
            <a:r>
              <a:rPr dirty="0" baseline="-1949" sz="4275" spc="15" b="0">
                <a:latin typeface="Symbol"/>
                <a:cs typeface="Symbol"/>
              </a:rPr>
              <a:t></a:t>
            </a:r>
            <a:r>
              <a:rPr dirty="0" baseline="-1949" sz="4275" spc="-675" b="0">
                <a:latin typeface="Times New Roman"/>
                <a:cs typeface="Times New Roman"/>
              </a:rPr>
              <a:t> </a:t>
            </a:r>
            <a:r>
              <a:rPr dirty="0" baseline="-1851" sz="4500" spc="-352" b="0" i="1">
                <a:latin typeface="Symbol"/>
                <a:cs typeface="Symbol"/>
              </a:rPr>
              <a:t></a:t>
            </a:r>
            <a:r>
              <a:rPr dirty="0" baseline="-1949" sz="4275" spc="-352" b="0">
                <a:latin typeface="Times New Roman"/>
                <a:cs typeface="Times New Roman"/>
              </a:rPr>
              <a:t>,</a:t>
            </a:r>
            <a:r>
              <a:rPr dirty="0" baseline="-1949" sz="4275" spc="172" b="0"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其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894387" y="170973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33600" y="483870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19400" y="483870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05200" y="483870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067180" y="4708807"/>
            <a:ext cx="4942205" cy="123634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48005">
              <a:lnSpc>
                <a:spcPct val="100000"/>
              </a:lnSpc>
              <a:spcBef>
                <a:spcPts val="120"/>
              </a:spcBef>
            </a:pP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且</a:t>
            </a:r>
            <a:r>
              <a:rPr dirty="0" baseline="-1984" sz="4200" spc="-136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9259" sz="4500" spc="-112" i="1">
                <a:solidFill>
                  <a:srgbClr val="FFFFFF"/>
                </a:solidFill>
                <a:latin typeface="Symbol"/>
                <a:cs typeface="Symbol"/>
              </a:rPr>
              <a:t></a:t>
            </a:r>
            <a:r>
              <a:rPr dirty="0" baseline="-9746" sz="4275" spc="-112">
                <a:solidFill>
                  <a:srgbClr val="FFFFFF"/>
                </a:solidFill>
                <a:latin typeface="Symbol"/>
                <a:cs typeface="Symbol"/>
              </a:rPr>
              <a:t></a:t>
            </a:r>
            <a:r>
              <a:rPr dirty="0" baseline="-9746" sz="4275" spc="-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9746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baseline="-9746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9746" sz="4275" spc="37">
                <a:solidFill>
                  <a:srgbClr val="FFFFFF"/>
                </a:solidFill>
                <a:latin typeface="Symbol"/>
                <a:cs typeface="Symbol"/>
              </a:rPr>
              <a:t></a:t>
            </a:r>
            <a:r>
              <a:rPr dirty="0" baseline="-9746" sz="4275" spc="-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9746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baseline="-9746" sz="4275" spc="2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符合右手法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  <a:p>
            <a:pPr marL="38100">
              <a:lnSpc>
                <a:spcPct val="100000"/>
              </a:lnSpc>
              <a:spcBef>
                <a:spcPts val="2310"/>
              </a:spcBef>
              <a:tabLst>
                <a:tab pos="650875" algn="l"/>
              </a:tabLst>
            </a:pPr>
            <a:r>
              <a:rPr dirty="0" sz="2850" spc="20">
                <a:solidFill>
                  <a:srgbClr val="FFFF00"/>
                </a:solidFill>
                <a:latin typeface="Symbol"/>
                <a:cs typeface="Symbol"/>
              </a:rPr>
              <a:t></a:t>
            </a:r>
            <a:r>
              <a:rPr dirty="0" sz="2850" spc="2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v</a:t>
            </a:r>
            <a:r>
              <a:rPr dirty="0" sz="2850" spc="-29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4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000" spc="-125" i="1">
                <a:solidFill>
                  <a:srgbClr val="FFFF00"/>
                </a:solidFill>
                <a:latin typeface="Symbol"/>
                <a:cs typeface="Symbol"/>
              </a:rPr>
              <a:t></a:t>
            </a:r>
            <a:r>
              <a:rPr dirty="0" sz="2850" spc="-125">
                <a:solidFill>
                  <a:srgbClr val="FFFF00"/>
                </a:solidFill>
                <a:latin typeface="Symbol"/>
                <a:cs typeface="Symbol"/>
              </a:rPr>
              <a:t></a:t>
            </a:r>
            <a:r>
              <a:rPr dirty="0" sz="2850" spc="-1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676400" y="55245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32025" y="55245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79712" y="5524500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329565" y="399378"/>
            <a:ext cx="8105140" cy="10953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 indent="365125">
              <a:lnSpc>
                <a:spcPct val="121600"/>
              </a:lnSpc>
              <a:spcBef>
                <a:spcPts val="110"/>
              </a:spcBef>
              <a:tabLst>
                <a:tab pos="1179195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5.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设刚体以等角速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度</a:t>
            </a:r>
            <a:r>
              <a:rPr dirty="0" sz="2800" spc="-9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900" spc="-275" i="1">
                <a:solidFill>
                  <a:srgbClr val="FFFFFF"/>
                </a:solidFill>
                <a:latin typeface="Symbol"/>
                <a:cs typeface="Symbol"/>
              </a:rPr>
              <a:t>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轴旋转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导出刚体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上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的线速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度</a:t>
            </a:r>
            <a:r>
              <a:rPr dirty="0" sz="2800" spc="-4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487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baseline="-4873" sz="4275" spc="4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的表示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048000" y="112395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8060931" y="3025508"/>
            <a:ext cx="383540" cy="1381125"/>
          </a:xfrm>
          <a:prstGeom prst="rect">
            <a:avLst/>
          </a:prstGeom>
        </p:spPr>
        <p:txBody>
          <a:bodyPr wrap="square" lIns="0" tIns="244475" rIns="0" bIns="0" rtlCol="0" vert="horz">
            <a:spAutoFit/>
          </a:bodyPr>
          <a:lstStyle/>
          <a:p>
            <a:pPr marL="208279">
              <a:lnSpc>
                <a:spcPct val="100000"/>
              </a:lnSpc>
              <a:spcBef>
                <a:spcPts val="19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dirty="0" sz="2950" spc="1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229600" y="331470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07340" y="2242502"/>
            <a:ext cx="81527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方向与旋转方向符合右手法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上任取一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作</a:t>
            </a:r>
            <a:endParaRPr baseline="2976" sz="4200">
              <a:latin typeface="新宋体"/>
              <a:cs typeface="新宋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56831" y="4611789"/>
            <a:ext cx="915669" cy="9480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3285"/>
              </a:lnSpc>
              <a:spcBef>
                <a:spcPts val="125"/>
              </a:spcBef>
              <a:tabLst>
                <a:tab pos="734695" algn="l"/>
              </a:tabLst>
            </a:pP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l	</a:t>
            </a:r>
            <a:r>
              <a:rPr dirty="0" baseline="-13645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baseline="-13645" sz="4275">
              <a:latin typeface="Times New Roman"/>
              <a:cs typeface="Times New Roman"/>
            </a:endParaRPr>
          </a:p>
          <a:p>
            <a:pPr marL="168910">
              <a:lnSpc>
                <a:spcPts val="3945"/>
              </a:lnSpc>
            </a:pPr>
            <a:r>
              <a:rPr dirty="0" sz="3400" spc="-7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340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772400" y="4762500"/>
            <a:ext cx="22860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81940" y="2886087"/>
            <a:ext cx="29203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584325" algn="l"/>
              </a:tabLst>
            </a:pPr>
            <a:r>
              <a:rPr dirty="0" baseline="7936" sz="4200">
                <a:solidFill>
                  <a:srgbClr val="FFFFFF"/>
                </a:solidFill>
                <a:latin typeface="新宋体"/>
                <a:cs typeface="新宋体"/>
              </a:rPr>
              <a:t>向</a:t>
            </a:r>
            <a:r>
              <a:rPr dirty="0" baseline="7936" sz="4200" spc="-7">
                <a:solidFill>
                  <a:srgbClr val="FFFFFF"/>
                </a:solidFill>
                <a:latin typeface="新宋体"/>
                <a:cs typeface="新宋体"/>
              </a:rPr>
              <a:t>径</a:t>
            </a:r>
            <a:r>
              <a:rPr dirty="0" baseline="7936" sz="4200" spc="-67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OM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936" sz="4200">
                <a:solidFill>
                  <a:srgbClr val="FFFFFF"/>
                </a:solidFill>
                <a:latin typeface="新宋体"/>
                <a:cs typeface="新宋体"/>
              </a:rPr>
              <a:t>它</a:t>
            </a:r>
            <a:r>
              <a:rPr dirty="0" baseline="7936" sz="4200" spc="-7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endParaRPr baseline="7936" sz="4200">
              <a:latin typeface="新宋体"/>
              <a:cs typeface="新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8100" y="1697037"/>
            <a:ext cx="85725" cy="1710055"/>
          </a:xfrm>
          <a:custGeom>
            <a:avLst/>
            <a:gdLst/>
            <a:ahLst/>
            <a:cxnLst/>
            <a:rect l="l" t="t" r="r" b="b"/>
            <a:pathLst>
              <a:path w="85725" h="1710054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12" y="64300"/>
                </a:lnTo>
                <a:lnTo>
                  <a:pt x="28575" y="64300"/>
                </a:lnTo>
                <a:lnTo>
                  <a:pt x="28575" y="85725"/>
                </a:lnTo>
                <a:close/>
              </a:path>
              <a:path w="85725" h="1710054">
                <a:moveTo>
                  <a:pt x="57150" y="1709737"/>
                </a:moveTo>
                <a:lnTo>
                  <a:pt x="28575" y="1709737"/>
                </a:lnTo>
                <a:lnTo>
                  <a:pt x="28575" y="64300"/>
                </a:lnTo>
                <a:lnTo>
                  <a:pt x="57150" y="64300"/>
                </a:lnTo>
                <a:lnTo>
                  <a:pt x="57150" y="1709737"/>
                </a:lnTo>
                <a:close/>
              </a:path>
              <a:path w="85725" h="1710054">
                <a:moveTo>
                  <a:pt x="85725" y="85725"/>
                </a:moveTo>
                <a:lnTo>
                  <a:pt x="57150" y="85725"/>
                </a:lnTo>
                <a:lnTo>
                  <a:pt x="57150" y="64300"/>
                </a:lnTo>
                <a:lnTo>
                  <a:pt x="75012" y="64300"/>
                </a:lnTo>
                <a:lnTo>
                  <a:pt x="85725" y="857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82752" y="2415120"/>
            <a:ext cx="378460" cy="561975"/>
          </a:xfrm>
          <a:custGeom>
            <a:avLst/>
            <a:gdLst/>
            <a:ahLst/>
            <a:cxnLst/>
            <a:rect l="l" t="t" r="r" b="b"/>
            <a:pathLst>
              <a:path w="378459" h="561975">
                <a:moveTo>
                  <a:pt x="370497" y="561352"/>
                </a:moveTo>
                <a:lnTo>
                  <a:pt x="0" y="5283"/>
                </a:lnTo>
                <a:lnTo>
                  <a:pt x="7924" y="0"/>
                </a:lnTo>
                <a:lnTo>
                  <a:pt x="378421" y="556069"/>
                </a:lnTo>
                <a:lnTo>
                  <a:pt x="370497" y="561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08988" y="3403688"/>
            <a:ext cx="378460" cy="561975"/>
          </a:xfrm>
          <a:custGeom>
            <a:avLst/>
            <a:gdLst/>
            <a:ahLst/>
            <a:cxnLst/>
            <a:rect l="l" t="t" r="r" b="b"/>
            <a:pathLst>
              <a:path w="378459" h="561975">
                <a:moveTo>
                  <a:pt x="21132" y="36995"/>
                </a:moveTo>
                <a:lnTo>
                  <a:pt x="0" y="5283"/>
                </a:lnTo>
                <a:lnTo>
                  <a:pt x="7924" y="0"/>
                </a:lnTo>
                <a:lnTo>
                  <a:pt x="29057" y="31711"/>
                </a:lnTo>
                <a:lnTo>
                  <a:pt x="21132" y="36995"/>
                </a:lnTo>
                <a:close/>
              </a:path>
              <a:path w="378459" h="561975">
                <a:moveTo>
                  <a:pt x="58102" y="92481"/>
                </a:moveTo>
                <a:lnTo>
                  <a:pt x="36969" y="60769"/>
                </a:lnTo>
                <a:lnTo>
                  <a:pt x="44894" y="55486"/>
                </a:lnTo>
                <a:lnTo>
                  <a:pt x="66027" y="87198"/>
                </a:lnTo>
                <a:lnTo>
                  <a:pt x="58102" y="92481"/>
                </a:lnTo>
                <a:close/>
              </a:path>
              <a:path w="378459" h="561975">
                <a:moveTo>
                  <a:pt x="95072" y="147967"/>
                </a:moveTo>
                <a:lnTo>
                  <a:pt x="73939" y="116255"/>
                </a:lnTo>
                <a:lnTo>
                  <a:pt x="81864" y="110972"/>
                </a:lnTo>
                <a:lnTo>
                  <a:pt x="102997" y="142684"/>
                </a:lnTo>
                <a:lnTo>
                  <a:pt x="95072" y="147967"/>
                </a:lnTo>
                <a:close/>
              </a:path>
              <a:path w="378459" h="561975">
                <a:moveTo>
                  <a:pt x="132041" y="203453"/>
                </a:moveTo>
                <a:lnTo>
                  <a:pt x="110909" y="171742"/>
                </a:lnTo>
                <a:lnTo>
                  <a:pt x="118833" y="166458"/>
                </a:lnTo>
                <a:lnTo>
                  <a:pt x="139966" y="198170"/>
                </a:lnTo>
                <a:lnTo>
                  <a:pt x="132041" y="203453"/>
                </a:lnTo>
                <a:close/>
              </a:path>
              <a:path w="378459" h="561975">
                <a:moveTo>
                  <a:pt x="169011" y="258940"/>
                </a:moveTo>
                <a:lnTo>
                  <a:pt x="147878" y="227228"/>
                </a:lnTo>
                <a:lnTo>
                  <a:pt x="155803" y="221945"/>
                </a:lnTo>
                <a:lnTo>
                  <a:pt x="176936" y="253657"/>
                </a:lnTo>
                <a:lnTo>
                  <a:pt x="169011" y="258940"/>
                </a:lnTo>
                <a:close/>
              </a:path>
              <a:path w="378459" h="561975">
                <a:moveTo>
                  <a:pt x="205981" y="314426"/>
                </a:moveTo>
                <a:lnTo>
                  <a:pt x="184848" y="282714"/>
                </a:lnTo>
                <a:lnTo>
                  <a:pt x="192773" y="277431"/>
                </a:lnTo>
                <a:lnTo>
                  <a:pt x="213906" y="309143"/>
                </a:lnTo>
                <a:lnTo>
                  <a:pt x="205981" y="314426"/>
                </a:lnTo>
                <a:close/>
              </a:path>
              <a:path w="378459" h="561975">
                <a:moveTo>
                  <a:pt x="242950" y="369912"/>
                </a:moveTo>
                <a:lnTo>
                  <a:pt x="221818" y="338200"/>
                </a:lnTo>
                <a:lnTo>
                  <a:pt x="229743" y="332917"/>
                </a:lnTo>
                <a:lnTo>
                  <a:pt x="250875" y="364629"/>
                </a:lnTo>
                <a:lnTo>
                  <a:pt x="242950" y="369912"/>
                </a:lnTo>
                <a:close/>
              </a:path>
              <a:path w="378459" h="561975">
                <a:moveTo>
                  <a:pt x="279920" y="425399"/>
                </a:moveTo>
                <a:lnTo>
                  <a:pt x="258787" y="393687"/>
                </a:lnTo>
                <a:lnTo>
                  <a:pt x="266712" y="388404"/>
                </a:lnTo>
                <a:lnTo>
                  <a:pt x="287845" y="420115"/>
                </a:lnTo>
                <a:lnTo>
                  <a:pt x="279920" y="425399"/>
                </a:lnTo>
                <a:close/>
              </a:path>
              <a:path w="378459" h="561975">
                <a:moveTo>
                  <a:pt x="316890" y="480885"/>
                </a:moveTo>
                <a:lnTo>
                  <a:pt x="295757" y="449173"/>
                </a:lnTo>
                <a:lnTo>
                  <a:pt x="303682" y="443890"/>
                </a:lnTo>
                <a:lnTo>
                  <a:pt x="324815" y="475602"/>
                </a:lnTo>
                <a:lnTo>
                  <a:pt x="316890" y="480885"/>
                </a:lnTo>
                <a:close/>
              </a:path>
              <a:path w="378459" h="561975">
                <a:moveTo>
                  <a:pt x="353860" y="536371"/>
                </a:moveTo>
                <a:lnTo>
                  <a:pt x="332727" y="504659"/>
                </a:lnTo>
                <a:lnTo>
                  <a:pt x="340652" y="499376"/>
                </a:lnTo>
                <a:lnTo>
                  <a:pt x="361784" y="531088"/>
                </a:lnTo>
                <a:lnTo>
                  <a:pt x="353860" y="536371"/>
                </a:lnTo>
                <a:close/>
              </a:path>
              <a:path w="378459" h="561975">
                <a:moveTo>
                  <a:pt x="370497" y="561352"/>
                </a:moveTo>
                <a:lnTo>
                  <a:pt x="369697" y="560146"/>
                </a:lnTo>
                <a:lnTo>
                  <a:pt x="377621" y="554875"/>
                </a:lnTo>
                <a:lnTo>
                  <a:pt x="378421" y="556069"/>
                </a:lnTo>
                <a:lnTo>
                  <a:pt x="370497" y="561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18503" y="2417762"/>
            <a:ext cx="568325" cy="995680"/>
          </a:xfrm>
          <a:custGeom>
            <a:avLst/>
            <a:gdLst/>
            <a:ahLst/>
            <a:cxnLst/>
            <a:rect l="l" t="t" r="r" b="b"/>
            <a:pathLst>
              <a:path w="568325" h="995679">
                <a:moveTo>
                  <a:pt x="513743" y="67724"/>
                </a:moveTo>
                <a:lnTo>
                  <a:pt x="488835" y="53720"/>
                </a:lnTo>
                <a:lnTo>
                  <a:pt x="568210" y="0"/>
                </a:lnTo>
                <a:lnTo>
                  <a:pt x="565829" y="49047"/>
                </a:lnTo>
                <a:lnTo>
                  <a:pt x="524243" y="49047"/>
                </a:lnTo>
                <a:lnTo>
                  <a:pt x="513743" y="67724"/>
                </a:lnTo>
                <a:close/>
              </a:path>
              <a:path w="568325" h="995679">
                <a:moveTo>
                  <a:pt x="538645" y="81724"/>
                </a:moveTo>
                <a:lnTo>
                  <a:pt x="513743" y="67724"/>
                </a:lnTo>
                <a:lnTo>
                  <a:pt x="524243" y="49047"/>
                </a:lnTo>
                <a:lnTo>
                  <a:pt x="549148" y="63042"/>
                </a:lnTo>
                <a:lnTo>
                  <a:pt x="538645" y="81724"/>
                </a:lnTo>
                <a:close/>
              </a:path>
              <a:path w="568325" h="995679">
                <a:moveTo>
                  <a:pt x="563562" y="95732"/>
                </a:moveTo>
                <a:lnTo>
                  <a:pt x="538645" y="81724"/>
                </a:lnTo>
                <a:lnTo>
                  <a:pt x="549148" y="63042"/>
                </a:lnTo>
                <a:lnTo>
                  <a:pt x="524243" y="49047"/>
                </a:lnTo>
                <a:lnTo>
                  <a:pt x="565829" y="49047"/>
                </a:lnTo>
                <a:lnTo>
                  <a:pt x="563562" y="95732"/>
                </a:lnTo>
                <a:close/>
              </a:path>
              <a:path w="568325" h="995679">
                <a:moveTo>
                  <a:pt x="24917" y="995565"/>
                </a:moveTo>
                <a:lnTo>
                  <a:pt x="0" y="981570"/>
                </a:lnTo>
                <a:lnTo>
                  <a:pt x="513743" y="67724"/>
                </a:lnTo>
                <a:lnTo>
                  <a:pt x="538645" y="81724"/>
                </a:lnTo>
                <a:lnTo>
                  <a:pt x="24917" y="99556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30962" y="3363467"/>
            <a:ext cx="1482090" cy="85725"/>
          </a:xfrm>
          <a:custGeom>
            <a:avLst/>
            <a:gdLst/>
            <a:ahLst/>
            <a:cxnLst/>
            <a:rect l="l" t="t" r="r" b="b"/>
            <a:pathLst>
              <a:path w="1482090" h="85725">
                <a:moveTo>
                  <a:pt x="1396263" y="85725"/>
                </a:moveTo>
                <a:lnTo>
                  <a:pt x="1396263" y="0"/>
                </a:lnTo>
                <a:lnTo>
                  <a:pt x="1453413" y="28575"/>
                </a:lnTo>
                <a:lnTo>
                  <a:pt x="1400175" y="28575"/>
                </a:lnTo>
                <a:lnTo>
                  <a:pt x="1400175" y="57150"/>
                </a:lnTo>
                <a:lnTo>
                  <a:pt x="1453413" y="57150"/>
                </a:lnTo>
                <a:lnTo>
                  <a:pt x="1396263" y="85725"/>
                </a:lnTo>
                <a:close/>
              </a:path>
              <a:path w="1482090" h="85725">
                <a:moveTo>
                  <a:pt x="1417701" y="57150"/>
                </a:moveTo>
                <a:lnTo>
                  <a:pt x="1400175" y="57150"/>
                </a:lnTo>
                <a:lnTo>
                  <a:pt x="1400175" y="28575"/>
                </a:lnTo>
                <a:lnTo>
                  <a:pt x="1417701" y="28575"/>
                </a:lnTo>
                <a:lnTo>
                  <a:pt x="1417701" y="57150"/>
                </a:lnTo>
                <a:close/>
              </a:path>
              <a:path w="1482090" h="85725">
                <a:moveTo>
                  <a:pt x="1453413" y="57150"/>
                </a:moveTo>
                <a:lnTo>
                  <a:pt x="1417701" y="57150"/>
                </a:lnTo>
                <a:lnTo>
                  <a:pt x="1417701" y="28575"/>
                </a:lnTo>
                <a:lnTo>
                  <a:pt x="1453413" y="28575"/>
                </a:lnTo>
                <a:lnTo>
                  <a:pt x="1481988" y="42862"/>
                </a:lnTo>
                <a:lnTo>
                  <a:pt x="1453413" y="57150"/>
                </a:lnTo>
                <a:close/>
              </a:path>
              <a:path w="1482090" h="85725">
                <a:moveTo>
                  <a:pt x="114300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14300" y="28575"/>
                </a:lnTo>
                <a:lnTo>
                  <a:pt x="114300" y="57150"/>
                </a:lnTo>
                <a:close/>
              </a:path>
              <a:path w="1482090" h="85725">
                <a:moveTo>
                  <a:pt x="314325" y="57150"/>
                </a:moveTo>
                <a:lnTo>
                  <a:pt x="200025" y="57150"/>
                </a:lnTo>
                <a:lnTo>
                  <a:pt x="200025" y="28575"/>
                </a:lnTo>
                <a:lnTo>
                  <a:pt x="314325" y="28575"/>
                </a:lnTo>
                <a:lnTo>
                  <a:pt x="314325" y="57150"/>
                </a:lnTo>
                <a:close/>
              </a:path>
              <a:path w="1482090" h="85725">
                <a:moveTo>
                  <a:pt x="514350" y="57150"/>
                </a:moveTo>
                <a:lnTo>
                  <a:pt x="400050" y="57150"/>
                </a:lnTo>
                <a:lnTo>
                  <a:pt x="400050" y="28575"/>
                </a:lnTo>
                <a:lnTo>
                  <a:pt x="514350" y="28575"/>
                </a:lnTo>
                <a:lnTo>
                  <a:pt x="514350" y="57150"/>
                </a:lnTo>
                <a:close/>
              </a:path>
              <a:path w="1482090" h="85725">
                <a:moveTo>
                  <a:pt x="714375" y="57150"/>
                </a:moveTo>
                <a:lnTo>
                  <a:pt x="600075" y="57150"/>
                </a:lnTo>
                <a:lnTo>
                  <a:pt x="600075" y="28575"/>
                </a:lnTo>
                <a:lnTo>
                  <a:pt x="714375" y="28575"/>
                </a:lnTo>
                <a:lnTo>
                  <a:pt x="714375" y="57150"/>
                </a:lnTo>
                <a:close/>
              </a:path>
              <a:path w="1482090" h="85725">
                <a:moveTo>
                  <a:pt x="914400" y="57150"/>
                </a:moveTo>
                <a:lnTo>
                  <a:pt x="800100" y="57150"/>
                </a:lnTo>
                <a:lnTo>
                  <a:pt x="800100" y="28575"/>
                </a:lnTo>
                <a:lnTo>
                  <a:pt x="914400" y="28575"/>
                </a:lnTo>
                <a:lnTo>
                  <a:pt x="914400" y="57150"/>
                </a:lnTo>
                <a:close/>
              </a:path>
              <a:path w="1482090" h="85725">
                <a:moveTo>
                  <a:pt x="1114425" y="57150"/>
                </a:moveTo>
                <a:lnTo>
                  <a:pt x="1000125" y="57150"/>
                </a:lnTo>
                <a:lnTo>
                  <a:pt x="1000125" y="28575"/>
                </a:lnTo>
                <a:lnTo>
                  <a:pt x="1114425" y="28575"/>
                </a:lnTo>
                <a:lnTo>
                  <a:pt x="1114425" y="57150"/>
                </a:lnTo>
                <a:close/>
              </a:path>
              <a:path w="1482090" h="85725">
                <a:moveTo>
                  <a:pt x="1314450" y="57150"/>
                </a:moveTo>
                <a:lnTo>
                  <a:pt x="1200150" y="57150"/>
                </a:lnTo>
                <a:lnTo>
                  <a:pt x="1200150" y="28575"/>
                </a:lnTo>
                <a:lnTo>
                  <a:pt x="1314450" y="28575"/>
                </a:lnTo>
                <a:lnTo>
                  <a:pt x="1314450" y="571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86714" y="2417762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 h="0">
                <a:moveTo>
                  <a:pt x="0" y="0"/>
                </a:moveTo>
                <a:lnTo>
                  <a:pt x="148198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57211" y="2973832"/>
            <a:ext cx="1482090" cy="0"/>
          </a:xfrm>
          <a:custGeom>
            <a:avLst/>
            <a:gdLst/>
            <a:ahLst/>
            <a:cxnLst/>
            <a:rect l="l" t="t" r="r" b="b"/>
            <a:pathLst>
              <a:path w="1482090" h="0">
                <a:moveTo>
                  <a:pt x="0" y="0"/>
                </a:moveTo>
                <a:lnTo>
                  <a:pt x="1481988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9075" y="3398405"/>
            <a:ext cx="382905" cy="564515"/>
          </a:xfrm>
          <a:custGeom>
            <a:avLst/>
            <a:gdLst/>
            <a:ahLst/>
            <a:cxnLst/>
            <a:rect l="l" t="t" r="r" b="b"/>
            <a:pathLst>
              <a:path w="382904" h="564514">
                <a:moveTo>
                  <a:pt x="322963" y="500576"/>
                </a:moveTo>
                <a:lnTo>
                  <a:pt x="0" y="15849"/>
                </a:lnTo>
                <a:lnTo>
                  <a:pt x="23774" y="0"/>
                </a:lnTo>
                <a:lnTo>
                  <a:pt x="346740" y="484731"/>
                </a:lnTo>
                <a:lnTo>
                  <a:pt x="322963" y="500576"/>
                </a:lnTo>
                <a:close/>
              </a:path>
              <a:path w="382904" h="564514">
                <a:moveTo>
                  <a:pt x="376699" y="518413"/>
                </a:moveTo>
                <a:lnTo>
                  <a:pt x="334848" y="518413"/>
                </a:lnTo>
                <a:lnTo>
                  <a:pt x="358622" y="502564"/>
                </a:lnTo>
                <a:lnTo>
                  <a:pt x="346740" y="484731"/>
                </a:lnTo>
                <a:lnTo>
                  <a:pt x="370522" y="468884"/>
                </a:lnTo>
                <a:lnTo>
                  <a:pt x="376699" y="518413"/>
                </a:lnTo>
                <a:close/>
              </a:path>
              <a:path w="382904" h="564514">
                <a:moveTo>
                  <a:pt x="334848" y="518413"/>
                </a:moveTo>
                <a:lnTo>
                  <a:pt x="322963" y="500576"/>
                </a:lnTo>
                <a:lnTo>
                  <a:pt x="346740" y="484731"/>
                </a:lnTo>
                <a:lnTo>
                  <a:pt x="358622" y="502564"/>
                </a:lnTo>
                <a:lnTo>
                  <a:pt x="334848" y="518413"/>
                </a:lnTo>
                <a:close/>
              </a:path>
              <a:path w="382904" h="564514">
                <a:moveTo>
                  <a:pt x="382384" y="563994"/>
                </a:moveTo>
                <a:lnTo>
                  <a:pt x="299186" y="516420"/>
                </a:lnTo>
                <a:lnTo>
                  <a:pt x="322963" y="500576"/>
                </a:lnTo>
                <a:lnTo>
                  <a:pt x="334848" y="518413"/>
                </a:lnTo>
                <a:lnTo>
                  <a:pt x="376699" y="518413"/>
                </a:lnTo>
                <a:lnTo>
                  <a:pt x="382384" y="56399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97306" y="2971495"/>
            <a:ext cx="564515" cy="993775"/>
          </a:xfrm>
          <a:custGeom>
            <a:avLst/>
            <a:gdLst/>
            <a:ahLst/>
            <a:cxnLst/>
            <a:rect l="l" t="t" r="r" b="b"/>
            <a:pathLst>
              <a:path w="564515" h="993775">
                <a:moveTo>
                  <a:pt x="8305" y="993241"/>
                </a:moveTo>
                <a:lnTo>
                  <a:pt x="0" y="988567"/>
                </a:lnTo>
                <a:lnTo>
                  <a:pt x="555751" y="0"/>
                </a:lnTo>
                <a:lnTo>
                  <a:pt x="564057" y="4673"/>
                </a:lnTo>
                <a:lnTo>
                  <a:pt x="8305" y="993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79295" y="2971495"/>
            <a:ext cx="564515" cy="993775"/>
          </a:xfrm>
          <a:custGeom>
            <a:avLst/>
            <a:gdLst/>
            <a:ahLst/>
            <a:cxnLst/>
            <a:rect l="l" t="t" r="r" b="b"/>
            <a:pathLst>
              <a:path w="564515" h="993775">
                <a:moveTo>
                  <a:pt x="8305" y="993241"/>
                </a:moveTo>
                <a:lnTo>
                  <a:pt x="0" y="988567"/>
                </a:lnTo>
                <a:lnTo>
                  <a:pt x="555751" y="0"/>
                </a:lnTo>
                <a:lnTo>
                  <a:pt x="564057" y="4673"/>
                </a:lnTo>
                <a:lnTo>
                  <a:pt x="8305" y="9932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464740" y="2415120"/>
            <a:ext cx="378460" cy="561975"/>
          </a:xfrm>
          <a:custGeom>
            <a:avLst/>
            <a:gdLst/>
            <a:ahLst/>
            <a:cxnLst/>
            <a:rect l="l" t="t" r="r" b="b"/>
            <a:pathLst>
              <a:path w="378459" h="561975">
                <a:moveTo>
                  <a:pt x="370497" y="561352"/>
                </a:moveTo>
                <a:lnTo>
                  <a:pt x="0" y="5283"/>
                </a:lnTo>
                <a:lnTo>
                  <a:pt x="7924" y="0"/>
                </a:lnTo>
                <a:lnTo>
                  <a:pt x="378421" y="556069"/>
                </a:lnTo>
                <a:lnTo>
                  <a:pt x="370497" y="561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08797" y="2415425"/>
            <a:ext cx="564515" cy="993775"/>
          </a:xfrm>
          <a:custGeom>
            <a:avLst/>
            <a:gdLst/>
            <a:ahLst/>
            <a:cxnLst/>
            <a:rect l="l" t="t" r="r" b="b"/>
            <a:pathLst>
              <a:path w="564515" h="993775">
                <a:moveTo>
                  <a:pt x="8305" y="993241"/>
                </a:moveTo>
                <a:lnTo>
                  <a:pt x="0" y="988567"/>
                </a:lnTo>
                <a:lnTo>
                  <a:pt x="18681" y="955357"/>
                </a:lnTo>
                <a:lnTo>
                  <a:pt x="26974" y="960031"/>
                </a:lnTo>
                <a:lnTo>
                  <a:pt x="8305" y="993241"/>
                </a:lnTo>
                <a:close/>
              </a:path>
              <a:path w="564515" h="993775">
                <a:moveTo>
                  <a:pt x="40982" y="935113"/>
                </a:moveTo>
                <a:lnTo>
                  <a:pt x="32677" y="930452"/>
                </a:lnTo>
                <a:lnTo>
                  <a:pt x="51346" y="897242"/>
                </a:lnTo>
                <a:lnTo>
                  <a:pt x="59651" y="901903"/>
                </a:lnTo>
                <a:lnTo>
                  <a:pt x="40982" y="935113"/>
                </a:lnTo>
                <a:close/>
              </a:path>
              <a:path w="564515" h="993775">
                <a:moveTo>
                  <a:pt x="73659" y="876998"/>
                </a:moveTo>
                <a:lnTo>
                  <a:pt x="65354" y="872324"/>
                </a:lnTo>
                <a:lnTo>
                  <a:pt x="84023" y="839114"/>
                </a:lnTo>
                <a:lnTo>
                  <a:pt x="92328" y="843787"/>
                </a:lnTo>
                <a:lnTo>
                  <a:pt x="73659" y="876998"/>
                </a:lnTo>
                <a:close/>
              </a:path>
              <a:path w="564515" h="993775">
                <a:moveTo>
                  <a:pt x="106324" y="818883"/>
                </a:moveTo>
                <a:lnTo>
                  <a:pt x="98031" y="814209"/>
                </a:lnTo>
                <a:lnTo>
                  <a:pt x="116700" y="780999"/>
                </a:lnTo>
                <a:lnTo>
                  <a:pt x="125006" y="785660"/>
                </a:lnTo>
                <a:lnTo>
                  <a:pt x="106324" y="818883"/>
                </a:lnTo>
                <a:close/>
              </a:path>
              <a:path w="564515" h="993775">
                <a:moveTo>
                  <a:pt x="139001" y="760755"/>
                </a:moveTo>
                <a:lnTo>
                  <a:pt x="130695" y="756094"/>
                </a:lnTo>
                <a:lnTo>
                  <a:pt x="149364" y="722883"/>
                </a:lnTo>
                <a:lnTo>
                  <a:pt x="157670" y="727544"/>
                </a:lnTo>
                <a:lnTo>
                  <a:pt x="139001" y="760755"/>
                </a:lnTo>
                <a:close/>
              </a:path>
              <a:path w="564515" h="993775">
                <a:moveTo>
                  <a:pt x="171678" y="702640"/>
                </a:moveTo>
                <a:lnTo>
                  <a:pt x="163372" y="697966"/>
                </a:lnTo>
                <a:lnTo>
                  <a:pt x="182041" y="664756"/>
                </a:lnTo>
                <a:lnTo>
                  <a:pt x="190347" y="669429"/>
                </a:lnTo>
                <a:lnTo>
                  <a:pt x="171678" y="702640"/>
                </a:lnTo>
                <a:close/>
              </a:path>
              <a:path w="564515" h="993775">
                <a:moveTo>
                  <a:pt x="204355" y="644512"/>
                </a:moveTo>
                <a:lnTo>
                  <a:pt x="196049" y="639851"/>
                </a:lnTo>
                <a:lnTo>
                  <a:pt x="214718" y="606640"/>
                </a:lnTo>
                <a:lnTo>
                  <a:pt x="223024" y="611301"/>
                </a:lnTo>
                <a:lnTo>
                  <a:pt x="204355" y="644512"/>
                </a:lnTo>
                <a:close/>
              </a:path>
              <a:path w="564515" h="993775">
                <a:moveTo>
                  <a:pt x="237020" y="586397"/>
                </a:moveTo>
                <a:lnTo>
                  <a:pt x="228726" y="581723"/>
                </a:lnTo>
                <a:lnTo>
                  <a:pt x="247396" y="548512"/>
                </a:lnTo>
                <a:lnTo>
                  <a:pt x="255689" y="553186"/>
                </a:lnTo>
                <a:lnTo>
                  <a:pt x="237020" y="586397"/>
                </a:lnTo>
                <a:close/>
              </a:path>
              <a:path w="564515" h="993775">
                <a:moveTo>
                  <a:pt x="269697" y="528269"/>
                </a:moveTo>
                <a:lnTo>
                  <a:pt x="261391" y="523608"/>
                </a:lnTo>
                <a:lnTo>
                  <a:pt x="280060" y="490397"/>
                </a:lnTo>
                <a:lnTo>
                  <a:pt x="288366" y="495058"/>
                </a:lnTo>
                <a:lnTo>
                  <a:pt x="269697" y="528269"/>
                </a:lnTo>
                <a:close/>
              </a:path>
              <a:path w="564515" h="993775">
                <a:moveTo>
                  <a:pt x="302374" y="470153"/>
                </a:moveTo>
                <a:lnTo>
                  <a:pt x="294068" y="465493"/>
                </a:lnTo>
                <a:lnTo>
                  <a:pt x="312737" y="432269"/>
                </a:lnTo>
                <a:lnTo>
                  <a:pt x="321043" y="436943"/>
                </a:lnTo>
                <a:lnTo>
                  <a:pt x="302374" y="470153"/>
                </a:lnTo>
                <a:close/>
              </a:path>
              <a:path w="564515" h="993775">
                <a:moveTo>
                  <a:pt x="335051" y="412038"/>
                </a:moveTo>
                <a:lnTo>
                  <a:pt x="326745" y="407365"/>
                </a:lnTo>
                <a:lnTo>
                  <a:pt x="345414" y="374154"/>
                </a:lnTo>
                <a:lnTo>
                  <a:pt x="353720" y="378828"/>
                </a:lnTo>
                <a:lnTo>
                  <a:pt x="335051" y="412038"/>
                </a:lnTo>
                <a:close/>
              </a:path>
              <a:path w="564515" h="993775">
                <a:moveTo>
                  <a:pt x="367715" y="353910"/>
                </a:moveTo>
                <a:lnTo>
                  <a:pt x="359409" y="349249"/>
                </a:lnTo>
                <a:lnTo>
                  <a:pt x="378091" y="316039"/>
                </a:lnTo>
                <a:lnTo>
                  <a:pt x="386384" y="320700"/>
                </a:lnTo>
                <a:lnTo>
                  <a:pt x="367715" y="353910"/>
                </a:lnTo>
                <a:close/>
              </a:path>
              <a:path w="564515" h="993775">
                <a:moveTo>
                  <a:pt x="400392" y="295795"/>
                </a:moveTo>
                <a:lnTo>
                  <a:pt x="392087" y="291122"/>
                </a:lnTo>
                <a:lnTo>
                  <a:pt x="410756" y="257911"/>
                </a:lnTo>
                <a:lnTo>
                  <a:pt x="419061" y="262585"/>
                </a:lnTo>
                <a:lnTo>
                  <a:pt x="400392" y="295795"/>
                </a:lnTo>
                <a:close/>
              </a:path>
              <a:path w="564515" h="993775">
                <a:moveTo>
                  <a:pt x="433070" y="237667"/>
                </a:moveTo>
                <a:lnTo>
                  <a:pt x="424764" y="233006"/>
                </a:lnTo>
                <a:lnTo>
                  <a:pt x="443433" y="199796"/>
                </a:lnTo>
                <a:lnTo>
                  <a:pt x="451738" y="204457"/>
                </a:lnTo>
                <a:lnTo>
                  <a:pt x="433070" y="237667"/>
                </a:lnTo>
                <a:close/>
              </a:path>
              <a:path w="564515" h="993775">
                <a:moveTo>
                  <a:pt x="465734" y="179552"/>
                </a:moveTo>
                <a:lnTo>
                  <a:pt x="457441" y="174891"/>
                </a:lnTo>
                <a:lnTo>
                  <a:pt x="476110" y="141668"/>
                </a:lnTo>
                <a:lnTo>
                  <a:pt x="484416" y="146342"/>
                </a:lnTo>
                <a:lnTo>
                  <a:pt x="465734" y="179552"/>
                </a:lnTo>
                <a:close/>
              </a:path>
              <a:path w="564515" h="993775">
                <a:moveTo>
                  <a:pt x="498411" y="121437"/>
                </a:moveTo>
                <a:lnTo>
                  <a:pt x="490105" y="116763"/>
                </a:lnTo>
                <a:lnTo>
                  <a:pt x="508787" y="83553"/>
                </a:lnTo>
                <a:lnTo>
                  <a:pt x="517080" y="88226"/>
                </a:lnTo>
                <a:lnTo>
                  <a:pt x="498411" y="121437"/>
                </a:lnTo>
                <a:close/>
              </a:path>
              <a:path w="564515" h="993775">
                <a:moveTo>
                  <a:pt x="531088" y="63309"/>
                </a:moveTo>
                <a:lnTo>
                  <a:pt x="522782" y="58648"/>
                </a:lnTo>
                <a:lnTo>
                  <a:pt x="541451" y="25438"/>
                </a:lnTo>
                <a:lnTo>
                  <a:pt x="549757" y="30098"/>
                </a:lnTo>
                <a:lnTo>
                  <a:pt x="531088" y="63309"/>
                </a:lnTo>
                <a:close/>
              </a:path>
              <a:path w="564515" h="993775">
                <a:moveTo>
                  <a:pt x="563765" y="5194"/>
                </a:moveTo>
                <a:lnTo>
                  <a:pt x="555459" y="520"/>
                </a:lnTo>
                <a:lnTo>
                  <a:pt x="555751" y="0"/>
                </a:lnTo>
                <a:lnTo>
                  <a:pt x="564057" y="4673"/>
                </a:lnTo>
                <a:lnTo>
                  <a:pt x="563765" y="51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88340" y="454660"/>
            <a:ext cx="34899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 b="0">
                <a:latin typeface="Times New Roman"/>
                <a:cs typeface="Times New Roman"/>
              </a:rPr>
              <a:t>*</a:t>
            </a:r>
            <a:r>
              <a:rPr dirty="0" b="0">
                <a:latin typeface="新宋体"/>
                <a:cs typeface="新宋体"/>
              </a:rPr>
              <a:t>三、</a:t>
            </a:r>
            <a:r>
              <a:rPr dirty="0"/>
              <a:t>向量的混合</a:t>
            </a:r>
            <a:r>
              <a:rPr dirty="0" spc="-10"/>
              <a:t>积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329940" y="1595437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400">
                <a:solidFill>
                  <a:srgbClr val="00FFFF"/>
                </a:solidFill>
                <a:uFill>
                  <a:solidFill>
                    <a:srgbClr val="FFFFFF"/>
                  </a:solidFill>
                </a:uFill>
                <a:latin typeface="新宋体"/>
                <a:cs typeface="新宋体"/>
              </a:rPr>
              <a:t>记作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9462" y="2071687"/>
            <a:ext cx="719455" cy="0"/>
          </a:xfrm>
          <a:custGeom>
            <a:avLst/>
            <a:gdLst/>
            <a:ahLst/>
            <a:cxnLst/>
            <a:rect l="l" t="t" r="r" b="b"/>
            <a:pathLst>
              <a:path w="719454" h="0">
                <a:moveTo>
                  <a:pt x="0" y="0"/>
                </a:moveTo>
                <a:lnTo>
                  <a:pt x="719137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30962" y="3406775"/>
            <a:ext cx="1852930" cy="555625"/>
          </a:xfrm>
          <a:custGeom>
            <a:avLst/>
            <a:gdLst/>
            <a:ahLst/>
            <a:cxnLst/>
            <a:rect l="l" t="t" r="r" b="b"/>
            <a:pathLst>
              <a:path w="1852929" h="555625">
                <a:moveTo>
                  <a:pt x="1852612" y="555625"/>
                </a:moveTo>
                <a:lnTo>
                  <a:pt x="370522" y="555625"/>
                </a:lnTo>
                <a:lnTo>
                  <a:pt x="0" y="0"/>
                </a:lnTo>
                <a:lnTo>
                  <a:pt x="1482090" y="0"/>
                </a:lnTo>
                <a:lnTo>
                  <a:pt x="1852612" y="555625"/>
                </a:lnTo>
                <a:close/>
              </a:path>
            </a:pathLst>
          </a:custGeom>
          <a:solidFill>
            <a:srgbClr val="99CC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76758" y="2151011"/>
            <a:ext cx="512445" cy="271145"/>
          </a:xfrm>
          <a:custGeom>
            <a:avLst/>
            <a:gdLst/>
            <a:ahLst/>
            <a:cxnLst/>
            <a:rect l="l" t="t" r="r" b="b"/>
            <a:pathLst>
              <a:path w="512445" h="271144">
                <a:moveTo>
                  <a:pt x="507644" y="270979"/>
                </a:moveTo>
                <a:lnTo>
                  <a:pt x="473798" y="253479"/>
                </a:lnTo>
                <a:lnTo>
                  <a:pt x="478180" y="245021"/>
                </a:lnTo>
                <a:lnTo>
                  <a:pt x="512013" y="262521"/>
                </a:lnTo>
                <a:lnTo>
                  <a:pt x="507644" y="270979"/>
                </a:lnTo>
                <a:close/>
              </a:path>
              <a:path w="512445" h="271144">
                <a:moveTo>
                  <a:pt x="448411" y="240360"/>
                </a:moveTo>
                <a:lnTo>
                  <a:pt x="414578" y="222859"/>
                </a:lnTo>
                <a:lnTo>
                  <a:pt x="418947" y="214388"/>
                </a:lnTo>
                <a:lnTo>
                  <a:pt x="452793" y="231889"/>
                </a:lnTo>
                <a:lnTo>
                  <a:pt x="448411" y="240360"/>
                </a:lnTo>
                <a:close/>
              </a:path>
              <a:path w="512445" h="271144">
                <a:moveTo>
                  <a:pt x="389191" y="209727"/>
                </a:moveTo>
                <a:lnTo>
                  <a:pt x="355346" y="192227"/>
                </a:lnTo>
                <a:lnTo>
                  <a:pt x="359727" y="183769"/>
                </a:lnTo>
                <a:lnTo>
                  <a:pt x="393573" y="201269"/>
                </a:lnTo>
                <a:lnTo>
                  <a:pt x="389191" y="209727"/>
                </a:lnTo>
                <a:close/>
              </a:path>
              <a:path w="512445" h="271144">
                <a:moveTo>
                  <a:pt x="329971" y="179095"/>
                </a:moveTo>
                <a:lnTo>
                  <a:pt x="296125" y="161594"/>
                </a:lnTo>
                <a:lnTo>
                  <a:pt x="300507" y="153136"/>
                </a:lnTo>
                <a:lnTo>
                  <a:pt x="334340" y="170637"/>
                </a:lnTo>
                <a:lnTo>
                  <a:pt x="329971" y="179095"/>
                </a:lnTo>
                <a:close/>
              </a:path>
              <a:path w="512445" h="271144">
                <a:moveTo>
                  <a:pt x="270738" y="148475"/>
                </a:moveTo>
                <a:lnTo>
                  <a:pt x="236905" y="130975"/>
                </a:lnTo>
                <a:lnTo>
                  <a:pt x="241274" y="122516"/>
                </a:lnTo>
                <a:lnTo>
                  <a:pt x="275120" y="140017"/>
                </a:lnTo>
                <a:lnTo>
                  <a:pt x="270738" y="148475"/>
                </a:lnTo>
                <a:close/>
              </a:path>
              <a:path w="512445" h="271144">
                <a:moveTo>
                  <a:pt x="211518" y="117843"/>
                </a:moveTo>
                <a:lnTo>
                  <a:pt x="177673" y="100342"/>
                </a:lnTo>
                <a:lnTo>
                  <a:pt x="182054" y="91884"/>
                </a:lnTo>
                <a:lnTo>
                  <a:pt x="215900" y="109385"/>
                </a:lnTo>
                <a:lnTo>
                  <a:pt x="211518" y="117843"/>
                </a:lnTo>
                <a:close/>
              </a:path>
              <a:path w="512445" h="271144">
                <a:moveTo>
                  <a:pt x="152298" y="87223"/>
                </a:moveTo>
                <a:lnTo>
                  <a:pt x="118452" y="69723"/>
                </a:lnTo>
                <a:lnTo>
                  <a:pt x="122821" y="61252"/>
                </a:lnTo>
                <a:lnTo>
                  <a:pt x="156667" y="78752"/>
                </a:lnTo>
                <a:lnTo>
                  <a:pt x="152298" y="87223"/>
                </a:lnTo>
                <a:close/>
              </a:path>
              <a:path w="512445" h="271144">
                <a:moveTo>
                  <a:pt x="93065" y="56591"/>
                </a:moveTo>
                <a:lnTo>
                  <a:pt x="59232" y="39090"/>
                </a:lnTo>
                <a:lnTo>
                  <a:pt x="63601" y="30632"/>
                </a:lnTo>
                <a:lnTo>
                  <a:pt x="97447" y="48133"/>
                </a:lnTo>
                <a:lnTo>
                  <a:pt x="93065" y="56591"/>
                </a:lnTo>
                <a:close/>
              </a:path>
              <a:path w="512445" h="271144">
                <a:moveTo>
                  <a:pt x="33845" y="25971"/>
                </a:moveTo>
                <a:lnTo>
                  <a:pt x="0" y="8470"/>
                </a:lnTo>
                <a:lnTo>
                  <a:pt x="4381" y="0"/>
                </a:lnTo>
                <a:lnTo>
                  <a:pt x="38226" y="17500"/>
                </a:lnTo>
                <a:lnTo>
                  <a:pt x="33845" y="25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30962" y="2154237"/>
            <a:ext cx="0" cy="1252855"/>
          </a:xfrm>
          <a:custGeom>
            <a:avLst/>
            <a:gdLst/>
            <a:ahLst/>
            <a:cxnLst/>
            <a:rect l="l" t="t" r="r" b="b"/>
            <a:pathLst>
              <a:path w="0" h="1252854">
                <a:moveTo>
                  <a:pt x="0" y="0"/>
                </a:moveTo>
                <a:lnTo>
                  <a:pt x="0" y="1252537"/>
                </a:lnTo>
              </a:path>
            </a:pathLst>
          </a:custGeom>
          <a:ln w="28575">
            <a:solidFill>
              <a:srgbClr val="66FF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30733" y="3094037"/>
            <a:ext cx="149948" cy="6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53774" y="4138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36603" y="4138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44653" y="52722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08900" y="52722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72664" y="58818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5365" y="58818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63565" y="4138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11505" y="4138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41809" y="4036292"/>
            <a:ext cx="87884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30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77581" y="1757565"/>
            <a:ext cx="14909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5000" y="1846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62200" y="17700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71800" y="1846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4167035" y="1700110"/>
            <a:ext cx="1183640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600" spc="-229">
                <a:solidFill>
                  <a:srgbClr val="FFFF00"/>
                </a:solidFill>
                <a:latin typeface="Symbol"/>
                <a:cs typeface="Symbol"/>
              </a:rPr>
              <a:t></a:t>
            </a:r>
            <a:r>
              <a:rPr dirty="0" sz="3600" spc="-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 b c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600" spc="-229">
                <a:solidFill>
                  <a:srgbClr val="FFFF00"/>
                </a:solidFill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343400" y="184626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48200" y="177006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53000" y="184626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64540" y="1063396"/>
            <a:ext cx="55873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6565" algn="l"/>
              </a:tabLst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1.	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定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义</a:t>
            </a:r>
            <a:r>
              <a:rPr dirty="0" sz="2800" spc="25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已知三向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67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898" sz="4275" spc="-9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3898" sz="4275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3898" sz="4275" spc="-57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称数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419600" y="1084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57750" y="11604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000500" y="11604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3425" y="23796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187450" y="23034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00200" y="23796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56560" y="413682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68090" y="413682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1094739" y="4039958"/>
            <a:ext cx="27336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7071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底面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积</a:t>
            </a:r>
            <a:r>
              <a:rPr dirty="0" sz="2800" spc="-7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49" sz="4275" spc="-15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94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898" sz="4275" spc="-4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baseline="-3898" sz="4275" spc="-5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3898" sz="4275" spc="-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baseline="-1949" sz="427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46400" y="415131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403600" y="407511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015740" y="4058869"/>
            <a:ext cx="13804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179195" algn="l"/>
              </a:tabLst>
            </a:pPr>
            <a:r>
              <a:rPr dirty="0" baseline="11904" sz="4200" spc="-7">
                <a:solidFill>
                  <a:srgbClr val="FFFFFF"/>
                </a:solidFill>
                <a:latin typeface="新宋体"/>
                <a:cs typeface="新宋体"/>
              </a:rPr>
              <a:t>高</a:t>
            </a:r>
            <a:r>
              <a:rPr dirty="0" baseline="11904" sz="4200" spc="-1214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81600" y="4132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162050" y="34464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600200" y="35226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2950" y="35226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32346" y="2225529"/>
            <a:ext cx="5419725" cy="166433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3020">
              <a:lnSpc>
                <a:spcPct val="100000"/>
              </a:lnSpc>
              <a:spcBef>
                <a:spcPts val="770"/>
              </a:spcBef>
            </a:pPr>
            <a:r>
              <a:rPr dirty="0" sz="2850" spc="37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2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baseline="3968" sz="4200" b="1">
                <a:solidFill>
                  <a:srgbClr val="FFFF00"/>
                </a:solidFill>
                <a:latin typeface="新宋体"/>
                <a:cs typeface="新宋体"/>
              </a:rPr>
              <a:t>混合</a:t>
            </a:r>
            <a:r>
              <a:rPr dirty="0" baseline="3968" sz="4200" spc="-30" b="1">
                <a:solidFill>
                  <a:srgbClr val="FFFF00"/>
                </a:solidFill>
                <a:latin typeface="新宋体"/>
                <a:cs typeface="新宋体"/>
              </a:rPr>
              <a:t>积</a:t>
            </a:r>
            <a:r>
              <a:rPr dirty="0" baseline="3968" sz="4200" spc="-105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3968" sz="42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625"/>
              </a:spcBef>
            </a:pP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几何意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义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1587500" algn="l"/>
                <a:tab pos="4695825" algn="l"/>
              </a:tabLst>
            </a:pPr>
            <a:r>
              <a:rPr dirty="0" baseline="-3898" sz="4275" spc="63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898" sz="4275" spc="-8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3898" sz="4275" spc="-15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3898" sz="427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为棱作平行六面体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其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162935" y="52722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78922" y="52722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155122" y="52722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594859" y="52722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31448" y="52722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612663" y="527220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03587" y="52863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60787" y="5210175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89425" y="5275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4742967" y="5170084"/>
            <a:ext cx="292163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42720" algn="l"/>
              </a:tabLst>
            </a:pP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30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r>
              <a:rPr dirty="0" sz="3000" spc="3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400800" y="5275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58000" y="51990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467600" y="5275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307340" y="4508760"/>
            <a:ext cx="4171950" cy="180721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故平行六面体体积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marL="1327785">
              <a:lnSpc>
                <a:spcPct val="100000"/>
              </a:lnSpc>
              <a:spcBef>
                <a:spcPts val="1095"/>
              </a:spcBef>
              <a:tabLst>
                <a:tab pos="1691639" algn="l"/>
                <a:tab pos="3016250" algn="l"/>
                <a:tab pos="3996054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2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  <a:p>
            <a:pPr algn="ctr" marL="701675">
              <a:lnSpc>
                <a:spcPct val="100000"/>
              </a:lnSpc>
              <a:spcBef>
                <a:spcPts val="790"/>
              </a:spcBef>
              <a:tabLst>
                <a:tab pos="1082675" algn="l"/>
              </a:tabLst>
            </a:pPr>
            <a:r>
              <a:rPr dirty="0" baseline="487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4873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3600" spc="-229">
                <a:solidFill>
                  <a:srgbClr val="FFFF00"/>
                </a:solidFill>
                <a:latin typeface="Symbol"/>
                <a:cs typeface="Symbol"/>
              </a:rPr>
              <a:t></a:t>
            </a:r>
            <a:r>
              <a:rPr dirty="0" sz="3600" spc="-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 b c</a:t>
            </a:r>
            <a:r>
              <a:rPr dirty="0" sz="2850" spc="16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600" spc="-229">
                <a:solidFill>
                  <a:srgbClr val="FFFF00"/>
                </a:solidFill>
                <a:latin typeface="Symbol"/>
                <a:cs typeface="Symbol"/>
              </a:rPr>
              <a:t>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519362" y="588486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24162" y="580866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128962" y="588486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6560363" y="1563687"/>
            <a:ext cx="6908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557962" y="1658937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15162" y="1582737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6782943" y="2727909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6791325" y="28241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7399121" y="301148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7391400" y="3030537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24600" y="3563937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 txBox="1"/>
          <p:nvPr/>
        </p:nvSpPr>
        <p:spPr>
          <a:xfrm>
            <a:off x="6331749" y="3470541"/>
            <a:ext cx="20561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69265" algn="l"/>
                <a:tab pos="204279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u="sng" sz="2850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1411" y="4678362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68090" y="4678362"/>
            <a:ext cx="0" cy="1381125"/>
          </a:xfrm>
          <a:custGeom>
            <a:avLst/>
            <a:gdLst/>
            <a:ahLst/>
            <a:cxnLst/>
            <a:rect l="l" t="t" r="r" b="b"/>
            <a:pathLst>
              <a:path w="0" h="1381125">
                <a:moveTo>
                  <a:pt x="0" y="0"/>
                </a:moveTo>
                <a:lnTo>
                  <a:pt x="0" y="138112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32514" y="3879684"/>
            <a:ext cx="1377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1984" y="3674097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6646" y="3802900"/>
            <a:ext cx="1377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4558" y="3597440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13914" y="3815549"/>
            <a:ext cx="12382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3384" y="3609962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857375" y="1844903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25037" y="1844903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976437" y="17526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8412" y="17526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7362" y="17526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450338" y="2304986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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50338" y="2610370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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50338" y="2069083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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03580" y="441960"/>
            <a:ext cx="36969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2.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/>
              <a:t>混合积的坐标表</a:t>
            </a:r>
            <a:r>
              <a:rPr dirty="0" spc="-10"/>
              <a:t>示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185299" y="3053550"/>
            <a:ext cx="12382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09241" y="2847962"/>
            <a:ext cx="12236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94665" algn="l"/>
                <a:tab pos="1002030" algn="l"/>
              </a:tabLst>
            </a:pP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7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baseline="1949" sz="4275" spc="10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8518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64064" y="2579890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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64064" y="2038603"/>
            <a:ext cx="1657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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8461" y="1631068"/>
            <a:ext cx="2037080" cy="1163320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128905">
              <a:lnSpc>
                <a:spcPct val="100000"/>
              </a:lnSpc>
              <a:spcBef>
                <a:spcPts val="1155"/>
              </a:spcBef>
              <a:tabLst>
                <a:tab pos="657860" algn="l"/>
                <a:tab pos="1123950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	j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60"/>
              </a:spcBef>
              <a:tabLst>
                <a:tab pos="596900" algn="l"/>
                <a:tab pos="1078865" algn="l"/>
                <a:tab pos="1579880" algn="l"/>
              </a:tabLst>
            </a:pPr>
            <a:r>
              <a:rPr dirty="0" baseline="14619" sz="4275" spc="13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90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baseline="15594" sz="4275" spc="209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2849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baseline="14619" sz="4275" spc="13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9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baseline="12670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2670" sz="4275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8771" sz="4275" spc="15">
                <a:solidFill>
                  <a:srgbClr val="FFFFFF"/>
                </a:solidFill>
                <a:latin typeface="Symbol"/>
                <a:cs typeface="Symbol"/>
              </a:rPr>
              <a:t></a:t>
            </a:r>
            <a:endParaRPr baseline="8771" sz="4275">
              <a:latin typeface="Symbol"/>
              <a:cs typeface="Symbo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54154" y="3473627"/>
            <a:ext cx="0" cy="920115"/>
          </a:xfrm>
          <a:custGeom>
            <a:avLst/>
            <a:gdLst/>
            <a:ahLst/>
            <a:cxnLst/>
            <a:rect l="l" t="t" r="r" b="b"/>
            <a:pathLst>
              <a:path w="0" h="920114">
                <a:moveTo>
                  <a:pt x="0" y="0"/>
                </a:moveTo>
                <a:lnTo>
                  <a:pt x="0" y="91975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18262" y="3473627"/>
            <a:ext cx="0" cy="920115"/>
          </a:xfrm>
          <a:custGeom>
            <a:avLst/>
            <a:gdLst/>
            <a:ahLst/>
            <a:cxnLst/>
            <a:rect l="l" t="t" r="r" b="b"/>
            <a:pathLst>
              <a:path w="0" h="920114">
                <a:moveTo>
                  <a:pt x="0" y="0"/>
                </a:moveTo>
                <a:lnTo>
                  <a:pt x="0" y="91975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727331" y="4112437"/>
            <a:ext cx="65087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9750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41619" y="3596563"/>
            <a:ext cx="13779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68796" y="3906913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40221" y="3391039"/>
            <a:ext cx="3778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538330" y="3313589"/>
            <a:ext cx="211454" cy="1057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5875" marR="5080" indent="-3175">
              <a:lnSpc>
                <a:spcPct val="118800"/>
              </a:lnSpc>
              <a:spcBef>
                <a:spcPts val="9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 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2715" y="3647986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88898" y="3423043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376818" y="3423043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350861" y="3855808"/>
            <a:ext cx="3740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00250" y="3771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89200" y="3695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048000" y="3771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57072" y="2265146"/>
            <a:ext cx="9804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62000" y="2324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19200" y="2247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30312" y="11699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7687" y="3751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2487" y="36750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57287" y="3751262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644404" y="3499243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724387" y="3499243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929494" y="4137469"/>
            <a:ext cx="655320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43560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74921" y="3932008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90480" y="3416465"/>
            <a:ext cx="9461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93725" algn="l"/>
              </a:tabLst>
            </a:pP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5287" y="3605110"/>
            <a:ext cx="3620135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398520" algn="l"/>
              </a:tabLst>
            </a:pPr>
            <a:r>
              <a:rPr dirty="0" sz="3600" spc="-229">
                <a:solidFill>
                  <a:srgbClr val="FFFF00"/>
                </a:solidFill>
                <a:latin typeface="Symbol"/>
                <a:cs typeface="Symbol"/>
              </a:rPr>
              <a:t></a:t>
            </a:r>
            <a:r>
              <a:rPr dirty="0" sz="3600" spc="-3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1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1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2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600" spc="-100">
                <a:solidFill>
                  <a:srgbClr val="FFFF00"/>
                </a:solidFill>
                <a:latin typeface="Symbol"/>
                <a:cs typeface="Symbol"/>
              </a:rPr>
              <a:t></a:t>
            </a:r>
            <a:r>
              <a:rPr dirty="0" sz="2850" spc="-10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6062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baseline="-36062" sz="427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795712" y="11414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675640" y="1086421"/>
            <a:ext cx="771270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3142615" algn="l"/>
              </a:tabLst>
            </a:pPr>
            <a:r>
              <a:rPr dirty="0" baseline="7812" sz="4800" spc="7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baseline="7812" sz="4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7797" sz="4275" spc="8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7797" sz="4275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97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7797" sz="4275" spc="-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1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7797" sz="4275" spc="1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9971" sz="2925" spc="15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9971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3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7797" sz="4275" spc="-5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22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9971" sz="2925" spc="22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9971" sz="2925" spc="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3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7797" sz="4275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1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9971" sz="2925" spc="15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9971" sz="2925" spc="-8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797" sz="4275" spc="240">
                <a:solidFill>
                  <a:srgbClr val="FFFFFF"/>
                </a:solidFill>
                <a:latin typeface="Times New Roman"/>
                <a:cs typeface="Times New Roman"/>
              </a:rPr>
              <a:t>),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2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29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2925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518" sz="2925" spc="20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518" sz="2925" spc="2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18518" sz="2925" spc="142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518" sz="2925" spc="-9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172200" y="1181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093197" y="2089543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172151" y="2089543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5215382" y="2289340"/>
            <a:ext cx="11683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42359" y="2522308"/>
            <a:ext cx="92836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93090" algn="l"/>
              </a:tabLst>
            </a:pP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784850" y="2089962"/>
            <a:ext cx="0" cy="920115"/>
          </a:xfrm>
          <a:custGeom>
            <a:avLst/>
            <a:gdLst/>
            <a:ahLst/>
            <a:cxnLst/>
            <a:rect l="l" t="t" r="r" b="b"/>
            <a:pathLst>
              <a:path w="0" h="920114">
                <a:moveTo>
                  <a:pt x="0" y="0"/>
                </a:moveTo>
                <a:lnTo>
                  <a:pt x="0" y="91975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848475" y="2089962"/>
            <a:ext cx="0" cy="920115"/>
          </a:xfrm>
          <a:custGeom>
            <a:avLst/>
            <a:gdLst/>
            <a:ahLst/>
            <a:cxnLst/>
            <a:rect l="l" t="t" r="r" b="b"/>
            <a:pathLst>
              <a:path w="0" h="920114">
                <a:moveTo>
                  <a:pt x="0" y="0"/>
                </a:moveTo>
                <a:lnTo>
                  <a:pt x="0" y="91975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6891731" y="2264321"/>
            <a:ext cx="11683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93549" y="2264321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179297" y="2089543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266138" y="2089543"/>
            <a:ext cx="0" cy="970915"/>
          </a:xfrm>
          <a:custGeom>
            <a:avLst/>
            <a:gdLst/>
            <a:ahLst/>
            <a:cxnLst/>
            <a:rect l="l" t="t" r="r" b="b"/>
            <a:pathLst>
              <a:path w="0" h="970914">
                <a:moveTo>
                  <a:pt x="0" y="0"/>
                </a:moveTo>
                <a:lnTo>
                  <a:pt x="0" y="9707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392282" y="2212899"/>
            <a:ext cx="3750310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42925" algn="l"/>
                <a:tab pos="1692275" algn="l"/>
                <a:tab pos="2219325" algn="l"/>
                <a:tab pos="3086735" algn="l"/>
                <a:tab pos="3625215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19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808662" y="2523248"/>
            <a:ext cx="2508250" cy="179641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193040">
              <a:lnSpc>
                <a:spcPct val="100000"/>
              </a:lnSpc>
              <a:spcBef>
                <a:spcPts val="125"/>
              </a:spcBef>
              <a:tabLst>
                <a:tab pos="526415" algn="l"/>
                <a:tab pos="1393825" algn="l"/>
                <a:tab pos="1920875" algn="l"/>
              </a:tabLst>
            </a:pP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19943" sz="2925">
              <a:latin typeface="Times New Roman"/>
              <a:cs typeface="Times New Roman"/>
            </a:endParaRPr>
          </a:p>
          <a:p>
            <a:pPr marL="1576705" indent="-382270">
              <a:lnSpc>
                <a:spcPct val="100000"/>
              </a:lnSpc>
              <a:spcBef>
                <a:spcPts val="3015"/>
              </a:spcBef>
              <a:buFont typeface="Symbol"/>
              <a:buChar char=""/>
              <a:tabLst>
                <a:tab pos="1576705" algn="l"/>
                <a:tab pos="1577340" algn="l"/>
                <a:tab pos="2103755" algn="l"/>
              </a:tabLst>
            </a:pP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21367" sz="2925">
              <a:latin typeface="Times New Roman"/>
              <a:cs typeface="Times New Roman"/>
            </a:endParaRPr>
          </a:p>
          <a:p>
            <a:pPr algn="r" marR="82550">
              <a:lnSpc>
                <a:spcPct val="100000"/>
              </a:lnSpc>
              <a:spcBef>
                <a:spcPts val="640"/>
              </a:spcBef>
            </a:pP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77284" y="2007374"/>
            <a:ext cx="382142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54990" algn="l"/>
                <a:tab pos="1704339" algn="l"/>
                <a:tab pos="2231390" algn="l"/>
                <a:tab pos="3098165" algn="l"/>
                <a:tab pos="362521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930984" y="5579097"/>
            <a:ext cx="3689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493037" y="4545464"/>
            <a:ext cx="2113280" cy="145923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algn="r" marR="68580">
              <a:lnSpc>
                <a:spcPct val="100000"/>
              </a:lnSpc>
              <a:spcBef>
                <a:spcPts val="515"/>
              </a:spcBef>
              <a:tabLst>
                <a:tab pos="636905" algn="l"/>
                <a:tab pos="1289685" algn="l"/>
              </a:tabLst>
            </a:pPr>
            <a:r>
              <a:rPr dirty="0" sz="2850" spc="1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2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  <a:p>
            <a:pPr algn="r" marR="82550">
              <a:lnSpc>
                <a:spcPct val="100000"/>
              </a:lnSpc>
              <a:spcBef>
                <a:spcPts val="425"/>
              </a:spcBef>
              <a:tabLst>
                <a:tab pos="396875" algn="l"/>
                <a:tab pos="1034415" algn="l"/>
                <a:tab pos="1687195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  <a:p>
            <a:pPr algn="r" marR="104775">
              <a:lnSpc>
                <a:spcPct val="100000"/>
              </a:lnSpc>
              <a:spcBef>
                <a:spcPts val="180"/>
              </a:spcBef>
              <a:tabLst>
                <a:tab pos="608965" algn="l"/>
              </a:tabLst>
            </a:pPr>
            <a:r>
              <a:rPr dirty="0" sz="2850" spc="24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7797" sz="4275" spc="22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31339" sz="292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31339" sz="2925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514984"/>
            <a:ext cx="10934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3.</a:t>
            </a:r>
            <a:r>
              <a:rPr dirty="0" sz="2800" spc="-7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性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质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3745864"/>
            <a:ext cx="346265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可用三阶行列式推出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3687" y="1866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38487" y="1790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43287" y="1866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9452" y="1145946"/>
            <a:ext cx="6757670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(1)</a:t>
            </a:r>
            <a:r>
              <a:rPr dirty="0" sz="280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三个非零向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54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5847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5847" sz="4275" spc="-104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5847" sz="4275" spc="-24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5847" sz="4275" spc="-172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5847" sz="4275" spc="-17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5847" sz="4275" spc="52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共面的充要条件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是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1257300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83025" y="1181100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5775" y="1257300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981200" y="31638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38387" y="308451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67000" y="3163887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9600" y="31638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92525" y="30861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064000" y="3163887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30887" y="31638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11887" y="3084512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5640" y="1468457"/>
            <a:ext cx="5964555" cy="2021205"/>
          </a:xfrm>
          <a:prstGeom prst="rect">
            <a:avLst/>
          </a:prstGeom>
        </p:spPr>
        <p:txBody>
          <a:bodyPr wrap="square" lIns="0" tIns="266065" rIns="0" bIns="0" rtlCol="0" vert="horz">
            <a:spAutoFit/>
          </a:bodyPr>
          <a:lstStyle/>
          <a:p>
            <a:pPr algn="ctr" marR="342900">
              <a:lnSpc>
                <a:spcPct val="100000"/>
              </a:lnSpc>
              <a:spcBef>
                <a:spcPts val="2095"/>
              </a:spcBef>
            </a:pPr>
            <a:r>
              <a:rPr dirty="0" sz="3600" spc="-229">
                <a:solidFill>
                  <a:srgbClr val="FFFF00"/>
                </a:solidFill>
                <a:latin typeface="Symbol"/>
                <a:cs typeface="Symbol"/>
              </a:rPr>
              <a:t></a:t>
            </a:r>
            <a:r>
              <a:rPr dirty="0" sz="3600" spc="-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 b c </a:t>
            </a:r>
            <a:r>
              <a:rPr dirty="0" sz="3600" spc="-100">
                <a:solidFill>
                  <a:srgbClr val="FFFF00"/>
                </a:solidFill>
                <a:latin typeface="Symbol"/>
                <a:cs typeface="Symbol"/>
              </a:rPr>
              <a:t></a:t>
            </a:r>
            <a:r>
              <a:rPr dirty="0" sz="2850" spc="-10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52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(2)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轮换对称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性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algn="ctr" marL="1016000">
              <a:lnSpc>
                <a:spcPct val="100000"/>
              </a:lnSpc>
              <a:spcBef>
                <a:spcPts val="1085"/>
              </a:spcBef>
              <a:tabLst>
                <a:tab pos="1299845" algn="l"/>
                <a:tab pos="1664335" algn="l"/>
                <a:tab pos="3376929" algn="l"/>
                <a:tab pos="3738245" algn="l"/>
                <a:tab pos="5149215" algn="l"/>
                <a:tab pos="5538470" algn="l"/>
              </a:tabLst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[	</a:t>
            </a:r>
            <a:r>
              <a:rPr dirty="0" baseline="-9746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a	</a:t>
            </a:r>
            <a:r>
              <a:rPr dirty="0" baseline="-12670" sz="4275" spc="15" i="1">
                <a:solidFill>
                  <a:srgbClr val="66FF66"/>
                </a:solidFill>
                <a:latin typeface="Times New Roman"/>
                <a:cs typeface="Times New Roman"/>
              </a:rPr>
              <a:t>b </a:t>
            </a:r>
            <a:r>
              <a:rPr dirty="0" baseline="-877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] 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2670" sz="4275" spc="15" i="1">
                <a:solidFill>
                  <a:srgbClr val="66FF66"/>
                </a:solidFill>
                <a:latin typeface="Times New Roman"/>
                <a:cs typeface="Times New Roman"/>
              </a:rPr>
              <a:t>b	</a:t>
            </a:r>
            <a:r>
              <a:rPr dirty="0" baseline="-877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baseline="-9746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a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]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877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baseline="-9746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a	</a:t>
            </a:r>
            <a:r>
              <a:rPr dirty="0" baseline="-12670" sz="4275" spc="15" i="1">
                <a:solidFill>
                  <a:srgbClr val="66FF66"/>
                </a:solidFill>
                <a:latin typeface="Times New Roman"/>
                <a:cs typeface="Times New Roman"/>
              </a:rPr>
              <a:t>b</a:t>
            </a:r>
            <a:r>
              <a:rPr dirty="0" baseline="-12670" sz="4275" spc="-337" i="1">
                <a:solidFill>
                  <a:srgbClr val="66FF66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34012" y="3163887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636549" y="367628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643687" y="3771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939256" y="471561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66FF66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943600" y="4686300"/>
            <a:ext cx="228600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342378" y="4842141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5200" y="4914900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965797" y="3947655"/>
            <a:ext cx="588010" cy="826769"/>
          </a:xfrm>
          <a:custGeom>
            <a:avLst/>
            <a:gdLst/>
            <a:ahLst/>
            <a:cxnLst/>
            <a:rect l="l" t="t" r="r" b="b"/>
            <a:pathLst>
              <a:path w="588009" h="826770">
                <a:moveTo>
                  <a:pt x="61023" y="72605"/>
                </a:moveTo>
                <a:lnTo>
                  <a:pt x="0" y="13157"/>
                </a:lnTo>
                <a:lnTo>
                  <a:pt x="84175" y="0"/>
                </a:lnTo>
                <a:lnTo>
                  <a:pt x="77331" y="21462"/>
                </a:lnTo>
                <a:lnTo>
                  <a:pt x="57403" y="21462"/>
                </a:lnTo>
                <a:lnTo>
                  <a:pt x="51485" y="39573"/>
                </a:lnTo>
                <a:lnTo>
                  <a:pt x="69660" y="45519"/>
                </a:lnTo>
                <a:lnTo>
                  <a:pt x="61023" y="72605"/>
                </a:lnTo>
                <a:close/>
              </a:path>
              <a:path w="588009" h="826770">
                <a:moveTo>
                  <a:pt x="69660" y="45519"/>
                </a:moveTo>
                <a:lnTo>
                  <a:pt x="51485" y="39573"/>
                </a:lnTo>
                <a:lnTo>
                  <a:pt x="57403" y="21462"/>
                </a:lnTo>
                <a:lnTo>
                  <a:pt x="75450" y="27363"/>
                </a:lnTo>
                <a:lnTo>
                  <a:pt x="69660" y="45519"/>
                </a:lnTo>
                <a:close/>
              </a:path>
              <a:path w="588009" h="826770">
                <a:moveTo>
                  <a:pt x="75450" y="27363"/>
                </a:moveTo>
                <a:lnTo>
                  <a:pt x="57403" y="21462"/>
                </a:lnTo>
                <a:lnTo>
                  <a:pt x="77331" y="21462"/>
                </a:lnTo>
                <a:lnTo>
                  <a:pt x="75450" y="27363"/>
                </a:lnTo>
                <a:close/>
              </a:path>
              <a:path w="588009" h="826770">
                <a:moveTo>
                  <a:pt x="123049" y="46736"/>
                </a:moveTo>
                <a:lnTo>
                  <a:pt x="73380" y="46736"/>
                </a:lnTo>
                <a:lnTo>
                  <a:pt x="72872" y="46545"/>
                </a:lnTo>
                <a:lnTo>
                  <a:pt x="69660" y="45519"/>
                </a:lnTo>
                <a:lnTo>
                  <a:pt x="75450" y="27363"/>
                </a:lnTo>
                <a:lnTo>
                  <a:pt x="79311" y="28625"/>
                </a:lnTo>
                <a:lnTo>
                  <a:pt x="94843" y="34696"/>
                </a:lnTo>
                <a:lnTo>
                  <a:pt x="109715" y="40868"/>
                </a:lnTo>
                <a:lnTo>
                  <a:pt x="123049" y="46736"/>
                </a:lnTo>
                <a:close/>
              </a:path>
              <a:path w="588009" h="826770">
                <a:moveTo>
                  <a:pt x="73248" y="46692"/>
                </a:moveTo>
                <a:lnTo>
                  <a:pt x="72798" y="46545"/>
                </a:lnTo>
                <a:lnTo>
                  <a:pt x="73248" y="46692"/>
                </a:lnTo>
                <a:close/>
              </a:path>
              <a:path w="588009" h="826770">
                <a:moveTo>
                  <a:pt x="147733" y="58381"/>
                </a:moveTo>
                <a:lnTo>
                  <a:pt x="102234" y="58381"/>
                </a:lnTo>
                <a:lnTo>
                  <a:pt x="87541" y="52285"/>
                </a:lnTo>
                <a:lnTo>
                  <a:pt x="73248" y="46692"/>
                </a:lnTo>
                <a:lnTo>
                  <a:pt x="73380" y="46736"/>
                </a:lnTo>
                <a:lnTo>
                  <a:pt x="123049" y="46736"/>
                </a:lnTo>
                <a:lnTo>
                  <a:pt x="124434" y="47345"/>
                </a:lnTo>
                <a:lnTo>
                  <a:pt x="138988" y="54101"/>
                </a:lnTo>
                <a:lnTo>
                  <a:pt x="147733" y="58381"/>
                </a:lnTo>
                <a:close/>
              </a:path>
              <a:path w="588009" h="826770">
                <a:moveTo>
                  <a:pt x="185361" y="78168"/>
                </a:moveTo>
                <a:lnTo>
                  <a:pt x="144843" y="78168"/>
                </a:lnTo>
                <a:lnTo>
                  <a:pt x="130619" y="71208"/>
                </a:lnTo>
                <a:lnTo>
                  <a:pt x="116408" y="64617"/>
                </a:lnTo>
                <a:lnTo>
                  <a:pt x="102152" y="58347"/>
                </a:lnTo>
                <a:lnTo>
                  <a:pt x="147733" y="58381"/>
                </a:lnTo>
                <a:lnTo>
                  <a:pt x="153390" y="61150"/>
                </a:lnTo>
                <a:lnTo>
                  <a:pt x="167614" y="68478"/>
                </a:lnTo>
                <a:lnTo>
                  <a:pt x="181673" y="76073"/>
                </a:lnTo>
                <a:lnTo>
                  <a:pt x="185361" y="78168"/>
                </a:lnTo>
                <a:close/>
              </a:path>
              <a:path w="588009" h="826770">
                <a:moveTo>
                  <a:pt x="197838" y="85318"/>
                </a:moveTo>
                <a:lnTo>
                  <a:pt x="158724" y="85318"/>
                </a:lnTo>
                <a:lnTo>
                  <a:pt x="144740" y="78117"/>
                </a:lnTo>
                <a:lnTo>
                  <a:pt x="185361" y="78168"/>
                </a:lnTo>
                <a:lnTo>
                  <a:pt x="195554" y="83959"/>
                </a:lnTo>
                <a:lnTo>
                  <a:pt x="197838" y="85318"/>
                </a:lnTo>
                <a:close/>
              </a:path>
              <a:path w="588009" h="826770">
                <a:moveTo>
                  <a:pt x="210259" y="92735"/>
                </a:moveTo>
                <a:lnTo>
                  <a:pt x="172440" y="92735"/>
                </a:lnTo>
                <a:lnTo>
                  <a:pt x="158546" y="85229"/>
                </a:lnTo>
                <a:lnTo>
                  <a:pt x="158724" y="85318"/>
                </a:lnTo>
                <a:lnTo>
                  <a:pt x="197838" y="85318"/>
                </a:lnTo>
                <a:lnTo>
                  <a:pt x="209257" y="92113"/>
                </a:lnTo>
                <a:lnTo>
                  <a:pt x="210259" y="92735"/>
                </a:lnTo>
                <a:close/>
              </a:path>
              <a:path w="588009" h="826770">
                <a:moveTo>
                  <a:pt x="234851" y="108381"/>
                </a:moveTo>
                <a:lnTo>
                  <a:pt x="199364" y="108381"/>
                </a:lnTo>
                <a:lnTo>
                  <a:pt x="185826" y="100329"/>
                </a:lnTo>
                <a:lnTo>
                  <a:pt x="172275" y="92646"/>
                </a:lnTo>
                <a:lnTo>
                  <a:pt x="172440" y="92735"/>
                </a:lnTo>
                <a:lnTo>
                  <a:pt x="210259" y="92735"/>
                </a:lnTo>
                <a:lnTo>
                  <a:pt x="222783" y="100520"/>
                </a:lnTo>
                <a:lnTo>
                  <a:pt x="234851" y="108381"/>
                </a:lnTo>
                <a:close/>
              </a:path>
              <a:path w="588009" h="826770">
                <a:moveTo>
                  <a:pt x="246995" y="116598"/>
                </a:moveTo>
                <a:lnTo>
                  <a:pt x="212559" y="116598"/>
                </a:lnTo>
                <a:lnTo>
                  <a:pt x="199321" y="108356"/>
                </a:lnTo>
                <a:lnTo>
                  <a:pt x="234851" y="108381"/>
                </a:lnTo>
                <a:lnTo>
                  <a:pt x="236118" y="109207"/>
                </a:lnTo>
                <a:lnTo>
                  <a:pt x="246995" y="116598"/>
                </a:lnTo>
                <a:close/>
              </a:path>
              <a:path w="588009" h="826770">
                <a:moveTo>
                  <a:pt x="282719" y="142760"/>
                </a:moveTo>
                <a:lnTo>
                  <a:pt x="251053" y="142760"/>
                </a:lnTo>
                <a:lnTo>
                  <a:pt x="238251" y="133680"/>
                </a:lnTo>
                <a:lnTo>
                  <a:pt x="225412" y="124955"/>
                </a:lnTo>
                <a:lnTo>
                  <a:pt x="212394" y="116497"/>
                </a:lnTo>
                <a:lnTo>
                  <a:pt x="212559" y="116598"/>
                </a:lnTo>
                <a:lnTo>
                  <a:pt x="246995" y="116598"/>
                </a:lnTo>
                <a:lnTo>
                  <a:pt x="249275" y="118148"/>
                </a:lnTo>
                <a:lnTo>
                  <a:pt x="262229" y="127342"/>
                </a:lnTo>
                <a:lnTo>
                  <a:pt x="274993" y="136791"/>
                </a:lnTo>
                <a:lnTo>
                  <a:pt x="282719" y="142760"/>
                </a:lnTo>
                <a:close/>
              </a:path>
              <a:path w="588009" h="826770">
                <a:moveTo>
                  <a:pt x="317275" y="171157"/>
                </a:moveTo>
                <a:lnTo>
                  <a:pt x="287832" y="171157"/>
                </a:lnTo>
                <a:lnTo>
                  <a:pt x="275615" y="161328"/>
                </a:lnTo>
                <a:lnTo>
                  <a:pt x="263359" y="151866"/>
                </a:lnTo>
                <a:lnTo>
                  <a:pt x="250901" y="142659"/>
                </a:lnTo>
                <a:lnTo>
                  <a:pt x="251053" y="142760"/>
                </a:lnTo>
                <a:lnTo>
                  <a:pt x="282719" y="142760"/>
                </a:lnTo>
                <a:lnTo>
                  <a:pt x="287553" y="146494"/>
                </a:lnTo>
                <a:lnTo>
                  <a:pt x="299910" y="156438"/>
                </a:lnTo>
                <a:lnTo>
                  <a:pt x="312064" y="166611"/>
                </a:lnTo>
                <a:lnTo>
                  <a:pt x="317275" y="171157"/>
                </a:lnTo>
                <a:close/>
              </a:path>
              <a:path w="588009" h="826770">
                <a:moveTo>
                  <a:pt x="328472" y="181089"/>
                </a:moveTo>
                <a:lnTo>
                  <a:pt x="299681" y="181089"/>
                </a:lnTo>
                <a:lnTo>
                  <a:pt x="287811" y="171140"/>
                </a:lnTo>
                <a:lnTo>
                  <a:pt x="317275" y="171157"/>
                </a:lnTo>
                <a:lnTo>
                  <a:pt x="324015" y="177037"/>
                </a:lnTo>
                <a:lnTo>
                  <a:pt x="328472" y="181089"/>
                </a:lnTo>
                <a:close/>
              </a:path>
              <a:path w="588009" h="826770">
                <a:moveTo>
                  <a:pt x="350376" y="201663"/>
                </a:moveTo>
                <a:lnTo>
                  <a:pt x="322783" y="201663"/>
                </a:lnTo>
                <a:lnTo>
                  <a:pt x="311200" y="191135"/>
                </a:lnTo>
                <a:lnTo>
                  <a:pt x="299542" y="180975"/>
                </a:lnTo>
                <a:lnTo>
                  <a:pt x="299681" y="181089"/>
                </a:lnTo>
                <a:lnTo>
                  <a:pt x="328472" y="181089"/>
                </a:lnTo>
                <a:lnTo>
                  <a:pt x="335737" y="187693"/>
                </a:lnTo>
                <a:lnTo>
                  <a:pt x="347116" y="198450"/>
                </a:lnTo>
                <a:lnTo>
                  <a:pt x="350376" y="201663"/>
                </a:lnTo>
                <a:close/>
              </a:path>
              <a:path w="588009" h="826770">
                <a:moveTo>
                  <a:pt x="361060" y="212293"/>
                </a:moveTo>
                <a:lnTo>
                  <a:pt x="334022" y="212293"/>
                </a:lnTo>
                <a:lnTo>
                  <a:pt x="322643" y="201536"/>
                </a:lnTo>
                <a:lnTo>
                  <a:pt x="322783" y="201663"/>
                </a:lnTo>
                <a:lnTo>
                  <a:pt x="350376" y="201663"/>
                </a:lnTo>
                <a:lnTo>
                  <a:pt x="358533" y="209702"/>
                </a:lnTo>
                <a:lnTo>
                  <a:pt x="361060" y="212293"/>
                </a:lnTo>
                <a:close/>
              </a:path>
              <a:path w="588009" h="826770">
                <a:moveTo>
                  <a:pt x="371561" y="223138"/>
                </a:moveTo>
                <a:lnTo>
                  <a:pt x="345033" y="223138"/>
                </a:lnTo>
                <a:lnTo>
                  <a:pt x="333882" y="212166"/>
                </a:lnTo>
                <a:lnTo>
                  <a:pt x="334022" y="212293"/>
                </a:lnTo>
                <a:lnTo>
                  <a:pt x="361060" y="212293"/>
                </a:lnTo>
                <a:lnTo>
                  <a:pt x="369595" y="221043"/>
                </a:lnTo>
                <a:lnTo>
                  <a:pt x="371561" y="223138"/>
                </a:lnTo>
                <a:close/>
              </a:path>
              <a:path w="588009" h="826770">
                <a:moveTo>
                  <a:pt x="381880" y="234200"/>
                </a:moveTo>
                <a:lnTo>
                  <a:pt x="355841" y="234200"/>
                </a:lnTo>
                <a:lnTo>
                  <a:pt x="344958" y="223064"/>
                </a:lnTo>
                <a:lnTo>
                  <a:pt x="371561" y="223138"/>
                </a:lnTo>
                <a:lnTo>
                  <a:pt x="380441" y="232600"/>
                </a:lnTo>
                <a:lnTo>
                  <a:pt x="381880" y="234200"/>
                </a:lnTo>
                <a:close/>
              </a:path>
              <a:path w="588009" h="826770">
                <a:moveTo>
                  <a:pt x="392000" y="245490"/>
                </a:moveTo>
                <a:lnTo>
                  <a:pt x="366407" y="245490"/>
                </a:lnTo>
                <a:lnTo>
                  <a:pt x="355701" y="234073"/>
                </a:lnTo>
                <a:lnTo>
                  <a:pt x="355841" y="234200"/>
                </a:lnTo>
                <a:lnTo>
                  <a:pt x="381880" y="234200"/>
                </a:lnTo>
                <a:lnTo>
                  <a:pt x="391032" y="244373"/>
                </a:lnTo>
                <a:lnTo>
                  <a:pt x="392000" y="245490"/>
                </a:lnTo>
                <a:close/>
              </a:path>
              <a:path w="588009" h="826770">
                <a:moveTo>
                  <a:pt x="401914" y="256971"/>
                </a:moveTo>
                <a:lnTo>
                  <a:pt x="376758" y="256971"/>
                </a:lnTo>
                <a:lnTo>
                  <a:pt x="366380" y="245462"/>
                </a:lnTo>
                <a:lnTo>
                  <a:pt x="392000" y="245490"/>
                </a:lnTo>
                <a:lnTo>
                  <a:pt x="401914" y="256971"/>
                </a:lnTo>
                <a:close/>
              </a:path>
              <a:path w="588009" h="826770">
                <a:moveTo>
                  <a:pt x="411632" y="268681"/>
                </a:moveTo>
                <a:lnTo>
                  <a:pt x="386880" y="268681"/>
                </a:lnTo>
                <a:lnTo>
                  <a:pt x="376631" y="256832"/>
                </a:lnTo>
                <a:lnTo>
                  <a:pt x="376758" y="256971"/>
                </a:lnTo>
                <a:lnTo>
                  <a:pt x="401914" y="256971"/>
                </a:lnTo>
                <a:lnTo>
                  <a:pt x="411632" y="268681"/>
                </a:lnTo>
                <a:close/>
              </a:path>
              <a:path w="588009" h="826770">
                <a:moveTo>
                  <a:pt x="421117" y="280581"/>
                </a:moveTo>
                <a:lnTo>
                  <a:pt x="396760" y="280581"/>
                </a:lnTo>
                <a:lnTo>
                  <a:pt x="386868" y="268668"/>
                </a:lnTo>
                <a:lnTo>
                  <a:pt x="411632" y="268681"/>
                </a:lnTo>
                <a:lnTo>
                  <a:pt x="421117" y="280581"/>
                </a:lnTo>
                <a:close/>
              </a:path>
              <a:path w="588009" h="826770">
                <a:moveTo>
                  <a:pt x="439432" y="304977"/>
                </a:moveTo>
                <a:lnTo>
                  <a:pt x="415810" y="304977"/>
                </a:lnTo>
                <a:lnTo>
                  <a:pt x="406285" y="292531"/>
                </a:lnTo>
                <a:lnTo>
                  <a:pt x="396633" y="280428"/>
                </a:lnTo>
                <a:lnTo>
                  <a:pt x="396760" y="280581"/>
                </a:lnTo>
                <a:lnTo>
                  <a:pt x="421117" y="280581"/>
                </a:lnTo>
                <a:lnTo>
                  <a:pt x="431050" y="293560"/>
                </a:lnTo>
                <a:lnTo>
                  <a:pt x="439432" y="304977"/>
                </a:lnTo>
                <a:close/>
              </a:path>
              <a:path w="588009" h="826770">
                <a:moveTo>
                  <a:pt x="456839" y="330149"/>
                </a:moveTo>
                <a:lnTo>
                  <a:pt x="433882" y="330149"/>
                </a:lnTo>
                <a:lnTo>
                  <a:pt x="424853" y="317309"/>
                </a:lnTo>
                <a:lnTo>
                  <a:pt x="415749" y="304897"/>
                </a:lnTo>
                <a:lnTo>
                  <a:pt x="439432" y="304977"/>
                </a:lnTo>
                <a:lnTo>
                  <a:pt x="440448" y="306362"/>
                </a:lnTo>
                <a:lnTo>
                  <a:pt x="449579" y="319354"/>
                </a:lnTo>
                <a:lnTo>
                  <a:pt x="456839" y="330149"/>
                </a:lnTo>
                <a:close/>
              </a:path>
              <a:path w="588009" h="826770">
                <a:moveTo>
                  <a:pt x="465200" y="343014"/>
                </a:moveTo>
                <a:lnTo>
                  <a:pt x="442544" y="343014"/>
                </a:lnTo>
                <a:lnTo>
                  <a:pt x="433768" y="329996"/>
                </a:lnTo>
                <a:lnTo>
                  <a:pt x="433882" y="330149"/>
                </a:lnTo>
                <a:lnTo>
                  <a:pt x="456839" y="330149"/>
                </a:lnTo>
                <a:lnTo>
                  <a:pt x="458444" y="332536"/>
                </a:lnTo>
                <a:lnTo>
                  <a:pt x="465200" y="343014"/>
                </a:lnTo>
                <a:close/>
              </a:path>
              <a:path w="588009" h="826770">
                <a:moveTo>
                  <a:pt x="481189" y="369290"/>
                </a:moveTo>
                <a:lnTo>
                  <a:pt x="459092" y="369290"/>
                </a:lnTo>
                <a:lnTo>
                  <a:pt x="450850" y="355904"/>
                </a:lnTo>
                <a:lnTo>
                  <a:pt x="442467" y="342900"/>
                </a:lnTo>
                <a:lnTo>
                  <a:pt x="465200" y="343014"/>
                </a:lnTo>
                <a:lnTo>
                  <a:pt x="467067" y="345909"/>
                </a:lnTo>
                <a:lnTo>
                  <a:pt x="475411" y="359460"/>
                </a:lnTo>
                <a:lnTo>
                  <a:pt x="481189" y="369290"/>
                </a:lnTo>
                <a:close/>
              </a:path>
              <a:path w="588009" h="826770">
                <a:moveTo>
                  <a:pt x="488819" y="382701"/>
                </a:moveTo>
                <a:lnTo>
                  <a:pt x="466978" y="382701"/>
                </a:lnTo>
                <a:lnTo>
                  <a:pt x="458991" y="369127"/>
                </a:lnTo>
                <a:lnTo>
                  <a:pt x="459092" y="369290"/>
                </a:lnTo>
                <a:lnTo>
                  <a:pt x="481189" y="369290"/>
                </a:lnTo>
                <a:lnTo>
                  <a:pt x="483488" y="373202"/>
                </a:lnTo>
                <a:lnTo>
                  <a:pt x="488819" y="382701"/>
                </a:lnTo>
                <a:close/>
              </a:path>
              <a:path w="588009" h="826770">
                <a:moveTo>
                  <a:pt x="496188" y="396265"/>
                </a:moveTo>
                <a:lnTo>
                  <a:pt x="474598" y="396265"/>
                </a:lnTo>
                <a:lnTo>
                  <a:pt x="466941" y="382637"/>
                </a:lnTo>
                <a:lnTo>
                  <a:pt x="488819" y="382701"/>
                </a:lnTo>
                <a:lnTo>
                  <a:pt x="491299" y="387121"/>
                </a:lnTo>
                <a:lnTo>
                  <a:pt x="496188" y="396265"/>
                </a:lnTo>
                <a:close/>
              </a:path>
              <a:path w="588009" h="826770">
                <a:moveTo>
                  <a:pt x="510183" y="423925"/>
                </a:moveTo>
                <a:lnTo>
                  <a:pt x="489026" y="423925"/>
                </a:lnTo>
                <a:lnTo>
                  <a:pt x="481863" y="409841"/>
                </a:lnTo>
                <a:lnTo>
                  <a:pt x="474586" y="396242"/>
                </a:lnTo>
                <a:lnTo>
                  <a:pt x="496188" y="396265"/>
                </a:lnTo>
                <a:lnTo>
                  <a:pt x="498830" y="401205"/>
                </a:lnTo>
                <a:lnTo>
                  <a:pt x="506006" y="415277"/>
                </a:lnTo>
                <a:lnTo>
                  <a:pt x="510183" y="423925"/>
                </a:lnTo>
                <a:close/>
              </a:path>
              <a:path w="588009" h="826770">
                <a:moveTo>
                  <a:pt x="523103" y="452208"/>
                </a:moveTo>
                <a:lnTo>
                  <a:pt x="502348" y="452208"/>
                </a:lnTo>
                <a:lnTo>
                  <a:pt x="495744" y="437807"/>
                </a:lnTo>
                <a:lnTo>
                  <a:pt x="488966" y="423808"/>
                </a:lnTo>
                <a:lnTo>
                  <a:pt x="510183" y="423925"/>
                </a:lnTo>
                <a:lnTo>
                  <a:pt x="513054" y="429869"/>
                </a:lnTo>
                <a:lnTo>
                  <a:pt x="519734" y="444449"/>
                </a:lnTo>
                <a:lnTo>
                  <a:pt x="523103" y="452208"/>
                </a:lnTo>
                <a:close/>
              </a:path>
              <a:path w="588009" h="826770">
                <a:moveTo>
                  <a:pt x="534949" y="481126"/>
                </a:moveTo>
                <a:lnTo>
                  <a:pt x="514527" y="481126"/>
                </a:lnTo>
                <a:lnTo>
                  <a:pt x="508507" y="466407"/>
                </a:lnTo>
                <a:lnTo>
                  <a:pt x="502259" y="452031"/>
                </a:lnTo>
                <a:lnTo>
                  <a:pt x="502348" y="452208"/>
                </a:lnTo>
                <a:lnTo>
                  <a:pt x="523103" y="452208"/>
                </a:lnTo>
                <a:lnTo>
                  <a:pt x="526135" y="459193"/>
                </a:lnTo>
                <a:lnTo>
                  <a:pt x="532231" y="474078"/>
                </a:lnTo>
                <a:lnTo>
                  <a:pt x="534949" y="481126"/>
                </a:lnTo>
                <a:close/>
              </a:path>
              <a:path w="588009" h="826770">
                <a:moveTo>
                  <a:pt x="540449" y="495795"/>
                </a:moveTo>
                <a:lnTo>
                  <a:pt x="520191" y="495795"/>
                </a:lnTo>
                <a:lnTo>
                  <a:pt x="514480" y="481011"/>
                </a:lnTo>
                <a:lnTo>
                  <a:pt x="534949" y="481126"/>
                </a:lnTo>
                <a:lnTo>
                  <a:pt x="538035" y="489127"/>
                </a:lnTo>
                <a:lnTo>
                  <a:pt x="540449" y="495795"/>
                </a:lnTo>
                <a:close/>
              </a:path>
              <a:path w="588009" h="826770">
                <a:moveTo>
                  <a:pt x="550597" y="525576"/>
                </a:moveTo>
                <a:lnTo>
                  <a:pt x="530618" y="525576"/>
                </a:lnTo>
                <a:lnTo>
                  <a:pt x="525487" y="510425"/>
                </a:lnTo>
                <a:lnTo>
                  <a:pt x="520115" y="495617"/>
                </a:lnTo>
                <a:lnTo>
                  <a:pt x="520191" y="495795"/>
                </a:lnTo>
                <a:lnTo>
                  <a:pt x="540449" y="495795"/>
                </a:lnTo>
                <a:lnTo>
                  <a:pt x="543534" y="504316"/>
                </a:lnTo>
                <a:lnTo>
                  <a:pt x="548728" y="519645"/>
                </a:lnTo>
                <a:lnTo>
                  <a:pt x="550597" y="525576"/>
                </a:lnTo>
                <a:close/>
              </a:path>
              <a:path w="588009" h="826770">
                <a:moveTo>
                  <a:pt x="563619" y="571258"/>
                </a:moveTo>
                <a:lnTo>
                  <a:pt x="543991" y="571258"/>
                </a:lnTo>
                <a:lnTo>
                  <a:pt x="539788" y="555701"/>
                </a:lnTo>
                <a:lnTo>
                  <a:pt x="535330" y="540473"/>
                </a:lnTo>
                <a:lnTo>
                  <a:pt x="530569" y="525430"/>
                </a:lnTo>
                <a:lnTo>
                  <a:pt x="530618" y="525576"/>
                </a:lnTo>
                <a:lnTo>
                  <a:pt x="550597" y="525576"/>
                </a:lnTo>
                <a:lnTo>
                  <a:pt x="553605" y="535127"/>
                </a:lnTo>
                <a:lnTo>
                  <a:pt x="558177" y="550735"/>
                </a:lnTo>
                <a:lnTo>
                  <a:pt x="562432" y="566470"/>
                </a:lnTo>
                <a:lnTo>
                  <a:pt x="563619" y="571258"/>
                </a:lnTo>
                <a:close/>
              </a:path>
              <a:path w="588009" h="826770">
                <a:moveTo>
                  <a:pt x="567363" y="586739"/>
                </a:moveTo>
                <a:lnTo>
                  <a:pt x="547839" y="586739"/>
                </a:lnTo>
                <a:lnTo>
                  <a:pt x="543988" y="571245"/>
                </a:lnTo>
                <a:lnTo>
                  <a:pt x="563619" y="571258"/>
                </a:lnTo>
                <a:lnTo>
                  <a:pt x="566369" y="582345"/>
                </a:lnTo>
                <a:lnTo>
                  <a:pt x="567363" y="586739"/>
                </a:lnTo>
                <a:close/>
              </a:path>
              <a:path w="588009" h="826770">
                <a:moveTo>
                  <a:pt x="573932" y="618058"/>
                </a:moveTo>
                <a:lnTo>
                  <a:pt x="554570" y="618058"/>
                </a:lnTo>
                <a:lnTo>
                  <a:pt x="551319" y="602145"/>
                </a:lnTo>
                <a:lnTo>
                  <a:pt x="547789" y="586536"/>
                </a:lnTo>
                <a:lnTo>
                  <a:pt x="547839" y="586739"/>
                </a:lnTo>
                <a:lnTo>
                  <a:pt x="567363" y="586739"/>
                </a:lnTo>
                <a:lnTo>
                  <a:pt x="569988" y="598335"/>
                </a:lnTo>
                <a:lnTo>
                  <a:pt x="573277" y="614451"/>
                </a:lnTo>
                <a:lnTo>
                  <a:pt x="573932" y="618058"/>
                </a:lnTo>
                <a:close/>
              </a:path>
              <a:path w="588009" h="826770">
                <a:moveTo>
                  <a:pt x="576741" y="633895"/>
                </a:moveTo>
                <a:lnTo>
                  <a:pt x="557453" y="633895"/>
                </a:lnTo>
                <a:lnTo>
                  <a:pt x="554539" y="617904"/>
                </a:lnTo>
                <a:lnTo>
                  <a:pt x="554570" y="618058"/>
                </a:lnTo>
                <a:lnTo>
                  <a:pt x="573932" y="618058"/>
                </a:lnTo>
                <a:lnTo>
                  <a:pt x="576224" y="630682"/>
                </a:lnTo>
                <a:lnTo>
                  <a:pt x="576741" y="633895"/>
                </a:lnTo>
                <a:close/>
              </a:path>
              <a:path w="588009" h="826770">
                <a:moveTo>
                  <a:pt x="581409" y="665899"/>
                </a:moveTo>
                <a:lnTo>
                  <a:pt x="562241" y="665899"/>
                </a:lnTo>
                <a:lnTo>
                  <a:pt x="559981" y="649643"/>
                </a:lnTo>
                <a:lnTo>
                  <a:pt x="557415" y="633704"/>
                </a:lnTo>
                <a:lnTo>
                  <a:pt x="557453" y="633895"/>
                </a:lnTo>
                <a:lnTo>
                  <a:pt x="576741" y="633895"/>
                </a:lnTo>
                <a:lnTo>
                  <a:pt x="578853" y="647026"/>
                </a:lnTo>
                <a:lnTo>
                  <a:pt x="581126" y="663486"/>
                </a:lnTo>
                <a:lnTo>
                  <a:pt x="581409" y="665899"/>
                </a:lnTo>
                <a:close/>
              </a:path>
              <a:path w="588009" h="826770">
                <a:moveTo>
                  <a:pt x="583263" y="682066"/>
                </a:moveTo>
                <a:lnTo>
                  <a:pt x="564133" y="682066"/>
                </a:lnTo>
                <a:lnTo>
                  <a:pt x="562222" y="665758"/>
                </a:lnTo>
                <a:lnTo>
                  <a:pt x="562241" y="665899"/>
                </a:lnTo>
                <a:lnTo>
                  <a:pt x="581409" y="665899"/>
                </a:lnTo>
                <a:lnTo>
                  <a:pt x="583069" y="680046"/>
                </a:lnTo>
                <a:lnTo>
                  <a:pt x="583263" y="682066"/>
                </a:lnTo>
                <a:close/>
              </a:path>
              <a:path w="588009" h="826770">
                <a:moveTo>
                  <a:pt x="585979" y="714692"/>
                </a:moveTo>
                <a:lnTo>
                  <a:pt x="566902" y="714692"/>
                </a:lnTo>
                <a:lnTo>
                  <a:pt x="565670" y="698131"/>
                </a:lnTo>
                <a:lnTo>
                  <a:pt x="564108" y="681863"/>
                </a:lnTo>
                <a:lnTo>
                  <a:pt x="564133" y="682066"/>
                </a:lnTo>
                <a:lnTo>
                  <a:pt x="583263" y="682066"/>
                </a:lnTo>
                <a:lnTo>
                  <a:pt x="584669" y="696709"/>
                </a:lnTo>
                <a:lnTo>
                  <a:pt x="585914" y="713473"/>
                </a:lnTo>
                <a:lnTo>
                  <a:pt x="585979" y="714692"/>
                </a:lnTo>
                <a:close/>
              </a:path>
              <a:path w="588009" h="826770">
                <a:moveTo>
                  <a:pt x="586835" y="731138"/>
                </a:moveTo>
                <a:lnTo>
                  <a:pt x="567778" y="731138"/>
                </a:lnTo>
                <a:lnTo>
                  <a:pt x="566896" y="714604"/>
                </a:lnTo>
                <a:lnTo>
                  <a:pt x="585979" y="714692"/>
                </a:lnTo>
                <a:lnTo>
                  <a:pt x="586803" y="730135"/>
                </a:lnTo>
                <a:lnTo>
                  <a:pt x="586835" y="731138"/>
                </a:lnTo>
                <a:close/>
              </a:path>
              <a:path w="588009" h="826770">
                <a:moveTo>
                  <a:pt x="587525" y="764324"/>
                </a:moveTo>
                <a:lnTo>
                  <a:pt x="568477" y="764324"/>
                </a:lnTo>
                <a:lnTo>
                  <a:pt x="568299" y="747483"/>
                </a:lnTo>
                <a:lnTo>
                  <a:pt x="567766" y="730935"/>
                </a:lnTo>
                <a:lnTo>
                  <a:pt x="567778" y="731138"/>
                </a:lnTo>
                <a:lnTo>
                  <a:pt x="586835" y="731138"/>
                </a:lnTo>
                <a:lnTo>
                  <a:pt x="587349" y="747077"/>
                </a:lnTo>
                <a:lnTo>
                  <a:pt x="587525" y="764324"/>
                </a:lnTo>
                <a:close/>
              </a:path>
              <a:path w="588009" h="826770">
                <a:moveTo>
                  <a:pt x="568299" y="747687"/>
                </a:moveTo>
                <a:lnTo>
                  <a:pt x="568293" y="747483"/>
                </a:lnTo>
                <a:lnTo>
                  <a:pt x="568299" y="747687"/>
                </a:lnTo>
                <a:close/>
              </a:path>
              <a:path w="588009" h="826770">
                <a:moveTo>
                  <a:pt x="587376" y="779741"/>
                </a:moveTo>
                <a:lnTo>
                  <a:pt x="568325" y="779741"/>
                </a:lnTo>
                <a:lnTo>
                  <a:pt x="568476" y="764226"/>
                </a:lnTo>
                <a:lnTo>
                  <a:pt x="587525" y="764324"/>
                </a:lnTo>
                <a:lnTo>
                  <a:pt x="587376" y="779741"/>
                </a:lnTo>
                <a:close/>
              </a:path>
              <a:path w="588009" h="826770">
                <a:moveTo>
                  <a:pt x="585088" y="826642"/>
                </a:moveTo>
                <a:lnTo>
                  <a:pt x="566089" y="825347"/>
                </a:lnTo>
                <a:lnTo>
                  <a:pt x="567131" y="810094"/>
                </a:lnTo>
                <a:lnTo>
                  <a:pt x="567880" y="794880"/>
                </a:lnTo>
                <a:lnTo>
                  <a:pt x="568325" y="779551"/>
                </a:lnTo>
                <a:lnTo>
                  <a:pt x="568325" y="779741"/>
                </a:lnTo>
                <a:lnTo>
                  <a:pt x="587376" y="779741"/>
                </a:lnTo>
                <a:lnTo>
                  <a:pt x="586905" y="795629"/>
                </a:lnTo>
                <a:lnTo>
                  <a:pt x="586143" y="811402"/>
                </a:lnTo>
                <a:lnTo>
                  <a:pt x="585088" y="826642"/>
                </a:lnTo>
                <a:close/>
              </a:path>
              <a:path w="588009" h="826770">
                <a:moveTo>
                  <a:pt x="567867" y="795070"/>
                </a:moveTo>
                <a:lnTo>
                  <a:pt x="567873" y="794880"/>
                </a:lnTo>
                <a:lnTo>
                  <a:pt x="567867" y="795070"/>
                </a:lnTo>
                <a:close/>
              </a:path>
              <a:path w="588009" h="826770">
                <a:moveTo>
                  <a:pt x="567118" y="810272"/>
                </a:moveTo>
                <a:lnTo>
                  <a:pt x="567127" y="810094"/>
                </a:lnTo>
                <a:lnTo>
                  <a:pt x="567118" y="81027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997841" y="3953128"/>
            <a:ext cx="584200" cy="598805"/>
          </a:xfrm>
          <a:custGeom>
            <a:avLst/>
            <a:gdLst/>
            <a:ahLst/>
            <a:cxnLst/>
            <a:rect l="l" t="t" r="r" b="b"/>
            <a:pathLst>
              <a:path w="584200" h="598804">
                <a:moveTo>
                  <a:pt x="46226" y="527284"/>
                </a:moveTo>
                <a:lnTo>
                  <a:pt x="27815" y="522380"/>
                </a:lnTo>
                <a:lnTo>
                  <a:pt x="29425" y="516597"/>
                </a:lnTo>
                <a:lnTo>
                  <a:pt x="29578" y="516102"/>
                </a:lnTo>
                <a:lnTo>
                  <a:pt x="43446" y="477329"/>
                </a:lnTo>
                <a:lnTo>
                  <a:pt x="59245" y="439521"/>
                </a:lnTo>
                <a:lnTo>
                  <a:pt x="76923" y="402755"/>
                </a:lnTo>
                <a:lnTo>
                  <a:pt x="96431" y="367068"/>
                </a:lnTo>
                <a:lnTo>
                  <a:pt x="118057" y="331978"/>
                </a:lnTo>
                <a:lnTo>
                  <a:pt x="140639" y="299224"/>
                </a:lnTo>
                <a:lnTo>
                  <a:pt x="165226" y="267182"/>
                </a:lnTo>
                <a:lnTo>
                  <a:pt x="191388" y="236461"/>
                </a:lnTo>
                <a:lnTo>
                  <a:pt x="219062" y="207137"/>
                </a:lnTo>
                <a:lnTo>
                  <a:pt x="248196" y="179273"/>
                </a:lnTo>
                <a:lnTo>
                  <a:pt x="278726" y="152908"/>
                </a:lnTo>
                <a:lnTo>
                  <a:pt x="310578" y="128104"/>
                </a:lnTo>
                <a:lnTo>
                  <a:pt x="343725" y="104952"/>
                </a:lnTo>
                <a:lnTo>
                  <a:pt x="377926" y="83553"/>
                </a:lnTo>
                <a:lnTo>
                  <a:pt x="413575" y="63741"/>
                </a:lnTo>
                <a:lnTo>
                  <a:pt x="450176" y="45834"/>
                </a:lnTo>
                <a:lnTo>
                  <a:pt x="488380" y="29565"/>
                </a:lnTo>
                <a:lnTo>
                  <a:pt x="526427" y="15671"/>
                </a:lnTo>
                <a:lnTo>
                  <a:pt x="565950" y="3543"/>
                </a:lnTo>
                <a:lnTo>
                  <a:pt x="579145" y="0"/>
                </a:lnTo>
                <a:lnTo>
                  <a:pt x="584085" y="18402"/>
                </a:lnTo>
                <a:lnTo>
                  <a:pt x="571079" y="21894"/>
                </a:lnTo>
                <a:lnTo>
                  <a:pt x="557936" y="25666"/>
                </a:lnTo>
                <a:lnTo>
                  <a:pt x="545084" y="29616"/>
                </a:lnTo>
                <a:lnTo>
                  <a:pt x="532333" y="33782"/>
                </a:lnTo>
                <a:lnTo>
                  <a:pt x="519867" y="38100"/>
                </a:lnTo>
                <a:lnTo>
                  <a:pt x="507296" y="42697"/>
                </a:lnTo>
                <a:lnTo>
                  <a:pt x="494842" y="47498"/>
                </a:lnTo>
                <a:lnTo>
                  <a:pt x="482320" y="52578"/>
                </a:lnTo>
                <a:lnTo>
                  <a:pt x="470090" y="57797"/>
                </a:lnTo>
                <a:lnTo>
                  <a:pt x="457962" y="63220"/>
                </a:lnTo>
                <a:lnTo>
                  <a:pt x="445947" y="68846"/>
                </a:lnTo>
                <a:lnTo>
                  <a:pt x="434035" y="74675"/>
                </a:lnTo>
                <a:lnTo>
                  <a:pt x="422249" y="80708"/>
                </a:lnTo>
                <a:lnTo>
                  <a:pt x="387770" y="99872"/>
                </a:lnTo>
                <a:lnTo>
                  <a:pt x="354257" y="120827"/>
                </a:lnTo>
                <a:lnTo>
                  <a:pt x="321907" y="143433"/>
                </a:lnTo>
                <a:lnTo>
                  <a:pt x="290819" y="167627"/>
                </a:lnTo>
                <a:lnTo>
                  <a:pt x="260886" y="193471"/>
                </a:lnTo>
                <a:lnTo>
                  <a:pt x="232463" y="220675"/>
                </a:lnTo>
                <a:lnTo>
                  <a:pt x="205461" y="249300"/>
                </a:lnTo>
                <a:lnTo>
                  <a:pt x="179934" y="279285"/>
                </a:lnTo>
                <a:lnTo>
                  <a:pt x="155945" y="310565"/>
                </a:lnTo>
                <a:lnTo>
                  <a:pt x="133552" y="343077"/>
                </a:lnTo>
                <a:lnTo>
                  <a:pt x="112816" y="376783"/>
                </a:lnTo>
                <a:lnTo>
                  <a:pt x="93808" y="411594"/>
                </a:lnTo>
                <a:lnTo>
                  <a:pt x="76564" y="447484"/>
                </a:lnTo>
                <a:lnTo>
                  <a:pt x="61143" y="484365"/>
                </a:lnTo>
                <a:lnTo>
                  <a:pt x="47792" y="521716"/>
                </a:lnTo>
                <a:lnTo>
                  <a:pt x="46226" y="527284"/>
                </a:lnTo>
                <a:close/>
              </a:path>
              <a:path w="584200" h="598804">
                <a:moveTo>
                  <a:pt x="570890" y="21945"/>
                </a:moveTo>
                <a:lnTo>
                  <a:pt x="571055" y="21894"/>
                </a:lnTo>
                <a:lnTo>
                  <a:pt x="570890" y="21945"/>
                </a:lnTo>
                <a:close/>
              </a:path>
              <a:path w="584200" h="598804">
                <a:moveTo>
                  <a:pt x="557977" y="25666"/>
                </a:moveTo>
                <a:close/>
              </a:path>
              <a:path w="584200" h="598804">
                <a:moveTo>
                  <a:pt x="545238" y="29569"/>
                </a:moveTo>
                <a:close/>
              </a:path>
              <a:path w="584200" h="598804">
                <a:moveTo>
                  <a:pt x="545093" y="29616"/>
                </a:moveTo>
                <a:lnTo>
                  <a:pt x="545238" y="29569"/>
                </a:lnTo>
                <a:lnTo>
                  <a:pt x="545093" y="29616"/>
                </a:lnTo>
                <a:close/>
              </a:path>
              <a:path w="584200" h="598804">
                <a:moveTo>
                  <a:pt x="532351" y="33782"/>
                </a:moveTo>
                <a:lnTo>
                  <a:pt x="532498" y="33731"/>
                </a:lnTo>
                <a:lnTo>
                  <a:pt x="532351" y="33782"/>
                </a:lnTo>
                <a:close/>
              </a:path>
              <a:path w="584200" h="598804">
                <a:moveTo>
                  <a:pt x="519684" y="38163"/>
                </a:moveTo>
                <a:lnTo>
                  <a:pt x="519836" y="38100"/>
                </a:lnTo>
                <a:lnTo>
                  <a:pt x="519684" y="38163"/>
                </a:lnTo>
                <a:close/>
              </a:path>
              <a:path w="584200" h="598804">
                <a:moveTo>
                  <a:pt x="507123" y="42760"/>
                </a:moveTo>
                <a:lnTo>
                  <a:pt x="507276" y="42697"/>
                </a:lnTo>
                <a:lnTo>
                  <a:pt x="507123" y="42760"/>
                </a:lnTo>
                <a:close/>
              </a:path>
              <a:path w="584200" h="598804">
                <a:moveTo>
                  <a:pt x="494677" y="47561"/>
                </a:moveTo>
                <a:lnTo>
                  <a:pt x="494830" y="47498"/>
                </a:lnTo>
                <a:lnTo>
                  <a:pt x="494677" y="47561"/>
                </a:lnTo>
                <a:close/>
              </a:path>
              <a:path w="584200" h="598804">
                <a:moveTo>
                  <a:pt x="482336" y="52578"/>
                </a:moveTo>
                <a:lnTo>
                  <a:pt x="482485" y="52514"/>
                </a:lnTo>
                <a:lnTo>
                  <a:pt x="482336" y="52578"/>
                </a:lnTo>
                <a:close/>
              </a:path>
              <a:path w="584200" h="598804">
                <a:moveTo>
                  <a:pt x="470100" y="57797"/>
                </a:moveTo>
                <a:lnTo>
                  <a:pt x="470242" y="57734"/>
                </a:lnTo>
                <a:lnTo>
                  <a:pt x="470100" y="57797"/>
                </a:lnTo>
                <a:close/>
              </a:path>
              <a:path w="584200" h="598804">
                <a:moveTo>
                  <a:pt x="457978" y="63220"/>
                </a:moveTo>
                <a:lnTo>
                  <a:pt x="458114" y="63157"/>
                </a:lnTo>
                <a:lnTo>
                  <a:pt x="457978" y="63220"/>
                </a:lnTo>
                <a:close/>
              </a:path>
              <a:path w="584200" h="598804">
                <a:moveTo>
                  <a:pt x="445957" y="68846"/>
                </a:moveTo>
                <a:lnTo>
                  <a:pt x="446087" y="68783"/>
                </a:lnTo>
                <a:lnTo>
                  <a:pt x="445957" y="68846"/>
                </a:lnTo>
                <a:close/>
              </a:path>
              <a:path w="584200" h="598804">
                <a:moveTo>
                  <a:pt x="434063" y="74675"/>
                </a:moveTo>
                <a:close/>
              </a:path>
              <a:path w="584200" h="598804">
                <a:moveTo>
                  <a:pt x="422259" y="80708"/>
                </a:moveTo>
                <a:lnTo>
                  <a:pt x="422401" y="80632"/>
                </a:lnTo>
                <a:lnTo>
                  <a:pt x="422259" y="80708"/>
                </a:lnTo>
                <a:close/>
              </a:path>
              <a:path w="584200" h="598804">
                <a:moveTo>
                  <a:pt x="410655" y="86896"/>
                </a:moveTo>
                <a:close/>
              </a:path>
              <a:path w="584200" h="598804">
                <a:moveTo>
                  <a:pt x="410593" y="86931"/>
                </a:moveTo>
                <a:close/>
              </a:path>
              <a:path w="584200" h="598804">
                <a:moveTo>
                  <a:pt x="399033" y="93357"/>
                </a:moveTo>
                <a:lnTo>
                  <a:pt x="399186" y="93268"/>
                </a:lnTo>
                <a:lnTo>
                  <a:pt x="399033" y="93357"/>
                </a:lnTo>
                <a:close/>
              </a:path>
              <a:path w="584200" h="598804">
                <a:moveTo>
                  <a:pt x="387616" y="99961"/>
                </a:moveTo>
                <a:lnTo>
                  <a:pt x="387756" y="99872"/>
                </a:lnTo>
                <a:lnTo>
                  <a:pt x="387616" y="99961"/>
                </a:lnTo>
                <a:close/>
              </a:path>
              <a:path w="584200" h="598804">
                <a:moveTo>
                  <a:pt x="376331" y="106756"/>
                </a:moveTo>
                <a:close/>
              </a:path>
              <a:path w="584200" h="598804">
                <a:moveTo>
                  <a:pt x="365214" y="113705"/>
                </a:moveTo>
                <a:close/>
              </a:path>
              <a:path w="584200" h="598804">
                <a:moveTo>
                  <a:pt x="365140" y="113753"/>
                </a:moveTo>
                <a:close/>
              </a:path>
              <a:path w="584200" h="598804">
                <a:moveTo>
                  <a:pt x="354101" y="120929"/>
                </a:moveTo>
                <a:lnTo>
                  <a:pt x="354257" y="120827"/>
                </a:lnTo>
                <a:lnTo>
                  <a:pt x="354101" y="120929"/>
                </a:lnTo>
                <a:close/>
              </a:path>
              <a:path w="584200" h="598804">
                <a:moveTo>
                  <a:pt x="343179" y="128282"/>
                </a:moveTo>
                <a:lnTo>
                  <a:pt x="343319" y="128181"/>
                </a:lnTo>
                <a:lnTo>
                  <a:pt x="343179" y="128282"/>
                </a:lnTo>
                <a:close/>
              </a:path>
              <a:path w="584200" h="598804">
                <a:moveTo>
                  <a:pt x="332535" y="135726"/>
                </a:moveTo>
                <a:close/>
              </a:path>
              <a:path w="584200" h="598804">
                <a:moveTo>
                  <a:pt x="332414" y="135813"/>
                </a:moveTo>
                <a:close/>
              </a:path>
              <a:path w="584200" h="598804">
                <a:moveTo>
                  <a:pt x="321767" y="143535"/>
                </a:moveTo>
                <a:lnTo>
                  <a:pt x="321907" y="143433"/>
                </a:lnTo>
                <a:lnTo>
                  <a:pt x="321767" y="143535"/>
                </a:lnTo>
                <a:close/>
              </a:path>
              <a:path w="584200" h="598804">
                <a:moveTo>
                  <a:pt x="311277" y="151422"/>
                </a:moveTo>
                <a:close/>
              </a:path>
              <a:path w="584200" h="598804">
                <a:moveTo>
                  <a:pt x="300929" y="159477"/>
                </a:moveTo>
                <a:close/>
              </a:path>
              <a:path w="584200" h="598804">
                <a:moveTo>
                  <a:pt x="300902" y="159499"/>
                </a:moveTo>
                <a:close/>
              </a:path>
              <a:path w="584200" h="598804">
                <a:moveTo>
                  <a:pt x="290677" y="167741"/>
                </a:moveTo>
                <a:lnTo>
                  <a:pt x="290819" y="167627"/>
                </a:lnTo>
                <a:lnTo>
                  <a:pt x="290677" y="167741"/>
                </a:lnTo>
                <a:close/>
              </a:path>
              <a:path w="584200" h="598804">
                <a:moveTo>
                  <a:pt x="280603" y="176149"/>
                </a:moveTo>
                <a:close/>
              </a:path>
              <a:path w="584200" h="598804">
                <a:moveTo>
                  <a:pt x="270692" y="184706"/>
                </a:moveTo>
                <a:close/>
              </a:path>
              <a:path w="584200" h="598804">
                <a:moveTo>
                  <a:pt x="270675" y="184721"/>
                </a:moveTo>
                <a:close/>
              </a:path>
              <a:path w="584200" h="598804">
                <a:moveTo>
                  <a:pt x="260984" y="193381"/>
                </a:moveTo>
                <a:close/>
              </a:path>
              <a:path w="584200" h="598804">
                <a:moveTo>
                  <a:pt x="260886" y="193471"/>
                </a:moveTo>
                <a:close/>
              </a:path>
              <a:path w="584200" h="598804">
                <a:moveTo>
                  <a:pt x="251277" y="202374"/>
                </a:moveTo>
                <a:close/>
              </a:path>
              <a:path w="584200" h="598804">
                <a:moveTo>
                  <a:pt x="241782" y="211455"/>
                </a:moveTo>
                <a:close/>
              </a:path>
              <a:path w="584200" h="598804">
                <a:moveTo>
                  <a:pt x="232540" y="220596"/>
                </a:moveTo>
                <a:close/>
              </a:path>
              <a:path w="584200" h="598804">
                <a:moveTo>
                  <a:pt x="232463" y="220675"/>
                </a:moveTo>
                <a:close/>
              </a:path>
              <a:path w="584200" h="598804">
                <a:moveTo>
                  <a:pt x="223310" y="230060"/>
                </a:moveTo>
                <a:close/>
              </a:path>
              <a:path w="584200" h="598804">
                <a:moveTo>
                  <a:pt x="214309" y="239610"/>
                </a:moveTo>
                <a:close/>
              </a:path>
              <a:path w="584200" h="598804">
                <a:moveTo>
                  <a:pt x="205485" y="249274"/>
                </a:moveTo>
                <a:close/>
              </a:path>
              <a:path w="584200" h="598804">
                <a:moveTo>
                  <a:pt x="205461" y="249300"/>
                </a:moveTo>
                <a:close/>
              </a:path>
              <a:path w="584200" h="598804">
                <a:moveTo>
                  <a:pt x="196790" y="259143"/>
                </a:moveTo>
                <a:close/>
              </a:path>
              <a:path w="584200" h="598804">
                <a:moveTo>
                  <a:pt x="188285" y="269138"/>
                </a:moveTo>
                <a:close/>
              </a:path>
              <a:path w="584200" h="598804">
                <a:moveTo>
                  <a:pt x="179955" y="279259"/>
                </a:moveTo>
                <a:close/>
              </a:path>
              <a:path w="584200" h="598804">
                <a:moveTo>
                  <a:pt x="179934" y="279285"/>
                </a:moveTo>
                <a:close/>
              </a:path>
              <a:path w="584200" h="598804">
                <a:moveTo>
                  <a:pt x="171767" y="289572"/>
                </a:moveTo>
                <a:lnTo>
                  <a:pt x="171856" y="289445"/>
                </a:lnTo>
                <a:lnTo>
                  <a:pt x="171767" y="289572"/>
                </a:lnTo>
                <a:close/>
              </a:path>
              <a:path w="584200" h="598804">
                <a:moveTo>
                  <a:pt x="163773" y="299999"/>
                </a:moveTo>
                <a:close/>
              </a:path>
              <a:path w="584200" h="598804">
                <a:moveTo>
                  <a:pt x="155993" y="310498"/>
                </a:moveTo>
                <a:close/>
              </a:path>
              <a:path w="584200" h="598804">
                <a:moveTo>
                  <a:pt x="155945" y="310565"/>
                </a:moveTo>
                <a:close/>
              </a:path>
              <a:path w="584200" h="598804">
                <a:moveTo>
                  <a:pt x="148303" y="321271"/>
                </a:moveTo>
                <a:lnTo>
                  <a:pt x="148399" y="321132"/>
                </a:lnTo>
                <a:lnTo>
                  <a:pt x="148303" y="321271"/>
                </a:lnTo>
                <a:close/>
              </a:path>
              <a:path w="584200" h="598804">
                <a:moveTo>
                  <a:pt x="140847" y="332105"/>
                </a:moveTo>
                <a:close/>
              </a:path>
              <a:path w="584200" h="598804">
                <a:moveTo>
                  <a:pt x="133553" y="343077"/>
                </a:moveTo>
                <a:lnTo>
                  <a:pt x="133642" y="342938"/>
                </a:lnTo>
                <a:lnTo>
                  <a:pt x="133553" y="343077"/>
                </a:lnTo>
                <a:close/>
              </a:path>
              <a:path w="584200" h="598804">
                <a:moveTo>
                  <a:pt x="126533" y="354065"/>
                </a:moveTo>
                <a:close/>
              </a:path>
              <a:path w="584200" h="598804">
                <a:moveTo>
                  <a:pt x="126456" y="354190"/>
                </a:moveTo>
                <a:close/>
              </a:path>
              <a:path w="584200" h="598804">
                <a:moveTo>
                  <a:pt x="119551" y="365417"/>
                </a:moveTo>
                <a:lnTo>
                  <a:pt x="119633" y="365277"/>
                </a:lnTo>
                <a:lnTo>
                  <a:pt x="119551" y="365417"/>
                </a:lnTo>
                <a:close/>
              </a:path>
              <a:path w="584200" h="598804">
                <a:moveTo>
                  <a:pt x="112826" y="376783"/>
                </a:moveTo>
                <a:lnTo>
                  <a:pt x="112902" y="376631"/>
                </a:lnTo>
                <a:lnTo>
                  <a:pt x="112826" y="376783"/>
                </a:lnTo>
                <a:close/>
              </a:path>
              <a:path w="584200" h="598804">
                <a:moveTo>
                  <a:pt x="106286" y="388264"/>
                </a:moveTo>
                <a:lnTo>
                  <a:pt x="106362" y="388124"/>
                </a:lnTo>
                <a:lnTo>
                  <a:pt x="106286" y="388264"/>
                </a:lnTo>
                <a:close/>
              </a:path>
              <a:path w="584200" h="598804">
                <a:moveTo>
                  <a:pt x="100023" y="399735"/>
                </a:moveTo>
                <a:close/>
              </a:path>
              <a:path w="584200" h="598804">
                <a:moveTo>
                  <a:pt x="99951" y="399872"/>
                </a:moveTo>
                <a:lnTo>
                  <a:pt x="100023" y="399735"/>
                </a:lnTo>
                <a:lnTo>
                  <a:pt x="99951" y="399872"/>
                </a:lnTo>
                <a:close/>
              </a:path>
              <a:path w="584200" h="598804">
                <a:moveTo>
                  <a:pt x="93808" y="411594"/>
                </a:moveTo>
                <a:lnTo>
                  <a:pt x="93878" y="411454"/>
                </a:lnTo>
                <a:lnTo>
                  <a:pt x="93808" y="411594"/>
                </a:lnTo>
                <a:close/>
              </a:path>
              <a:path w="584200" h="598804">
                <a:moveTo>
                  <a:pt x="87858" y="423443"/>
                </a:moveTo>
                <a:lnTo>
                  <a:pt x="87922" y="423291"/>
                </a:lnTo>
                <a:lnTo>
                  <a:pt x="87858" y="423443"/>
                </a:lnTo>
                <a:close/>
              </a:path>
              <a:path w="584200" h="598804">
                <a:moveTo>
                  <a:pt x="82111" y="435406"/>
                </a:moveTo>
                <a:lnTo>
                  <a:pt x="82181" y="435254"/>
                </a:lnTo>
                <a:lnTo>
                  <a:pt x="82111" y="435406"/>
                </a:lnTo>
                <a:close/>
              </a:path>
              <a:path w="584200" h="598804">
                <a:moveTo>
                  <a:pt x="76564" y="447484"/>
                </a:moveTo>
                <a:lnTo>
                  <a:pt x="76631" y="447332"/>
                </a:lnTo>
                <a:lnTo>
                  <a:pt x="76564" y="447484"/>
                </a:lnTo>
                <a:close/>
              </a:path>
              <a:path w="584200" h="598804">
                <a:moveTo>
                  <a:pt x="71221" y="459663"/>
                </a:moveTo>
                <a:lnTo>
                  <a:pt x="71285" y="459511"/>
                </a:lnTo>
                <a:lnTo>
                  <a:pt x="71221" y="459663"/>
                </a:lnTo>
                <a:close/>
              </a:path>
              <a:path w="584200" h="598804">
                <a:moveTo>
                  <a:pt x="66137" y="471827"/>
                </a:moveTo>
                <a:close/>
              </a:path>
              <a:path w="584200" h="598804">
                <a:moveTo>
                  <a:pt x="66080" y="471970"/>
                </a:moveTo>
                <a:lnTo>
                  <a:pt x="66137" y="471827"/>
                </a:lnTo>
                <a:lnTo>
                  <a:pt x="66080" y="471970"/>
                </a:lnTo>
                <a:close/>
              </a:path>
              <a:path w="584200" h="598804">
                <a:moveTo>
                  <a:pt x="61150" y="484365"/>
                </a:moveTo>
                <a:lnTo>
                  <a:pt x="61201" y="484212"/>
                </a:lnTo>
                <a:lnTo>
                  <a:pt x="61150" y="484365"/>
                </a:lnTo>
                <a:close/>
              </a:path>
              <a:path w="584200" h="598804">
                <a:moveTo>
                  <a:pt x="56435" y="496874"/>
                </a:moveTo>
                <a:lnTo>
                  <a:pt x="56489" y="496722"/>
                </a:lnTo>
                <a:lnTo>
                  <a:pt x="56435" y="496874"/>
                </a:lnTo>
                <a:close/>
              </a:path>
              <a:path w="584200" h="598804">
                <a:moveTo>
                  <a:pt x="51917" y="509485"/>
                </a:moveTo>
                <a:lnTo>
                  <a:pt x="51968" y="509333"/>
                </a:lnTo>
                <a:lnTo>
                  <a:pt x="51917" y="509485"/>
                </a:lnTo>
                <a:close/>
              </a:path>
              <a:path w="584200" h="598804">
                <a:moveTo>
                  <a:pt x="17195" y="598411"/>
                </a:moveTo>
                <a:lnTo>
                  <a:pt x="0" y="514972"/>
                </a:lnTo>
                <a:lnTo>
                  <a:pt x="27815" y="522380"/>
                </a:lnTo>
                <a:lnTo>
                  <a:pt x="22732" y="540626"/>
                </a:lnTo>
                <a:lnTo>
                  <a:pt x="41084" y="545744"/>
                </a:lnTo>
                <a:lnTo>
                  <a:pt x="63753" y="545744"/>
                </a:lnTo>
                <a:lnTo>
                  <a:pt x="17195" y="598411"/>
                </a:lnTo>
                <a:close/>
              </a:path>
              <a:path w="584200" h="598804">
                <a:moveTo>
                  <a:pt x="47707" y="521965"/>
                </a:moveTo>
                <a:lnTo>
                  <a:pt x="47777" y="521716"/>
                </a:lnTo>
                <a:lnTo>
                  <a:pt x="47707" y="521965"/>
                </a:lnTo>
                <a:close/>
              </a:path>
              <a:path w="584200" h="598804">
                <a:moveTo>
                  <a:pt x="47639" y="522211"/>
                </a:moveTo>
                <a:lnTo>
                  <a:pt x="47707" y="521965"/>
                </a:lnTo>
                <a:lnTo>
                  <a:pt x="47639" y="522211"/>
                </a:lnTo>
                <a:close/>
              </a:path>
              <a:path w="584200" h="598804">
                <a:moveTo>
                  <a:pt x="41084" y="545744"/>
                </a:moveTo>
                <a:lnTo>
                  <a:pt x="22732" y="540626"/>
                </a:lnTo>
                <a:lnTo>
                  <a:pt x="27815" y="522380"/>
                </a:lnTo>
                <a:lnTo>
                  <a:pt x="46226" y="527284"/>
                </a:lnTo>
                <a:lnTo>
                  <a:pt x="41084" y="545744"/>
                </a:lnTo>
                <a:close/>
              </a:path>
              <a:path w="584200" h="598804">
                <a:moveTo>
                  <a:pt x="63753" y="545744"/>
                </a:moveTo>
                <a:lnTo>
                  <a:pt x="41084" y="545744"/>
                </a:lnTo>
                <a:lnTo>
                  <a:pt x="46226" y="527284"/>
                </a:lnTo>
                <a:lnTo>
                  <a:pt x="73621" y="534581"/>
                </a:lnTo>
                <a:lnTo>
                  <a:pt x="63753" y="54574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47155" y="5168556"/>
            <a:ext cx="1156970" cy="327660"/>
          </a:xfrm>
          <a:custGeom>
            <a:avLst/>
            <a:gdLst/>
            <a:ahLst/>
            <a:cxnLst/>
            <a:rect l="l" t="t" r="r" b="b"/>
            <a:pathLst>
              <a:path w="1156970" h="327660">
                <a:moveTo>
                  <a:pt x="630453" y="327367"/>
                </a:moveTo>
                <a:lnTo>
                  <a:pt x="582244" y="325920"/>
                </a:lnTo>
                <a:lnTo>
                  <a:pt x="534987" y="321652"/>
                </a:lnTo>
                <a:lnTo>
                  <a:pt x="488708" y="314667"/>
                </a:lnTo>
                <a:lnTo>
                  <a:pt x="442222" y="304749"/>
                </a:lnTo>
                <a:lnTo>
                  <a:pt x="398602" y="292709"/>
                </a:lnTo>
                <a:lnTo>
                  <a:pt x="353485" y="277291"/>
                </a:lnTo>
                <a:lnTo>
                  <a:pt x="311492" y="260108"/>
                </a:lnTo>
                <a:lnTo>
                  <a:pt x="272008" y="241274"/>
                </a:lnTo>
                <a:lnTo>
                  <a:pt x="232409" y="219532"/>
                </a:lnTo>
                <a:lnTo>
                  <a:pt x="194246" y="195630"/>
                </a:lnTo>
                <a:lnTo>
                  <a:pt x="157594" y="169646"/>
                </a:lnTo>
                <a:lnTo>
                  <a:pt x="122516" y="141655"/>
                </a:lnTo>
                <a:lnTo>
                  <a:pt x="89128" y="111760"/>
                </a:lnTo>
                <a:lnTo>
                  <a:pt x="57683" y="80238"/>
                </a:lnTo>
                <a:lnTo>
                  <a:pt x="27711" y="46558"/>
                </a:lnTo>
                <a:lnTo>
                  <a:pt x="0" y="11633"/>
                </a:lnTo>
                <a:lnTo>
                  <a:pt x="15087" y="0"/>
                </a:lnTo>
                <a:lnTo>
                  <a:pt x="28613" y="17564"/>
                </a:lnTo>
                <a:lnTo>
                  <a:pt x="42456" y="34505"/>
                </a:lnTo>
                <a:lnTo>
                  <a:pt x="56593" y="50850"/>
                </a:lnTo>
                <a:lnTo>
                  <a:pt x="71377" y="66979"/>
                </a:lnTo>
                <a:lnTo>
                  <a:pt x="86581" y="82676"/>
                </a:lnTo>
                <a:lnTo>
                  <a:pt x="102243" y="97942"/>
                </a:lnTo>
                <a:lnTo>
                  <a:pt x="118516" y="112941"/>
                </a:lnTo>
                <a:lnTo>
                  <a:pt x="135026" y="127292"/>
                </a:lnTo>
                <a:lnTo>
                  <a:pt x="151741" y="141008"/>
                </a:lnTo>
                <a:lnTo>
                  <a:pt x="169039" y="154419"/>
                </a:lnTo>
                <a:lnTo>
                  <a:pt x="186747" y="167347"/>
                </a:lnTo>
                <a:lnTo>
                  <a:pt x="204819" y="179781"/>
                </a:lnTo>
                <a:lnTo>
                  <a:pt x="223481" y="191846"/>
                </a:lnTo>
                <a:lnTo>
                  <a:pt x="242290" y="203238"/>
                </a:lnTo>
                <a:lnTo>
                  <a:pt x="261218" y="213982"/>
                </a:lnTo>
                <a:lnTo>
                  <a:pt x="280768" y="224345"/>
                </a:lnTo>
                <a:lnTo>
                  <a:pt x="290741" y="229374"/>
                </a:lnTo>
                <a:lnTo>
                  <a:pt x="300592" y="234137"/>
                </a:lnTo>
                <a:lnTo>
                  <a:pt x="310609" y="238823"/>
                </a:lnTo>
                <a:lnTo>
                  <a:pt x="320827" y="243420"/>
                </a:lnTo>
                <a:lnTo>
                  <a:pt x="330895" y="247764"/>
                </a:lnTo>
                <a:lnTo>
                  <a:pt x="341274" y="252082"/>
                </a:lnTo>
                <a:lnTo>
                  <a:pt x="351599" y="256184"/>
                </a:lnTo>
                <a:lnTo>
                  <a:pt x="361880" y="260108"/>
                </a:lnTo>
                <a:lnTo>
                  <a:pt x="372386" y="263931"/>
                </a:lnTo>
                <a:lnTo>
                  <a:pt x="383031" y="267652"/>
                </a:lnTo>
                <a:lnTo>
                  <a:pt x="393649" y="271170"/>
                </a:lnTo>
                <a:lnTo>
                  <a:pt x="404221" y="274497"/>
                </a:lnTo>
                <a:lnTo>
                  <a:pt x="415086" y="277761"/>
                </a:lnTo>
                <a:lnTo>
                  <a:pt x="425772" y="280784"/>
                </a:lnTo>
                <a:lnTo>
                  <a:pt x="469811" y="291528"/>
                </a:lnTo>
                <a:lnTo>
                  <a:pt x="480812" y="293776"/>
                </a:lnTo>
                <a:lnTo>
                  <a:pt x="491990" y="295897"/>
                </a:lnTo>
                <a:lnTo>
                  <a:pt x="503364" y="297878"/>
                </a:lnTo>
                <a:lnTo>
                  <a:pt x="514654" y="299669"/>
                </a:lnTo>
                <a:lnTo>
                  <a:pt x="526008" y="301294"/>
                </a:lnTo>
                <a:lnTo>
                  <a:pt x="537314" y="302742"/>
                </a:lnTo>
                <a:lnTo>
                  <a:pt x="548756" y="304038"/>
                </a:lnTo>
                <a:lnTo>
                  <a:pt x="560245" y="305168"/>
                </a:lnTo>
                <a:lnTo>
                  <a:pt x="571931" y="306133"/>
                </a:lnTo>
                <a:lnTo>
                  <a:pt x="583539" y="306920"/>
                </a:lnTo>
                <a:lnTo>
                  <a:pt x="595185" y="307530"/>
                </a:lnTo>
                <a:lnTo>
                  <a:pt x="606882" y="307962"/>
                </a:lnTo>
                <a:lnTo>
                  <a:pt x="606742" y="307962"/>
                </a:lnTo>
                <a:lnTo>
                  <a:pt x="618617" y="308228"/>
                </a:lnTo>
                <a:lnTo>
                  <a:pt x="618477" y="308228"/>
                </a:lnTo>
                <a:lnTo>
                  <a:pt x="630292" y="308317"/>
                </a:lnTo>
                <a:lnTo>
                  <a:pt x="803039" y="308317"/>
                </a:lnTo>
                <a:lnTo>
                  <a:pt x="798741" y="309308"/>
                </a:lnTo>
                <a:lnTo>
                  <a:pt x="743762" y="319252"/>
                </a:lnTo>
                <a:lnTo>
                  <a:pt x="687539" y="325323"/>
                </a:lnTo>
                <a:lnTo>
                  <a:pt x="649668" y="327139"/>
                </a:lnTo>
                <a:lnTo>
                  <a:pt x="630453" y="327367"/>
                </a:lnTo>
                <a:close/>
              </a:path>
              <a:path w="1156970" h="327660">
                <a:moveTo>
                  <a:pt x="1092066" y="153538"/>
                </a:moveTo>
                <a:lnTo>
                  <a:pt x="1074013" y="131902"/>
                </a:lnTo>
                <a:lnTo>
                  <a:pt x="1156931" y="112344"/>
                </a:lnTo>
                <a:lnTo>
                  <a:pt x="1144189" y="141516"/>
                </a:lnTo>
                <a:lnTo>
                  <a:pt x="1107097" y="141516"/>
                </a:lnTo>
                <a:lnTo>
                  <a:pt x="1092066" y="153538"/>
                </a:lnTo>
                <a:close/>
              </a:path>
              <a:path w="1156970" h="327660">
                <a:moveTo>
                  <a:pt x="1104275" y="168171"/>
                </a:moveTo>
                <a:lnTo>
                  <a:pt x="1092066" y="153538"/>
                </a:lnTo>
                <a:lnTo>
                  <a:pt x="1107097" y="141516"/>
                </a:lnTo>
                <a:lnTo>
                  <a:pt x="1118997" y="156387"/>
                </a:lnTo>
                <a:lnTo>
                  <a:pt x="1104275" y="168171"/>
                </a:lnTo>
                <a:close/>
              </a:path>
              <a:path w="1156970" h="327660">
                <a:moveTo>
                  <a:pt x="1122832" y="190411"/>
                </a:moveTo>
                <a:lnTo>
                  <a:pt x="1104275" y="168171"/>
                </a:lnTo>
                <a:lnTo>
                  <a:pt x="1118997" y="156387"/>
                </a:lnTo>
                <a:lnTo>
                  <a:pt x="1107097" y="141516"/>
                </a:lnTo>
                <a:lnTo>
                  <a:pt x="1144189" y="141516"/>
                </a:lnTo>
                <a:lnTo>
                  <a:pt x="1122832" y="190411"/>
                </a:lnTo>
                <a:close/>
              </a:path>
              <a:path w="1156970" h="327660">
                <a:moveTo>
                  <a:pt x="1098258" y="160959"/>
                </a:moveTo>
                <a:lnTo>
                  <a:pt x="1082789" y="160959"/>
                </a:lnTo>
                <a:lnTo>
                  <a:pt x="1083208" y="160654"/>
                </a:lnTo>
                <a:lnTo>
                  <a:pt x="1092066" y="153538"/>
                </a:lnTo>
                <a:lnTo>
                  <a:pt x="1098258" y="160959"/>
                </a:lnTo>
                <a:close/>
              </a:path>
              <a:path w="1156970" h="327660">
                <a:moveTo>
                  <a:pt x="1082856" y="160906"/>
                </a:moveTo>
                <a:lnTo>
                  <a:pt x="1083170" y="160654"/>
                </a:lnTo>
                <a:lnTo>
                  <a:pt x="1082856" y="160906"/>
                </a:lnTo>
                <a:close/>
              </a:path>
              <a:path w="1156970" h="327660">
                <a:moveTo>
                  <a:pt x="1100829" y="170929"/>
                </a:moveTo>
                <a:lnTo>
                  <a:pt x="1068806" y="170929"/>
                </a:lnTo>
                <a:lnTo>
                  <a:pt x="1082856" y="160906"/>
                </a:lnTo>
                <a:lnTo>
                  <a:pt x="1098258" y="160959"/>
                </a:lnTo>
                <a:lnTo>
                  <a:pt x="1104275" y="168171"/>
                </a:lnTo>
                <a:lnTo>
                  <a:pt x="1100829" y="170929"/>
                </a:lnTo>
                <a:close/>
              </a:path>
              <a:path w="1156970" h="327660">
                <a:moveTo>
                  <a:pt x="1087799" y="180771"/>
                </a:moveTo>
                <a:lnTo>
                  <a:pt x="1054341" y="180771"/>
                </a:lnTo>
                <a:lnTo>
                  <a:pt x="1054531" y="180644"/>
                </a:lnTo>
                <a:lnTo>
                  <a:pt x="1068984" y="170802"/>
                </a:lnTo>
                <a:lnTo>
                  <a:pt x="1068806" y="170929"/>
                </a:lnTo>
                <a:lnTo>
                  <a:pt x="1100829" y="170929"/>
                </a:lnTo>
                <a:lnTo>
                  <a:pt x="1094689" y="175844"/>
                </a:lnTo>
                <a:lnTo>
                  <a:pt x="1087799" y="180771"/>
                </a:lnTo>
                <a:close/>
              </a:path>
              <a:path w="1156970" h="327660">
                <a:moveTo>
                  <a:pt x="1054450" y="180697"/>
                </a:moveTo>
                <a:close/>
              </a:path>
              <a:path w="1156970" h="327660">
                <a:moveTo>
                  <a:pt x="1060508" y="199466"/>
                </a:moveTo>
                <a:lnTo>
                  <a:pt x="1024724" y="199466"/>
                </a:lnTo>
                <a:lnTo>
                  <a:pt x="1024915" y="199351"/>
                </a:lnTo>
                <a:lnTo>
                  <a:pt x="1039837" y="190169"/>
                </a:lnTo>
                <a:lnTo>
                  <a:pt x="1054450" y="180697"/>
                </a:lnTo>
                <a:lnTo>
                  <a:pt x="1087799" y="180771"/>
                </a:lnTo>
                <a:lnTo>
                  <a:pt x="1079703" y="186562"/>
                </a:lnTo>
                <a:lnTo>
                  <a:pt x="1064882" y="196634"/>
                </a:lnTo>
                <a:lnTo>
                  <a:pt x="1060508" y="199466"/>
                </a:lnTo>
                <a:close/>
              </a:path>
              <a:path w="1156970" h="327660">
                <a:moveTo>
                  <a:pt x="1039647" y="190284"/>
                </a:moveTo>
                <a:lnTo>
                  <a:pt x="1039823" y="190169"/>
                </a:lnTo>
                <a:lnTo>
                  <a:pt x="1039647" y="190284"/>
                </a:lnTo>
                <a:close/>
              </a:path>
              <a:path w="1156970" h="327660">
                <a:moveTo>
                  <a:pt x="1024821" y="199406"/>
                </a:moveTo>
                <a:close/>
              </a:path>
              <a:path w="1156970" h="327660">
                <a:moveTo>
                  <a:pt x="1046683" y="208318"/>
                </a:moveTo>
                <a:lnTo>
                  <a:pt x="1009573" y="208318"/>
                </a:lnTo>
                <a:lnTo>
                  <a:pt x="1024821" y="199406"/>
                </a:lnTo>
                <a:lnTo>
                  <a:pt x="1060508" y="199466"/>
                </a:lnTo>
                <a:lnTo>
                  <a:pt x="1049820" y="206387"/>
                </a:lnTo>
                <a:lnTo>
                  <a:pt x="1046683" y="208318"/>
                </a:lnTo>
                <a:close/>
              </a:path>
              <a:path w="1156970" h="327660">
                <a:moveTo>
                  <a:pt x="1032767" y="216827"/>
                </a:moveTo>
                <a:lnTo>
                  <a:pt x="994206" y="216827"/>
                </a:lnTo>
                <a:lnTo>
                  <a:pt x="994397" y="216725"/>
                </a:lnTo>
                <a:lnTo>
                  <a:pt x="1009764" y="208203"/>
                </a:lnTo>
                <a:lnTo>
                  <a:pt x="1009573" y="208318"/>
                </a:lnTo>
                <a:lnTo>
                  <a:pt x="1046683" y="208318"/>
                </a:lnTo>
                <a:lnTo>
                  <a:pt x="1034529" y="215798"/>
                </a:lnTo>
                <a:lnTo>
                  <a:pt x="1032767" y="216827"/>
                </a:lnTo>
                <a:close/>
              </a:path>
              <a:path w="1156970" h="327660">
                <a:moveTo>
                  <a:pt x="994262" y="216795"/>
                </a:moveTo>
                <a:lnTo>
                  <a:pt x="994390" y="216725"/>
                </a:lnTo>
                <a:lnTo>
                  <a:pt x="994262" y="216795"/>
                </a:lnTo>
                <a:close/>
              </a:path>
              <a:path w="1156970" h="327660">
                <a:moveTo>
                  <a:pt x="1018767" y="224993"/>
                </a:moveTo>
                <a:lnTo>
                  <a:pt x="978636" y="224993"/>
                </a:lnTo>
                <a:lnTo>
                  <a:pt x="994262" y="216795"/>
                </a:lnTo>
                <a:lnTo>
                  <a:pt x="1032767" y="216827"/>
                </a:lnTo>
                <a:lnTo>
                  <a:pt x="1018767" y="224993"/>
                </a:lnTo>
                <a:close/>
              </a:path>
              <a:path w="1156970" h="327660">
                <a:moveTo>
                  <a:pt x="1004647" y="232816"/>
                </a:moveTo>
                <a:lnTo>
                  <a:pt x="962837" y="232816"/>
                </a:lnTo>
                <a:lnTo>
                  <a:pt x="978827" y="224891"/>
                </a:lnTo>
                <a:lnTo>
                  <a:pt x="978636" y="224993"/>
                </a:lnTo>
                <a:lnTo>
                  <a:pt x="1018767" y="224993"/>
                </a:lnTo>
                <a:lnTo>
                  <a:pt x="1004647" y="232816"/>
                </a:lnTo>
                <a:close/>
              </a:path>
              <a:path w="1156970" h="327660">
                <a:moveTo>
                  <a:pt x="976336" y="247383"/>
                </a:moveTo>
                <a:lnTo>
                  <a:pt x="930668" y="247383"/>
                </a:lnTo>
                <a:lnTo>
                  <a:pt x="930871" y="247294"/>
                </a:lnTo>
                <a:lnTo>
                  <a:pt x="947051" y="240195"/>
                </a:lnTo>
                <a:lnTo>
                  <a:pt x="963040" y="232714"/>
                </a:lnTo>
                <a:lnTo>
                  <a:pt x="962837" y="232816"/>
                </a:lnTo>
                <a:lnTo>
                  <a:pt x="1004647" y="232816"/>
                </a:lnTo>
                <a:lnTo>
                  <a:pt x="1003249" y="233591"/>
                </a:lnTo>
                <a:lnTo>
                  <a:pt x="987285" y="241960"/>
                </a:lnTo>
                <a:lnTo>
                  <a:pt x="976336" y="247383"/>
                </a:lnTo>
                <a:close/>
              </a:path>
              <a:path w="1156970" h="327660">
                <a:moveTo>
                  <a:pt x="946848" y="240283"/>
                </a:moveTo>
                <a:lnTo>
                  <a:pt x="947038" y="240195"/>
                </a:lnTo>
                <a:lnTo>
                  <a:pt x="946848" y="240283"/>
                </a:lnTo>
                <a:close/>
              </a:path>
              <a:path w="1156970" h="327660">
                <a:moveTo>
                  <a:pt x="930862" y="247298"/>
                </a:moveTo>
                <a:close/>
              </a:path>
              <a:path w="1156970" h="327660">
                <a:moveTo>
                  <a:pt x="948167" y="260502"/>
                </a:moveTo>
                <a:lnTo>
                  <a:pt x="897724" y="260502"/>
                </a:lnTo>
                <a:lnTo>
                  <a:pt x="897928" y="260426"/>
                </a:lnTo>
                <a:lnTo>
                  <a:pt x="914488" y="254050"/>
                </a:lnTo>
                <a:lnTo>
                  <a:pt x="930862" y="247298"/>
                </a:lnTo>
                <a:lnTo>
                  <a:pt x="930668" y="247383"/>
                </a:lnTo>
                <a:lnTo>
                  <a:pt x="976336" y="247383"/>
                </a:lnTo>
                <a:lnTo>
                  <a:pt x="971105" y="249974"/>
                </a:lnTo>
                <a:lnTo>
                  <a:pt x="954709" y="257632"/>
                </a:lnTo>
                <a:lnTo>
                  <a:pt x="948167" y="260502"/>
                </a:lnTo>
                <a:close/>
              </a:path>
              <a:path w="1156970" h="327660">
                <a:moveTo>
                  <a:pt x="914285" y="254126"/>
                </a:moveTo>
                <a:lnTo>
                  <a:pt x="914470" y="254050"/>
                </a:lnTo>
                <a:lnTo>
                  <a:pt x="914285" y="254126"/>
                </a:lnTo>
                <a:close/>
              </a:path>
              <a:path w="1156970" h="327660">
                <a:moveTo>
                  <a:pt x="897853" y="260452"/>
                </a:moveTo>
                <a:close/>
              </a:path>
              <a:path w="1156970" h="327660">
                <a:moveTo>
                  <a:pt x="920574" y="272122"/>
                </a:moveTo>
                <a:lnTo>
                  <a:pt x="864044" y="272122"/>
                </a:lnTo>
                <a:lnTo>
                  <a:pt x="881176" y="266433"/>
                </a:lnTo>
                <a:lnTo>
                  <a:pt x="897853" y="260452"/>
                </a:lnTo>
                <a:lnTo>
                  <a:pt x="897724" y="260502"/>
                </a:lnTo>
                <a:lnTo>
                  <a:pt x="948167" y="260502"/>
                </a:lnTo>
                <a:lnTo>
                  <a:pt x="938123" y="264909"/>
                </a:lnTo>
                <a:lnTo>
                  <a:pt x="921334" y="271830"/>
                </a:lnTo>
                <a:lnTo>
                  <a:pt x="920574" y="272122"/>
                </a:lnTo>
                <a:close/>
              </a:path>
              <a:path w="1156970" h="327660">
                <a:moveTo>
                  <a:pt x="880973" y="266496"/>
                </a:moveTo>
                <a:lnTo>
                  <a:pt x="881150" y="266433"/>
                </a:lnTo>
                <a:lnTo>
                  <a:pt x="880973" y="266496"/>
                </a:lnTo>
                <a:close/>
              </a:path>
              <a:path w="1156970" h="327660">
                <a:moveTo>
                  <a:pt x="906964" y="277355"/>
                </a:moveTo>
                <a:lnTo>
                  <a:pt x="846950" y="277355"/>
                </a:lnTo>
                <a:lnTo>
                  <a:pt x="847166" y="277291"/>
                </a:lnTo>
                <a:lnTo>
                  <a:pt x="864260" y="272046"/>
                </a:lnTo>
                <a:lnTo>
                  <a:pt x="864044" y="272122"/>
                </a:lnTo>
                <a:lnTo>
                  <a:pt x="920574" y="272122"/>
                </a:lnTo>
                <a:lnTo>
                  <a:pt x="906964" y="277355"/>
                </a:lnTo>
                <a:close/>
              </a:path>
              <a:path w="1156970" h="327660">
                <a:moveTo>
                  <a:pt x="847062" y="277320"/>
                </a:moveTo>
                <a:close/>
              </a:path>
              <a:path w="1156970" h="327660">
                <a:moveTo>
                  <a:pt x="868423" y="290702"/>
                </a:moveTo>
                <a:lnTo>
                  <a:pt x="794677" y="290702"/>
                </a:lnTo>
                <a:lnTo>
                  <a:pt x="812482" y="286600"/>
                </a:lnTo>
                <a:lnTo>
                  <a:pt x="829906" y="282143"/>
                </a:lnTo>
                <a:lnTo>
                  <a:pt x="847062" y="277320"/>
                </a:lnTo>
                <a:lnTo>
                  <a:pt x="906964" y="277355"/>
                </a:lnTo>
                <a:lnTo>
                  <a:pt x="904354" y="278358"/>
                </a:lnTo>
                <a:lnTo>
                  <a:pt x="887183" y="284505"/>
                </a:lnTo>
                <a:lnTo>
                  <a:pt x="869835" y="290271"/>
                </a:lnTo>
                <a:lnTo>
                  <a:pt x="868423" y="290702"/>
                </a:lnTo>
                <a:close/>
              </a:path>
              <a:path w="1156970" h="327660">
                <a:moveTo>
                  <a:pt x="829690" y="282193"/>
                </a:moveTo>
                <a:lnTo>
                  <a:pt x="829872" y="282143"/>
                </a:lnTo>
                <a:lnTo>
                  <a:pt x="829690" y="282193"/>
                </a:lnTo>
                <a:close/>
              </a:path>
              <a:path w="1156970" h="327660">
                <a:moveTo>
                  <a:pt x="812253" y="286651"/>
                </a:moveTo>
                <a:lnTo>
                  <a:pt x="812452" y="286600"/>
                </a:lnTo>
                <a:lnTo>
                  <a:pt x="812253" y="286651"/>
                </a:lnTo>
                <a:close/>
              </a:path>
              <a:path w="1156970" h="327660">
                <a:moveTo>
                  <a:pt x="856504" y="294347"/>
                </a:moveTo>
                <a:lnTo>
                  <a:pt x="776947" y="294347"/>
                </a:lnTo>
                <a:lnTo>
                  <a:pt x="794893" y="290652"/>
                </a:lnTo>
                <a:lnTo>
                  <a:pt x="794677" y="290702"/>
                </a:lnTo>
                <a:lnTo>
                  <a:pt x="868423" y="290702"/>
                </a:lnTo>
                <a:lnTo>
                  <a:pt x="856504" y="294347"/>
                </a:lnTo>
                <a:close/>
              </a:path>
              <a:path w="1156970" h="327660">
                <a:moveTo>
                  <a:pt x="845341" y="297586"/>
                </a:moveTo>
                <a:lnTo>
                  <a:pt x="759066" y="297586"/>
                </a:lnTo>
                <a:lnTo>
                  <a:pt x="759282" y="297548"/>
                </a:lnTo>
                <a:lnTo>
                  <a:pt x="777163" y="294297"/>
                </a:lnTo>
                <a:lnTo>
                  <a:pt x="776947" y="294347"/>
                </a:lnTo>
                <a:lnTo>
                  <a:pt x="856504" y="294347"/>
                </a:lnTo>
                <a:lnTo>
                  <a:pt x="852309" y="295630"/>
                </a:lnTo>
                <a:lnTo>
                  <a:pt x="845341" y="297586"/>
                </a:lnTo>
                <a:close/>
              </a:path>
              <a:path w="1156970" h="327660">
                <a:moveTo>
                  <a:pt x="759236" y="297555"/>
                </a:moveTo>
                <a:close/>
              </a:path>
              <a:path w="1156970" h="327660">
                <a:moveTo>
                  <a:pt x="835297" y="300405"/>
                </a:moveTo>
                <a:lnTo>
                  <a:pt x="741045" y="300405"/>
                </a:lnTo>
                <a:lnTo>
                  <a:pt x="759236" y="297555"/>
                </a:lnTo>
                <a:lnTo>
                  <a:pt x="759066" y="297586"/>
                </a:lnTo>
                <a:lnTo>
                  <a:pt x="845341" y="297586"/>
                </a:lnTo>
                <a:lnTo>
                  <a:pt x="835297" y="300405"/>
                </a:lnTo>
                <a:close/>
              </a:path>
              <a:path w="1156970" h="327660">
                <a:moveTo>
                  <a:pt x="825964" y="302806"/>
                </a:moveTo>
                <a:lnTo>
                  <a:pt x="722883" y="302806"/>
                </a:lnTo>
                <a:lnTo>
                  <a:pt x="741260" y="300367"/>
                </a:lnTo>
                <a:lnTo>
                  <a:pt x="741045" y="300405"/>
                </a:lnTo>
                <a:lnTo>
                  <a:pt x="835297" y="300405"/>
                </a:lnTo>
                <a:lnTo>
                  <a:pt x="834618" y="300596"/>
                </a:lnTo>
                <a:lnTo>
                  <a:pt x="825964" y="302806"/>
                </a:lnTo>
                <a:close/>
              </a:path>
              <a:path w="1156970" h="327660">
                <a:moveTo>
                  <a:pt x="818254" y="304774"/>
                </a:moveTo>
                <a:lnTo>
                  <a:pt x="704596" y="304774"/>
                </a:lnTo>
                <a:lnTo>
                  <a:pt x="723112" y="302767"/>
                </a:lnTo>
                <a:lnTo>
                  <a:pt x="722883" y="302806"/>
                </a:lnTo>
                <a:lnTo>
                  <a:pt x="825964" y="302806"/>
                </a:lnTo>
                <a:lnTo>
                  <a:pt x="818254" y="304774"/>
                </a:lnTo>
                <a:close/>
              </a:path>
              <a:path w="1156970" h="327660">
                <a:moveTo>
                  <a:pt x="811692" y="306324"/>
                </a:moveTo>
                <a:lnTo>
                  <a:pt x="686180" y="306324"/>
                </a:lnTo>
                <a:lnTo>
                  <a:pt x="704824" y="304749"/>
                </a:lnTo>
                <a:lnTo>
                  <a:pt x="704596" y="304774"/>
                </a:lnTo>
                <a:lnTo>
                  <a:pt x="818254" y="304774"/>
                </a:lnTo>
                <a:lnTo>
                  <a:pt x="816652" y="305180"/>
                </a:lnTo>
                <a:lnTo>
                  <a:pt x="811692" y="306324"/>
                </a:lnTo>
                <a:close/>
              </a:path>
              <a:path w="1156970" h="327660">
                <a:moveTo>
                  <a:pt x="806897" y="307428"/>
                </a:moveTo>
                <a:lnTo>
                  <a:pt x="667638" y="307428"/>
                </a:lnTo>
                <a:lnTo>
                  <a:pt x="667867" y="307416"/>
                </a:lnTo>
                <a:lnTo>
                  <a:pt x="686409" y="306298"/>
                </a:lnTo>
                <a:lnTo>
                  <a:pt x="686180" y="306324"/>
                </a:lnTo>
                <a:lnTo>
                  <a:pt x="811692" y="306324"/>
                </a:lnTo>
                <a:lnTo>
                  <a:pt x="806897" y="307428"/>
                </a:lnTo>
                <a:close/>
              </a:path>
              <a:path w="1156970" h="327660">
                <a:moveTo>
                  <a:pt x="667823" y="307417"/>
                </a:moveTo>
                <a:close/>
              </a:path>
              <a:path w="1156970" h="327660">
                <a:moveTo>
                  <a:pt x="803976" y="308101"/>
                </a:moveTo>
                <a:lnTo>
                  <a:pt x="648982" y="308101"/>
                </a:lnTo>
                <a:lnTo>
                  <a:pt x="667823" y="307417"/>
                </a:lnTo>
                <a:lnTo>
                  <a:pt x="667638" y="307428"/>
                </a:lnTo>
                <a:lnTo>
                  <a:pt x="806897" y="307428"/>
                </a:lnTo>
                <a:lnTo>
                  <a:pt x="803976" y="308101"/>
                </a:lnTo>
                <a:close/>
              </a:path>
              <a:path w="1156970" h="327660">
                <a:moveTo>
                  <a:pt x="803039" y="308317"/>
                </a:moveTo>
                <a:lnTo>
                  <a:pt x="630292" y="308317"/>
                </a:lnTo>
                <a:lnTo>
                  <a:pt x="649211" y="308089"/>
                </a:lnTo>
                <a:lnTo>
                  <a:pt x="648982" y="308101"/>
                </a:lnTo>
                <a:lnTo>
                  <a:pt x="803976" y="308101"/>
                </a:lnTo>
                <a:lnTo>
                  <a:pt x="803039" y="3083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640" y="504596"/>
            <a:ext cx="7942580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6.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已知一四面体的顶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6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6822" sz="4275" spc="-97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1339" sz="2925" spc="-97" b="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31339" sz="2925" spc="6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15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6822" sz="4275" spc="150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31339" sz="2925" spc="150" b="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31339" sz="2925" spc="427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6822" sz="4275" spc="-1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82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31339" sz="2925" spc="82" b="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31339" sz="2925" spc="427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6822" sz="4275" spc="-35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104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31339" sz="2925" spc="104" b="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31339" sz="2925" spc="6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7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-6822" sz="4275" spc="25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0721" sz="4275" spc="7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10721" sz="4275" spc="75" b="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10721" sz="4275" spc="277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0721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0721" sz="4275" spc="-51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0721" sz="4275" spc="37" b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baseline="-10721" sz="4275" spc="-54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0721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0721" sz="4275" spc="-6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0721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10721" sz="4275" spc="-69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0721" sz="4275" spc="142" b="0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endParaRPr baseline="-10721" sz="42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8471" y="3990962"/>
            <a:ext cx="3778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17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26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1318" y="4559134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8436" y="4353547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3387" y="3663149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8124" y="3457562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51053" y="2812884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8171" y="2607297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7078" y="279831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940" y="2517546"/>
            <a:ext cx="48507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为棱的平行六面体体积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spc="-76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u="sng" baseline="34113" sz="4275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113" sz="4275" spc="-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8556" y="3238131"/>
            <a:ext cx="0" cy="909955"/>
          </a:xfrm>
          <a:custGeom>
            <a:avLst/>
            <a:gdLst/>
            <a:ahLst/>
            <a:cxnLst/>
            <a:rect l="l" t="t" r="r" b="b"/>
            <a:pathLst>
              <a:path w="0" h="909954">
                <a:moveTo>
                  <a:pt x="0" y="0"/>
                </a:moveTo>
                <a:lnTo>
                  <a:pt x="0" y="90943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5918" y="3238131"/>
            <a:ext cx="0" cy="909955"/>
          </a:xfrm>
          <a:custGeom>
            <a:avLst/>
            <a:gdLst/>
            <a:ahLst/>
            <a:cxnLst/>
            <a:rect l="l" t="t" r="r" b="b"/>
            <a:pathLst>
              <a:path w="0" h="909954">
                <a:moveTo>
                  <a:pt x="0" y="0"/>
                </a:moveTo>
                <a:lnTo>
                  <a:pt x="0" y="90943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46618" y="3688499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02387" y="3033712"/>
            <a:ext cx="918844" cy="1419225"/>
          </a:xfrm>
          <a:custGeom>
            <a:avLst/>
            <a:gdLst/>
            <a:ahLst/>
            <a:cxnLst/>
            <a:rect l="l" t="t" r="r" b="b"/>
            <a:pathLst>
              <a:path w="918845" h="1419225">
                <a:moveTo>
                  <a:pt x="918324" y="1419225"/>
                </a:moveTo>
                <a:lnTo>
                  <a:pt x="0" y="963040"/>
                </a:lnTo>
                <a:lnTo>
                  <a:pt x="306108" y="0"/>
                </a:lnTo>
                <a:lnTo>
                  <a:pt x="918324" y="1419225"/>
                </a:lnTo>
                <a:close/>
              </a:path>
            </a:pathLst>
          </a:custGeom>
          <a:solidFill>
            <a:srgbClr val="0099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13537" y="3033712"/>
            <a:ext cx="933450" cy="1398905"/>
          </a:xfrm>
          <a:custGeom>
            <a:avLst/>
            <a:gdLst/>
            <a:ahLst/>
            <a:cxnLst/>
            <a:rect l="l" t="t" r="r" b="b"/>
            <a:pathLst>
              <a:path w="933450" h="1398904">
                <a:moveTo>
                  <a:pt x="570445" y="1398714"/>
                </a:moveTo>
                <a:lnTo>
                  <a:pt x="0" y="0"/>
                </a:lnTo>
                <a:lnTo>
                  <a:pt x="933450" y="777062"/>
                </a:lnTo>
                <a:lnTo>
                  <a:pt x="570445" y="1398714"/>
                </a:lnTo>
                <a:close/>
              </a:path>
            </a:pathLst>
          </a:custGeom>
          <a:solidFill>
            <a:srgbClr val="99CCFF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97840" y="3032277"/>
            <a:ext cx="320675" cy="987425"/>
          </a:xfrm>
          <a:custGeom>
            <a:avLst/>
            <a:gdLst/>
            <a:ahLst/>
            <a:cxnLst/>
            <a:rect l="l" t="t" r="r" b="b"/>
            <a:pathLst>
              <a:path w="320675" h="987425">
                <a:moveTo>
                  <a:pt x="9093" y="987158"/>
                </a:moveTo>
                <a:lnTo>
                  <a:pt x="0" y="984288"/>
                </a:lnTo>
                <a:lnTo>
                  <a:pt x="311150" y="0"/>
                </a:lnTo>
                <a:lnTo>
                  <a:pt x="320243" y="2870"/>
                </a:lnTo>
                <a:lnTo>
                  <a:pt x="9093" y="9871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09130" y="3031909"/>
            <a:ext cx="579755" cy="1402715"/>
          </a:xfrm>
          <a:custGeom>
            <a:avLst/>
            <a:gdLst/>
            <a:ahLst/>
            <a:cxnLst/>
            <a:rect l="l" t="t" r="r" b="b"/>
            <a:pathLst>
              <a:path w="579754" h="1402714">
                <a:moveTo>
                  <a:pt x="570433" y="1402321"/>
                </a:moveTo>
                <a:lnTo>
                  <a:pt x="0" y="3606"/>
                </a:lnTo>
                <a:lnTo>
                  <a:pt x="8813" y="0"/>
                </a:lnTo>
                <a:lnTo>
                  <a:pt x="579259" y="1398727"/>
                </a:lnTo>
                <a:lnTo>
                  <a:pt x="570433" y="140232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10489" y="3030054"/>
            <a:ext cx="939800" cy="784860"/>
          </a:xfrm>
          <a:custGeom>
            <a:avLst/>
            <a:gdLst/>
            <a:ahLst/>
            <a:cxnLst/>
            <a:rect l="l" t="t" r="r" b="b"/>
            <a:pathLst>
              <a:path w="939800" h="784860">
                <a:moveTo>
                  <a:pt x="933450" y="784390"/>
                </a:moveTo>
                <a:lnTo>
                  <a:pt x="0" y="7315"/>
                </a:lnTo>
                <a:lnTo>
                  <a:pt x="6096" y="0"/>
                </a:lnTo>
                <a:lnTo>
                  <a:pt x="939546" y="777062"/>
                </a:lnTo>
                <a:lnTo>
                  <a:pt x="933450" y="784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01599" y="3809936"/>
            <a:ext cx="1223010" cy="213360"/>
          </a:xfrm>
          <a:custGeom>
            <a:avLst/>
            <a:gdLst/>
            <a:ahLst/>
            <a:cxnLst/>
            <a:rect l="l" t="t" r="r" b="b"/>
            <a:pathLst>
              <a:path w="1223009" h="213360">
                <a:moveTo>
                  <a:pt x="1574" y="212763"/>
                </a:moveTo>
                <a:lnTo>
                  <a:pt x="0" y="203365"/>
                </a:lnTo>
                <a:lnTo>
                  <a:pt x="37592" y="197103"/>
                </a:lnTo>
                <a:lnTo>
                  <a:pt x="39154" y="206501"/>
                </a:lnTo>
                <a:lnTo>
                  <a:pt x="1574" y="212763"/>
                </a:lnTo>
                <a:close/>
              </a:path>
              <a:path w="1223009" h="213360">
                <a:moveTo>
                  <a:pt x="67335" y="201802"/>
                </a:moveTo>
                <a:lnTo>
                  <a:pt x="65773" y="192417"/>
                </a:lnTo>
                <a:lnTo>
                  <a:pt x="103352" y="186156"/>
                </a:lnTo>
                <a:lnTo>
                  <a:pt x="104927" y="195554"/>
                </a:lnTo>
                <a:lnTo>
                  <a:pt x="67335" y="201802"/>
                </a:lnTo>
                <a:close/>
              </a:path>
              <a:path w="1223009" h="213360">
                <a:moveTo>
                  <a:pt x="133108" y="190855"/>
                </a:moveTo>
                <a:lnTo>
                  <a:pt x="131546" y="181457"/>
                </a:lnTo>
                <a:lnTo>
                  <a:pt x="169125" y="175209"/>
                </a:lnTo>
                <a:lnTo>
                  <a:pt x="170688" y="184594"/>
                </a:lnTo>
                <a:lnTo>
                  <a:pt x="133108" y="190855"/>
                </a:lnTo>
                <a:close/>
              </a:path>
              <a:path w="1223009" h="213360">
                <a:moveTo>
                  <a:pt x="198881" y="179908"/>
                </a:moveTo>
                <a:lnTo>
                  <a:pt x="197319" y="170510"/>
                </a:lnTo>
                <a:lnTo>
                  <a:pt x="234899" y="164249"/>
                </a:lnTo>
                <a:lnTo>
                  <a:pt x="236461" y="173647"/>
                </a:lnTo>
                <a:lnTo>
                  <a:pt x="198881" y="179908"/>
                </a:lnTo>
                <a:close/>
              </a:path>
              <a:path w="1223009" h="213360">
                <a:moveTo>
                  <a:pt x="264642" y="168960"/>
                </a:moveTo>
                <a:lnTo>
                  <a:pt x="263080" y="159562"/>
                </a:lnTo>
                <a:lnTo>
                  <a:pt x="300672" y="153301"/>
                </a:lnTo>
                <a:lnTo>
                  <a:pt x="302234" y="162699"/>
                </a:lnTo>
                <a:lnTo>
                  <a:pt x="264642" y="168960"/>
                </a:lnTo>
                <a:close/>
              </a:path>
              <a:path w="1223009" h="213360">
                <a:moveTo>
                  <a:pt x="330415" y="158013"/>
                </a:moveTo>
                <a:lnTo>
                  <a:pt x="328853" y="148615"/>
                </a:lnTo>
                <a:lnTo>
                  <a:pt x="366433" y="142354"/>
                </a:lnTo>
                <a:lnTo>
                  <a:pt x="367995" y="151752"/>
                </a:lnTo>
                <a:lnTo>
                  <a:pt x="330415" y="158013"/>
                </a:lnTo>
                <a:close/>
              </a:path>
              <a:path w="1223009" h="213360">
                <a:moveTo>
                  <a:pt x="396189" y="147053"/>
                </a:moveTo>
                <a:lnTo>
                  <a:pt x="394627" y="137655"/>
                </a:lnTo>
                <a:lnTo>
                  <a:pt x="432206" y="131406"/>
                </a:lnTo>
                <a:lnTo>
                  <a:pt x="433768" y="140804"/>
                </a:lnTo>
                <a:lnTo>
                  <a:pt x="396189" y="147053"/>
                </a:lnTo>
                <a:close/>
              </a:path>
              <a:path w="1223009" h="213360">
                <a:moveTo>
                  <a:pt x="461962" y="136105"/>
                </a:moveTo>
                <a:lnTo>
                  <a:pt x="460387" y="126707"/>
                </a:lnTo>
                <a:lnTo>
                  <a:pt x="497979" y="120459"/>
                </a:lnTo>
                <a:lnTo>
                  <a:pt x="499541" y="129844"/>
                </a:lnTo>
                <a:lnTo>
                  <a:pt x="461962" y="136105"/>
                </a:lnTo>
                <a:close/>
              </a:path>
              <a:path w="1223009" h="213360">
                <a:moveTo>
                  <a:pt x="527723" y="125158"/>
                </a:moveTo>
                <a:lnTo>
                  <a:pt x="526161" y="115760"/>
                </a:lnTo>
                <a:lnTo>
                  <a:pt x="563740" y="109499"/>
                </a:lnTo>
                <a:lnTo>
                  <a:pt x="565315" y="118897"/>
                </a:lnTo>
                <a:lnTo>
                  <a:pt x="527723" y="125158"/>
                </a:lnTo>
                <a:close/>
              </a:path>
              <a:path w="1223009" h="213360">
                <a:moveTo>
                  <a:pt x="593496" y="114211"/>
                </a:moveTo>
                <a:lnTo>
                  <a:pt x="591934" y="104813"/>
                </a:lnTo>
                <a:lnTo>
                  <a:pt x="629513" y="98551"/>
                </a:lnTo>
                <a:lnTo>
                  <a:pt x="631075" y="107950"/>
                </a:lnTo>
                <a:lnTo>
                  <a:pt x="593496" y="114211"/>
                </a:lnTo>
                <a:close/>
              </a:path>
              <a:path w="1223009" h="213360">
                <a:moveTo>
                  <a:pt x="659269" y="103250"/>
                </a:moveTo>
                <a:lnTo>
                  <a:pt x="657707" y="93865"/>
                </a:lnTo>
                <a:lnTo>
                  <a:pt x="695286" y="87604"/>
                </a:lnTo>
                <a:lnTo>
                  <a:pt x="696849" y="97002"/>
                </a:lnTo>
                <a:lnTo>
                  <a:pt x="659269" y="103250"/>
                </a:lnTo>
                <a:close/>
              </a:path>
              <a:path w="1223009" h="213360">
                <a:moveTo>
                  <a:pt x="725030" y="92303"/>
                </a:moveTo>
                <a:lnTo>
                  <a:pt x="723468" y="82905"/>
                </a:lnTo>
                <a:lnTo>
                  <a:pt x="761060" y="76657"/>
                </a:lnTo>
                <a:lnTo>
                  <a:pt x="762622" y="86042"/>
                </a:lnTo>
                <a:lnTo>
                  <a:pt x="725030" y="92303"/>
                </a:lnTo>
                <a:close/>
              </a:path>
              <a:path w="1223009" h="213360">
                <a:moveTo>
                  <a:pt x="790803" y="81356"/>
                </a:moveTo>
                <a:lnTo>
                  <a:pt x="789241" y="71958"/>
                </a:lnTo>
                <a:lnTo>
                  <a:pt x="826820" y="65697"/>
                </a:lnTo>
                <a:lnTo>
                  <a:pt x="828382" y="75095"/>
                </a:lnTo>
                <a:lnTo>
                  <a:pt x="790803" y="81356"/>
                </a:lnTo>
                <a:close/>
              </a:path>
              <a:path w="1223009" h="213360">
                <a:moveTo>
                  <a:pt x="856576" y="70408"/>
                </a:moveTo>
                <a:lnTo>
                  <a:pt x="855014" y="61010"/>
                </a:lnTo>
                <a:lnTo>
                  <a:pt x="892594" y="54749"/>
                </a:lnTo>
                <a:lnTo>
                  <a:pt x="894156" y="64147"/>
                </a:lnTo>
                <a:lnTo>
                  <a:pt x="856576" y="70408"/>
                </a:lnTo>
                <a:close/>
              </a:path>
              <a:path w="1223009" h="213360">
                <a:moveTo>
                  <a:pt x="922350" y="59461"/>
                </a:moveTo>
                <a:lnTo>
                  <a:pt x="920775" y="50063"/>
                </a:lnTo>
                <a:lnTo>
                  <a:pt x="958367" y="43802"/>
                </a:lnTo>
                <a:lnTo>
                  <a:pt x="959929" y="53200"/>
                </a:lnTo>
                <a:lnTo>
                  <a:pt x="922350" y="59461"/>
                </a:lnTo>
                <a:close/>
              </a:path>
              <a:path w="1223009" h="213360">
                <a:moveTo>
                  <a:pt x="988110" y="48501"/>
                </a:moveTo>
                <a:lnTo>
                  <a:pt x="986548" y="39103"/>
                </a:lnTo>
                <a:lnTo>
                  <a:pt x="1024127" y="32854"/>
                </a:lnTo>
                <a:lnTo>
                  <a:pt x="1025702" y="42252"/>
                </a:lnTo>
                <a:lnTo>
                  <a:pt x="988110" y="48501"/>
                </a:lnTo>
                <a:close/>
              </a:path>
              <a:path w="1223009" h="213360">
                <a:moveTo>
                  <a:pt x="1053884" y="37553"/>
                </a:moveTo>
                <a:lnTo>
                  <a:pt x="1052322" y="28155"/>
                </a:lnTo>
                <a:lnTo>
                  <a:pt x="1089901" y="21907"/>
                </a:lnTo>
                <a:lnTo>
                  <a:pt x="1091463" y="31292"/>
                </a:lnTo>
                <a:lnTo>
                  <a:pt x="1053884" y="37553"/>
                </a:lnTo>
                <a:close/>
              </a:path>
              <a:path w="1223009" h="213360">
                <a:moveTo>
                  <a:pt x="1119657" y="26606"/>
                </a:moveTo>
                <a:lnTo>
                  <a:pt x="1118095" y="17208"/>
                </a:lnTo>
                <a:lnTo>
                  <a:pt x="1155674" y="10947"/>
                </a:lnTo>
                <a:lnTo>
                  <a:pt x="1157236" y="20345"/>
                </a:lnTo>
                <a:lnTo>
                  <a:pt x="1119657" y="26606"/>
                </a:lnTo>
                <a:close/>
              </a:path>
              <a:path w="1223009" h="213360">
                <a:moveTo>
                  <a:pt x="1185418" y="15659"/>
                </a:moveTo>
                <a:lnTo>
                  <a:pt x="1183855" y="6261"/>
                </a:lnTo>
                <a:lnTo>
                  <a:pt x="1221447" y="0"/>
                </a:lnTo>
                <a:lnTo>
                  <a:pt x="1223010" y="9398"/>
                </a:lnTo>
                <a:lnTo>
                  <a:pt x="1185418" y="156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00355" y="4013682"/>
            <a:ext cx="885825" cy="423545"/>
          </a:xfrm>
          <a:custGeom>
            <a:avLst/>
            <a:gdLst/>
            <a:ahLst/>
            <a:cxnLst/>
            <a:rect l="l" t="t" r="r" b="b"/>
            <a:pathLst>
              <a:path w="885825" h="423545">
                <a:moveTo>
                  <a:pt x="881595" y="423062"/>
                </a:moveTo>
                <a:lnTo>
                  <a:pt x="0" y="8623"/>
                </a:lnTo>
                <a:lnTo>
                  <a:pt x="4064" y="0"/>
                </a:lnTo>
                <a:lnTo>
                  <a:pt x="885647" y="414439"/>
                </a:lnTo>
                <a:lnTo>
                  <a:pt x="881595" y="4230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79868" y="3808374"/>
            <a:ext cx="371475" cy="626745"/>
          </a:xfrm>
          <a:custGeom>
            <a:avLst/>
            <a:gdLst/>
            <a:ahLst/>
            <a:cxnLst/>
            <a:rect l="l" t="t" r="r" b="b"/>
            <a:pathLst>
              <a:path w="371475" h="626745">
                <a:moveTo>
                  <a:pt x="8229" y="626452"/>
                </a:moveTo>
                <a:lnTo>
                  <a:pt x="0" y="621652"/>
                </a:lnTo>
                <a:lnTo>
                  <a:pt x="363004" y="0"/>
                </a:lnTo>
                <a:lnTo>
                  <a:pt x="371233" y="4800"/>
                </a:lnTo>
                <a:lnTo>
                  <a:pt x="8229" y="6264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283056" y="4212577"/>
            <a:ext cx="1245870" cy="216535"/>
          </a:xfrm>
          <a:custGeom>
            <a:avLst/>
            <a:gdLst/>
            <a:ahLst/>
            <a:cxnLst/>
            <a:rect l="l" t="t" r="r" b="b"/>
            <a:pathLst>
              <a:path w="1245870" h="216535">
                <a:moveTo>
                  <a:pt x="1562" y="216484"/>
                </a:moveTo>
                <a:lnTo>
                  <a:pt x="0" y="207086"/>
                </a:lnTo>
                <a:lnTo>
                  <a:pt x="1244295" y="0"/>
                </a:lnTo>
                <a:lnTo>
                  <a:pt x="1245857" y="9385"/>
                </a:lnTo>
                <a:lnTo>
                  <a:pt x="1562" y="216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711518" y="3022180"/>
            <a:ext cx="885825" cy="422909"/>
          </a:xfrm>
          <a:custGeom>
            <a:avLst/>
            <a:gdLst/>
            <a:ahLst/>
            <a:cxnLst/>
            <a:rect l="l" t="t" r="r" b="b"/>
            <a:pathLst>
              <a:path w="885825" h="422910">
                <a:moveTo>
                  <a:pt x="881367" y="422808"/>
                </a:moveTo>
                <a:lnTo>
                  <a:pt x="0" y="8623"/>
                </a:lnTo>
                <a:lnTo>
                  <a:pt x="4038" y="0"/>
                </a:lnTo>
                <a:lnTo>
                  <a:pt x="885418" y="414185"/>
                </a:lnTo>
                <a:lnTo>
                  <a:pt x="881367" y="422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44727" y="3798773"/>
            <a:ext cx="883919" cy="422275"/>
          </a:xfrm>
          <a:custGeom>
            <a:avLst/>
            <a:gdLst/>
            <a:ahLst/>
            <a:cxnLst/>
            <a:rect l="l" t="t" r="r" b="b"/>
            <a:pathLst>
              <a:path w="883920" h="422275">
                <a:moveTo>
                  <a:pt x="34480" y="24828"/>
                </a:moveTo>
                <a:lnTo>
                  <a:pt x="0" y="8623"/>
                </a:lnTo>
                <a:lnTo>
                  <a:pt x="4051" y="0"/>
                </a:lnTo>
                <a:lnTo>
                  <a:pt x="38531" y="16205"/>
                </a:lnTo>
                <a:lnTo>
                  <a:pt x="34480" y="24828"/>
                </a:lnTo>
                <a:close/>
              </a:path>
              <a:path w="883920" h="422275">
                <a:moveTo>
                  <a:pt x="94830" y="53187"/>
                </a:moveTo>
                <a:lnTo>
                  <a:pt x="60350" y="36982"/>
                </a:lnTo>
                <a:lnTo>
                  <a:pt x="64401" y="28359"/>
                </a:lnTo>
                <a:lnTo>
                  <a:pt x="98882" y="44564"/>
                </a:lnTo>
                <a:lnTo>
                  <a:pt x="94830" y="53187"/>
                </a:lnTo>
                <a:close/>
              </a:path>
              <a:path w="883920" h="422275">
                <a:moveTo>
                  <a:pt x="155168" y="81546"/>
                </a:moveTo>
                <a:lnTo>
                  <a:pt x="120688" y="65341"/>
                </a:lnTo>
                <a:lnTo>
                  <a:pt x="124739" y="56718"/>
                </a:lnTo>
                <a:lnTo>
                  <a:pt x="159219" y="72923"/>
                </a:lnTo>
                <a:lnTo>
                  <a:pt x="155168" y="81546"/>
                </a:lnTo>
                <a:close/>
              </a:path>
              <a:path w="883920" h="422275">
                <a:moveTo>
                  <a:pt x="215519" y="109905"/>
                </a:moveTo>
                <a:lnTo>
                  <a:pt x="181038" y="93700"/>
                </a:lnTo>
                <a:lnTo>
                  <a:pt x="185089" y="85077"/>
                </a:lnTo>
                <a:lnTo>
                  <a:pt x="219570" y="101282"/>
                </a:lnTo>
                <a:lnTo>
                  <a:pt x="215519" y="109905"/>
                </a:lnTo>
                <a:close/>
              </a:path>
              <a:path w="883920" h="422275">
                <a:moveTo>
                  <a:pt x="275856" y="138264"/>
                </a:moveTo>
                <a:lnTo>
                  <a:pt x="241376" y="122059"/>
                </a:lnTo>
                <a:lnTo>
                  <a:pt x="245427" y="113436"/>
                </a:lnTo>
                <a:lnTo>
                  <a:pt x="279907" y="129641"/>
                </a:lnTo>
                <a:lnTo>
                  <a:pt x="275856" y="138264"/>
                </a:lnTo>
                <a:close/>
              </a:path>
              <a:path w="883920" h="422275">
                <a:moveTo>
                  <a:pt x="336207" y="166611"/>
                </a:moveTo>
                <a:lnTo>
                  <a:pt x="301726" y="150406"/>
                </a:lnTo>
                <a:lnTo>
                  <a:pt x="305777" y="141795"/>
                </a:lnTo>
                <a:lnTo>
                  <a:pt x="340258" y="158000"/>
                </a:lnTo>
                <a:lnTo>
                  <a:pt x="336207" y="166611"/>
                </a:lnTo>
                <a:close/>
              </a:path>
              <a:path w="883920" h="422275">
                <a:moveTo>
                  <a:pt x="396544" y="194970"/>
                </a:moveTo>
                <a:lnTo>
                  <a:pt x="362064" y="178765"/>
                </a:lnTo>
                <a:lnTo>
                  <a:pt x="366115" y="170154"/>
                </a:lnTo>
                <a:lnTo>
                  <a:pt x="400596" y="186347"/>
                </a:lnTo>
                <a:lnTo>
                  <a:pt x="396544" y="194970"/>
                </a:lnTo>
                <a:close/>
              </a:path>
              <a:path w="883920" h="422275">
                <a:moveTo>
                  <a:pt x="456895" y="223329"/>
                </a:moveTo>
                <a:lnTo>
                  <a:pt x="422414" y="207124"/>
                </a:lnTo>
                <a:lnTo>
                  <a:pt x="426466" y="198500"/>
                </a:lnTo>
                <a:lnTo>
                  <a:pt x="460946" y="214706"/>
                </a:lnTo>
                <a:lnTo>
                  <a:pt x="456895" y="223329"/>
                </a:lnTo>
                <a:close/>
              </a:path>
              <a:path w="883920" h="422275">
                <a:moveTo>
                  <a:pt x="517232" y="251688"/>
                </a:moveTo>
                <a:lnTo>
                  <a:pt x="482752" y="235483"/>
                </a:lnTo>
                <a:lnTo>
                  <a:pt x="486803" y="226860"/>
                </a:lnTo>
                <a:lnTo>
                  <a:pt x="521284" y="243065"/>
                </a:lnTo>
                <a:lnTo>
                  <a:pt x="517232" y="251688"/>
                </a:lnTo>
                <a:close/>
              </a:path>
              <a:path w="883920" h="422275">
                <a:moveTo>
                  <a:pt x="577583" y="280047"/>
                </a:moveTo>
                <a:lnTo>
                  <a:pt x="543102" y="263842"/>
                </a:lnTo>
                <a:lnTo>
                  <a:pt x="547154" y="255219"/>
                </a:lnTo>
                <a:lnTo>
                  <a:pt x="581634" y="271424"/>
                </a:lnTo>
                <a:lnTo>
                  <a:pt x="577583" y="280047"/>
                </a:lnTo>
                <a:close/>
              </a:path>
              <a:path w="883920" h="422275">
                <a:moveTo>
                  <a:pt x="637921" y="308406"/>
                </a:moveTo>
                <a:lnTo>
                  <a:pt x="603440" y="292201"/>
                </a:lnTo>
                <a:lnTo>
                  <a:pt x="607491" y="283578"/>
                </a:lnTo>
                <a:lnTo>
                  <a:pt x="641972" y="299783"/>
                </a:lnTo>
                <a:lnTo>
                  <a:pt x="637921" y="308406"/>
                </a:lnTo>
                <a:close/>
              </a:path>
              <a:path w="883920" h="422275">
                <a:moveTo>
                  <a:pt x="698271" y="336765"/>
                </a:moveTo>
                <a:lnTo>
                  <a:pt x="663790" y="320560"/>
                </a:lnTo>
                <a:lnTo>
                  <a:pt x="667842" y="311937"/>
                </a:lnTo>
                <a:lnTo>
                  <a:pt x="702322" y="328142"/>
                </a:lnTo>
                <a:lnTo>
                  <a:pt x="698271" y="336765"/>
                </a:lnTo>
                <a:close/>
              </a:path>
              <a:path w="883920" h="422275">
                <a:moveTo>
                  <a:pt x="758609" y="365125"/>
                </a:moveTo>
                <a:lnTo>
                  <a:pt x="724128" y="348919"/>
                </a:lnTo>
                <a:lnTo>
                  <a:pt x="728179" y="340296"/>
                </a:lnTo>
                <a:lnTo>
                  <a:pt x="762660" y="356501"/>
                </a:lnTo>
                <a:lnTo>
                  <a:pt x="758609" y="365125"/>
                </a:lnTo>
                <a:close/>
              </a:path>
              <a:path w="883920" h="422275">
                <a:moveTo>
                  <a:pt x="818959" y="393471"/>
                </a:moveTo>
                <a:lnTo>
                  <a:pt x="784478" y="377266"/>
                </a:lnTo>
                <a:lnTo>
                  <a:pt x="788530" y="368655"/>
                </a:lnTo>
                <a:lnTo>
                  <a:pt x="823010" y="384860"/>
                </a:lnTo>
                <a:lnTo>
                  <a:pt x="818959" y="393471"/>
                </a:lnTo>
                <a:close/>
              </a:path>
              <a:path w="883920" h="422275">
                <a:moveTo>
                  <a:pt x="879297" y="421830"/>
                </a:moveTo>
                <a:lnTo>
                  <a:pt x="844816" y="405625"/>
                </a:lnTo>
                <a:lnTo>
                  <a:pt x="848868" y="397014"/>
                </a:lnTo>
                <a:lnTo>
                  <a:pt x="883348" y="413207"/>
                </a:lnTo>
                <a:lnTo>
                  <a:pt x="879297" y="421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279296" y="3439236"/>
            <a:ext cx="320675" cy="986790"/>
          </a:xfrm>
          <a:custGeom>
            <a:avLst/>
            <a:gdLst/>
            <a:ahLst/>
            <a:cxnLst/>
            <a:rect l="l" t="t" r="r" b="b"/>
            <a:pathLst>
              <a:path w="320675" h="986789">
                <a:moveTo>
                  <a:pt x="9080" y="986561"/>
                </a:moveTo>
                <a:lnTo>
                  <a:pt x="0" y="983691"/>
                </a:lnTo>
                <a:lnTo>
                  <a:pt x="311073" y="0"/>
                </a:lnTo>
                <a:lnTo>
                  <a:pt x="320154" y="2870"/>
                </a:lnTo>
                <a:lnTo>
                  <a:pt x="9080" y="9865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23592" y="3232150"/>
            <a:ext cx="320675" cy="986790"/>
          </a:xfrm>
          <a:custGeom>
            <a:avLst/>
            <a:gdLst/>
            <a:ahLst/>
            <a:cxnLst/>
            <a:rect l="l" t="t" r="r" b="b"/>
            <a:pathLst>
              <a:path w="320675" h="986789">
                <a:moveTo>
                  <a:pt x="9080" y="986561"/>
                </a:moveTo>
                <a:lnTo>
                  <a:pt x="0" y="983691"/>
                </a:lnTo>
                <a:lnTo>
                  <a:pt x="311061" y="0"/>
                </a:lnTo>
                <a:lnTo>
                  <a:pt x="320154" y="2870"/>
                </a:lnTo>
                <a:lnTo>
                  <a:pt x="9080" y="9865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12749" y="2814701"/>
            <a:ext cx="1245870" cy="216535"/>
          </a:xfrm>
          <a:custGeom>
            <a:avLst/>
            <a:gdLst/>
            <a:ahLst/>
            <a:cxnLst/>
            <a:rect l="l" t="t" r="r" b="b"/>
            <a:pathLst>
              <a:path w="1245870" h="216535">
                <a:moveTo>
                  <a:pt x="1574" y="216484"/>
                </a:moveTo>
                <a:lnTo>
                  <a:pt x="0" y="207098"/>
                </a:lnTo>
                <a:lnTo>
                  <a:pt x="1244295" y="0"/>
                </a:lnTo>
                <a:lnTo>
                  <a:pt x="1245857" y="9398"/>
                </a:lnTo>
                <a:lnTo>
                  <a:pt x="1574" y="216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594130" y="3228886"/>
            <a:ext cx="1245870" cy="216535"/>
          </a:xfrm>
          <a:custGeom>
            <a:avLst/>
            <a:gdLst/>
            <a:ahLst/>
            <a:cxnLst/>
            <a:rect l="l" t="t" r="r" b="b"/>
            <a:pathLst>
              <a:path w="1245870" h="216535">
                <a:moveTo>
                  <a:pt x="1562" y="216484"/>
                </a:moveTo>
                <a:lnTo>
                  <a:pt x="0" y="207086"/>
                </a:lnTo>
                <a:lnTo>
                  <a:pt x="1244282" y="0"/>
                </a:lnTo>
                <a:lnTo>
                  <a:pt x="1245857" y="9398"/>
                </a:lnTo>
                <a:lnTo>
                  <a:pt x="1562" y="2164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955800" y="2815094"/>
            <a:ext cx="885825" cy="422909"/>
          </a:xfrm>
          <a:custGeom>
            <a:avLst/>
            <a:gdLst/>
            <a:ahLst/>
            <a:cxnLst/>
            <a:rect l="l" t="t" r="r" b="b"/>
            <a:pathLst>
              <a:path w="885825" h="422910">
                <a:moveTo>
                  <a:pt x="881367" y="422795"/>
                </a:moveTo>
                <a:lnTo>
                  <a:pt x="0" y="8610"/>
                </a:lnTo>
                <a:lnTo>
                  <a:pt x="4051" y="0"/>
                </a:lnTo>
                <a:lnTo>
                  <a:pt x="885418" y="414185"/>
                </a:lnTo>
                <a:lnTo>
                  <a:pt x="881367" y="4227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42212" y="2817964"/>
            <a:ext cx="320675" cy="986790"/>
          </a:xfrm>
          <a:custGeom>
            <a:avLst/>
            <a:gdLst/>
            <a:ahLst/>
            <a:cxnLst/>
            <a:rect l="l" t="t" r="r" b="b"/>
            <a:pathLst>
              <a:path w="320675" h="986789">
                <a:moveTo>
                  <a:pt x="308673" y="39192"/>
                </a:moveTo>
                <a:lnTo>
                  <a:pt x="299593" y="36322"/>
                </a:lnTo>
                <a:lnTo>
                  <a:pt x="311073" y="0"/>
                </a:lnTo>
                <a:lnTo>
                  <a:pt x="320154" y="2870"/>
                </a:lnTo>
                <a:lnTo>
                  <a:pt x="308673" y="39192"/>
                </a:lnTo>
                <a:close/>
              </a:path>
              <a:path w="320675" h="986789">
                <a:moveTo>
                  <a:pt x="288569" y="102768"/>
                </a:moveTo>
                <a:lnTo>
                  <a:pt x="279488" y="99898"/>
                </a:lnTo>
                <a:lnTo>
                  <a:pt x="290969" y="63576"/>
                </a:lnTo>
                <a:lnTo>
                  <a:pt x="300050" y="66446"/>
                </a:lnTo>
                <a:lnTo>
                  <a:pt x="288569" y="102768"/>
                </a:lnTo>
                <a:close/>
              </a:path>
              <a:path w="320675" h="986789">
                <a:moveTo>
                  <a:pt x="268465" y="166344"/>
                </a:moveTo>
                <a:lnTo>
                  <a:pt x="259384" y="163474"/>
                </a:lnTo>
                <a:lnTo>
                  <a:pt x="270865" y="127139"/>
                </a:lnTo>
                <a:lnTo>
                  <a:pt x="279946" y="130009"/>
                </a:lnTo>
                <a:lnTo>
                  <a:pt x="268465" y="166344"/>
                </a:lnTo>
                <a:close/>
              </a:path>
              <a:path w="320675" h="986789">
                <a:moveTo>
                  <a:pt x="248361" y="229908"/>
                </a:moveTo>
                <a:lnTo>
                  <a:pt x="239280" y="227037"/>
                </a:lnTo>
                <a:lnTo>
                  <a:pt x="250761" y="190715"/>
                </a:lnTo>
                <a:lnTo>
                  <a:pt x="259841" y="193586"/>
                </a:lnTo>
                <a:lnTo>
                  <a:pt x="248361" y="229908"/>
                </a:lnTo>
                <a:close/>
              </a:path>
              <a:path w="320675" h="986789">
                <a:moveTo>
                  <a:pt x="228257" y="293484"/>
                </a:moveTo>
                <a:lnTo>
                  <a:pt x="219176" y="290614"/>
                </a:lnTo>
                <a:lnTo>
                  <a:pt x="230657" y="254292"/>
                </a:lnTo>
                <a:lnTo>
                  <a:pt x="239737" y="257162"/>
                </a:lnTo>
                <a:lnTo>
                  <a:pt x="228257" y="293484"/>
                </a:lnTo>
                <a:close/>
              </a:path>
              <a:path w="320675" h="986789">
                <a:moveTo>
                  <a:pt x="208152" y="357060"/>
                </a:moveTo>
                <a:lnTo>
                  <a:pt x="199072" y="354190"/>
                </a:lnTo>
                <a:lnTo>
                  <a:pt x="210553" y="317855"/>
                </a:lnTo>
                <a:lnTo>
                  <a:pt x="219633" y="320725"/>
                </a:lnTo>
                <a:lnTo>
                  <a:pt x="208152" y="357060"/>
                </a:lnTo>
                <a:close/>
              </a:path>
              <a:path w="320675" h="986789">
                <a:moveTo>
                  <a:pt x="188048" y="420624"/>
                </a:moveTo>
                <a:lnTo>
                  <a:pt x="178968" y="417753"/>
                </a:lnTo>
                <a:lnTo>
                  <a:pt x="190449" y="381431"/>
                </a:lnTo>
                <a:lnTo>
                  <a:pt x="199529" y="384301"/>
                </a:lnTo>
                <a:lnTo>
                  <a:pt x="188048" y="420624"/>
                </a:lnTo>
                <a:close/>
              </a:path>
              <a:path w="320675" h="986789">
                <a:moveTo>
                  <a:pt x="167944" y="484200"/>
                </a:moveTo>
                <a:lnTo>
                  <a:pt x="158864" y="481329"/>
                </a:lnTo>
                <a:lnTo>
                  <a:pt x="170345" y="445008"/>
                </a:lnTo>
                <a:lnTo>
                  <a:pt x="179438" y="447878"/>
                </a:lnTo>
                <a:lnTo>
                  <a:pt x="167944" y="484200"/>
                </a:lnTo>
                <a:close/>
              </a:path>
              <a:path w="320675" h="986789">
                <a:moveTo>
                  <a:pt x="147840" y="547776"/>
                </a:moveTo>
                <a:lnTo>
                  <a:pt x="138760" y="544906"/>
                </a:lnTo>
                <a:lnTo>
                  <a:pt x="150240" y="508571"/>
                </a:lnTo>
                <a:lnTo>
                  <a:pt x="159334" y="511441"/>
                </a:lnTo>
                <a:lnTo>
                  <a:pt x="147840" y="547776"/>
                </a:lnTo>
                <a:close/>
              </a:path>
              <a:path w="320675" h="986789">
                <a:moveTo>
                  <a:pt x="127736" y="611352"/>
                </a:moveTo>
                <a:lnTo>
                  <a:pt x="118656" y="608469"/>
                </a:lnTo>
                <a:lnTo>
                  <a:pt x="130136" y="572147"/>
                </a:lnTo>
                <a:lnTo>
                  <a:pt x="139230" y="575017"/>
                </a:lnTo>
                <a:lnTo>
                  <a:pt x="127736" y="611352"/>
                </a:lnTo>
                <a:close/>
              </a:path>
              <a:path w="320675" h="986789">
                <a:moveTo>
                  <a:pt x="107632" y="674916"/>
                </a:moveTo>
                <a:lnTo>
                  <a:pt x="98551" y="672045"/>
                </a:lnTo>
                <a:lnTo>
                  <a:pt x="110045" y="635723"/>
                </a:lnTo>
                <a:lnTo>
                  <a:pt x="119125" y="638594"/>
                </a:lnTo>
                <a:lnTo>
                  <a:pt x="107632" y="674916"/>
                </a:lnTo>
                <a:close/>
              </a:path>
              <a:path w="320675" h="986789">
                <a:moveTo>
                  <a:pt x="87528" y="738492"/>
                </a:moveTo>
                <a:lnTo>
                  <a:pt x="78447" y="735622"/>
                </a:lnTo>
                <a:lnTo>
                  <a:pt x="89941" y="699287"/>
                </a:lnTo>
                <a:lnTo>
                  <a:pt x="99021" y="702157"/>
                </a:lnTo>
                <a:lnTo>
                  <a:pt x="87528" y="738492"/>
                </a:lnTo>
                <a:close/>
              </a:path>
              <a:path w="320675" h="986789">
                <a:moveTo>
                  <a:pt x="67424" y="802068"/>
                </a:moveTo>
                <a:lnTo>
                  <a:pt x="58343" y="799185"/>
                </a:lnTo>
                <a:lnTo>
                  <a:pt x="69837" y="762863"/>
                </a:lnTo>
                <a:lnTo>
                  <a:pt x="78917" y="765733"/>
                </a:lnTo>
                <a:lnTo>
                  <a:pt x="67424" y="802068"/>
                </a:lnTo>
                <a:close/>
              </a:path>
              <a:path w="320675" h="986789">
                <a:moveTo>
                  <a:pt x="47320" y="865632"/>
                </a:moveTo>
                <a:lnTo>
                  <a:pt x="38239" y="862761"/>
                </a:lnTo>
                <a:lnTo>
                  <a:pt x="49733" y="826439"/>
                </a:lnTo>
                <a:lnTo>
                  <a:pt x="58813" y="829310"/>
                </a:lnTo>
                <a:lnTo>
                  <a:pt x="47320" y="865632"/>
                </a:lnTo>
                <a:close/>
              </a:path>
              <a:path w="320675" h="986789">
                <a:moveTo>
                  <a:pt x="27216" y="929208"/>
                </a:moveTo>
                <a:lnTo>
                  <a:pt x="18135" y="926338"/>
                </a:lnTo>
                <a:lnTo>
                  <a:pt x="29629" y="890003"/>
                </a:lnTo>
                <a:lnTo>
                  <a:pt x="38709" y="892886"/>
                </a:lnTo>
                <a:lnTo>
                  <a:pt x="27216" y="929208"/>
                </a:lnTo>
                <a:close/>
              </a:path>
              <a:path w="320675" h="986789">
                <a:moveTo>
                  <a:pt x="9080" y="986561"/>
                </a:moveTo>
                <a:lnTo>
                  <a:pt x="0" y="983691"/>
                </a:lnTo>
                <a:lnTo>
                  <a:pt x="9525" y="953579"/>
                </a:lnTo>
                <a:lnTo>
                  <a:pt x="18605" y="956449"/>
                </a:lnTo>
                <a:lnTo>
                  <a:pt x="9080" y="9865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00825" y="3778389"/>
            <a:ext cx="1246505" cy="241935"/>
          </a:xfrm>
          <a:custGeom>
            <a:avLst/>
            <a:gdLst/>
            <a:ahLst/>
            <a:cxnLst/>
            <a:rect l="l" t="t" r="r" b="b"/>
            <a:pathLst>
              <a:path w="1246504" h="241935">
                <a:moveTo>
                  <a:pt x="1177239" y="75171"/>
                </a:moveTo>
                <a:lnTo>
                  <a:pt x="1164742" y="0"/>
                </a:lnTo>
                <a:lnTo>
                  <a:pt x="1246079" y="25057"/>
                </a:lnTo>
                <a:lnTo>
                  <a:pt x="1188224" y="25057"/>
                </a:lnTo>
                <a:lnTo>
                  <a:pt x="1183893" y="25780"/>
                </a:lnTo>
                <a:lnTo>
                  <a:pt x="1187018" y="44576"/>
                </a:lnTo>
                <a:lnTo>
                  <a:pt x="1219337" y="44576"/>
                </a:lnTo>
                <a:lnTo>
                  <a:pt x="1177239" y="75171"/>
                </a:lnTo>
                <a:close/>
              </a:path>
              <a:path w="1246504" h="241935">
                <a:moveTo>
                  <a:pt x="1187018" y="44576"/>
                </a:moveTo>
                <a:lnTo>
                  <a:pt x="1183893" y="25780"/>
                </a:lnTo>
                <a:lnTo>
                  <a:pt x="1188224" y="25057"/>
                </a:lnTo>
                <a:lnTo>
                  <a:pt x="1191348" y="43853"/>
                </a:lnTo>
                <a:lnTo>
                  <a:pt x="1187018" y="44576"/>
                </a:lnTo>
                <a:close/>
              </a:path>
              <a:path w="1246504" h="241935">
                <a:moveTo>
                  <a:pt x="1219337" y="44576"/>
                </a:moveTo>
                <a:lnTo>
                  <a:pt x="1187018" y="44576"/>
                </a:lnTo>
                <a:lnTo>
                  <a:pt x="1191348" y="43853"/>
                </a:lnTo>
                <a:lnTo>
                  <a:pt x="1188224" y="25057"/>
                </a:lnTo>
                <a:lnTo>
                  <a:pt x="1246079" y="25057"/>
                </a:lnTo>
                <a:lnTo>
                  <a:pt x="1219337" y="44576"/>
                </a:lnTo>
                <a:close/>
              </a:path>
              <a:path w="1246504" h="241935">
                <a:moveTo>
                  <a:pt x="3124" y="241439"/>
                </a:moveTo>
                <a:lnTo>
                  <a:pt x="0" y="222656"/>
                </a:lnTo>
                <a:lnTo>
                  <a:pt x="75171" y="210146"/>
                </a:lnTo>
                <a:lnTo>
                  <a:pt x="78295" y="228942"/>
                </a:lnTo>
                <a:lnTo>
                  <a:pt x="3124" y="241439"/>
                </a:lnTo>
                <a:close/>
              </a:path>
              <a:path w="1246504" h="241935">
                <a:moveTo>
                  <a:pt x="134670" y="219570"/>
                </a:moveTo>
                <a:lnTo>
                  <a:pt x="131546" y="200774"/>
                </a:lnTo>
                <a:lnTo>
                  <a:pt x="206717" y="188277"/>
                </a:lnTo>
                <a:lnTo>
                  <a:pt x="209842" y="207073"/>
                </a:lnTo>
                <a:lnTo>
                  <a:pt x="134670" y="219570"/>
                </a:lnTo>
                <a:close/>
              </a:path>
              <a:path w="1246504" h="241935">
                <a:moveTo>
                  <a:pt x="266217" y="197700"/>
                </a:moveTo>
                <a:lnTo>
                  <a:pt x="263093" y="178904"/>
                </a:lnTo>
                <a:lnTo>
                  <a:pt x="338251" y="166408"/>
                </a:lnTo>
                <a:lnTo>
                  <a:pt x="341375" y="185191"/>
                </a:lnTo>
                <a:lnTo>
                  <a:pt x="266217" y="197700"/>
                </a:lnTo>
                <a:close/>
              </a:path>
              <a:path w="1246504" h="241935">
                <a:moveTo>
                  <a:pt x="397751" y="175818"/>
                </a:moveTo>
                <a:lnTo>
                  <a:pt x="394627" y="157022"/>
                </a:lnTo>
                <a:lnTo>
                  <a:pt x="469798" y="144525"/>
                </a:lnTo>
                <a:lnTo>
                  <a:pt x="472922" y="163321"/>
                </a:lnTo>
                <a:lnTo>
                  <a:pt x="397751" y="175818"/>
                </a:lnTo>
                <a:close/>
              </a:path>
              <a:path w="1246504" h="241935">
                <a:moveTo>
                  <a:pt x="529297" y="153949"/>
                </a:moveTo>
                <a:lnTo>
                  <a:pt x="526173" y="135153"/>
                </a:lnTo>
                <a:lnTo>
                  <a:pt x="601344" y="122656"/>
                </a:lnTo>
                <a:lnTo>
                  <a:pt x="604469" y="141452"/>
                </a:lnTo>
                <a:lnTo>
                  <a:pt x="529297" y="153949"/>
                </a:lnTo>
                <a:close/>
              </a:path>
              <a:path w="1246504" h="241935">
                <a:moveTo>
                  <a:pt x="660844" y="132067"/>
                </a:moveTo>
                <a:lnTo>
                  <a:pt x="657720" y="113283"/>
                </a:lnTo>
                <a:lnTo>
                  <a:pt x="732891" y="100774"/>
                </a:lnTo>
                <a:lnTo>
                  <a:pt x="736015" y="119570"/>
                </a:lnTo>
                <a:lnTo>
                  <a:pt x="660844" y="132067"/>
                </a:lnTo>
                <a:close/>
              </a:path>
              <a:path w="1246504" h="241935">
                <a:moveTo>
                  <a:pt x="792391" y="110197"/>
                </a:moveTo>
                <a:lnTo>
                  <a:pt x="789266" y="91401"/>
                </a:lnTo>
                <a:lnTo>
                  <a:pt x="864425" y="78905"/>
                </a:lnTo>
                <a:lnTo>
                  <a:pt x="867549" y="97701"/>
                </a:lnTo>
                <a:lnTo>
                  <a:pt x="792391" y="110197"/>
                </a:lnTo>
                <a:close/>
              </a:path>
              <a:path w="1246504" h="241935">
                <a:moveTo>
                  <a:pt x="923924" y="88328"/>
                </a:moveTo>
                <a:lnTo>
                  <a:pt x="920800" y="69532"/>
                </a:lnTo>
                <a:lnTo>
                  <a:pt x="995972" y="57035"/>
                </a:lnTo>
                <a:lnTo>
                  <a:pt x="999096" y="75818"/>
                </a:lnTo>
                <a:lnTo>
                  <a:pt x="923924" y="88328"/>
                </a:lnTo>
                <a:close/>
              </a:path>
              <a:path w="1246504" h="241935">
                <a:moveTo>
                  <a:pt x="1055471" y="66446"/>
                </a:moveTo>
                <a:lnTo>
                  <a:pt x="1052347" y="47663"/>
                </a:lnTo>
                <a:lnTo>
                  <a:pt x="1127518" y="35153"/>
                </a:lnTo>
                <a:lnTo>
                  <a:pt x="1130642" y="53949"/>
                </a:lnTo>
                <a:lnTo>
                  <a:pt x="1055471" y="6644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98336" y="4001820"/>
            <a:ext cx="885825" cy="424815"/>
          </a:xfrm>
          <a:custGeom>
            <a:avLst/>
            <a:gdLst/>
            <a:ahLst/>
            <a:cxnLst/>
            <a:rect l="l" t="t" r="r" b="b"/>
            <a:pathLst>
              <a:path w="885825" h="424814">
                <a:moveTo>
                  <a:pt x="812627" y="398774"/>
                </a:moveTo>
                <a:lnTo>
                  <a:pt x="0" y="17233"/>
                </a:lnTo>
                <a:lnTo>
                  <a:pt x="8102" y="0"/>
                </a:lnTo>
                <a:lnTo>
                  <a:pt x="820718" y="381541"/>
                </a:lnTo>
                <a:lnTo>
                  <a:pt x="812627" y="398774"/>
                </a:lnTo>
                <a:close/>
              </a:path>
              <a:path w="885825" h="424814">
                <a:moveTo>
                  <a:pt x="873278" y="406869"/>
                </a:moveTo>
                <a:lnTo>
                  <a:pt x="829868" y="406869"/>
                </a:lnTo>
                <a:lnTo>
                  <a:pt x="837958" y="389636"/>
                </a:lnTo>
                <a:lnTo>
                  <a:pt x="820718" y="381541"/>
                </a:lnTo>
                <a:lnTo>
                  <a:pt x="832865" y="355663"/>
                </a:lnTo>
                <a:lnTo>
                  <a:pt x="873278" y="406869"/>
                </a:lnTo>
                <a:close/>
              </a:path>
              <a:path w="885825" h="424814">
                <a:moveTo>
                  <a:pt x="829868" y="406869"/>
                </a:moveTo>
                <a:lnTo>
                  <a:pt x="812627" y="398774"/>
                </a:lnTo>
                <a:lnTo>
                  <a:pt x="820718" y="381541"/>
                </a:lnTo>
                <a:lnTo>
                  <a:pt x="837958" y="389636"/>
                </a:lnTo>
                <a:lnTo>
                  <a:pt x="829868" y="406869"/>
                </a:lnTo>
                <a:close/>
              </a:path>
              <a:path w="885825" h="424814">
                <a:moveTo>
                  <a:pt x="800481" y="424649"/>
                </a:moveTo>
                <a:lnTo>
                  <a:pt x="812627" y="398774"/>
                </a:lnTo>
                <a:lnTo>
                  <a:pt x="829868" y="406869"/>
                </a:lnTo>
                <a:lnTo>
                  <a:pt x="873278" y="406869"/>
                </a:lnTo>
                <a:lnTo>
                  <a:pt x="885647" y="422541"/>
                </a:lnTo>
                <a:lnTo>
                  <a:pt x="800481" y="42464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93307" y="3027362"/>
            <a:ext cx="334010" cy="986155"/>
          </a:xfrm>
          <a:custGeom>
            <a:avLst/>
            <a:gdLst/>
            <a:ahLst/>
            <a:cxnLst/>
            <a:rect l="l" t="t" r="r" b="b"/>
            <a:pathLst>
              <a:path w="334009" h="986154">
                <a:moveTo>
                  <a:pt x="288154" y="69775"/>
                </a:moveTo>
                <a:lnTo>
                  <a:pt x="260908" y="61150"/>
                </a:lnTo>
                <a:lnTo>
                  <a:pt x="320230" y="0"/>
                </a:lnTo>
                <a:lnTo>
                  <a:pt x="328409" y="51612"/>
                </a:lnTo>
                <a:lnTo>
                  <a:pt x="293903" y="51612"/>
                </a:lnTo>
                <a:lnTo>
                  <a:pt x="288154" y="69775"/>
                </a:lnTo>
                <a:close/>
              </a:path>
              <a:path w="334009" h="986154">
                <a:moveTo>
                  <a:pt x="306317" y="75524"/>
                </a:moveTo>
                <a:lnTo>
                  <a:pt x="288154" y="69775"/>
                </a:lnTo>
                <a:lnTo>
                  <a:pt x="293903" y="51612"/>
                </a:lnTo>
                <a:lnTo>
                  <a:pt x="312064" y="57365"/>
                </a:lnTo>
                <a:lnTo>
                  <a:pt x="306317" y="75524"/>
                </a:lnTo>
                <a:close/>
              </a:path>
              <a:path w="334009" h="986154">
                <a:moveTo>
                  <a:pt x="333565" y="84150"/>
                </a:moveTo>
                <a:lnTo>
                  <a:pt x="306317" y="75524"/>
                </a:lnTo>
                <a:lnTo>
                  <a:pt x="312064" y="57365"/>
                </a:lnTo>
                <a:lnTo>
                  <a:pt x="293903" y="51612"/>
                </a:lnTo>
                <a:lnTo>
                  <a:pt x="328409" y="51612"/>
                </a:lnTo>
                <a:lnTo>
                  <a:pt x="333565" y="84150"/>
                </a:lnTo>
                <a:close/>
              </a:path>
              <a:path w="334009" h="986154">
                <a:moveTo>
                  <a:pt x="18160" y="985951"/>
                </a:moveTo>
                <a:lnTo>
                  <a:pt x="0" y="980198"/>
                </a:lnTo>
                <a:lnTo>
                  <a:pt x="288154" y="69775"/>
                </a:lnTo>
                <a:lnTo>
                  <a:pt x="306317" y="75524"/>
                </a:lnTo>
                <a:lnTo>
                  <a:pt x="18160" y="98595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559521" y="5153342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54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09915" y="4699114"/>
            <a:ext cx="0" cy="908685"/>
          </a:xfrm>
          <a:custGeom>
            <a:avLst/>
            <a:gdLst/>
            <a:ahLst/>
            <a:cxnLst/>
            <a:rect l="l" t="t" r="r" b="b"/>
            <a:pathLst>
              <a:path w="0" h="908685">
                <a:moveTo>
                  <a:pt x="0" y="0"/>
                </a:moveTo>
                <a:lnTo>
                  <a:pt x="0" y="90845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019033" y="4435703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17400" y="4435703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826531" y="4699114"/>
            <a:ext cx="0" cy="908685"/>
          </a:xfrm>
          <a:custGeom>
            <a:avLst/>
            <a:gdLst/>
            <a:ahLst/>
            <a:cxnLst/>
            <a:rect l="l" t="t" r="r" b="b"/>
            <a:pathLst>
              <a:path w="0" h="908685">
                <a:moveTo>
                  <a:pt x="0" y="0"/>
                </a:moveTo>
                <a:lnTo>
                  <a:pt x="0" y="90845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544827" y="464239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252372" y="4867719"/>
            <a:ext cx="504190" cy="744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815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marL="307975">
              <a:lnSpc>
                <a:spcPts val="2815"/>
              </a:lnSpc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428316" y="4489284"/>
            <a:ext cx="131762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3100" algn="l"/>
                <a:tab pos="1177925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34641" y="4283697"/>
            <a:ext cx="33451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39420" algn="l"/>
                <a:tab pos="1197610" algn="l"/>
                <a:tab pos="1605280" algn="l"/>
                <a:tab pos="234759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	y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10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34641" y="4774191"/>
            <a:ext cx="1031875" cy="1116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25600"/>
              </a:lnSpc>
              <a:spcBef>
                <a:spcPts val="95"/>
              </a:spcBef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7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-112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52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-11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383915" y="4798321"/>
            <a:ext cx="107061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260" marR="30480" indent="-10795">
              <a:lnSpc>
                <a:spcPct val="122800"/>
              </a:lnSpc>
              <a:spcBef>
                <a:spcPts val="95"/>
              </a:spcBef>
            </a:pP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82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6841" y="4810386"/>
            <a:ext cx="1033780" cy="1068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1594" marR="30480" indent="-24130">
              <a:lnSpc>
                <a:spcPct val="120000"/>
              </a:lnSpc>
              <a:spcBef>
                <a:spcPts val="95"/>
              </a:spcBef>
            </a:pP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60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104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207125" y="18669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97725" y="18669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70840" y="940873"/>
            <a:ext cx="8365490" cy="1353820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8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4 ) 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求该四面体体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积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1875"/>
              </a:spcBef>
              <a:tabLst>
                <a:tab pos="1059180" algn="l"/>
                <a:tab pos="676402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已知四面体的体积等于以向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6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49" sz="4275" spc="-262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4216" sz="2925" spc="-26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24216" sz="2925" spc="-3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-97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4216" sz="2925" spc="-97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-24216" sz="2925" spc="17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>
                <a:solidFill>
                  <a:srgbClr val="FFFF00"/>
                </a:solidFill>
                <a:latin typeface="Times New Roman"/>
                <a:cs typeface="Times New Roman"/>
              </a:rPr>
              <a:t>,	</a:t>
            </a:r>
            <a:r>
              <a:rPr dirty="0" baseline="-1949" sz="4275" spc="-262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4216" sz="2925" spc="-262">
                <a:solidFill>
                  <a:srgbClr val="FFFF00"/>
                </a:solidFill>
                <a:latin typeface="Times New Roman"/>
                <a:cs typeface="Times New Roman"/>
              </a:rPr>
              <a:t>1 </a:t>
            </a:r>
            <a:r>
              <a:rPr dirty="0" baseline="-1949" sz="4275" spc="-142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4216" sz="2925" spc="-142">
                <a:solidFill>
                  <a:srgbClr val="FFFF00"/>
                </a:solidFill>
                <a:latin typeface="Times New Roman"/>
                <a:cs typeface="Times New Roman"/>
              </a:rPr>
              <a:t>3 </a:t>
            </a:r>
            <a:r>
              <a:rPr dirty="0" baseline="-1949" sz="4275" spc="7">
                <a:solidFill>
                  <a:srgbClr val="FFFF00"/>
                </a:solidFill>
                <a:latin typeface="Times New Roman"/>
                <a:cs typeface="Times New Roman"/>
              </a:rPr>
              <a:t>, </a:t>
            </a:r>
            <a:r>
              <a:rPr dirty="0" baseline="-1949" sz="4275" spc="-262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4216" sz="2925" spc="-26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24216" sz="2925" spc="-2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-97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4216" sz="2925" spc="-97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baseline="-24216" sz="292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10537" y="1866900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333536" y="3637267"/>
            <a:ext cx="22091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2110" algn="l"/>
                <a:tab pos="869315" algn="l"/>
                <a:tab pos="1221105" algn="l"/>
                <a:tab pos="1710689" algn="l"/>
                <a:tab pos="2070100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36218" y="3432073"/>
            <a:ext cx="38989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427355" algn="l"/>
                <a:tab pos="1135380" algn="l"/>
                <a:tab pos="2191385" algn="l"/>
                <a:tab pos="3032760" algn="l"/>
                <a:tab pos="3738245" algn="l"/>
              </a:tabLst>
            </a:pPr>
            <a:r>
              <a:rPr dirty="0" baseline="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V	</a:t>
            </a:r>
            <a:r>
              <a:rPr dirty="0" baseline="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8011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38011" sz="4275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8011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	A</a:t>
            </a:r>
            <a:r>
              <a:rPr dirty="0" sz="2850" spc="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	A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230437" y="3430587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5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5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5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24200" y="3430587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62400" y="3430587"/>
            <a:ext cx="503555" cy="76200"/>
          </a:xfrm>
          <a:custGeom>
            <a:avLst/>
            <a:gdLst/>
            <a:ahLst/>
            <a:cxnLst/>
            <a:rect l="l" t="t" r="r" b="b"/>
            <a:pathLst>
              <a:path w="503554" h="76200">
                <a:moveTo>
                  <a:pt x="427037" y="76200"/>
                </a:moveTo>
                <a:lnTo>
                  <a:pt x="465137" y="38100"/>
                </a:lnTo>
                <a:lnTo>
                  <a:pt x="427037" y="0"/>
                </a:lnTo>
                <a:lnTo>
                  <a:pt x="490537" y="31750"/>
                </a:lnTo>
                <a:lnTo>
                  <a:pt x="474662" y="31750"/>
                </a:lnTo>
                <a:lnTo>
                  <a:pt x="474662" y="44450"/>
                </a:lnTo>
                <a:lnTo>
                  <a:pt x="490537" y="44450"/>
                </a:lnTo>
                <a:lnTo>
                  <a:pt x="427037" y="76200"/>
                </a:lnTo>
                <a:close/>
              </a:path>
              <a:path w="503554" h="76200">
                <a:moveTo>
                  <a:pt x="458787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458787" y="31750"/>
                </a:lnTo>
                <a:lnTo>
                  <a:pt x="465137" y="38100"/>
                </a:lnTo>
                <a:lnTo>
                  <a:pt x="458787" y="44450"/>
                </a:lnTo>
                <a:close/>
              </a:path>
              <a:path w="503554" h="76200">
                <a:moveTo>
                  <a:pt x="490537" y="44450"/>
                </a:moveTo>
                <a:lnTo>
                  <a:pt x="474662" y="44450"/>
                </a:lnTo>
                <a:lnTo>
                  <a:pt x="474662" y="31750"/>
                </a:lnTo>
                <a:lnTo>
                  <a:pt x="490537" y="31750"/>
                </a:lnTo>
                <a:lnTo>
                  <a:pt x="503237" y="38100"/>
                </a:lnTo>
                <a:lnTo>
                  <a:pt x="490537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5790" y="2923768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618896"/>
            <a:ext cx="6882130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7.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证明四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55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49" sz="4275" spc="97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1949" sz="4275" spc="97" b="0">
                <a:solidFill>
                  <a:srgbClr val="FFFFFF"/>
                </a:solidFill>
                <a:latin typeface="Times New Roman"/>
                <a:cs typeface="Times New Roman"/>
              </a:rPr>
              <a:t>(1,1,1),</a:t>
            </a:r>
            <a:r>
              <a:rPr dirty="0" baseline="1949" sz="4275" spc="2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89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1949" sz="4275" spc="89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-5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baseline="1949" sz="4275" spc="-6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68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79" b="0">
                <a:solidFill>
                  <a:srgbClr val="FFFFFF"/>
                </a:solidFill>
                <a:latin typeface="Times New Roman"/>
                <a:cs typeface="Times New Roman"/>
              </a:rPr>
              <a:t>5,</a:t>
            </a:r>
            <a:r>
              <a:rPr dirty="0" baseline="1949" sz="4275" spc="-62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baseline="1949" sz="4275" spc="-60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baseline="1949" sz="4275" spc="-70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72" b="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1949" sz="4275" spc="172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-5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1949" sz="4275" spc="-6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68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baseline="1949" sz="4275" spc="-35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68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262" b="0">
                <a:solidFill>
                  <a:srgbClr val="FFFFFF"/>
                </a:solidFill>
                <a:latin typeface="Times New Roman"/>
                <a:cs typeface="Times New Roman"/>
              </a:rPr>
              <a:t>3),</a:t>
            </a:r>
            <a:endParaRPr baseline="1949" sz="42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20688" y="2837230"/>
            <a:ext cx="1557020" cy="301625"/>
          </a:xfrm>
          <a:custGeom>
            <a:avLst/>
            <a:gdLst/>
            <a:ahLst/>
            <a:cxnLst/>
            <a:rect l="l" t="t" r="r" b="b"/>
            <a:pathLst>
              <a:path w="1557020" h="301625">
                <a:moveTo>
                  <a:pt x="1469602" y="28195"/>
                </a:moveTo>
                <a:lnTo>
                  <a:pt x="1464906" y="0"/>
                </a:lnTo>
                <a:lnTo>
                  <a:pt x="1545045" y="24676"/>
                </a:lnTo>
                <a:lnTo>
                  <a:pt x="1490738" y="24676"/>
                </a:lnTo>
                <a:lnTo>
                  <a:pt x="1469602" y="28195"/>
                </a:lnTo>
                <a:close/>
              </a:path>
              <a:path w="1557020" h="301625">
                <a:moveTo>
                  <a:pt x="1474296" y="56377"/>
                </a:moveTo>
                <a:lnTo>
                  <a:pt x="1469602" y="28195"/>
                </a:lnTo>
                <a:lnTo>
                  <a:pt x="1490738" y="24676"/>
                </a:lnTo>
                <a:lnTo>
                  <a:pt x="1495437" y="52857"/>
                </a:lnTo>
                <a:lnTo>
                  <a:pt x="1474296" y="56377"/>
                </a:lnTo>
                <a:close/>
              </a:path>
              <a:path w="1557020" h="301625">
                <a:moveTo>
                  <a:pt x="1478991" y="84569"/>
                </a:moveTo>
                <a:lnTo>
                  <a:pt x="1474296" y="56377"/>
                </a:lnTo>
                <a:lnTo>
                  <a:pt x="1495437" y="52857"/>
                </a:lnTo>
                <a:lnTo>
                  <a:pt x="1490738" y="24676"/>
                </a:lnTo>
                <a:lnTo>
                  <a:pt x="1545045" y="24676"/>
                </a:lnTo>
                <a:lnTo>
                  <a:pt x="1556511" y="28206"/>
                </a:lnTo>
                <a:lnTo>
                  <a:pt x="1478991" y="84569"/>
                </a:lnTo>
                <a:close/>
              </a:path>
              <a:path w="1557020" h="301625">
                <a:moveTo>
                  <a:pt x="4698" y="301066"/>
                </a:moveTo>
                <a:lnTo>
                  <a:pt x="0" y="272872"/>
                </a:lnTo>
                <a:lnTo>
                  <a:pt x="1469604" y="28206"/>
                </a:lnTo>
                <a:lnTo>
                  <a:pt x="1474296" y="56377"/>
                </a:lnTo>
                <a:lnTo>
                  <a:pt x="4698" y="3010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64846" y="1554162"/>
            <a:ext cx="1003300" cy="1607820"/>
          </a:xfrm>
          <a:custGeom>
            <a:avLst/>
            <a:gdLst/>
            <a:ahLst/>
            <a:cxnLst/>
            <a:rect l="l" t="t" r="r" b="b"/>
            <a:pathLst>
              <a:path w="1003300" h="1607820">
                <a:moveTo>
                  <a:pt x="945482" y="65371"/>
                </a:moveTo>
                <a:lnTo>
                  <a:pt x="921181" y="50330"/>
                </a:lnTo>
                <a:lnTo>
                  <a:pt x="1002753" y="0"/>
                </a:lnTo>
                <a:lnTo>
                  <a:pt x="998469" y="47142"/>
                </a:lnTo>
                <a:lnTo>
                  <a:pt x="956767" y="47142"/>
                </a:lnTo>
                <a:lnTo>
                  <a:pt x="945482" y="65371"/>
                </a:lnTo>
                <a:close/>
              </a:path>
              <a:path w="1003300" h="1607820">
                <a:moveTo>
                  <a:pt x="969782" y="80413"/>
                </a:moveTo>
                <a:lnTo>
                  <a:pt x="945482" y="65371"/>
                </a:lnTo>
                <a:lnTo>
                  <a:pt x="956767" y="47142"/>
                </a:lnTo>
                <a:lnTo>
                  <a:pt x="981062" y="62191"/>
                </a:lnTo>
                <a:lnTo>
                  <a:pt x="969782" y="80413"/>
                </a:lnTo>
                <a:close/>
              </a:path>
              <a:path w="1003300" h="1607820">
                <a:moveTo>
                  <a:pt x="994079" y="95453"/>
                </a:moveTo>
                <a:lnTo>
                  <a:pt x="969782" y="80413"/>
                </a:lnTo>
                <a:lnTo>
                  <a:pt x="981062" y="62191"/>
                </a:lnTo>
                <a:lnTo>
                  <a:pt x="956767" y="47142"/>
                </a:lnTo>
                <a:lnTo>
                  <a:pt x="998469" y="47142"/>
                </a:lnTo>
                <a:lnTo>
                  <a:pt x="994079" y="95453"/>
                </a:lnTo>
                <a:close/>
              </a:path>
              <a:path w="1003300" h="1607820">
                <a:moveTo>
                  <a:pt x="24307" y="1607718"/>
                </a:moveTo>
                <a:lnTo>
                  <a:pt x="0" y="1592681"/>
                </a:lnTo>
                <a:lnTo>
                  <a:pt x="945482" y="65371"/>
                </a:lnTo>
                <a:lnTo>
                  <a:pt x="969782" y="80413"/>
                </a:lnTo>
                <a:lnTo>
                  <a:pt x="24307" y="16077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07810" y="29497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85786" y="1273340"/>
            <a:ext cx="2489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13521" y="1794116"/>
            <a:ext cx="2692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69799" y="2073275"/>
            <a:ext cx="1836420" cy="1079500"/>
          </a:xfrm>
          <a:custGeom>
            <a:avLst/>
            <a:gdLst/>
            <a:ahLst/>
            <a:cxnLst/>
            <a:rect l="l" t="t" r="r" b="b"/>
            <a:pathLst>
              <a:path w="1836420" h="1079500">
                <a:moveTo>
                  <a:pt x="1754753" y="30850"/>
                </a:moveTo>
                <a:lnTo>
                  <a:pt x="1740357" y="6172"/>
                </a:lnTo>
                <a:lnTo>
                  <a:pt x="1836000" y="0"/>
                </a:lnTo>
                <a:lnTo>
                  <a:pt x="1822888" y="20053"/>
                </a:lnTo>
                <a:lnTo>
                  <a:pt x="1773262" y="20053"/>
                </a:lnTo>
                <a:lnTo>
                  <a:pt x="1754753" y="30850"/>
                </a:lnTo>
                <a:close/>
              </a:path>
              <a:path w="1836420" h="1079500">
                <a:moveTo>
                  <a:pt x="1769155" y="55538"/>
                </a:moveTo>
                <a:lnTo>
                  <a:pt x="1754753" y="30850"/>
                </a:lnTo>
                <a:lnTo>
                  <a:pt x="1773262" y="20053"/>
                </a:lnTo>
                <a:lnTo>
                  <a:pt x="1787664" y="44742"/>
                </a:lnTo>
                <a:lnTo>
                  <a:pt x="1769155" y="55538"/>
                </a:lnTo>
                <a:close/>
              </a:path>
              <a:path w="1836420" h="1079500">
                <a:moveTo>
                  <a:pt x="1783549" y="80213"/>
                </a:moveTo>
                <a:lnTo>
                  <a:pt x="1769155" y="55538"/>
                </a:lnTo>
                <a:lnTo>
                  <a:pt x="1787664" y="44742"/>
                </a:lnTo>
                <a:lnTo>
                  <a:pt x="1773262" y="20053"/>
                </a:lnTo>
                <a:lnTo>
                  <a:pt x="1822888" y="20053"/>
                </a:lnTo>
                <a:lnTo>
                  <a:pt x="1783549" y="80213"/>
                </a:lnTo>
                <a:close/>
              </a:path>
              <a:path w="1836420" h="1079500">
                <a:moveTo>
                  <a:pt x="14401" y="1079144"/>
                </a:moveTo>
                <a:lnTo>
                  <a:pt x="0" y="1054455"/>
                </a:lnTo>
                <a:lnTo>
                  <a:pt x="1754753" y="30850"/>
                </a:lnTo>
                <a:lnTo>
                  <a:pt x="1769155" y="55538"/>
                </a:lnTo>
                <a:lnTo>
                  <a:pt x="14401" y="10791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854987" y="2923768"/>
          <a:ext cx="2303780" cy="1435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65"/>
                <a:gridCol w="598804"/>
                <a:gridCol w="779144"/>
                <a:gridCol w="597535"/>
              </a:tblGrid>
              <a:tr h="424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3145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07010">
                        <a:lnSpc>
                          <a:spcPts val="3150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5560">
                        <a:lnSpc>
                          <a:spcPts val="3145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104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</a:t>
                      </a:r>
                      <a:endParaRPr sz="2850">
                        <a:latin typeface="Symbol"/>
                        <a:cs typeface="Symbol"/>
                      </a:endParaRPr>
                    </a:p>
                  </a:txBody>
                  <a:tcPr marL="0" marR="0" marB="0" marT="22860"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1770">
                        <a:lnSpc>
                          <a:spcPts val="3404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07010">
                        <a:lnSpc>
                          <a:spcPts val="3404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404"/>
                        </a:lnSpc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999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>
                    <a:lnL w="635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18224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"/>
                </a:tc>
                <a:tc>
                  <a:txBody>
                    <a:bodyPr/>
                    <a:lstStyle/>
                    <a:p>
                      <a:pPr algn="r" marR="3429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8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8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255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095398" y="2644940"/>
            <a:ext cx="289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139" y="3394316"/>
            <a:ext cx="3880485" cy="1489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30353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四点共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262" y="1086623"/>
            <a:ext cx="3997960" cy="1640839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(10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Times New Roman"/>
                <a:cs typeface="Times New Roman"/>
              </a:rPr>
              <a:t>,15,17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共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baseline="3968" sz="4200" spc="-105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3968" sz="42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  <a:spcBef>
                <a:spcPts val="1225"/>
              </a:spcBef>
              <a:tabLst>
                <a:tab pos="103124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因</a:t>
            </a:r>
            <a:endParaRPr sz="2800">
              <a:latin typeface="新宋体"/>
              <a:cs typeface="新宋体"/>
            </a:endParaRPr>
          </a:p>
          <a:p>
            <a:pPr marL="1724660">
              <a:lnSpc>
                <a:spcPct val="100000"/>
              </a:lnSpc>
              <a:tabLst>
                <a:tab pos="2028189" algn="l"/>
                <a:tab pos="2640330" algn="l"/>
                <a:tab pos="3286760" algn="l"/>
              </a:tabLst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[	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AB	AC	AD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8400" y="2247900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76200"/>
                </a:moveTo>
                <a:lnTo>
                  <a:pt x="393700" y="38100"/>
                </a:lnTo>
                <a:lnTo>
                  <a:pt x="355600" y="0"/>
                </a:lnTo>
                <a:lnTo>
                  <a:pt x="419100" y="31750"/>
                </a:lnTo>
                <a:lnTo>
                  <a:pt x="403225" y="31750"/>
                </a:lnTo>
                <a:lnTo>
                  <a:pt x="403225" y="44450"/>
                </a:lnTo>
                <a:lnTo>
                  <a:pt x="419100" y="44450"/>
                </a:lnTo>
                <a:lnTo>
                  <a:pt x="355600" y="76200"/>
                </a:lnTo>
                <a:close/>
              </a:path>
              <a:path w="431800" h="76200">
                <a:moveTo>
                  <a:pt x="3873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387350" y="31750"/>
                </a:lnTo>
                <a:lnTo>
                  <a:pt x="393700" y="38100"/>
                </a:lnTo>
                <a:lnTo>
                  <a:pt x="387350" y="44450"/>
                </a:lnTo>
                <a:close/>
              </a:path>
              <a:path w="431800" h="76200">
                <a:moveTo>
                  <a:pt x="419100" y="44450"/>
                </a:moveTo>
                <a:lnTo>
                  <a:pt x="403225" y="44450"/>
                </a:lnTo>
                <a:lnTo>
                  <a:pt x="403225" y="31750"/>
                </a:lnTo>
                <a:lnTo>
                  <a:pt x="419100" y="31750"/>
                </a:lnTo>
                <a:lnTo>
                  <a:pt x="431800" y="38100"/>
                </a:lnTo>
                <a:lnTo>
                  <a:pt x="4191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24200" y="2247900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76200"/>
                </a:moveTo>
                <a:lnTo>
                  <a:pt x="393700" y="38100"/>
                </a:lnTo>
                <a:lnTo>
                  <a:pt x="355600" y="0"/>
                </a:lnTo>
                <a:lnTo>
                  <a:pt x="419100" y="31750"/>
                </a:lnTo>
                <a:lnTo>
                  <a:pt x="403225" y="31750"/>
                </a:lnTo>
                <a:lnTo>
                  <a:pt x="403225" y="44450"/>
                </a:lnTo>
                <a:lnTo>
                  <a:pt x="419100" y="44450"/>
                </a:lnTo>
                <a:lnTo>
                  <a:pt x="355600" y="76200"/>
                </a:lnTo>
                <a:close/>
              </a:path>
              <a:path w="431800" h="76200">
                <a:moveTo>
                  <a:pt x="3873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387350" y="31750"/>
                </a:lnTo>
                <a:lnTo>
                  <a:pt x="393700" y="38100"/>
                </a:lnTo>
                <a:lnTo>
                  <a:pt x="387350" y="44450"/>
                </a:lnTo>
                <a:close/>
              </a:path>
              <a:path w="431800" h="76200">
                <a:moveTo>
                  <a:pt x="419100" y="44450"/>
                </a:moveTo>
                <a:lnTo>
                  <a:pt x="403225" y="44450"/>
                </a:lnTo>
                <a:lnTo>
                  <a:pt x="403225" y="31750"/>
                </a:lnTo>
                <a:lnTo>
                  <a:pt x="419100" y="31750"/>
                </a:lnTo>
                <a:lnTo>
                  <a:pt x="431800" y="38100"/>
                </a:lnTo>
                <a:lnTo>
                  <a:pt x="4191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33800" y="2247900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76200"/>
                </a:moveTo>
                <a:lnTo>
                  <a:pt x="393700" y="38100"/>
                </a:lnTo>
                <a:lnTo>
                  <a:pt x="355600" y="0"/>
                </a:lnTo>
                <a:lnTo>
                  <a:pt x="419100" y="31750"/>
                </a:lnTo>
                <a:lnTo>
                  <a:pt x="403225" y="31750"/>
                </a:lnTo>
                <a:lnTo>
                  <a:pt x="403225" y="44450"/>
                </a:lnTo>
                <a:lnTo>
                  <a:pt x="419100" y="44450"/>
                </a:lnTo>
                <a:lnTo>
                  <a:pt x="355600" y="76200"/>
                </a:lnTo>
                <a:close/>
              </a:path>
              <a:path w="431800" h="76200">
                <a:moveTo>
                  <a:pt x="3873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387350" y="31750"/>
                </a:lnTo>
                <a:lnTo>
                  <a:pt x="393700" y="38100"/>
                </a:lnTo>
                <a:lnTo>
                  <a:pt x="387350" y="44450"/>
                </a:lnTo>
                <a:close/>
              </a:path>
              <a:path w="431800" h="76200">
                <a:moveTo>
                  <a:pt x="419100" y="44450"/>
                </a:moveTo>
                <a:lnTo>
                  <a:pt x="403225" y="44450"/>
                </a:lnTo>
                <a:lnTo>
                  <a:pt x="403225" y="31750"/>
                </a:lnTo>
                <a:lnTo>
                  <a:pt x="419100" y="31750"/>
                </a:lnTo>
                <a:lnTo>
                  <a:pt x="431800" y="38100"/>
                </a:lnTo>
                <a:lnTo>
                  <a:pt x="4191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037" y="528637"/>
            <a:ext cx="1990725" cy="695325"/>
          </a:xfrm>
          <a:custGeom>
            <a:avLst/>
            <a:gdLst/>
            <a:ahLst/>
            <a:cxnLst/>
            <a:rect l="l" t="t" r="r" b="b"/>
            <a:pathLst>
              <a:path w="1990725" h="695325">
                <a:moveTo>
                  <a:pt x="1990725" y="695325"/>
                </a:moveTo>
                <a:lnTo>
                  <a:pt x="0" y="695325"/>
                </a:lnTo>
                <a:lnTo>
                  <a:pt x="0" y="0"/>
                </a:lnTo>
                <a:lnTo>
                  <a:pt x="1990725" y="0"/>
                </a:lnTo>
                <a:lnTo>
                  <a:pt x="1990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85800"/>
                </a:lnTo>
                <a:lnTo>
                  <a:pt x="4762" y="685800"/>
                </a:lnTo>
                <a:lnTo>
                  <a:pt x="9525" y="690562"/>
                </a:lnTo>
                <a:lnTo>
                  <a:pt x="1990725" y="690562"/>
                </a:lnTo>
                <a:lnTo>
                  <a:pt x="1990725" y="695325"/>
                </a:lnTo>
                <a:close/>
              </a:path>
              <a:path w="1990725" h="695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90725" h="695325">
                <a:moveTo>
                  <a:pt x="1981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81200" y="4762"/>
                </a:lnTo>
                <a:lnTo>
                  <a:pt x="1981200" y="9525"/>
                </a:lnTo>
                <a:close/>
              </a:path>
              <a:path w="1990725" h="695325">
                <a:moveTo>
                  <a:pt x="1981200" y="690562"/>
                </a:moveTo>
                <a:lnTo>
                  <a:pt x="1981200" y="4762"/>
                </a:lnTo>
                <a:lnTo>
                  <a:pt x="1985962" y="9525"/>
                </a:lnTo>
                <a:lnTo>
                  <a:pt x="1990725" y="9525"/>
                </a:lnTo>
                <a:lnTo>
                  <a:pt x="1990725" y="685800"/>
                </a:lnTo>
                <a:lnTo>
                  <a:pt x="1985962" y="685800"/>
                </a:lnTo>
                <a:lnTo>
                  <a:pt x="1981200" y="690562"/>
                </a:lnTo>
                <a:close/>
              </a:path>
              <a:path w="1990725" h="695325">
                <a:moveTo>
                  <a:pt x="1990725" y="9525"/>
                </a:moveTo>
                <a:lnTo>
                  <a:pt x="1985962" y="9525"/>
                </a:lnTo>
                <a:lnTo>
                  <a:pt x="1981200" y="4762"/>
                </a:lnTo>
                <a:lnTo>
                  <a:pt x="1990725" y="4762"/>
                </a:lnTo>
                <a:lnTo>
                  <a:pt x="1990725" y="9525"/>
                </a:lnTo>
                <a:close/>
              </a:path>
              <a:path w="1990725" h="695325">
                <a:moveTo>
                  <a:pt x="9525" y="690562"/>
                </a:moveTo>
                <a:lnTo>
                  <a:pt x="4762" y="685800"/>
                </a:lnTo>
                <a:lnTo>
                  <a:pt x="9525" y="685800"/>
                </a:lnTo>
                <a:lnTo>
                  <a:pt x="9525" y="690562"/>
                </a:lnTo>
                <a:close/>
              </a:path>
              <a:path w="1990725" h="695325">
                <a:moveTo>
                  <a:pt x="1981200" y="690562"/>
                </a:moveTo>
                <a:lnTo>
                  <a:pt x="9525" y="690562"/>
                </a:lnTo>
                <a:lnTo>
                  <a:pt x="9525" y="685800"/>
                </a:lnTo>
                <a:lnTo>
                  <a:pt x="1981200" y="685800"/>
                </a:lnTo>
                <a:lnTo>
                  <a:pt x="1981200" y="690562"/>
                </a:lnTo>
                <a:close/>
              </a:path>
              <a:path w="1990725" h="695325">
                <a:moveTo>
                  <a:pt x="1990725" y="690562"/>
                </a:moveTo>
                <a:lnTo>
                  <a:pt x="1981200" y="690562"/>
                </a:lnTo>
                <a:lnTo>
                  <a:pt x="1985962" y="685800"/>
                </a:lnTo>
                <a:lnTo>
                  <a:pt x="1990725" y="685800"/>
                </a:lnTo>
                <a:lnTo>
                  <a:pt x="1990725" y="6905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7089" y="596265"/>
            <a:ext cx="16573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内容小</a:t>
            </a:r>
            <a:r>
              <a:rPr dirty="0" spc="-10"/>
              <a:t>结</a:t>
            </a:r>
          </a:p>
        </p:txBody>
      </p:sp>
      <p:sp>
        <p:nvSpPr>
          <p:cNvPr id="4" name="object 4"/>
          <p:cNvSpPr/>
          <p:nvPr/>
        </p:nvSpPr>
        <p:spPr>
          <a:xfrm>
            <a:off x="2619375" y="2628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2775" y="2552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52775" y="317817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1775" y="3771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52775" y="3695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10540" y="1221989"/>
            <a:ext cx="7816215" cy="292798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1455"/>
              </a:spcBef>
            </a:pP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baseline="2976" sz="4200" spc="-123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2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29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2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29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2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187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3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12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90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1.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向量运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算</a:t>
            </a:r>
            <a:endParaRPr sz="2800">
              <a:latin typeface="新宋体"/>
              <a:cs typeface="新宋体"/>
            </a:endParaRPr>
          </a:p>
          <a:p>
            <a:pPr marL="828675">
              <a:lnSpc>
                <a:spcPct val="100000"/>
              </a:lnSpc>
              <a:spcBef>
                <a:spcPts val="905"/>
              </a:spcBef>
              <a:tabLst>
                <a:tab pos="212915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加减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6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24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64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29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66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828675">
              <a:lnSpc>
                <a:spcPct val="100000"/>
              </a:lnSpc>
              <a:spcBef>
                <a:spcPts val="930"/>
              </a:spcBef>
              <a:tabLst>
                <a:tab pos="235013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数乘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3000" spc="-21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17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7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262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00" spc="-8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127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000" spc="-11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16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828675">
              <a:lnSpc>
                <a:spcPct val="100000"/>
              </a:lnSpc>
              <a:spcBef>
                <a:spcPts val="1145"/>
              </a:spcBef>
              <a:tabLst>
                <a:tab pos="2281555" algn="l"/>
              </a:tabLst>
            </a:pP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点积</a:t>
            </a:r>
            <a:r>
              <a:rPr dirty="0" baseline="3968" sz="4200" spc="-7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17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14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17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5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5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73175" y="145097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87775" y="14097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96000" y="1485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372869" y="4896484"/>
            <a:ext cx="8356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叉积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8240" y="4473803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265902" y="4473803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7937" y="43815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79912" y="43815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68862" y="43815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760596" y="4352170"/>
            <a:ext cx="1443990" cy="1588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900" marR="55880" indent="38735">
              <a:lnSpc>
                <a:spcPct val="109800"/>
              </a:lnSpc>
              <a:spcBef>
                <a:spcPts val="90"/>
              </a:spcBef>
              <a:tabLst>
                <a:tab pos="595630" algn="l"/>
                <a:tab pos="656590" algn="l"/>
                <a:tab pos="1078865" algn="l"/>
                <a:tab pos="1122680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		j	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  </a:t>
            </a:r>
            <a:r>
              <a:rPr dirty="0" sz="2850" spc="1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49" sz="4275" spc="39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8518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518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1380"/>
              </a:spcBef>
              <a:tabLst>
                <a:tab pos="584200" algn="l"/>
                <a:tab pos="1092200" algn="l"/>
              </a:tabLst>
            </a:pP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7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baseline="1949" sz="4275" spc="10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8518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7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97950" y="4894046"/>
            <a:ext cx="9804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3500" y="49530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60700" y="48768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048385"/>
            <a:ext cx="11912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混合积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917064"/>
            <a:ext cx="19024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dirty="0" sz="28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向量关系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9000" y="274955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5500" y="31750"/>
                </a:lnTo>
                <a:lnTo>
                  <a:pt x="781050" y="31750"/>
                </a:lnTo>
                <a:lnTo>
                  <a:pt x="781050" y="44450"/>
                </a:lnTo>
                <a:lnTo>
                  <a:pt x="825500" y="44450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62000" y="31750"/>
                </a:lnTo>
                <a:lnTo>
                  <a:pt x="762000" y="44450"/>
                </a:lnTo>
                <a:close/>
              </a:path>
              <a:path w="838200" h="76200">
                <a:moveTo>
                  <a:pt x="825500" y="44450"/>
                </a:moveTo>
                <a:lnTo>
                  <a:pt x="781050" y="44450"/>
                </a:lnTo>
                <a:lnTo>
                  <a:pt x="781050" y="31750"/>
                </a:lnTo>
                <a:lnTo>
                  <a:pt x="825500" y="31750"/>
                </a:lnTo>
                <a:lnTo>
                  <a:pt x="838200" y="38100"/>
                </a:lnTo>
                <a:lnTo>
                  <a:pt x="8255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59000" y="287972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838200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838200" h="76200">
                <a:moveTo>
                  <a:pt x="838200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838200" y="31750"/>
                </a:lnTo>
                <a:lnTo>
                  <a:pt x="8382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95800" y="2770187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5500" y="31750"/>
                </a:lnTo>
                <a:lnTo>
                  <a:pt x="781050" y="31750"/>
                </a:lnTo>
                <a:lnTo>
                  <a:pt x="781050" y="44450"/>
                </a:lnTo>
                <a:lnTo>
                  <a:pt x="825500" y="44450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62000" y="31750"/>
                </a:lnTo>
                <a:lnTo>
                  <a:pt x="762000" y="44450"/>
                </a:lnTo>
                <a:close/>
              </a:path>
              <a:path w="838200" h="76200">
                <a:moveTo>
                  <a:pt x="825500" y="44450"/>
                </a:moveTo>
                <a:lnTo>
                  <a:pt x="781050" y="44450"/>
                </a:lnTo>
                <a:lnTo>
                  <a:pt x="781050" y="31750"/>
                </a:lnTo>
                <a:lnTo>
                  <a:pt x="825500" y="31750"/>
                </a:lnTo>
                <a:lnTo>
                  <a:pt x="838200" y="38100"/>
                </a:lnTo>
                <a:lnTo>
                  <a:pt x="8255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495800" y="2900362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838200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838200" h="76200">
                <a:moveTo>
                  <a:pt x="838200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838200" y="31750"/>
                </a:lnTo>
                <a:lnTo>
                  <a:pt x="8382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11825" y="2847975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63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273800" y="2867329"/>
            <a:ext cx="384175" cy="0"/>
          </a:xfrm>
          <a:custGeom>
            <a:avLst/>
            <a:gdLst/>
            <a:ahLst/>
            <a:cxnLst/>
            <a:rect l="l" t="t" r="r" b="b"/>
            <a:pathLst>
              <a:path w="384175" h="0">
                <a:moveTo>
                  <a:pt x="0" y="0"/>
                </a:moveTo>
                <a:lnTo>
                  <a:pt x="38417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242849" y="2862960"/>
            <a:ext cx="4032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73900" y="2854325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 h="0">
                <a:moveTo>
                  <a:pt x="0" y="0"/>
                </a:moveTo>
                <a:lnTo>
                  <a:pt x="3603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68175" y="2849727"/>
            <a:ext cx="19653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612265" algn="l"/>
              </a:tabLst>
            </a:pP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4050" y="2341727"/>
            <a:ext cx="19221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95300" algn="l"/>
                <a:tab pos="1272540" algn="l"/>
              </a:tabLst>
            </a:pPr>
            <a:r>
              <a:rPr dirty="0" baseline="1949" sz="4275" spc="3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8518" sz="2925" spc="37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baseline="-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4113" sz="4275" spc="1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822" sz="4275" spc="10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1396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baseline="-3703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7037" sz="4275" spc="3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3287" y="3543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5500" y="31750"/>
                </a:lnTo>
                <a:lnTo>
                  <a:pt x="781050" y="31750"/>
                </a:lnTo>
                <a:lnTo>
                  <a:pt x="781050" y="44450"/>
                </a:lnTo>
                <a:lnTo>
                  <a:pt x="825500" y="44450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62000" y="31750"/>
                </a:lnTo>
                <a:lnTo>
                  <a:pt x="762000" y="44450"/>
                </a:lnTo>
                <a:close/>
              </a:path>
              <a:path w="838200" h="76200">
                <a:moveTo>
                  <a:pt x="825500" y="44450"/>
                </a:moveTo>
                <a:lnTo>
                  <a:pt x="781050" y="44450"/>
                </a:lnTo>
                <a:lnTo>
                  <a:pt x="781050" y="31750"/>
                </a:lnTo>
                <a:lnTo>
                  <a:pt x="825500" y="31750"/>
                </a:lnTo>
                <a:lnTo>
                  <a:pt x="838200" y="38100"/>
                </a:lnTo>
                <a:lnTo>
                  <a:pt x="8255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73287" y="367347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838200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838200" h="76200">
                <a:moveTo>
                  <a:pt x="838200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838200" y="31750"/>
                </a:lnTo>
                <a:lnTo>
                  <a:pt x="8382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95800" y="3543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5500" y="31750"/>
                </a:lnTo>
                <a:lnTo>
                  <a:pt x="781050" y="31750"/>
                </a:lnTo>
                <a:lnTo>
                  <a:pt x="781050" y="44450"/>
                </a:lnTo>
                <a:lnTo>
                  <a:pt x="825500" y="44450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62000" y="31750"/>
                </a:lnTo>
                <a:lnTo>
                  <a:pt x="762000" y="44450"/>
                </a:lnTo>
                <a:close/>
              </a:path>
              <a:path w="838200" h="76200">
                <a:moveTo>
                  <a:pt x="825500" y="44450"/>
                </a:moveTo>
                <a:lnTo>
                  <a:pt x="781050" y="44450"/>
                </a:lnTo>
                <a:lnTo>
                  <a:pt x="781050" y="31750"/>
                </a:lnTo>
                <a:lnTo>
                  <a:pt x="825500" y="31750"/>
                </a:lnTo>
                <a:lnTo>
                  <a:pt x="838200" y="38100"/>
                </a:lnTo>
                <a:lnTo>
                  <a:pt x="8255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95800" y="367347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838200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838200" h="76200">
                <a:moveTo>
                  <a:pt x="838200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838200" y="31750"/>
                </a:lnTo>
                <a:lnTo>
                  <a:pt x="8382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30049" y="3330740"/>
            <a:ext cx="33566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851785" algn="l"/>
              </a:tabLst>
            </a:pP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17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14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17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5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5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6035" y="2658211"/>
            <a:ext cx="7099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44600" y="2705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735137" y="2628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44600" y="35433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11337" y="3467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3262" y="347186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14737" y="339566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48833" y="562368"/>
            <a:ext cx="0" cy="1536065"/>
          </a:xfrm>
          <a:custGeom>
            <a:avLst/>
            <a:gdLst/>
            <a:ahLst/>
            <a:cxnLst/>
            <a:rect l="l" t="t" r="r" b="b"/>
            <a:pathLst>
              <a:path w="0" h="1536064">
                <a:moveTo>
                  <a:pt x="0" y="0"/>
                </a:moveTo>
                <a:lnTo>
                  <a:pt x="0" y="15359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54862" y="562368"/>
            <a:ext cx="0" cy="1536065"/>
          </a:xfrm>
          <a:custGeom>
            <a:avLst/>
            <a:gdLst/>
            <a:ahLst/>
            <a:cxnLst/>
            <a:rect l="l" t="t" r="r" b="b"/>
            <a:pathLst>
              <a:path w="0" h="1536064">
                <a:moveTo>
                  <a:pt x="0" y="0"/>
                </a:moveTo>
                <a:lnTo>
                  <a:pt x="0" y="15359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5528970" y="967620"/>
            <a:ext cx="1398905" cy="1056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 marR="17780" indent="520700">
              <a:lnSpc>
                <a:spcPct val="118700"/>
              </a:lnSpc>
              <a:spcBef>
                <a:spcPts val="95"/>
              </a:spcBef>
              <a:tabLst>
                <a:tab pos="551815" algn="l"/>
                <a:tab pos="1089025" algn="l"/>
              </a:tabLst>
            </a:pPr>
            <a:r>
              <a:rPr dirty="0" sz="2850" spc="1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baseline="-21367" sz="2925" spc="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24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2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21367" sz="2925" spc="-66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5520232" y="529208"/>
            <a:ext cx="142176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551815" algn="l"/>
                <a:tab pos="1094740" algn="l"/>
              </a:tabLst>
            </a:pPr>
            <a:r>
              <a:rPr dirty="0" sz="2850" spc="9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b="0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3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2" b="0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9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2850" y="11255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41800" y="10493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800600" y="11255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097887" y="959040"/>
            <a:ext cx="3787140" cy="5772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053080" algn="l"/>
                <a:tab pos="3450590" algn="l"/>
              </a:tabLst>
            </a:pPr>
            <a:r>
              <a:rPr dirty="0" sz="3600" spc="-229">
                <a:solidFill>
                  <a:srgbClr val="FFFF00"/>
                </a:solidFill>
                <a:latin typeface="Symbol"/>
                <a:cs typeface="Symbol"/>
              </a:rPr>
              <a:t></a:t>
            </a:r>
            <a:r>
              <a:rPr dirty="0" sz="3600" spc="-3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1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1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2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600" spc="-100">
                <a:solidFill>
                  <a:srgbClr val="FFFF00"/>
                </a:solidFill>
                <a:latin typeface="Symbol"/>
                <a:cs typeface="Symbol"/>
              </a:rPr>
              <a:t></a:t>
            </a:r>
            <a:r>
              <a:rPr dirty="0" sz="2850" spc="-10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8518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baseline="-18518" sz="29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300287" y="1104900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05087" y="1028700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09887" y="1104900"/>
            <a:ext cx="228600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238427" y="3226048"/>
            <a:ext cx="1713230" cy="1394460"/>
          </a:xfrm>
          <a:prstGeom prst="rect">
            <a:avLst/>
          </a:prstGeom>
        </p:spPr>
        <p:txBody>
          <a:bodyPr wrap="square" lIns="0" tIns="261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6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197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3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共面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57300" y="4229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638300" y="4152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43100" y="4229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86100" y="4305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5500" y="31750"/>
                </a:lnTo>
                <a:lnTo>
                  <a:pt x="781050" y="31750"/>
                </a:lnTo>
                <a:lnTo>
                  <a:pt x="781050" y="44450"/>
                </a:lnTo>
                <a:lnTo>
                  <a:pt x="825500" y="44450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62000" y="31750"/>
                </a:lnTo>
                <a:lnTo>
                  <a:pt x="762000" y="44450"/>
                </a:lnTo>
                <a:close/>
              </a:path>
              <a:path w="838200" h="76200">
                <a:moveTo>
                  <a:pt x="825500" y="44450"/>
                </a:moveTo>
                <a:lnTo>
                  <a:pt x="781050" y="44450"/>
                </a:lnTo>
                <a:lnTo>
                  <a:pt x="781050" y="31750"/>
                </a:lnTo>
                <a:lnTo>
                  <a:pt x="825500" y="31750"/>
                </a:lnTo>
                <a:lnTo>
                  <a:pt x="838200" y="38100"/>
                </a:lnTo>
                <a:lnTo>
                  <a:pt x="8255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086100" y="443547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838200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838200" h="76200">
                <a:moveTo>
                  <a:pt x="838200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838200" y="31750"/>
                </a:lnTo>
                <a:lnTo>
                  <a:pt x="8382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43375" y="4729340"/>
            <a:ext cx="0" cy="1482090"/>
          </a:xfrm>
          <a:custGeom>
            <a:avLst/>
            <a:gdLst/>
            <a:ahLst/>
            <a:cxnLst/>
            <a:rect l="l" t="t" r="r" b="b"/>
            <a:pathLst>
              <a:path w="0" h="1482089">
                <a:moveTo>
                  <a:pt x="0" y="0"/>
                </a:moveTo>
                <a:lnTo>
                  <a:pt x="0" y="148173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70587" y="4729340"/>
            <a:ext cx="0" cy="1482090"/>
          </a:xfrm>
          <a:custGeom>
            <a:avLst/>
            <a:gdLst/>
            <a:ahLst/>
            <a:cxnLst/>
            <a:rect l="l" t="t" r="r" b="b"/>
            <a:pathLst>
              <a:path w="0" h="1482089">
                <a:moveTo>
                  <a:pt x="0" y="0"/>
                </a:moveTo>
                <a:lnTo>
                  <a:pt x="0" y="1481734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4189412" y="4646378"/>
            <a:ext cx="2403475" cy="149098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  <a:tabLst>
                <a:tab pos="687705" algn="l"/>
                <a:tab pos="1341120" algn="l"/>
              </a:tabLst>
            </a:pP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09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1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  <a:spcBef>
                <a:spcPts val="425"/>
              </a:spcBef>
              <a:tabLst>
                <a:tab pos="690880" algn="l"/>
                <a:tab pos="1344295" algn="l"/>
                <a:tab pos="1886585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04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3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425"/>
              </a:spcBef>
              <a:tabLst>
                <a:tab pos="696595" algn="l"/>
                <a:tab pos="1350010" algn="l"/>
              </a:tabLst>
            </a:pP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120" i="1">
                <a:solidFill>
                  <a:srgbClr val="FFFFFF"/>
                </a:solidFill>
                <a:latin typeface="Times New Roman"/>
                <a:cs typeface="Times New Roman"/>
              </a:rPr>
              <a:t>x	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195" i="1">
                <a:solidFill>
                  <a:srgbClr val="FFFFFF"/>
                </a:solidFill>
                <a:latin typeface="Times New Roman"/>
                <a:cs typeface="Times New Roman"/>
              </a:rPr>
              <a:t>y	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12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01693" y="4110659"/>
            <a:ext cx="20116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222750" y="41735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711700" y="40973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30812" y="417353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124200" y="531812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5500" y="31750"/>
                </a:lnTo>
                <a:lnTo>
                  <a:pt x="781050" y="31750"/>
                </a:lnTo>
                <a:lnTo>
                  <a:pt x="781050" y="44450"/>
                </a:lnTo>
                <a:lnTo>
                  <a:pt x="825500" y="44450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762000" y="31750"/>
                </a:lnTo>
                <a:lnTo>
                  <a:pt x="762000" y="44450"/>
                </a:lnTo>
                <a:close/>
              </a:path>
              <a:path w="838200" h="76200">
                <a:moveTo>
                  <a:pt x="825500" y="44450"/>
                </a:moveTo>
                <a:lnTo>
                  <a:pt x="781050" y="44450"/>
                </a:lnTo>
                <a:lnTo>
                  <a:pt x="781050" y="31750"/>
                </a:lnTo>
                <a:lnTo>
                  <a:pt x="825500" y="31750"/>
                </a:lnTo>
                <a:lnTo>
                  <a:pt x="838200" y="38100"/>
                </a:lnTo>
                <a:lnTo>
                  <a:pt x="8255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24200" y="5448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838200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838200" h="76200">
                <a:moveTo>
                  <a:pt x="838200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838200" y="31750"/>
                </a:lnTo>
                <a:lnTo>
                  <a:pt x="8382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3093250" y="2623286"/>
            <a:ext cx="1274445" cy="1233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69545">
              <a:lnSpc>
                <a:spcPct val="100000"/>
              </a:lnSpc>
              <a:spcBef>
                <a:spcPts val="264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90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5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086100" y="267017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43300" y="2628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76700" y="2628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50" y="6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" y="2038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313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0701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358389" y="2630487"/>
            <a:ext cx="4103370" cy="2388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FF"/>
                </a:solidFill>
                <a:latin typeface="新宋体"/>
                <a:cs typeface="新宋体"/>
              </a:rPr>
              <a:t>一、</a:t>
            </a: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平面的点法式方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3200">
              <a:latin typeface="新宋体"/>
              <a:cs typeface="新宋体"/>
            </a:endParaRPr>
          </a:p>
          <a:p>
            <a:pPr marL="12700" marR="410209">
              <a:lnSpc>
                <a:spcPts val="7800"/>
              </a:lnSpc>
              <a:spcBef>
                <a:spcPts val="80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二、平面的一般方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程 </a:t>
            </a: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三、两平面的夹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21739" y="45402"/>
            <a:ext cx="4797425" cy="1715135"/>
          </a:xfrm>
          <a:prstGeom prst="rect"/>
        </p:spPr>
        <p:txBody>
          <a:bodyPr wrap="square" lIns="0" tIns="125730" rIns="0" bIns="0" rtlCol="0" vert="horz">
            <a:spAutoFit/>
          </a:bodyPr>
          <a:lstStyle/>
          <a:p>
            <a:pPr algn="ctr" marR="2935605">
              <a:lnSpc>
                <a:spcPct val="100000"/>
              </a:lnSpc>
              <a:spcBef>
                <a:spcPts val="990"/>
              </a:spcBef>
            </a:pPr>
            <a:r>
              <a:rPr dirty="0" sz="4800" b="0">
                <a:latin typeface="华文行楷"/>
                <a:cs typeface="华文行楷"/>
              </a:rPr>
              <a:t>第三节</a:t>
            </a:r>
            <a:endParaRPr sz="4800">
              <a:latin typeface="华文行楷"/>
              <a:cs typeface="华文行楷"/>
            </a:endParaRPr>
          </a:p>
          <a:p>
            <a:pPr algn="ctr" marL="1113790">
              <a:lnSpc>
                <a:spcPct val="100000"/>
              </a:lnSpc>
              <a:spcBef>
                <a:spcPts val="895"/>
              </a:spcBef>
            </a:pPr>
            <a:r>
              <a:rPr dirty="0" sz="4800" b="0">
                <a:latin typeface="华文行楷"/>
                <a:cs typeface="华文行楷"/>
              </a:rPr>
              <a:t>平面及其方程</a:t>
            </a:r>
            <a:endParaRPr sz="4800">
              <a:latin typeface="华文行楷"/>
              <a:cs typeface="华文行楷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" y="4495800"/>
            <a:ext cx="1591056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34275" y="246062"/>
            <a:ext cx="1349375" cy="532130"/>
          </a:xfrm>
          <a:custGeom>
            <a:avLst/>
            <a:gdLst/>
            <a:ahLst/>
            <a:cxnLst/>
            <a:rect l="l" t="t" r="r" b="b"/>
            <a:pathLst>
              <a:path w="1349375" h="532130">
                <a:moveTo>
                  <a:pt x="1349375" y="531812"/>
                </a:moveTo>
                <a:lnTo>
                  <a:pt x="0" y="531812"/>
                </a:lnTo>
                <a:lnTo>
                  <a:pt x="0" y="0"/>
                </a:lnTo>
                <a:lnTo>
                  <a:pt x="1349375" y="0"/>
                </a:lnTo>
                <a:lnTo>
                  <a:pt x="13493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2287"/>
                </a:lnTo>
                <a:lnTo>
                  <a:pt x="4762" y="522287"/>
                </a:lnTo>
                <a:lnTo>
                  <a:pt x="9525" y="527050"/>
                </a:lnTo>
                <a:lnTo>
                  <a:pt x="1349375" y="527050"/>
                </a:lnTo>
                <a:lnTo>
                  <a:pt x="1349375" y="531812"/>
                </a:lnTo>
                <a:close/>
              </a:path>
              <a:path w="1349375" h="532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375" h="532130">
                <a:moveTo>
                  <a:pt x="13398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9850" y="4762"/>
                </a:lnTo>
                <a:lnTo>
                  <a:pt x="1339850" y="9525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1339850" y="4762"/>
                </a:lnTo>
                <a:lnTo>
                  <a:pt x="1344612" y="9525"/>
                </a:lnTo>
                <a:lnTo>
                  <a:pt x="1349375" y="9525"/>
                </a:lnTo>
                <a:lnTo>
                  <a:pt x="1349375" y="522287"/>
                </a:lnTo>
                <a:lnTo>
                  <a:pt x="1344612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9525"/>
                </a:moveTo>
                <a:lnTo>
                  <a:pt x="1344612" y="9525"/>
                </a:lnTo>
                <a:lnTo>
                  <a:pt x="1339850" y="4762"/>
                </a:lnTo>
                <a:lnTo>
                  <a:pt x="1349375" y="4762"/>
                </a:lnTo>
                <a:lnTo>
                  <a:pt x="1349375" y="9525"/>
                </a:lnTo>
                <a:close/>
              </a:path>
              <a:path w="1349375" h="532130">
                <a:moveTo>
                  <a:pt x="9525" y="527050"/>
                </a:moveTo>
                <a:lnTo>
                  <a:pt x="4762" y="522287"/>
                </a:lnTo>
                <a:lnTo>
                  <a:pt x="9525" y="522287"/>
                </a:lnTo>
                <a:lnTo>
                  <a:pt x="9525" y="527050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9525" y="527050"/>
                </a:lnTo>
                <a:lnTo>
                  <a:pt x="9525" y="522287"/>
                </a:lnTo>
                <a:lnTo>
                  <a:pt x="1339850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527050"/>
                </a:moveTo>
                <a:lnTo>
                  <a:pt x="1339850" y="527050"/>
                </a:lnTo>
                <a:lnTo>
                  <a:pt x="1344612" y="522287"/>
                </a:lnTo>
                <a:lnTo>
                  <a:pt x="1349375" y="522287"/>
                </a:lnTo>
                <a:lnTo>
                  <a:pt x="1349375" y="5270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06042" y="262889"/>
            <a:ext cx="10934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FFFF"/>
                </a:solidFill>
                <a:latin typeface="新宋体"/>
                <a:cs typeface="新宋体"/>
              </a:rPr>
              <a:t>第</a:t>
            </a:r>
            <a:r>
              <a:rPr dirty="0" sz="2800" b="1">
                <a:solidFill>
                  <a:srgbClr val="00FFFF"/>
                </a:solidFill>
                <a:latin typeface="新宋体"/>
                <a:cs typeface="新宋体"/>
              </a:rPr>
              <a:t>八</a:t>
            </a:r>
            <a:r>
              <a:rPr dirty="0" sz="2800" spc="-5">
                <a:solidFill>
                  <a:srgbClr val="00FFFF"/>
                </a:solidFill>
                <a:latin typeface="新宋体"/>
                <a:cs typeface="新宋体"/>
              </a:rPr>
              <a:t>章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59625" y="1216025"/>
            <a:ext cx="1375410" cy="999490"/>
          </a:xfrm>
          <a:custGeom>
            <a:avLst/>
            <a:gdLst/>
            <a:ahLst/>
            <a:cxnLst/>
            <a:rect l="l" t="t" r="r" b="b"/>
            <a:pathLst>
              <a:path w="1375409" h="999489">
                <a:moveTo>
                  <a:pt x="39357" y="75565"/>
                </a:moveTo>
                <a:lnTo>
                  <a:pt x="0" y="0"/>
                </a:lnTo>
                <a:lnTo>
                  <a:pt x="84061" y="13855"/>
                </a:lnTo>
                <a:lnTo>
                  <a:pt x="73536" y="28384"/>
                </a:lnTo>
                <a:lnTo>
                  <a:pt x="49999" y="28384"/>
                </a:lnTo>
                <a:lnTo>
                  <a:pt x="42557" y="38671"/>
                </a:lnTo>
                <a:lnTo>
                  <a:pt x="57986" y="49849"/>
                </a:lnTo>
                <a:lnTo>
                  <a:pt x="39357" y="75565"/>
                </a:lnTo>
                <a:close/>
              </a:path>
              <a:path w="1375409" h="999489">
                <a:moveTo>
                  <a:pt x="57986" y="49849"/>
                </a:moveTo>
                <a:lnTo>
                  <a:pt x="42557" y="38671"/>
                </a:lnTo>
                <a:lnTo>
                  <a:pt x="49999" y="28384"/>
                </a:lnTo>
                <a:lnTo>
                  <a:pt x="65434" y="39567"/>
                </a:lnTo>
                <a:lnTo>
                  <a:pt x="57986" y="49849"/>
                </a:lnTo>
                <a:close/>
              </a:path>
              <a:path w="1375409" h="999489">
                <a:moveTo>
                  <a:pt x="65434" y="39567"/>
                </a:moveTo>
                <a:lnTo>
                  <a:pt x="49999" y="28384"/>
                </a:lnTo>
                <a:lnTo>
                  <a:pt x="73536" y="28384"/>
                </a:lnTo>
                <a:lnTo>
                  <a:pt x="65434" y="39567"/>
                </a:lnTo>
                <a:close/>
              </a:path>
              <a:path w="1375409" h="999489">
                <a:moveTo>
                  <a:pt x="1367878" y="998918"/>
                </a:moveTo>
                <a:lnTo>
                  <a:pt x="57986" y="49849"/>
                </a:lnTo>
                <a:lnTo>
                  <a:pt x="65434" y="39567"/>
                </a:lnTo>
                <a:lnTo>
                  <a:pt x="1375321" y="988631"/>
                </a:lnTo>
                <a:lnTo>
                  <a:pt x="1367878" y="998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162800" y="1216025"/>
            <a:ext cx="1375410" cy="999490"/>
          </a:xfrm>
          <a:custGeom>
            <a:avLst/>
            <a:gdLst/>
            <a:ahLst/>
            <a:cxnLst/>
            <a:rect l="l" t="t" r="r" b="b"/>
            <a:pathLst>
              <a:path w="1375409" h="999489">
                <a:moveTo>
                  <a:pt x="39357" y="75565"/>
                </a:moveTo>
                <a:lnTo>
                  <a:pt x="0" y="0"/>
                </a:lnTo>
                <a:lnTo>
                  <a:pt x="84061" y="13855"/>
                </a:lnTo>
                <a:lnTo>
                  <a:pt x="73536" y="28384"/>
                </a:lnTo>
                <a:lnTo>
                  <a:pt x="49999" y="28384"/>
                </a:lnTo>
                <a:lnTo>
                  <a:pt x="42557" y="38671"/>
                </a:lnTo>
                <a:lnTo>
                  <a:pt x="57986" y="49849"/>
                </a:lnTo>
                <a:lnTo>
                  <a:pt x="39357" y="75565"/>
                </a:lnTo>
                <a:close/>
              </a:path>
              <a:path w="1375409" h="999489">
                <a:moveTo>
                  <a:pt x="57986" y="49849"/>
                </a:moveTo>
                <a:lnTo>
                  <a:pt x="42557" y="38671"/>
                </a:lnTo>
                <a:lnTo>
                  <a:pt x="49999" y="28384"/>
                </a:lnTo>
                <a:lnTo>
                  <a:pt x="65434" y="39567"/>
                </a:lnTo>
                <a:lnTo>
                  <a:pt x="57986" y="49849"/>
                </a:lnTo>
                <a:close/>
              </a:path>
              <a:path w="1375409" h="999489">
                <a:moveTo>
                  <a:pt x="65434" y="39567"/>
                </a:moveTo>
                <a:lnTo>
                  <a:pt x="49999" y="28384"/>
                </a:lnTo>
                <a:lnTo>
                  <a:pt x="73536" y="28384"/>
                </a:lnTo>
                <a:lnTo>
                  <a:pt x="65434" y="39567"/>
                </a:lnTo>
                <a:close/>
              </a:path>
              <a:path w="1375409" h="999489">
                <a:moveTo>
                  <a:pt x="1367878" y="998918"/>
                </a:moveTo>
                <a:lnTo>
                  <a:pt x="57986" y="49849"/>
                </a:lnTo>
                <a:lnTo>
                  <a:pt x="65434" y="39567"/>
                </a:lnTo>
                <a:lnTo>
                  <a:pt x="1375321" y="988631"/>
                </a:lnTo>
                <a:lnTo>
                  <a:pt x="1367878" y="998918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63233" y="1216025"/>
            <a:ext cx="1000125" cy="2212975"/>
          </a:xfrm>
          <a:custGeom>
            <a:avLst/>
            <a:gdLst/>
            <a:ahLst/>
            <a:cxnLst/>
            <a:rect l="l" t="t" r="r" b="b"/>
            <a:pathLst>
              <a:path w="1000125" h="2212975">
                <a:moveTo>
                  <a:pt x="959427" y="66936"/>
                </a:moveTo>
                <a:lnTo>
                  <a:pt x="930452" y="53949"/>
                </a:lnTo>
                <a:lnTo>
                  <a:pt x="996391" y="0"/>
                </a:lnTo>
                <a:lnTo>
                  <a:pt x="998483" y="49555"/>
                </a:lnTo>
                <a:lnTo>
                  <a:pt x="967219" y="49555"/>
                </a:lnTo>
                <a:lnTo>
                  <a:pt x="959427" y="66936"/>
                </a:lnTo>
                <a:close/>
              </a:path>
              <a:path w="1000125" h="2212975">
                <a:moveTo>
                  <a:pt x="971011" y="72128"/>
                </a:moveTo>
                <a:lnTo>
                  <a:pt x="959427" y="66936"/>
                </a:lnTo>
                <a:lnTo>
                  <a:pt x="967219" y="49555"/>
                </a:lnTo>
                <a:lnTo>
                  <a:pt x="978801" y="54749"/>
                </a:lnTo>
                <a:lnTo>
                  <a:pt x="971011" y="72128"/>
                </a:lnTo>
                <a:close/>
              </a:path>
              <a:path w="1000125" h="2212975">
                <a:moveTo>
                  <a:pt x="999985" y="85115"/>
                </a:moveTo>
                <a:lnTo>
                  <a:pt x="971011" y="72128"/>
                </a:lnTo>
                <a:lnTo>
                  <a:pt x="978801" y="54749"/>
                </a:lnTo>
                <a:lnTo>
                  <a:pt x="967219" y="49555"/>
                </a:lnTo>
                <a:lnTo>
                  <a:pt x="998483" y="49555"/>
                </a:lnTo>
                <a:lnTo>
                  <a:pt x="999985" y="85115"/>
                </a:lnTo>
                <a:close/>
              </a:path>
              <a:path w="1000125" h="2212975">
                <a:moveTo>
                  <a:pt x="11582" y="2212403"/>
                </a:moveTo>
                <a:lnTo>
                  <a:pt x="0" y="2207196"/>
                </a:lnTo>
                <a:lnTo>
                  <a:pt x="959427" y="66936"/>
                </a:lnTo>
                <a:lnTo>
                  <a:pt x="971011" y="72128"/>
                </a:lnTo>
                <a:lnTo>
                  <a:pt x="11582" y="22124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66408" y="1216025"/>
            <a:ext cx="1000125" cy="2212975"/>
          </a:xfrm>
          <a:custGeom>
            <a:avLst/>
            <a:gdLst/>
            <a:ahLst/>
            <a:cxnLst/>
            <a:rect l="l" t="t" r="r" b="b"/>
            <a:pathLst>
              <a:path w="1000125" h="2212975">
                <a:moveTo>
                  <a:pt x="959427" y="66936"/>
                </a:moveTo>
                <a:lnTo>
                  <a:pt x="930452" y="53949"/>
                </a:lnTo>
                <a:lnTo>
                  <a:pt x="996391" y="0"/>
                </a:lnTo>
                <a:lnTo>
                  <a:pt x="998483" y="49555"/>
                </a:lnTo>
                <a:lnTo>
                  <a:pt x="967219" y="49555"/>
                </a:lnTo>
                <a:lnTo>
                  <a:pt x="959427" y="66936"/>
                </a:lnTo>
                <a:close/>
              </a:path>
              <a:path w="1000125" h="2212975">
                <a:moveTo>
                  <a:pt x="971011" y="72128"/>
                </a:moveTo>
                <a:lnTo>
                  <a:pt x="959427" y="66936"/>
                </a:lnTo>
                <a:lnTo>
                  <a:pt x="967219" y="49555"/>
                </a:lnTo>
                <a:lnTo>
                  <a:pt x="978801" y="54749"/>
                </a:lnTo>
                <a:lnTo>
                  <a:pt x="971011" y="72128"/>
                </a:lnTo>
                <a:close/>
              </a:path>
              <a:path w="1000125" h="2212975">
                <a:moveTo>
                  <a:pt x="999985" y="85115"/>
                </a:moveTo>
                <a:lnTo>
                  <a:pt x="971011" y="72128"/>
                </a:lnTo>
                <a:lnTo>
                  <a:pt x="978801" y="54749"/>
                </a:lnTo>
                <a:lnTo>
                  <a:pt x="967219" y="49555"/>
                </a:lnTo>
                <a:lnTo>
                  <a:pt x="998483" y="49555"/>
                </a:lnTo>
                <a:lnTo>
                  <a:pt x="999985" y="85115"/>
                </a:lnTo>
                <a:close/>
              </a:path>
              <a:path w="1000125" h="2212975">
                <a:moveTo>
                  <a:pt x="11582" y="2212403"/>
                </a:moveTo>
                <a:lnTo>
                  <a:pt x="0" y="2207196"/>
                </a:lnTo>
                <a:lnTo>
                  <a:pt x="959427" y="66936"/>
                </a:lnTo>
                <a:lnTo>
                  <a:pt x="971011" y="72128"/>
                </a:lnTo>
                <a:lnTo>
                  <a:pt x="11582" y="221240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51623" y="1216025"/>
            <a:ext cx="779780" cy="2212340"/>
          </a:xfrm>
          <a:custGeom>
            <a:avLst/>
            <a:gdLst/>
            <a:ahLst/>
            <a:cxnLst/>
            <a:rect l="l" t="t" r="r" b="b"/>
            <a:pathLst>
              <a:path w="779779" h="2212340">
                <a:moveTo>
                  <a:pt x="0" y="84455"/>
                </a:moveTo>
                <a:lnTo>
                  <a:pt x="11175" y="0"/>
                </a:lnTo>
                <a:lnTo>
                  <a:pt x="64216" y="51955"/>
                </a:lnTo>
                <a:lnTo>
                  <a:pt x="35814" y="51955"/>
                </a:lnTo>
                <a:lnTo>
                  <a:pt x="23799" y="56095"/>
                </a:lnTo>
                <a:lnTo>
                  <a:pt x="30010" y="74105"/>
                </a:lnTo>
                <a:lnTo>
                  <a:pt x="0" y="84455"/>
                </a:lnTo>
                <a:close/>
              </a:path>
              <a:path w="779779" h="2212340">
                <a:moveTo>
                  <a:pt x="30010" y="74105"/>
                </a:moveTo>
                <a:lnTo>
                  <a:pt x="23799" y="56095"/>
                </a:lnTo>
                <a:lnTo>
                  <a:pt x="35814" y="51955"/>
                </a:lnTo>
                <a:lnTo>
                  <a:pt x="42023" y="69963"/>
                </a:lnTo>
                <a:lnTo>
                  <a:pt x="30010" y="74105"/>
                </a:lnTo>
                <a:close/>
              </a:path>
              <a:path w="779779" h="2212340">
                <a:moveTo>
                  <a:pt x="42023" y="69963"/>
                </a:moveTo>
                <a:lnTo>
                  <a:pt x="35814" y="51955"/>
                </a:lnTo>
                <a:lnTo>
                  <a:pt x="64216" y="51955"/>
                </a:lnTo>
                <a:lnTo>
                  <a:pt x="72034" y="59613"/>
                </a:lnTo>
                <a:lnTo>
                  <a:pt x="42023" y="69963"/>
                </a:lnTo>
                <a:close/>
              </a:path>
              <a:path w="779779" h="2212340">
                <a:moveTo>
                  <a:pt x="767168" y="2211870"/>
                </a:moveTo>
                <a:lnTo>
                  <a:pt x="30010" y="74105"/>
                </a:lnTo>
                <a:lnTo>
                  <a:pt x="42023" y="69963"/>
                </a:lnTo>
                <a:lnTo>
                  <a:pt x="779183" y="2207729"/>
                </a:lnTo>
                <a:lnTo>
                  <a:pt x="767168" y="221187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166040" y="2209800"/>
            <a:ext cx="2292350" cy="1221740"/>
          </a:xfrm>
          <a:custGeom>
            <a:avLst/>
            <a:gdLst/>
            <a:ahLst/>
            <a:cxnLst/>
            <a:rect l="l" t="t" r="r" b="b"/>
            <a:pathLst>
              <a:path w="2292350" h="1221739">
                <a:moveTo>
                  <a:pt x="2221891" y="30140"/>
                </a:moveTo>
                <a:lnTo>
                  <a:pt x="2206993" y="2095"/>
                </a:lnTo>
                <a:lnTo>
                  <a:pt x="2292159" y="0"/>
                </a:lnTo>
                <a:lnTo>
                  <a:pt x="2277056" y="21208"/>
                </a:lnTo>
                <a:lnTo>
                  <a:pt x="2238705" y="21208"/>
                </a:lnTo>
                <a:lnTo>
                  <a:pt x="2221891" y="30140"/>
                </a:lnTo>
                <a:close/>
              </a:path>
              <a:path w="2292350" h="1221739">
                <a:moveTo>
                  <a:pt x="2227848" y="41354"/>
                </a:moveTo>
                <a:lnTo>
                  <a:pt x="2221891" y="30140"/>
                </a:lnTo>
                <a:lnTo>
                  <a:pt x="2238705" y="21208"/>
                </a:lnTo>
                <a:lnTo>
                  <a:pt x="2244661" y="32423"/>
                </a:lnTo>
                <a:lnTo>
                  <a:pt x="2227848" y="41354"/>
                </a:lnTo>
                <a:close/>
              </a:path>
              <a:path w="2292350" h="1221739">
                <a:moveTo>
                  <a:pt x="2242743" y="69392"/>
                </a:moveTo>
                <a:lnTo>
                  <a:pt x="2227848" y="41354"/>
                </a:lnTo>
                <a:lnTo>
                  <a:pt x="2244661" y="32423"/>
                </a:lnTo>
                <a:lnTo>
                  <a:pt x="2238705" y="21208"/>
                </a:lnTo>
                <a:lnTo>
                  <a:pt x="2277056" y="21208"/>
                </a:lnTo>
                <a:lnTo>
                  <a:pt x="2242743" y="69392"/>
                </a:lnTo>
                <a:close/>
              </a:path>
              <a:path w="2292350" h="1221739">
                <a:moveTo>
                  <a:pt x="5969" y="1221638"/>
                </a:moveTo>
                <a:lnTo>
                  <a:pt x="0" y="1210411"/>
                </a:lnTo>
                <a:lnTo>
                  <a:pt x="2221891" y="30140"/>
                </a:lnTo>
                <a:lnTo>
                  <a:pt x="2227848" y="41354"/>
                </a:lnTo>
                <a:lnTo>
                  <a:pt x="5969" y="122163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69025" y="3387725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>
                <a:moveTo>
                  <a:pt x="1676400" y="76200"/>
                </a:moveTo>
                <a:lnTo>
                  <a:pt x="1676400" y="0"/>
                </a:lnTo>
                <a:lnTo>
                  <a:pt x="1739900" y="31750"/>
                </a:lnTo>
                <a:lnTo>
                  <a:pt x="1695450" y="31750"/>
                </a:lnTo>
                <a:lnTo>
                  <a:pt x="1695450" y="44450"/>
                </a:lnTo>
                <a:lnTo>
                  <a:pt x="1739900" y="44450"/>
                </a:lnTo>
                <a:lnTo>
                  <a:pt x="1676400" y="76200"/>
                </a:lnTo>
                <a:close/>
              </a:path>
              <a:path w="1752600" h="76200">
                <a:moveTo>
                  <a:pt x="16764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1676400" y="31750"/>
                </a:lnTo>
                <a:lnTo>
                  <a:pt x="1676400" y="44450"/>
                </a:lnTo>
                <a:close/>
              </a:path>
              <a:path w="1752600" h="76200">
                <a:moveTo>
                  <a:pt x="1739900" y="44450"/>
                </a:moveTo>
                <a:lnTo>
                  <a:pt x="1695450" y="44450"/>
                </a:lnTo>
                <a:lnTo>
                  <a:pt x="1695450" y="31750"/>
                </a:lnTo>
                <a:lnTo>
                  <a:pt x="1739900" y="31750"/>
                </a:lnTo>
                <a:lnTo>
                  <a:pt x="1752600" y="38100"/>
                </a:lnTo>
                <a:lnTo>
                  <a:pt x="17399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72200" y="3387725"/>
            <a:ext cx="1752600" cy="76200"/>
          </a:xfrm>
          <a:custGeom>
            <a:avLst/>
            <a:gdLst/>
            <a:ahLst/>
            <a:cxnLst/>
            <a:rect l="l" t="t" r="r" b="b"/>
            <a:pathLst>
              <a:path w="1752600" h="76200">
                <a:moveTo>
                  <a:pt x="1676400" y="76200"/>
                </a:moveTo>
                <a:lnTo>
                  <a:pt x="1676400" y="0"/>
                </a:lnTo>
                <a:lnTo>
                  <a:pt x="1739900" y="31750"/>
                </a:lnTo>
                <a:lnTo>
                  <a:pt x="1695450" y="31750"/>
                </a:lnTo>
                <a:lnTo>
                  <a:pt x="1695450" y="44450"/>
                </a:lnTo>
                <a:lnTo>
                  <a:pt x="1739900" y="44450"/>
                </a:lnTo>
                <a:lnTo>
                  <a:pt x="1676400" y="76200"/>
                </a:lnTo>
                <a:close/>
              </a:path>
              <a:path w="1752600" h="76200">
                <a:moveTo>
                  <a:pt x="16764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1676400" y="31750"/>
                </a:lnTo>
                <a:lnTo>
                  <a:pt x="1676400" y="44450"/>
                </a:lnTo>
                <a:close/>
              </a:path>
              <a:path w="1752600" h="76200">
                <a:moveTo>
                  <a:pt x="1739900" y="44450"/>
                </a:moveTo>
                <a:lnTo>
                  <a:pt x="1695450" y="44450"/>
                </a:lnTo>
                <a:lnTo>
                  <a:pt x="1695450" y="31750"/>
                </a:lnTo>
                <a:lnTo>
                  <a:pt x="1739900" y="31750"/>
                </a:lnTo>
                <a:lnTo>
                  <a:pt x="1752600" y="38100"/>
                </a:lnTo>
                <a:lnTo>
                  <a:pt x="1739900" y="4445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15947" y="2206625"/>
            <a:ext cx="615315" cy="1222375"/>
          </a:xfrm>
          <a:custGeom>
            <a:avLst/>
            <a:gdLst/>
            <a:ahLst/>
            <a:cxnLst/>
            <a:rect l="l" t="t" r="r" b="b"/>
            <a:pathLst>
              <a:path w="615315" h="1222375">
                <a:moveTo>
                  <a:pt x="575514" y="65314"/>
                </a:moveTo>
                <a:lnTo>
                  <a:pt x="547116" y="51117"/>
                </a:lnTo>
                <a:lnTo>
                  <a:pt x="615276" y="0"/>
                </a:lnTo>
                <a:lnTo>
                  <a:pt x="615276" y="48272"/>
                </a:lnTo>
                <a:lnTo>
                  <a:pt x="584034" y="48272"/>
                </a:lnTo>
                <a:lnTo>
                  <a:pt x="575514" y="65314"/>
                </a:lnTo>
                <a:close/>
              </a:path>
              <a:path w="615315" h="1222375">
                <a:moveTo>
                  <a:pt x="586883" y="70997"/>
                </a:moveTo>
                <a:lnTo>
                  <a:pt x="575514" y="65314"/>
                </a:lnTo>
                <a:lnTo>
                  <a:pt x="584034" y="48272"/>
                </a:lnTo>
                <a:lnTo>
                  <a:pt x="595401" y="53962"/>
                </a:lnTo>
                <a:lnTo>
                  <a:pt x="586883" y="70997"/>
                </a:lnTo>
                <a:close/>
              </a:path>
              <a:path w="615315" h="1222375">
                <a:moveTo>
                  <a:pt x="615276" y="85191"/>
                </a:moveTo>
                <a:lnTo>
                  <a:pt x="586883" y="70997"/>
                </a:lnTo>
                <a:lnTo>
                  <a:pt x="595401" y="53962"/>
                </a:lnTo>
                <a:lnTo>
                  <a:pt x="584034" y="48272"/>
                </a:lnTo>
                <a:lnTo>
                  <a:pt x="615276" y="48272"/>
                </a:lnTo>
                <a:lnTo>
                  <a:pt x="615276" y="85191"/>
                </a:lnTo>
                <a:close/>
              </a:path>
              <a:path w="615315" h="1222375">
                <a:moveTo>
                  <a:pt x="11353" y="1222044"/>
                </a:moveTo>
                <a:lnTo>
                  <a:pt x="0" y="1216355"/>
                </a:lnTo>
                <a:lnTo>
                  <a:pt x="575514" y="65314"/>
                </a:lnTo>
                <a:lnTo>
                  <a:pt x="586883" y="70997"/>
                </a:lnTo>
                <a:lnTo>
                  <a:pt x="11353" y="12220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12772" y="2206625"/>
            <a:ext cx="614045" cy="1222375"/>
          </a:xfrm>
          <a:custGeom>
            <a:avLst/>
            <a:gdLst/>
            <a:ahLst/>
            <a:cxnLst/>
            <a:rect l="l" t="t" r="r" b="b"/>
            <a:pathLst>
              <a:path w="614045" h="1222375">
                <a:moveTo>
                  <a:pt x="573997" y="65356"/>
                </a:moveTo>
                <a:lnTo>
                  <a:pt x="545592" y="51193"/>
                </a:lnTo>
                <a:lnTo>
                  <a:pt x="613689" y="0"/>
                </a:lnTo>
                <a:lnTo>
                  <a:pt x="613739" y="48310"/>
                </a:lnTo>
                <a:lnTo>
                  <a:pt x="582498" y="48310"/>
                </a:lnTo>
                <a:lnTo>
                  <a:pt x="573997" y="65356"/>
                </a:lnTo>
                <a:close/>
              </a:path>
              <a:path w="614045" h="1222375">
                <a:moveTo>
                  <a:pt x="585362" y="71023"/>
                </a:moveTo>
                <a:lnTo>
                  <a:pt x="573997" y="65356"/>
                </a:lnTo>
                <a:lnTo>
                  <a:pt x="582498" y="48310"/>
                </a:lnTo>
                <a:lnTo>
                  <a:pt x="593864" y="53975"/>
                </a:lnTo>
                <a:lnTo>
                  <a:pt x="585362" y="71023"/>
                </a:lnTo>
                <a:close/>
              </a:path>
              <a:path w="614045" h="1222375">
                <a:moveTo>
                  <a:pt x="613778" y="85191"/>
                </a:moveTo>
                <a:lnTo>
                  <a:pt x="585362" y="71023"/>
                </a:lnTo>
                <a:lnTo>
                  <a:pt x="593864" y="53975"/>
                </a:lnTo>
                <a:lnTo>
                  <a:pt x="582498" y="48310"/>
                </a:lnTo>
                <a:lnTo>
                  <a:pt x="613739" y="48310"/>
                </a:lnTo>
                <a:lnTo>
                  <a:pt x="613778" y="85191"/>
                </a:lnTo>
                <a:close/>
              </a:path>
              <a:path w="614045" h="1222375">
                <a:moveTo>
                  <a:pt x="11353" y="1222032"/>
                </a:moveTo>
                <a:lnTo>
                  <a:pt x="0" y="1216367"/>
                </a:lnTo>
                <a:lnTo>
                  <a:pt x="573997" y="65356"/>
                </a:lnTo>
                <a:lnTo>
                  <a:pt x="585362" y="71023"/>
                </a:lnTo>
                <a:lnTo>
                  <a:pt x="11353" y="1222032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43200" y="3881437"/>
            <a:ext cx="1002030" cy="76200"/>
          </a:xfrm>
          <a:custGeom>
            <a:avLst/>
            <a:gdLst/>
            <a:ahLst/>
            <a:cxnLst/>
            <a:rect l="l" t="t" r="r" b="b"/>
            <a:pathLst>
              <a:path w="1002029" h="76200">
                <a:moveTo>
                  <a:pt x="925512" y="76200"/>
                </a:moveTo>
                <a:lnTo>
                  <a:pt x="925512" y="0"/>
                </a:lnTo>
                <a:lnTo>
                  <a:pt x="989012" y="31750"/>
                </a:lnTo>
                <a:lnTo>
                  <a:pt x="944562" y="31750"/>
                </a:lnTo>
                <a:lnTo>
                  <a:pt x="944562" y="44450"/>
                </a:lnTo>
                <a:lnTo>
                  <a:pt x="989012" y="44450"/>
                </a:lnTo>
                <a:lnTo>
                  <a:pt x="925512" y="76200"/>
                </a:lnTo>
                <a:close/>
              </a:path>
              <a:path w="1002029" h="76200">
                <a:moveTo>
                  <a:pt x="925512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925512" y="31750"/>
                </a:lnTo>
                <a:lnTo>
                  <a:pt x="925512" y="44450"/>
                </a:lnTo>
                <a:close/>
              </a:path>
              <a:path w="1002029" h="76200">
                <a:moveTo>
                  <a:pt x="989012" y="44450"/>
                </a:moveTo>
                <a:lnTo>
                  <a:pt x="944562" y="44450"/>
                </a:lnTo>
                <a:lnTo>
                  <a:pt x="944562" y="31750"/>
                </a:lnTo>
                <a:lnTo>
                  <a:pt x="989012" y="31750"/>
                </a:lnTo>
                <a:lnTo>
                  <a:pt x="1001712" y="38100"/>
                </a:lnTo>
                <a:lnTo>
                  <a:pt x="989012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39489" y="3200400"/>
            <a:ext cx="443865" cy="722630"/>
          </a:xfrm>
          <a:custGeom>
            <a:avLst/>
            <a:gdLst/>
            <a:ahLst/>
            <a:cxnLst/>
            <a:rect l="l" t="t" r="r" b="b"/>
            <a:pathLst>
              <a:path w="443864" h="722629">
                <a:moveTo>
                  <a:pt x="398506" y="61774"/>
                </a:moveTo>
                <a:lnTo>
                  <a:pt x="371386" y="45250"/>
                </a:lnTo>
                <a:lnTo>
                  <a:pt x="443572" y="0"/>
                </a:lnTo>
                <a:lnTo>
                  <a:pt x="439761" y="45504"/>
                </a:lnTo>
                <a:lnTo>
                  <a:pt x="408419" y="45504"/>
                </a:lnTo>
                <a:lnTo>
                  <a:pt x="398506" y="61774"/>
                </a:lnTo>
                <a:close/>
              </a:path>
              <a:path w="443864" h="722629">
                <a:moveTo>
                  <a:pt x="409350" y="68381"/>
                </a:moveTo>
                <a:lnTo>
                  <a:pt x="398506" y="61774"/>
                </a:lnTo>
                <a:lnTo>
                  <a:pt x="408419" y="45504"/>
                </a:lnTo>
                <a:lnTo>
                  <a:pt x="419265" y="52108"/>
                </a:lnTo>
                <a:lnTo>
                  <a:pt x="409350" y="68381"/>
                </a:lnTo>
                <a:close/>
              </a:path>
              <a:path w="443864" h="722629">
                <a:moveTo>
                  <a:pt x="436460" y="84899"/>
                </a:moveTo>
                <a:lnTo>
                  <a:pt x="409350" y="68381"/>
                </a:lnTo>
                <a:lnTo>
                  <a:pt x="419265" y="52108"/>
                </a:lnTo>
                <a:lnTo>
                  <a:pt x="408419" y="45504"/>
                </a:lnTo>
                <a:lnTo>
                  <a:pt x="439761" y="45504"/>
                </a:lnTo>
                <a:lnTo>
                  <a:pt x="436460" y="84899"/>
                </a:lnTo>
                <a:close/>
              </a:path>
              <a:path w="443864" h="722629">
                <a:moveTo>
                  <a:pt x="10845" y="722439"/>
                </a:moveTo>
                <a:lnTo>
                  <a:pt x="0" y="715835"/>
                </a:lnTo>
                <a:lnTo>
                  <a:pt x="398506" y="61774"/>
                </a:lnTo>
                <a:lnTo>
                  <a:pt x="409350" y="68381"/>
                </a:lnTo>
                <a:lnTo>
                  <a:pt x="10845" y="722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40367" y="3200361"/>
            <a:ext cx="1442720" cy="725170"/>
          </a:xfrm>
          <a:custGeom>
            <a:avLst/>
            <a:gdLst/>
            <a:ahLst/>
            <a:cxnLst/>
            <a:rect l="l" t="t" r="r" b="b"/>
            <a:pathLst>
              <a:path w="1442720" h="725170">
                <a:moveTo>
                  <a:pt x="1371687" y="28401"/>
                </a:moveTo>
                <a:lnTo>
                  <a:pt x="1357502" y="0"/>
                </a:lnTo>
                <a:lnTo>
                  <a:pt x="1442694" y="38"/>
                </a:lnTo>
                <a:lnTo>
                  <a:pt x="1427795" y="19888"/>
                </a:lnTo>
                <a:lnTo>
                  <a:pt x="1388732" y="19888"/>
                </a:lnTo>
                <a:lnTo>
                  <a:pt x="1371687" y="28401"/>
                </a:lnTo>
                <a:close/>
              </a:path>
              <a:path w="1442720" h="725170">
                <a:moveTo>
                  <a:pt x="1377364" y="39767"/>
                </a:moveTo>
                <a:lnTo>
                  <a:pt x="1371687" y="28401"/>
                </a:lnTo>
                <a:lnTo>
                  <a:pt x="1388732" y="19888"/>
                </a:lnTo>
                <a:lnTo>
                  <a:pt x="1394409" y="31254"/>
                </a:lnTo>
                <a:lnTo>
                  <a:pt x="1377364" y="39767"/>
                </a:lnTo>
                <a:close/>
              </a:path>
              <a:path w="1442720" h="725170">
                <a:moveTo>
                  <a:pt x="1391551" y="68173"/>
                </a:moveTo>
                <a:lnTo>
                  <a:pt x="1377364" y="39767"/>
                </a:lnTo>
                <a:lnTo>
                  <a:pt x="1394409" y="31254"/>
                </a:lnTo>
                <a:lnTo>
                  <a:pt x="1388732" y="19888"/>
                </a:lnTo>
                <a:lnTo>
                  <a:pt x="1427795" y="19888"/>
                </a:lnTo>
                <a:lnTo>
                  <a:pt x="1391551" y="68173"/>
                </a:lnTo>
                <a:close/>
              </a:path>
              <a:path w="1442720" h="725170">
                <a:moveTo>
                  <a:pt x="5664" y="724852"/>
                </a:moveTo>
                <a:lnTo>
                  <a:pt x="0" y="713498"/>
                </a:lnTo>
                <a:lnTo>
                  <a:pt x="1371687" y="28401"/>
                </a:lnTo>
                <a:lnTo>
                  <a:pt x="1377364" y="39767"/>
                </a:lnTo>
                <a:lnTo>
                  <a:pt x="5664" y="72485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18490" y="253365"/>
            <a:ext cx="3698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二、向量的线性运</a:t>
            </a:r>
            <a:r>
              <a:rPr dirty="0" spc="-10"/>
              <a:t>算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8340" y="926464"/>
            <a:ext cx="21659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dirty="0" sz="2800" spc="-6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向量的加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法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490" y="2921952"/>
            <a:ext cx="19024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三角形法则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38487" y="2622550"/>
            <a:ext cx="1035050" cy="76200"/>
          </a:xfrm>
          <a:custGeom>
            <a:avLst/>
            <a:gdLst/>
            <a:ahLst/>
            <a:cxnLst/>
            <a:rect l="l" t="t" r="r" b="b"/>
            <a:pathLst>
              <a:path w="1035050" h="76200">
                <a:moveTo>
                  <a:pt x="958850" y="76200"/>
                </a:moveTo>
                <a:lnTo>
                  <a:pt x="958850" y="0"/>
                </a:lnTo>
                <a:lnTo>
                  <a:pt x="1022350" y="31750"/>
                </a:lnTo>
                <a:lnTo>
                  <a:pt x="977900" y="31750"/>
                </a:lnTo>
                <a:lnTo>
                  <a:pt x="977900" y="44450"/>
                </a:lnTo>
                <a:lnTo>
                  <a:pt x="1022350" y="44450"/>
                </a:lnTo>
                <a:lnTo>
                  <a:pt x="958850" y="76200"/>
                </a:lnTo>
                <a:close/>
              </a:path>
              <a:path w="1035050" h="76200">
                <a:moveTo>
                  <a:pt x="95885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958850" y="31750"/>
                </a:lnTo>
                <a:lnTo>
                  <a:pt x="958850" y="44450"/>
                </a:lnTo>
                <a:close/>
              </a:path>
              <a:path w="1035050" h="76200">
                <a:moveTo>
                  <a:pt x="1022350" y="44450"/>
                </a:moveTo>
                <a:lnTo>
                  <a:pt x="977900" y="44450"/>
                </a:lnTo>
                <a:lnTo>
                  <a:pt x="977900" y="31750"/>
                </a:lnTo>
                <a:lnTo>
                  <a:pt x="1022350" y="31750"/>
                </a:lnTo>
                <a:lnTo>
                  <a:pt x="1035050" y="38100"/>
                </a:lnTo>
                <a:lnTo>
                  <a:pt x="102235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33115" y="1947862"/>
            <a:ext cx="457834" cy="722630"/>
          </a:xfrm>
          <a:custGeom>
            <a:avLst/>
            <a:gdLst/>
            <a:ahLst/>
            <a:cxnLst/>
            <a:rect l="l" t="t" r="r" b="b"/>
            <a:pathLst>
              <a:path w="457835" h="722630">
                <a:moveTo>
                  <a:pt x="411855" y="61113"/>
                </a:moveTo>
                <a:lnTo>
                  <a:pt x="384987" y="44208"/>
                </a:lnTo>
                <a:lnTo>
                  <a:pt x="457809" y="0"/>
                </a:lnTo>
                <a:lnTo>
                  <a:pt x="453388" y="44996"/>
                </a:lnTo>
                <a:lnTo>
                  <a:pt x="421995" y="44996"/>
                </a:lnTo>
                <a:lnTo>
                  <a:pt x="411855" y="61113"/>
                </a:lnTo>
                <a:close/>
              </a:path>
              <a:path w="457835" h="722630">
                <a:moveTo>
                  <a:pt x="422607" y="67878"/>
                </a:moveTo>
                <a:lnTo>
                  <a:pt x="411855" y="61113"/>
                </a:lnTo>
                <a:lnTo>
                  <a:pt x="421995" y="44996"/>
                </a:lnTo>
                <a:lnTo>
                  <a:pt x="432752" y="51752"/>
                </a:lnTo>
                <a:lnTo>
                  <a:pt x="422607" y="67878"/>
                </a:lnTo>
                <a:close/>
              </a:path>
              <a:path w="457835" h="722630">
                <a:moveTo>
                  <a:pt x="449478" y="84785"/>
                </a:moveTo>
                <a:lnTo>
                  <a:pt x="422607" y="67878"/>
                </a:lnTo>
                <a:lnTo>
                  <a:pt x="432752" y="51752"/>
                </a:lnTo>
                <a:lnTo>
                  <a:pt x="421995" y="44996"/>
                </a:lnTo>
                <a:lnTo>
                  <a:pt x="453388" y="44996"/>
                </a:lnTo>
                <a:lnTo>
                  <a:pt x="449478" y="84785"/>
                </a:lnTo>
                <a:close/>
              </a:path>
              <a:path w="457835" h="722630">
                <a:moveTo>
                  <a:pt x="10744" y="722515"/>
                </a:moveTo>
                <a:lnTo>
                  <a:pt x="0" y="715759"/>
                </a:lnTo>
                <a:lnTo>
                  <a:pt x="411855" y="61113"/>
                </a:lnTo>
                <a:lnTo>
                  <a:pt x="422607" y="67878"/>
                </a:lnTo>
                <a:lnTo>
                  <a:pt x="10744" y="7225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88802" y="1944471"/>
            <a:ext cx="464820" cy="726440"/>
          </a:xfrm>
          <a:custGeom>
            <a:avLst/>
            <a:gdLst/>
            <a:ahLst/>
            <a:cxnLst/>
            <a:rect l="l" t="t" r="r" b="b"/>
            <a:pathLst>
              <a:path w="464820" h="726439">
                <a:moveTo>
                  <a:pt x="10744" y="725919"/>
                </a:moveTo>
                <a:lnTo>
                  <a:pt x="0" y="719137"/>
                </a:lnTo>
                <a:lnTo>
                  <a:pt x="27127" y="676186"/>
                </a:lnTo>
                <a:lnTo>
                  <a:pt x="37858" y="682967"/>
                </a:lnTo>
                <a:lnTo>
                  <a:pt x="10744" y="725919"/>
                </a:lnTo>
                <a:close/>
              </a:path>
              <a:path w="464820" h="726439">
                <a:moveTo>
                  <a:pt x="58204" y="650748"/>
                </a:moveTo>
                <a:lnTo>
                  <a:pt x="47459" y="643966"/>
                </a:lnTo>
                <a:lnTo>
                  <a:pt x="74587" y="601014"/>
                </a:lnTo>
                <a:lnTo>
                  <a:pt x="85318" y="607796"/>
                </a:lnTo>
                <a:lnTo>
                  <a:pt x="58204" y="650748"/>
                </a:lnTo>
                <a:close/>
              </a:path>
              <a:path w="464820" h="726439">
                <a:moveTo>
                  <a:pt x="105663" y="575576"/>
                </a:moveTo>
                <a:lnTo>
                  <a:pt x="94919" y="568794"/>
                </a:lnTo>
                <a:lnTo>
                  <a:pt x="122047" y="525843"/>
                </a:lnTo>
                <a:lnTo>
                  <a:pt x="132778" y="532625"/>
                </a:lnTo>
                <a:lnTo>
                  <a:pt x="105663" y="575576"/>
                </a:lnTo>
                <a:close/>
              </a:path>
              <a:path w="464820" h="726439">
                <a:moveTo>
                  <a:pt x="153123" y="500405"/>
                </a:moveTo>
                <a:lnTo>
                  <a:pt x="142379" y="493623"/>
                </a:lnTo>
                <a:lnTo>
                  <a:pt x="169494" y="450672"/>
                </a:lnTo>
                <a:lnTo>
                  <a:pt x="180238" y="457441"/>
                </a:lnTo>
                <a:lnTo>
                  <a:pt x="153123" y="500405"/>
                </a:lnTo>
                <a:close/>
              </a:path>
              <a:path w="464820" h="726439">
                <a:moveTo>
                  <a:pt x="200583" y="425234"/>
                </a:moveTo>
                <a:lnTo>
                  <a:pt x="189839" y="418452"/>
                </a:lnTo>
                <a:lnTo>
                  <a:pt x="216954" y="375500"/>
                </a:lnTo>
                <a:lnTo>
                  <a:pt x="227698" y="382269"/>
                </a:lnTo>
                <a:lnTo>
                  <a:pt x="200583" y="425234"/>
                </a:lnTo>
                <a:close/>
              </a:path>
              <a:path w="464820" h="726439">
                <a:moveTo>
                  <a:pt x="248043" y="350062"/>
                </a:moveTo>
                <a:lnTo>
                  <a:pt x="237299" y="343281"/>
                </a:lnTo>
                <a:lnTo>
                  <a:pt x="264413" y="300329"/>
                </a:lnTo>
                <a:lnTo>
                  <a:pt x="275158" y="307098"/>
                </a:lnTo>
                <a:lnTo>
                  <a:pt x="248043" y="350062"/>
                </a:lnTo>
                <a:close/>
              </a:path>
              <a:path w="464820" h="726439">
                <a:moveTo>
                  <a:pt x="295503" y="274891"/>
                </a:moveTo>
                <a:lnTo>
                  <a:pt x="284759" y="268109"/>
                </a:lnTo>
                <a:lnTo>
                  <a:pt x="311873" y="225158"/>
                </a:lnTo>
                <a:lnTo>
                  <a:pt x="322618" y="231927"/>
                </a:lnTo>
                <a:lnTo>
                  <a:pt x="295503" y="274891"/>
                </a:lnTo>
                <a:close/>
              </a:path>
              <a:path w="464820" h="726439">
                <a:moveTo>
                  <a:pt x="342963" y="199720"/>
                </a:moveTo>
                <a:lnTo>
                  <a:pt x="332219" y="192938"/>
                </a:lnTo>
                <a:lnTo>
                  <a:pt x="359333" y="149974"/>
                </a:lnTo>
                <a:lnTo>
                  <a:pt x="370077" y="156756"/>
                </a:lnTo>
                <a:lnTo>
                  <a:pt x="342963" y="199720"/>
                </a:lnTo>
                <a:close/>
              </a:path>
              <a:path w="464820" h="726439">
                <a:moveTo>
                  <a:pt x="390423" y="124548"/>
                </a:moveTo>
                <a:lnTo>
                  <a:pt x="379679" y="117767"/>
                </a:lnTo>
                <a:lnTo>
                  <a:pt x="406793" y="74802"/>
                </a:lnTo>
                <a:lnTo>
                  <a:pt x="417537" y="81584"/>
                </a:lnTo>
                <a:lnTo>
                  <a:pt x="390423" y="124548"/>
                </a:lnTo>
                <a:close/>
              </a:path>
              <a:path w="464820" h="726439">
                <a:moveTo>
                  <a:pt x="437870" y="49377"/>
                </a:moveTo>
                <a:lnTo>
                  <a:pt x="427139" y="42595"/>
                </a:lnTo>
                <a:lnTo>
                  <a:pt x="454025" y="0"/>
                </a:lnTo>
                <a:lnTo>
                  <a:pt x="464769" y="6781"/>
                </a:lnTo>
                <a:lnTo>
                  <a:pt x="437870" y="493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56369" y="1946694"/>
            <a:ext cx="1492250" cy="726440"/>
          </a:xfrm>
          <a:custGeom>
            <a:avLst/>
            <a:gdLst/>
            <a:ahLst/>
            <a:cxnLst/>
            <a:rect l="l" t="t" r="r" b="b"/>
            <a:pathLst>
              <a:path w="1492250" h="726439">
                <a:moveTo>
                  <a:pt x="1420450" y="28590"/>
                </a:moveTo>
                <a:lnTo>
                  <a:pt x="1406639" y="0"/>
                </a:lnTo>
                <a:lnTo>
                  <a:pt x="1491830" y="1168"/>
                </a:lnTo>
                <a:lnTo>
                  <a:pt x="1477063" y="20307"/>
                </a:lnTo>
                <a:lnTo>
                  <a:pt x="1437601" y="20307"/>
                </a:lnTo>
                <a:lnTo>
                  <a:pt x="1420450" y="28590"/>
                </a:lnTo>
                <a:close/>
              </a:path>
              <a:path w="1492250" h="726439">
                <a:moveTo>
                  <a:pt x="1425972" y="40021"/>
                </a:moveTo>
                <a:lnTo>
                  <a:pt x="1420450" y="28590"/>
                </a:lnTo>
                <a:lnTo>
                  <a:pt x="1437601" y="20307"/>
                </a:lnTo>
                <a:lnTo>
                  <a:pt x="1443126" y="31737"/>
                </a:lnTo>
                <a:lnTo>
                  <a:pt x="1425972" y="40021"/>
                </a:lnTo>
                <a:close/>
              </a:path>
              <a:path w="1492250" h="726439">
                <a:moveTo>
                  <a:pt x="1439786" y="68618"/>
                </a:moveTo>
                <a:lnTo>
                  <a:pt x="1425972" y="40021"/>
                </a:lnTo>
                <a:lnTo>
                  <a:pt x="1443126" y="31737"/>
                </a:lnTo>
                <a:lnTo>
                  <a:pt x="1437601" y="20307"/>
                </a:lnTo>
                <a:lnTo>
                  <a:pt x="1477063" y="20307"/>
                </a:lnTo>
                <a:lnTo>
                  <a:pt x="1439786" y="68618"/>
                </a:lnTo>
                <a:close/>
              </a:path>
              <a:path w="1492250" h="726439">
                <a:moveTo>
                  <a:pt x="5511" y="726020"/>
                </a:moveTo>
                <a:lnTo>
                  <a:pt x="0" y="714590"/>
                </a:lnTo>
                <a:lnTo>
                  <a:pt x="1420450" y="28590"/>
                </a:lnTo>
                <a:lnTo>
                  <a:pt x="1425972" y="40021"/>
                </a:lnTo>
                <a:lnTo>
                  <a:pt x="5511" y="72602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18490" y="4193730"/>
            <a:ext cx="2849245" cy="1203325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algn="r" marR="24130">
              <a:lnSpc>
                <a:spcPct val="100000"/>
              </a:lnSpc>
              <a:spcBef>
                <a:spcPts val="137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运算规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r>
              <a:rPr dirty="0" sz="2800" spc="-7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0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交换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endParaRPr sz="2800">
              <a:latin typeface="新宋体"/>
              <a:cs typeface="新宋体"/>
            </a:endParaRPr>
          </a:p>
          <a:p>
            <a:pPr algn="r" marR="5080">
              <a:lnSpc>
                <a:spcPct val="100000"/>
              </a:lnSpc>
              <a:spcBef>
                <a:spcPts val="128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结合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490" y="5560377"/>
            <a:ext cx="5537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三角形法则可推广到多个向量相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加</a:t>
            </a:r>
            <a:r>
              <a:rPr dirty="0" sz="2800" spc="-7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65462" y="2047875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974884" y="346720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66FF66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62400" y="34671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10000" y="44577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319587" y="43815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876800" y="43815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10200" y="44577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86200" y="49911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19600" y="49149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05400" y="49911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38800" y="49911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24600" y="49149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858000" y="49911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734968" y="4289800"/>
            <a:ext cx="5084445" cy="10922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87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3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3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596187" y="49911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105775" y="49149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586787" y="49911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941349" y="339751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956425" y="3467100"/>
            <a:ext cx="228600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318283" y="270520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66FF66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05800" y="27051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7875778" y="1260741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848600" y="13335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724827" y="2613761"/>
            <a:ext cx="7315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10362" y="27051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39000" y="26289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120331" y="1785086"/>
            <a:ext cx="7105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086600" y="17907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20000" y="18669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979987" y="22479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638800" y="21717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48387" y="22479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948072" y="1239146"/>
            <a:ext cx="1878330" cy="1384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0515">
              <a:lnSpc>
                <a:spcPct val="156400"/>
              </a:lnSpc>
              <a:spcBef>
                <a:spcPts val="95"/>
              </a:spcBef>
            </a:pP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3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13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3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1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3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410200" y="1562100"/>
            <a:ext cx="252412" cy="7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943600" y="1485900"/>
            <a:ext cx="252412" cy="7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605587" y="1562100"/>
            <a:ext cx="252412" cy="762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603625" y="2701925"/>
            <a:ext cx="228600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146425" y="3997325"/>
            <a:ext cx="228600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618490" y="1355168"/>
            <a:ext cx="4123054" cy="174117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  <a:tabLst>
                <a:tab pos="2992755" algn="l"/>
                <a:tab pos="410972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平行四边形法则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u="dash" sz="2800" spc="-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28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2800">
              <a:latin typeface="Times New Roman"/>
              <a:cs typeface="Times New Roman"/>
            </a:endParaRPr>
          </a:p>
          <a:p>
            <a:pPr marL="2982595" marR="502920" indent="-510540">
              <a:lnSpc>
                <a:spcPts val="4800"/>
              </a:lnSpc>
              <a:tabLst>
                <a:tab pos="2906395" algn="l"/>
              </a:tabLst>
            </a:pPr>
            <a:r>
              <a:rPr dirty="0" baseline="-3898" sz="4275" spc="15" i="1">
                <a:solidFill>
                  <a:srgbClr val="66FF66"/>
                </a:solidFill>
                <a:latin typeface="Times New Roman"/>
                <a:cs typeface="Times New Roman"/>
              </a:rPr>
              <a:t>b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038600" y="2047875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505200" y="20955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2826562" y="3165576"/>
            <a:ext cx="731520" cy="12261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  <a:p>
            <a:pPr algn="ctr" marL="86360">
              <a:lnSpc>
                <a:spcPct val="100000"/>
              </a:lnSpc>
              <a:spcBef>
                <a:spcPts val="2580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3352800" y="3190875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819400" y="32385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62800" y="3314700"/>
            <a:ext cx="1463675" cy="76200"/>
          </a:xfrm>
          <a:custGeom>
            <a:avLst/>
            <a:gdLst/>
            <a:ahLst/>
            <a:cxnLst/>
            <a:rect l="l" t="t" r="r" b="b"/>
            <a:pathLst>
              <a:path w="1463675" h="76200">
                <a:moveTo>
                  <a:pt x="1387475" y="76200"/>
                </a:moveTo>
                <a:lnTo>
                  <a:pt x="1387475" y="0"/>
                </a:lnTo>
                <a:lnTo>
                  <a:pt x="1444625" y="28575"/>
                </a:lnTo>
                <a:lnTo>
                  <a:pt x="1406525" y="28575"/>
                </a:lnTo>
                <a:lnTo>
                  <a:pt x="1406525" y="47625"/>
                </a:lnTo>
                <a:lnTo>
                  <a:pt x="1444625" y="47625"/>
                </a:lnTo>
                <a:lnTo>
                  <a:pt x="1387475" y="76200"/>
                </a:lnTo>
                <a:close/>
              </a:path>
              <a:path w="1463675" h="76200">
                <a:moveTo>
                  <a:pt x="1387475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387475" y="28575"/>
                </a:lnTo>
                <a:lnTo>
                  <a:pt x="1387475" y="47625"/>
                </a:lnTo>
                <a:close/>
              </a:path>
              <a:path w="1463675" h="76200">
                <a:moveTo>
                  <a:pt x="1444625" y="47625"/>
                </a:moveTo>
                <a:lnTo>
                  <a:pt x="1406525" y="47625"/>
                </a:lnTo>
                <a:lnTo>
                  <a:pt x="1406525" y="28575"/>
                </a:lnTo>
                <a:lnTo>
                  <a:pt x="1444625" y="28575"/>
                </a:lnTo>
                <a:lnTo>
                  <a:pt x="1463675" y="38100"/>
                </a:lnTo>
                <a:lnTo>
                  <a:pt x="1444625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99632" y="2293620"/>
            <a:ext cx="2606040" cy="977265"/>
          </a:xfrm>
          <a:custGeom>
            <a:avLst/>
            <a:gdLst/>
            <a:ahLst/>
            <a:cxnLst/>
            <a:rect l="l" t="t" r="r" b="b"/>
            <a:pathLst>
              <a:path w="2606040" h="977264">
                <a:moveTo>
                  <a:pt x="1839467" y="976883"/>
                </a:moveTo>
                <a:lnTo>
                  <a:pt x="0" y="583691"/>
                </a:lnTo>
                <a:lnTo>
                  <a:pt x="766571" y="0"/>
                </a:lnTo>
                <a:lnTo>
                  <a:pt x="2606040" y="393191"/>
                </a:lnTo>
                <a:lnTo>
                  <a:pt x="1839467" y="976883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88468" y="2287879"/>
            <a:ext cx="2628265" cy="988694"/>
          </a:xfrm>
          <a:custGeom>
            <a:avLst/>
            <a:gdLst/>
            <a:ahLst/>
            <a:cxnLst/>
            <a:rect l="l" t="t" r="r" b="b"/>
            <a:pathLst>
              <a:path w="2628265" h="988695">
                <a:moveTo>
                  <a:pt x="1851761" y="988428"/>
                </a:moveTo>
                <a:lnTo>
                  <a:pt x="0" y="591946"/>
                </a:lnTo>
                <a:lnTo>
                  <a:pt x="776350" y="0"/>
                </a:lnTo>
                <a:lnTo>
                  <a:pt x="817930" y="8902"/>
                </a:lnTo>
                <a:lnTo>
                  <a:pt x="780389" y="8902"/>
                </a:lnTo>
                <a:lnTo>
                  <a:pt x="776503" y="9778"/>
                </a:lnTo>
                <a:lnTo>
                  <a:pt x="778640" y="10236"/>
                </a:lnTo>
                <a:lnTo>
                  <a:pt x="25084" y="584796"/>
                </a:lnTo>
                <a:lnTo>
                  <a:pt x="12115" y="584796"/>
                </a:lnTo>
                <a:lnTo>
                  <a:pt x="14008" y="593242"/>
                </a:lnTo>
                <a:lnTo>
                  <a:pt x="51560" y="593242"/>
                </a:lnTo>
                <a:lnTo>
                  <a:pt x="1849472" y="978191"/>
                </a:lnTo>
                <a:lnTo>
                  <a:pt x="1847722" y="979525"/>
                </a:lnTo>
                <a:lnTo>
                  <a:pt x="1863437" y="979525"/>
                </a:lnTo>
                <a:lnTo>
                  <a:pt x="1851761" y="988428"/>
                </a:lnTo>
                <a:close/>
              </a:path>
              <a:path w="2628265" h="988695">
                <a:moveTo>
                  <a:pt x="778640" y="10236"/>
                </a:moveTo>
                <a:lnTo>
                  <a:pt x="776503" y="9778"/>
                </a:lnTo>
                <a:lnTo>
                  <a:pt x="780389" y="8902"/>
                </a:lnTo>
                <a:lnTo>
                  <a:pt x="778640" y="10236"/>
                </a:lnTo>
                <a:close/>
              </a:path>
              <a:path w="2628265" h="988695">
                <a:moveTo>
                  <a:pt x="2605871" y="401463"/>
                </a:moveTo>
                <a:lnTo>
                  <a:pt x="778640" y="10236"/>
                </a:lnTo>
                <a:lnTo>
                  <a:pt x="780389" y="8902"/>
                </a:lnTo>
                <a:lnTo>
                  <a:pt x="817930" y="8902"/>
                </a:lnTo>
                <a:lnTo>
                  <a:pt x="2622062" y="395185"/>
                </a:lnTo>
                <a:lnTo>
                  <a:pt x="2614104" y="395185"/>
                </a:lnTo>
                <a:lnTo>
                  <a:pt x="2605871" y="401463"/>
                </a:lnTo>
                <a:close/>
              </a:path>
              <a:path w="2628265" h="988695">
                <a:moveTo>
                  <a:pt x="2615996" y="403631"/>
                </a:moveTo>
                <a:lnTo>
                  <a:pt x="2605871" y="401463"/>
                </a:lnTo>
                <a:lnTo>
                  <a:pt x="2614104" y="395185"/>
                </a:lnTo>
                <a:lnTo>
                  <a:pt x="2615996" y="403631"/>
                </a:lnTo>
                <a:close/>
              </a:path>
              <a:path w="2628265" h="988695">
                <a:moveTo>
                  <a:pt x="2618735" y="403631"/>
                </a:moveTo>
                <a:lnTo>
                  <a:pt x="2615996" y="403631"/>
                </a:lnTo>
                <a:lnTo>
                  <a:pt x="2614104" y="395185"/>
                </a:lnTo>
                <a:lnTo>
                  <a:pt x="2622062" y="395185"/>
                </a:lnTo>
                <a:lnTo>
                  <a:pt x="2628112" y="396481"/>
                </a:lnTo>
                <a:lnTo>
                  <a:pt x="2618735" y="403631"/>
                </a:lnTo>
                <a:close/>
              </a:path>
              <a:path w="2628265" h="988695">
                <a:moveTo>
                  <a:pt x="1863437" y="979525"/>
                </a:moveTo>
                <a:lnTo>
                  <a:pt x="1847722" y="979525"/>
                </a:lnTo>
                <a:lnTo>
                  <a:pt x="1851609" y="978649"/>
                </a:lnTo>
                <a:lnTo>
                  <a:pt x="1849472" y="978191"/>
                </a:lnTo>
                <a:lnTo>
                  <a:pt x="2605871" y="401463"/>
                </a:lnTo>
                <a:lnTo>
                  <a:pt x="2615996" y="403631"/>
                </a:lnTo>
                <a:lnTo>
                  <a:pt x="2618735" y="403631"/>
                </a:lnTo>
                <a:lnTo>
                  <a:pt x="1863437" y="979525"/>
                </a:lnTo>
                <a:close/>
              </a:path>
              <a:path w="2628265" h="988695">
                <a:moveTo>
                  <a:pt x="14008" y="593242"/>
                </a:moveTo>
                <a:lnTo>
                  <a:pt x="12115" y="584796"/>
                </a:lnTo>
                <a:lnTo>
                  <a:pt x="22241" y="586964"/>
                </a:lnTo>
                <a:lnTo>
                  <a:pt x="14008" y="593242"/>
                </a:lnTo>
                <a:close/>
              </a:path>
              <a:path w="2628265" h="988695">
                <a:moveTo>
                  <a:pt x="22241" y="586964"/>
                </a:moveTo>
                <a:lnTo>
                  <a:pt x="12115" y="584796"/>
                </a:lnTo>
                <a:lnTo>
                  <a:pt x="25084" y="584796"/>
                </a:lnTo>
                <a:lnTo>
                  <a:pt x="22241" y="586964"/>
                </a:lnTo>
                <a:close/>
              </a:path>
              <a:path w="2628265" h="988695">
                <a:moveTo>
                  <a:pt x="51560" y="593242"/>
                </a:moveTo>
                <a:lnTo>
                  <a:pt x="14008" y="593242"/>
                </a:lnTo>
                <a:lnTo>
                  <a:pt x="22241" y="586964"/>
                </a:lnTo>
                <a:lnTo>
                  <a:pt x="51560" y="593242"/>
                </a:lnTo>
                <a:close/>
              </a:path>
              <a:path w="2628265" h="988695">
                <a:moveTo>
                  <a:pt x="1847722" y="979525"/>
                </a:moveTo>
                <a:lnTo>
                  <a:pt x="1849472" y="978191"/>
                </a:lnTo>
                <a:lnTo>
                  <a:pt x="1851609" y="978649"/>
                </a:lnTo>
                <a:lnTo>
                  <a:pt x="1847722" y="979525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62800" y="3049587"/>
            <a:ext cx="0" cy="325755"/>
          </a:xfrm>
          <a:custGeom>
            <a:avLst/>
            <a:gdLst/>
            <a:ahLst/>
            <a:cxnLst/>
            <a:rect l="l" t="t" r="r" b="b"/>
            <a:pathLst>
              <a:path w="0" h="325754">
                <a:moveTo>
                  <a:pt x="0" y="0"/>
                </a:moveTo>
                <a:lnTo>
                  <a:pt x="0" y="325437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24700" y="2019300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647700">
                <a:moveTo>
                  <a:pt x="47625" y="647700"/>
                </a:moveTo>
                <a:lnTo>
                  <a:pt x="28575" y="647700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647700"/>
                </a:lnTo>
                <a:close/>
              </a:path>
              <a:path w="76200" h="647700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97675" y="3346069"/>
            <a:ext cx="372110" cy="372110"/>
          </a:xfrm>
          <a:custGeom>
            <a:avLst/>
            <a:gdLst/>
            <a:ahLst/>
            <a:cxnLst/>
            <a:rect l="l" t="t" r="r" b="b"/>
            <a:pathLst>
              <a:path w="372109" h="372110">
                <a:moveTo>
                  <a:pt x="60610" y="324707"/>
                </a:moveTo>
                <a:lnTo>
                  <a:pt x="47148" y="311245"/>
                </a:lnTo>
                <a:lnTo>
                  <a:pt x="358394" y="0"/>
                </a:lnTo>
                <a:lnTo>
                  <a:pt x="371855" y="13461"/>
                </a:lnTo>
                <a:lnTo>
                  <a:pt x="60610" y="324707"/>
                </a:lnTo>
                <a:close/>
              </a:path>
              <a:path w="372109" h="372110">
                <a:moveTo>
                  <a:pt x="0" y="371855"/>
                </a:moveTo>
                <a:lnTo>
                  <a:pt x="26936" y="291033"/>
                </a:lnTo>
                <a:lnTo>
                  <a:pt x="47148" y="311245"/>
                </a:lnTo>
                <a:lnTo>
                  <a:pt x="33680" y="324713"/>
                </a:lnTo>
                <a:lnTo>
                  <a:pt x="47142" y="338175"/>
                </a:lnTo>
                <a:lnTo>
                  <a:pt x="74079" y="338175"/>
                </a:lnTo>
                <a:lnTo>
                  <a:pt x="80822" y="344919"/>
                </a:lnTo>
                <a:lnTo>
                  <a:pt x="0" y="371855"/>
                </a:lnTo>
                <a:close/>
              </a:path>
              <a:path w="372109" h="372110">
                <a:moveTo>
                  <a:pt x="47142" y="338175"/>
                </a:moveTo>
                <a:lnTo>
                  <a:pt x="33686" y="324707"/>
                </a:lnTo>
                <a:lnTo>
                  <a:pt x="47148" y="311245"/>
                </a:lnTo>
                <a:lnTo>
                  <a:pt x="60604" y="324713"/>
                </a:lnTo>
                <a:lnTo>
                  <a:pt x="47142" y="338175"/>
                </a:lnTo>
                <a:close/>
              </a:path>
              <a:path w="372109" h="372110">
                <a:moveTo>
                  <a:pt x="74079" y="338175"/>
                </a:moveTo>
                <a:lnTo>
                  <a:pt x="47142" y="338175"/>
                </a:lnTo>
                <a:lnTo>
                  <a:pt x="60617" y="324713"/>
                </a:lnTo>
                <a:lnTo>
                  <a:pt x="74079" y="338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28384" y="2492540"/>
            <a:ext cx="3060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8520" y="1730463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1070" y="3318268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1106" y="3406406"/>
            <a:ext cx="162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996" y="3025406"/>
            <a:ext cx="1828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58037" y="29829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58037" y="29162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58037" y="284956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158037" y="278288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58037" y="27162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58037" y="2660650"/>
            <a:ext cx="9525" cy="27305"/>
          </a:xfrm>
          <a:custGeom>
            <a:avLst/>
            <a:gdLst/>
            <a:ahLst/>
            <a:cxnLst/>
            <a:rect l="l" t="t" r="r" b="b"/>
            <a:pathLst>
              <a:path w="9525" h="27305">
                <a:moveTo>
                  <a:pt x="9525" y="26987"/>
                </a:moveTo>
                <a:lnTo>
                  <a:pt x="0" y="26987"/>
                </a:lnTo>
                <a:lnTo>
                  <a:pt x="0" y="0"/>
                </a:lnTo>
                <a:lnTo>
                  <a:pt x="9525" y="0"/>
                </a:lnTo>
                <a:lnTo>
                  <a:pt x="9525" y="26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192655" y="2758655"/>
            <a:ext cx="14732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60055" y="2561463"/>
            <a:ext cx="320040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31302" y="19465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4315" y="4790122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仿宋"/>
                <a:cs typeface="仿宋"/>
              </a:rPr>
              <a:t>①</a:t>
            </a:r>
            <a:endParaRPr sz="2800">
              <a:latin typeface="仿宋"/>
              <a:cs typeface="仿宋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688340" y="420687"/>
            <a:ext cx="410717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一、平面的点法式方</a:t>
            </a:r>
            <a:r>
              <a:rPr dirty="0" spc="-10"/>
              <a:t>程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640" y="992797"/>
            <a:ext cx="810196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设一平面通过已知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44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703" sz="4500" spc="-7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3703" sz="4500" spc="-509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0158" sz="2625" spc="-7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30158" sz="2625" spc="-3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703" sz="4500" spc="142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baseline="-3703" sz="4500" spc="142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30158" sz="2625" spc="14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30158" sz="2625" spc="-9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703" sz="4500" spc="-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3703" sz="4500" spc="-1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703" sz="4500" spc="89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30158" sz="2625" spc="89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30158" sz="2625" spc="-9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703" sz="4500" spc="-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3703" sz="4500" spc="-3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703" sz="4500" spc="112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30158" sz="2625" spc="11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30158" sz="2625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703" sz="4500" spc="-7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-3703" sz="4500" spc="-32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9920" sz="4200">
                <a:solidFill>
                  <a:srgbClr val="FFFFFF"/>
                </a:solidFill>
                <a:latin typeface="新宋体"/>
                <a:cs typeface="新宋体"/>
              </a:rPr>
              <a:t>且垂直于非零</a:t>
            </a:r>
            <a:r>
              <a:rPr dirty="0" baseline="-9920" sz="4200" spc="-7">
                <a:solidFill>
                  <a:srgbClr val="FFFFFF"/>
                </a:solidFill>
                <a:latin typeface="新宋体"/>
                <a:cs typeface="新宋体"/>
              </a:rPr>
              <a:t>向</a:t>
            </a:r>
            <a:endParaRPr baseline="-9920" sz="4200">
              <a:latin typeface="新宋体"/>
              <a:cs typeface="新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32753" y="2003425"/>
            <a:ext cx="838426" cy="1103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231900" y="2275395"/>
            <a:ext cx="320040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2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6287" y="17145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099157" y="2859658"/>
            <a:ext cx="144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2445" algn="l"/>
                <a:tab pos="959485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	M	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46693" y="3064598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85975" y="28575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76200"/>
                </a:moveTo>
                <a:lnTo>
                  <a:pt x="838200" y="0"/>
                </a:lnTo>
                <a:lnTo>
                  <a:pt x="904875" y="33337"/>
                </a:lnTo>
                <a:lnTo>
                  <a:pt x="857250" y="33337"/>
                </a:lnTo>
                <a:lnTo>
                  <a:pt x="857250" y="42862"/>
                </a:lnTo>
                <a:lnTo>
                  <a:pt x="904875" y="42862"/>
                </a:lnTo>
                <a:lnTo>
                  <a:pt x="838200" y="76200"/>
                </a:lnTo>
                <a:close/>
              </a:path>
              <a:path w="914400" h="76200">
                <a:moveTo>
                  <a:pt x="8382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838200" y="33337"/>
                </a:lnTo>
                <a:lnTo>
                  <a:pt x="838200" y="42862"/>
                </a:lnTo>
                <a:close/>
              </a:path>
              <a:path w="914400" h="76200">
                <a:moveTo>
                  <a:pt x="904875" y="42862"/>
                </a:moveTo>
                <a:lnTo>
                  <a:pt x="857250" y="42862"/>
                </a:lnTo>
                <a:lnTo>
                  <a:pt x="857250" y="33337"/>
                </a:lnTo>
                <a:lnTo>
                  <a:pt x="904875" y="33337"/>
                </a:lnTo>
                <a:lnTo>
                  <a:pt x="914400" y="38100"/>
                </a:lnTo>
                <a:lnTo>
                  <a:pt x="9048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305175" y="2882900"/>
            <a:ext cx="2524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448826" y="3739349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99297" y="3533762"/>
            <a:ext cx="17843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4984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	M</a:t>
            </a:r>
            <a:r>
              <a:rPr dirty="0" sz="2850" spc="-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85975" y="35306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76200"/>
                </a:moveTo>
                <a:lnTo>
                  <a:pt x="838200" y="0"/>
                </a:lnTo>
                <a:lnTo>
                  <a:pt x="904875" y="33337"/>
                </a:lnTo>
                <a:lnTo>
                  <a:pt x="857250" y="33337"/>
                </a:lnTo>
                <a:lnTo>
                  <a:pt x="857250" y="42862"/>
                </a:lnTo>
                <a:lnTo>
                  <a:pt x="904875" y="42862"/>
                </a:lnTo>
                <a:lnTo>
                  <a:pt x="838200" y="76200"/>
                </a:lnTo>
                <a:close/>
              </a:path>
              <a:path w="914400" h="76200">
                <a:moveTo>
                  <a:pt x="8382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838200" y="33337"/>
                </a:lnTo>
                <a:lnTo>
                  <a:pt x="838200" y="42862"/>
                </a:lnTo>
                <a:close/>
              </a:path>
              <a:path w="914400" h="76200">
                <a:moveTo>
                  <a:pt x="904875" y="42862"/>
                </a:moveTo>
                <a:lnTo>
                  <a:pt x="857250" y="42862"/>
                </a:lnTo>
                <a:lnTo>
                  <a:pt x="857250" y="33337"/>
                </a:lnTo>
                <a:lnTo>
                  <a:pt x="904875" y="33337"/>
                </a:lnTo>
                <a:lnTo>
                  <a:pt x="914400" y="38100"/>
                </a:lnTo>
                <a:lnTo>
                  <a:pt x="9048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28962" y="3556000"/>
            <a:ext cx="2524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485722" y="4048386"/>
            <a:ext cx="5614670" cy="1244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 marR="30480" indent="1022350">
              <a:lnSpc>
                <a:spcPct val="140400"/>
              </a:lnSpc>
              <a:spcBef>
                <a:spcPts val="90"/>
              </a:spcBef>
              <a:tabLst>
                <a:tab pos="2012314" algn="l"/>
              </a:tabLst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4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79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179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1949" sz="4275" spc="-7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518" sz="2925" spc="3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518" sz="2925" spc="6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82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518" sz="2925" spc="82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r>
              <a:rPr dirty="0" sz="2850" spc="7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7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7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2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1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6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9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6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1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15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5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-8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8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514600" y="42291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76200"/>
                </a:moveTo>
                <a:lnTo>
                  <a:pt x="838200" y="0"/>
                </a:lnTo>
                <a:lnTo>
                  <a:pt x="904875" y="33337"/>
                </a:lnTo>
                <a:lnTo>
                  <a:pt x="857250" y="33337"/>
                </a:lnTo>
                <a:lnTo>
                  <a:pt x="857250" y="42862"/>
                </a:lnTo>
                <a:lnTo>
                  <a:pt x="904875" y="42862"/>
                </a:lnTo>
                <a:lnTo>
                  <a:pt x="838200" y="76200"/>
                </a:lnTo>
                <a:close/>
              </a:path>
              <a:path w="914400" h="76200">
                <a:moveTo>
                  <a:pt x="8382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838200" y="33337"/>
                </a:lnTo>
                <a:lnTo>
                  <a:pt x="838200" y="42862"/>
                </a:lnTo>
                <a:close/>
              </a:path>
              <a:path w="914400" h="76200">
                <a:moveTo>
                  <a:pt x="904875" y="42862"/>
                </a:moveTo>
                <a:lnTo>
                  <a:pt x="857250" y="42862"/>
                </a:lnTo>
                <a:lnTo>
                  <a:pt x="857250" y="33337"/>
                </a:lnTo>
                <a:lnTo>
                  <a:pt x="904875" y="33337"/>
                </a:lnTo>
                <a:lnTo>
                  <a:pt x="914400" y="38100"/>
                </a:lnTo>
                <a:lnTo>
                  <a:pt x="9048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52425" y="1574620"/>
            <a:ext cx="5688965" cy="114871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5"/>
              </a:spcBef>
            </a:pPr>
            <a:r>
              <a:rPr dirty="0" baseline="7936" sz="4200" spc="-7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baseline="7936" sz="4200" spc="-134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sz="2850" spc="-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4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19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35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1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8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180">
                <a:solidFill>
                  <a:srgbClr val="FFFF00"/>
                </a:solidFill>
                <a:latin typeface="Times New Roman"/>
                <a:cs typeface="Times New Roman"/>
              </a:rPr>
              <a:t>),</a:t>
            </a:r>
            <a:r>
              <a:rPr dirty="0" sz="2850" spc="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936" sz="4200">
                <a:solidFill>
                  <a:srgbClr val="FFFFFF"/>
                </a:solidFill>
                <a:latin typeface="新宋体"/>
                <a:cs typeface="新宋体"/>
              </a:rPr>
              <a:t>求该平面</a:t>
            </a:r>
            <a:r>
              <a:rPr dirty="0" baseline="-7936" sz="4200" spc="-7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baseline="-7936" sz="4200">
                <a:solidFill>
                  <a:srgbClr val="FFFFFF"/>
                </a:solidFill>
                <a:latin typeface="新宋体"/>
                <a:cs typeface="新宋体"/>
              </a:rPr>
              <a:t>的方程</a:t>
            </a:r>
            <a:r>
              <a:rPr dirty="0" baseline="-7936" sz="4200" spc="-7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baseline="-7936" sz="4200">
              <a:latin typeface="新宋体"/>
              <a:cs typeface="新宋体"/>
            </a:endParaRPr>
          </a:p>
          <a:p>
            <a:pPr marL="429259">
              <a:lnSpc>
                <a:spcPct val="100000"/>
              </a:lnSpc>
              <a:spcBef>
                <a:spcPts val="82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任取</a:t>
            </a:r>
            <a:r>
              <a:rPr dirty="0" sz="2850" spc="295">
                <a:solidFill>
                  <a:srgbClr val="FFFFFF"/>
                </a:solidFill>
                <a:latin typeface="宋体"/>
                <a:cs typeface="宋体"/>
              </a:rPr>
              <a:t>点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2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95">
                <a:solidFill>
                  <a:srgbClr val="FFFFFF"/>
                </a:solidFill>
                <a:latin typeface="Symbol"/>
                <a:cs typeface="Symbol"/>
              </a:rPr>
              <a:t>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208" sz="4800">
                <a:solidFill>
                  <a:srgbClr val="FFFFFF"/>
                </a:solidFill>
                <a:latin typeface="新宋体"/>
                <a:cs typeface="新宋体"/>
              </a:rPr>
              <a:t>则有 </a:t>
            </a:r>
            <a:endParaRPr baseline="5208" sz="4800">
              <a:latin typeface="新宋体"/>
              <a:cs typeface="新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7665" y="3438525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3540" y="5507761"/>
            <a:ext cx="85090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称①式为平面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b="1">
                <a:solidFill>
                  <a:srgbClr val="FFFF66"/>
                </a:solidFill>
                <a:latin typeface="新宋体"/>
                <a:cs typeface="新宋体"/>
              </a:rPr>
              <a:t>点法式方程</a:t>
            </a:r>
            <a:r>
              <a:rPr dirty="0" sz="2800" spc="-40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baseline="-2923" sz="4275" spc="37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baseline="-2923" sz="4275" spc="-1312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-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923" sz="4275" spc="-35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23" sz="4275" spc="52">
                <a:solidFill>
                  <a:srgbClr val="FFFFFF"/>
                </a:solidFill>
                <a:latin typeface="宋体"/>
                <a:cs typeface="宋体"/>
              </a:rPr>
              <a:t>为平</a:t>
            </a:r>
            <a:r>
              <a:rPr dirty="0" baseline="-2923" sz="4275" spc="832">
                <a:solidFill>
                  <a:srgbClr val="FFFFFF"/>
                </a:solidFill>
                <a:latin typeface="宋体"/>
                <a:cs typeface="宋体"/>
              </a:rPr>
              <a:t>面</a:t>
            </a:r>
            <a:r>
              <a:rPr dirty="0" baseline="-2923" sz="4275" spc="37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baseline="-2923" sz="4275" spc="-112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baseline="2976" sz="4200">
                <a:solidFill>
                  <a:srgbClr val="FFFF00"/>
                </a:solidFill>
                <a:latin typeface="新宋体"/>
                <a:cs typeface="新宋体"/>
              </a:rPr>
              <a:t>法向量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baseline="2976" sz="4200">
              <a:latin typeface="新宋体"/>
              <a:cs typeface="新宋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529262" y="5584825"/>
            <a:ext cx="2524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324100" y="40386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7625" y="781050"/>
                </a:moveTo>
                <a:lnTo>
                  <a:pt x="28575" y="781050"/>
                </a:lnTo>
                <a:lnTo>
                  <a:pt x="28575" y="0"/>
                </a:lnTo>
                <a:lnTo>
                  <a:pt x="47625" y="0"/>
                </a:lnTo>
                <a:lnTo>
                  <a:pt x="47625" y="781050"/>
                </a:lnTo>
                <a:close/>
              </a:path>
              <a:path w="76200" h="838200">
                <a:moveTo>
                  <a:pt x="38100" y="838200"/>
                </a:moveTo>
                <a:lnTo>
                  <a:pt x="0" y="762000"/>
                </a:lnTo>
                <a:lnTo>
                  <a:pt x="28575" y="762000"/>
                </a:lnTo>
                <a:lnTo>
                  <a:pt x="28575" y="781050"/>
                </a:lnTo>
                <a:lnTo>
                  <a:pt x="66675" y="781050"/>
                </a:lnTo>
                <a:lnTo>
                  <a:pt x="38100" y="838200"/>
                </a:lnTo>
                <a:close/>
              </a:path>
              <a:path w="76200" h="838200">
                <a:moveTo>
                  <a:pt x="66675" y="781050"/>
                </a:moveTo>
                <a:lnTo>
                  <a:pt x="47625" y="781050"/>
                </a:lnTo>
                <a:lnTo>
                  <a:pt x="47625" y="762000"/>
                </a:lnTo>
                <a:lnTo>
                  <a:pt x="76200" y="762000"/>
                </a:lnTo>
                <a:lnTo>
                  <a:pt x="66675" y="781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0688" y="2768980"/>
            <a:ext cx="0" cy="1287780"/>
          </a:xfrm>
          <a:custGeom>
            <a:avLst/>
            <a:gdLst/>
            <a:ahLst/>
            <a:cxnLst/>
            <a:rect l="l" t="t" r="r" b="b"/>
            <a:pathLst>
              <a:path w="0" h="1287779">
                <a:moveTo>
                  <a:pt x="0" y="0"/>
                </a:moveTo>
                <a:lnTo>
                  <a:pt x="0" y="128765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00880" y="2768980"/>
            <a:ext cx="0" cy="1287780"/>
          </a:xfrm>
          <a:custGeom>
            <a:avLst/>
            <a:gdLst/>
            <a:ahLst/>
            <a:cxnLst/>
            <a:rect l="l" t="t" r="r" b="b"/>
            <a:pathLst>
              <a:path w="0" h="1287779">
                <a:moveTo>
                  <a:pt x="0" y="0"/>
                </a:moveTo>
                <a:lnTo>
                  <a:pt x="0" y="128765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00402" y="3127184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14600" y="27051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0412" y="27051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62400" y="27051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43015" y="1924811"/>
            <a:ext cx="2973705" cy="1789430"/>
          </a:xfrm>
          <a:custGeom>
            <a:avLst/>
            <a:gdLst/>
            <a:ahLst/>
            <a:cxnLst/>
            <a:rect l="l" t="t" r="r" b="b"/>
            <a:pathLst>
              <a:path w="2973704" h="1789429">
                <a:moveTo>
                  <a:pt x="2215895" y="1789176"/>
                </a:moveTo>
                <a:lnTo>
                  <a:pt x="0" y="1234439"/>
                </a:lnTo>
                <a:lnTo>
                  <a:pt x="757428" y="0"/>
                </a:lnTo>
                <a:lnTo>
                  <a:pt x="2973324" y="554736"/>
                </a:lnTo>
                <a:lnTo>
                  <a:pt x="2215895" y="1789176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35942" y="1919046"/>
            <a:ext cx="2987675" cy="1800860"/>
          </a:xfrm>
          <a:custGeom>
            <a:avLst/>
            <a:gdLst/>
            <a:ahLst/>
            <a:cxnLst/>
            <a:rect l="l" t="t" r="r" b="b"/>
            <a:pathLst>
              <a:path w="2987675" h="1800860">
                <a:moveTo>
                  <a:pt x="2224849" y="1800707"/>
                </a:moveTo>
                <a:lnTo>
                  <a:pt x="0" y="1242517"/>
                </a:lnTo>
                <a:lnTo>
                  <a:pt x="762241" y="0"/>
                </a:lnTo>
                <a:lnTo>
                  <a:pt x="793979" y="7962"/>
                </a:lnTo>
                <a:lnTo>
                  <a:pt x="768540" y="7962"/>
                </a:lnTo>
                <a:lnTo>
                  <a:pt x="763320" y="10096"/>
                </a:lnTo>
                <a:lnTo>
                  <a:pt x="766709" y="10946"/>
                </a:lnTo>
                <a:lnTo>
                  <a:pt x="15869" y="1234846"/>
                </a:lnTo>
                <a:lnTo>
                  <a:pt x="8610" y="1234846"/>
                </a:lnTo>
                <a:lnTo>
                  <a:pt x="11506" y="1241958"/>
                </a:lnTo>
                <a:lnTo>
                  <a:pt x="36957" y="1241958"/>
                </a:lnTo>
                <a:lnTo>
                  <a:pt x="2220380" y="1789760"/>
                </a:lnTo>
                <a:lnTo>
                  <a:pt x="2218550" y="1792744"/>
                </a:lnTo>
                <a:lnTo>
                  <a:pt x="2229734" y="1792744"/>
                </a:lnTo>
                <a:lnTo>
                  <a:pt x="2224849" y="1800707"/>
                </a:lnTo>
                <a:close/>
              </a:path>
              <a:path w="2987675" h="1800860">
                <a:moveTo>
                  <a:pt x="766709" y="10946"/>
                </a:moveTo>
                <a:lnTo>
                  <a:pt x="763320" y="10096"/>
                </a:lnTo>
                <a:lnTo>
                  <a:pt x="768540" y="7962"/>
                </a:lnTo>
                <a:lnTo>
                  <a:pt x="766709" y="10946"/>
                </a:lnTo>
                <a:close/>
              </a:path>
              <a:path w="2987675" h="1800860">
                <a:moveTo>
                  <a:pt x="2972189" y="564282"/>
                </a:moveTo>
                <a:lnTo>
                  <a:pt x="766709" y="10946"/>
                </a:lnTo>
                <a:lnTo>
                  <a:pt x="768540" y="7962"/>
                </a:lnTo>
                <a:lnTo>
                  <a:pt x="793979" y="7962"/>
                </a:lnTo>
                <a:lnTo>
                  <a:pt x="2987090" y="558203"/>
                </a:lnTo>
                <a:lnTo>
                  <a:pt x="2986755" y="558749"/>
                </a:lnTo>
                <a:lnTo>
                  <a:pt x="2975584" y="558749"/>
                </a:lnTo>
                <a:lnTo>
                  <a:pt x="2972189" y="564282"/>
                </a:lnTo>
                <a:close/>
              </a:path>
              <a:path w="2987675" h="1800860">
                <a:moveTo>
                  <a:pt x="2978480" y="565861"/>
                </a:moveTo>
                <a:lnTo>
                  <a:pt x="2972189" y="564282"/>
                </a:lnTo>
                <a:lnTo>
                  <a:pt x="2975584" y="558749"/>
                </a:lnTo>
                <a:lnTo>
                  <a:pt x="2978480" y="565861"/>
                </a:lnTo>
                <a:close/>
              </a:path>
              <a:path w="2987675" h="1800860">
                <a:moveTo>
                  <a:pt x="2982392" y="565861"/>
                </a:moveTo>
                <a:lnTo>
                  <a:pt x="2978480" y="565861"/>
                </a:lnTo>
                <a:lnTo>
                  <a:pt x="2975584" y="558749"/>
                </a:lnTo>
                <a:lnTo>
                  <a:pt x="2986755" y="558749"/>
                </a:lnTo>
                <a:lnTo>
                  <a:pt x="2982392" y="565861"/>
                </a:lnTo>
                <a:close/>
              </a:path>
              <a:path w="2987675" h="1800860">
                <a:moveTo>
                  <a:pt x="2229734" y="1792744"/>
                </a:moveTo>
                <a:lnTo>
                  <a:pt x="2218550" y="1792744"/>
                </a:lnTo>
                <a:lnTo>
                  <a:pt x="2223770" y="1790611"/>
                </a:lnTo>
                <a:lnTo>
                  <a:pt x="2220380" y="1789760"/>
                </a:lnTo>
                <a:lnTo>
                  <a:pt x="2972189" y="564282"/>
                </a:lnTo>
                <a:lnTo>
                  <a:pt x="2978480" y="565861"/>
                </a:lnTo>
                <a:lnTo>
                  <a:pt x="2982392" y="565861"/>
                </a:lnTo>
                <a:lnTo>
                  <a:pt x="2229734" y="1792744"/>
                </a:lnTo>
                <a:close/>
              </a:path>
              <a:path w="2987675" h="1800860">
                <a:moveTo>
                  <a:pt x="11506" y="1241958"/>
                </a:moveTo>
                <a:lnTo>
                  <a:pt x="8610" y="1234846"/>
                </a:lnTo>
                <a:lnTo>
                  <a:pt x="14901" y="1236424"/>
                </a:lnTo>
                <a:lnTo>
                  <a:pt x="11506" y="1241958"/>
                </a:lnTo>
                <a:close/>
              </a:path>
              <a:path w="2987675" h="1800860">
                <a:moveTo>
                  <a:pt x="14901" y="1236424"/>
                </a:moveTo>
                <a:lnTo>
                  <a:pt x="8610" y="1234846"/>
                </a:lnTo>
                <a:lnTo>
                  <a:pt x="15869" y="1234846"/>
                </a:lnTo>
                <a:lnTo>
                  <a:pt x="14901" y="1236424"/>
                </a:lnTo>
                <a:close/>
              </a:path>
              <a:path w="2987675" h="1800860">
                <a:moveTo>
                  <a:pt x="36957" y="1241958"/>
                </a:moveTo>
                <a:lnTo>
                  <a:pt x="11506" y="1241958"/>
                </a:lnTo>
                <a:lnTo>
                  <a:pt x="14901" y="1236424"/>
                </a:lnTo>
                <a:lnTo>
                  <a:pt x="36957" y="1241958"/>
                </a:lnTo>
                <a:close/>
              </a:path>
              <a:path w="2987675" h="1800860">
                <a:moveTo>
                  <a:pt x="2218550" y="1792744"/>
                </a:moveTo>
                <a:lnTo>
                  <a:pt x="2220380" y="1789760"/>
                </a:lnTo>
                <a:lnTo>
                  <a:pt x="2223770" y="1790611"/>
                </a:lnTo>
                <a:lnTo>
                  <a:pt x="2218550" y="1792744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769427" y="5817273"/>
            <a:ext cx="30340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14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dirty="0" sz="2850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15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3540" y="5787072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即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03641" y="3498684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49590" y="3293097"/>
            <a:ext cx="330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5511" y="2482050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0262" y="2276462"/>
            <a:ext cx="330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21541" y="1600200"/>
            <a:ext cx="1336583" cy="1909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09930" y="409562"/>
            <a:ext cx="820610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1984" sz="4200"/>
              <a:t>例1.</a:t>
            </a:r>
            <a:r>
              <a:rPr dirty="0" baseline="1984" sz="4200" b="0">
                <a:solidFill>
                  <a:srgbClr val="FFFFFF"/>
                </a:solidFill>
                <a:latin typeface="新宋体"/>
                <a:cs typeface="新宋体"/>
              </a:rPr>
              <a:t>求过三</a:t>
            </a:r>
            <a:r>
              <a:rPr dirty="0" baseline="1984" sz="4200" spc="-7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1984" sz="4200" spc="-652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5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43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30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30" b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36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40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sz="2850" spc="-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2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40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40" b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4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5" b="0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dirty="0" sz="2850" spc="65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65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0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sz="2850" spc="-14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3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1949" sz="4275" spc="-592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7615" sz="3075" spc="22" b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baseline="-17615" sz="3075" spc="-34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-56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1949" sz="4275" spc="-6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54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1949" sz="4275" spc="-67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68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72" b="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endParaRPr baseline="1949" sz="42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540" y="960437"/>
            <a:ext cx="26987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4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9725" y="4004787"/>
            <a:ext cx="6204585" cy="17449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685289">
              <a:lnSpc>
                <a:spcPct val="100000"/>
              </a:lnSpc>
              <a:spcBef>
                <a:spcPts val="131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00"/>
                </a:solidFill>
                <a:latin typeface="Times New Roman"/>
                <a:cs typeface="Times New Roman"/>
              </a:rPr>
              <a:t> (14</a:t>
            </a:r>
            <a:r>
              <a:rPr dirty="0" sz="2850" spc="-4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1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9</a:t>
            </a:r>
            <a:r>
              <a:rPr dirty="0" sz="2850" spc="-4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00"/>
                </a:solidFill>
                <a:latin typeface="Times New Roman"/>
                <a:cs typeface="Times New Roman"/>
              </a:rPr>
              <a:t>1)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25"/>
              </a:spcBef>
            </a:pPr>
            <a:r>
              <a:rPr dirty="0" sz="2850" spc="434">
                <a:solidFill>
                  <a:srgbClr val="FFFFFF"/>
                </a:solidFill>
                <a:latin typeface="宋体"/>
                <a:cs typeface="宋体"/>
              </a:rPr>
              <a:t>又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9943" sz="2925" spc="15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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50" spc="-3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利用点法式得平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  <a:p>
            <a:pPr marL="1442085">
              <a:lnSpc>
                <a:spcPct val="100000"/>
              </a:lnSpc>
              <a:spcBef>
                <a:spcPts val="830"/>
              </a:spcBef>
            </a:pP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14(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9(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58890" y="2156010"/>
            <a:ext cx="528955" cy="106743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5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680"/>
              </a:spcBef>
            </a:pPr>
            <a:r>
              <a:rPr dirty="0" sz="2850" spc="20">
                <a:solidFill>
                  <a:srgbClr val="99FF33"/>
                </a:solidFill>
                <a:latin typeface="Symbol"/>
                <a:cs typeface="Symbol"/>
              </a:rPr>
              <a:t>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5575" y="2685669"/>
            <a:ext cx="1814195" cy="141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9380">
              <a:lnSpc>
                <a:spcPts val="3354"/>
              </a:lnSpc>
              <a:spcBef>
                <a:spcPts val="125"/>
              </a:spcBef>
              <a:tabLst>
                <a:tab pos="890905" algn="l"/>
                <a:tab pos="1554480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	j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  <a:p>
            <a:pPr marL="42545">
              <a:lnSpc>
                <a:spcPts val="3354"/>
              </a:lnSpc>
              <a:tabLst>
                <a:tab pos="770890" algn="l"/>
                <a:tab pos="133223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	4	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baseline="1949" sz="42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797560" algn="l"/>
                <a:tab pos="1388745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23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12102" y="13369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605587" y="14097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676400" y="2135187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39140" y="1466182"/>
            <a:ext cx="4202430" cy="107188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sz="2800" spc="-4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取该平面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的法向量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algn="ctr" marL="527685">
              <a:lnSpc>
                <a:spcPct val="100000"/>
              </a:lnSpc>
              <a:spcBef>
                <a:spcPts val="750"/>
              </a:spcBef>
            </a:pP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1949" sz="4275" spc="33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3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3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9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09812" y="20955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8675" y="33337"/>
                </a:lnTo>
                <a:lnTo>
                  <a:pt x="781050" y="33337"/>
                </a:lnTo>
                <a:lnTo>
                  <a:pt x="781050" y="42862"/>
                </a:lnTo>
                <a:lnTo>
                  <a:pt x="828675" y="42862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762000" y="33337"/>
                </a:lnTo>
                <a:lnTo>
                  <a:pt x="762000" y="42862"/>
                </a:lnTo>
                <a:close/>
              </a:path>
              <a:path w="838200" h="76200">
                <a:moveTo>
                  <a:pt x="828675" y="42862"/>
                </a:moveTo>
                <a:lnTo>
                  <a:pt x="781050" y="42862"/>
                </a:lnTo>
                <a:lnTo>
                  <a:pt x="781050" y="33337"/>
                </a:lnTo>
                <a:lnTo>
                  <a:pt x="828675" y="33337"/>
                </a:lnTo>
                <a:lnTo>
                  <a:pt x="838200" y="38100"/>
                </a:lnTo>
                <a:lnTo>
                  <a:pt x="8286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05212" y="20955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8675" y="33337"/>
                </a:lnTo>
                <a:lnTo>
                  <a:pt x="781050" y="33337"/>
                </a:lnTo>
                <a:lnTo>
                  <a:pt x="781050" y="42862"/>
                </a:lnTo>
                <a:lnTo>
                  <a:pt x="828675" y="42862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762000" y="33337"/>
                </a:lnTo>
                <a:lnTo>
                  <a:pt x="762000" y="42862"/>
                </a:lnTo>
                <a:close/>
              </a:path>
              <a:path w="838200" h="76200">
                <a:moveTo>
                  <a:pt x="828675" y="42862"/>
                </a:moveTo>
                <a:lnTo>
                  <a:pt x="781050" y="42862"/>
                </a:lnTo>
                <a:lnTo>
                  <a:pt x="781050" y="33337"/>
                </a:lnTo>
                <a:lnTo>
                  <a:pt x="828675" y="33337"/>
                </a:lnTo>
                <a:lnTo>
                  <a:pt x="838200" y="38100"/>
                </a:lnTo>
                <a:lnTo>
                  <a:pt x="8286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139" y="546734"/>
            <a:ext cx="67913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此平面的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三点式方程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也可写成            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4018" y="1246530"/>
            <a:ext cx="0" cy="1581785"/>
          </a:xfrm>
          <a:custGeom>
            <a:avLst/>
            <a:gdLst/>
            <a:ahLst/>
            <a:cxnLst/>
            <a:rect l="l" t="t" r="r" b="b"/>
            <a:pathLst>
              <a:path w="0" h="1581785">
                <a:moveTo>
                  <a:pt x="0" y="0"/>
                </a:moveTo>
                <a:lnTo>
                  <a:pt x="0" y="1581734"/>
                </a:lnTo>
              </a:path>
            </a:pathLst>
          </a:custGeom>
          <a:ln w="1649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66118" y="1246530"/>
            <a:ext cx="0" cy="1581785"/>
          </a:xfrm>
          <a:custGeom>
            <a:avLst/>
            <a:gdLst/>
            <a:ahLst/>
            <a:cxnLst/>
            <a:rect l="l" t="t" r="r" b="b"/>
            <a:pathLst>
              <a:path w="0" h="1581785">
                <a:moveTo>
                  <a:pt x="0" y="0"/>
                </a:moveTo>
                <a:lnTo>
                  <a:pt x="0" y="1581734"/>
                </a:lnTo>
              </a:path>
            </a:pathLst>
          </a:custGeom>
          <a:ln w="1649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9775" y="4245203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94387" y="4245203"/>
            <a:ext cx="0" cy="1435735"/>
          </a:xfrm>
          <a:custGeom>
            <a:avLst/>
            <a:gdLst/>
            <a:ahLst/>
            <a:cxnLst/>
            <a:rect l="l" t="t" r="r" b="b"/>
            <a:pathLst>
              <a:path w="0" h="1435735">
                <a:moveTo>
                  <a:pt x="0" y="0"/>
                </a:moveTo>
                <a:lnTo>
                  <a:pt x="0" y="1435277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03381" y="4085013"/>
            <a:ext cx="1700530" cy="157162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73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9943" sz="2925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40"/>
              </a:spcBef>
              <a:tabLst>
                <a:tab pos="1196340" algn="l"/>
              </a:tabLst>
            </a:pP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10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5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60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635"/>
              </a:spcBef>
            </a:pP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60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9943" sz="29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4875" y="4085013"/>
            <a:ext cx="1060450" cy="157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 indent="83185">
              <a:lnSpc>
                <a:spcPct val="118600"/>
              </a:lnSpc>
              <a:spcBef>
                <a:spcPts val="9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-75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89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-75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37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9943" sz="29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5581" y="4085013"/>
            <a:ext cx="1031875" cy="1571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8100" marR="30480" indent="83185">
              <a:lnSpc>
                <a:spcPct val="118600"/>
              </a:lnSpc>
              <a:spcBef>
                <a:spcPts val="9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-11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19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5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-11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19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7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-11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9943" sz="29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690" y="1062170"/>
            <a:ext cx="7597775" cy="292227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2246630">
              <a:lnSpc>
                <a:spcPct val="100000"/>
              </a:lnSpc>
              <a:spcBef>
                <a:spcPts val="990"/>
              </a:spcBef>
              <a:tabLst>
                <a:tab pos="3156585" algn="l"/>
                <a:tab pos="3992245" algn="l"/>
              </a:tabLst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-14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8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4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1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25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  <a:p>
            <a:pPr marL="2178050">
              <a:lnSpc>
                <a:spcPct val="100000"/>
              </a:lnSpc>
              <a:spcBef>
                <a:spcPts val="955"/>
              </a:spcBef>
              <a:tabLst>
                <a:tab pos="3322320" algn="l"/>
                <a:tab pos="4197350" algn="l"/>
                <a:tab pos="4973955" algn="l"/>
              </a:tabLst>
            </a:pPr>
            <a:r>
              <a:rPr dirty="0" sz="3100" spc="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3100" spc="-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Times New Roman"/>
                <a:cs typeface="Times New Roman"/>
              </a:rPr>
              <a:t>3	4	</a:t>
            </a:r>
            <a:r>
              <a:rPr dirty="0" sz="3100" spc="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310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Times New Roman"/>
                <a:cs typeface="Times New Roman"/>
              </a:rPr>
              <a:t>6	</a:t>
            </a:r>
            <a:r>
              <a:rPr dirty="0" sz="3100" spc="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31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100">
              <a:latin typeface="Times New Roman"/>
              <a:cs typeface="Times New Roman"/>
            </a:endParaRPr>
          </a:p>
          <a:p>
            <a:pPr marL="2165985">
              <a:lnSpc>
                <a:spcPct val="100000"/>
              </a:lnSpc>
              <a:spcBef>
                <a:spcPts val="640"/>
              </a:spcBef>
              <a:tabLst>
                <a:tab pos="3322320" algn="l"/>
                <a:tab pos="4231640" algn="l"/>
              </a:tabLst>
            </a:pPr>
            <a:r>
              <a:rPr dirty="0" sz="3100" spc="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3100" spc="-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5">
                <a:solidFill>
                  <a:srgbClr val="FFFFFF"/>
                </a:solidFill>
                <a:latin typeface="Times New Roman"/>
                <a:cs typeface="Times New Roman"/>
              </a:rPr>
              <a:t>2	3	</a:t>
            </a:r>
            <a:r>
              <a:rPr dirty="0" sz="3100" spc="10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3100" spc="1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3100">
              <a:latin typeface="Times New Roman"/>
              <a:cs typeface="Times New Roman"/>
            </a:endParaRPr>
          </a:p>
          <a:p>
            <a:pPr marL="463550">
              <a:lnSpc>
                <a:spcPct val="100000"/>
              </a:lnSpc>
              <a:spcBef>
                <a:spcPts val="1789"/>
              </a:spcBef>
              <a:tabLst>
                <a:tab pos="2291715" algn="l"/>
                <a:tab pos="592836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一般情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况</a:t>
            </a:r>
            <a:r>
              <a:rPr dirty="0" sz="2800" spc="-69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过三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24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1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8970" sz="3075" spc="315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18970" sz="3075" spc="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15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18970" sz="3075" spc="-3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89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18970" sz="3075" spc="-3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970" sz="3075" spc="104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baseline="-18970" sz="3075" spc="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dirty="0" sz="2850" spc="1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89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的平面方程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591184"/>
            <a:ext cx="8591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说明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140" y="2098662"/>
            <a:ext cx="5253990" cy="1337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39240">
              <a:lnSpc>
                <a:spcPts val="2915"/>
              </a:lnSpc>
              <a:spcBef>
                <a:spcPts val="125"/>
              </a:spcBef>
              <a:tabLst>
                <a:tab pos="3503295" algn="l"/>
              </a:tabLst>
            </a:pPr>
            <a:r>
              <a:rPr dirty="0" u="sng" baseline="30214" sz="4275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baseline="30214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3898" sz="4275" spc="1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u="sng" baseline="30214" sz="4275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baseline="30214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389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30214" sz="4275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z</a:t>
            </a:r>
            <a:r>
              <a:rPr dirty="0" baseline="30214" sz="4275" spc="-33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-5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0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0)</a:t>
            </a:r>
            <a:endParaRPr sz="2850">
              <a:latin typeface="Times New Roman"/>
              <a:cs typeface="Times New Roman"/>
            </a:endParaRPr>
          </a:p>
          <a:p>
            <a:pPr marL="1519555">
              <a:lnSpc>
                <a:spcPts val="2915"/>
              </a:lnSpc>
              <a:tabLst>
                <a:tab pos="2084070" algn="l"/>
                <a:tab pos="265493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b	c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此式称为平面的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截距式方程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 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5866" y="5858497"/>
            <a:ext cx="3088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bcx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acy </a:t>
            </a:r>
            <a:r>
              <a:rPr dirty="0" sz="2850" spc="-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abz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abc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3581400"/>
            <a:ext cx="4343400" cy="0"/>
          </a:xfrm>
          <a:custGeom>
            <a:avLst/>
            <a:gdLst/>
            <a:ahLst/>
            <a:cxnLst/>
            <a:rect l="l" t="t" r="r" b="b"/>
            <a:pathLst>
              <a:path w="4343400" h="0">
                <a:moveTo>
                  <a:pt x="0" y="0"/>
                </a:moveTo>
                <a:lnTo>
                  <a:pt x="4343400" y="0"/>
                </a:lnTo>
              </a:path>
            </a:pathLst>
          </a:custGeom>
          <a:ln w="9525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3540" y="352955"/>
            <a:ext cx="6202680" cy="149796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78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特别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当平面与三坐标轴的交点分别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marL="1373505">
              <a:lnSpc>
                <a:spcPct val="100000"/>
              </a:lnSpc>
              <a:spcBef>
                <a:spcPts val="730"/>
              </a:spcBef>
              <a:tabLst>
                <a:tab pos="2946400" algn="l"/>
                <a:tab pos="4601845" algn="l"/>
              </a:tabLst>
            </a:pP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,0,0)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(0,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,0)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(0,0,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时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平面方程为 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80175" y="2549893"/>
            <a:ext cx="349885" cy="349885"/>
          </a:xfrm>
          <a:custGeom>
            <a:avLst/>
            <a:gdLst/>
            <a:ahLst/>
            <a:cxnLst/>
            <a:rect l="l" t="t" r="r" b="b"/>
            <a:pathLst>
              <a:path w="349884" h="349885">
                <a:moveTo>
                  <a:pt x="60629" y="302420"/>
                </a:moveTo>
                <a:lnTo>
                  <a:pt x="47162" y="288950"/>
                </a:lnTo>
                <a:lnTo>
                  <a:pt x="336270" y="0"/>
                </a:lnTo>
                <a:lnTo>
                  <a:pt x="349732" y="13474"/>
                </a:lnTo>
                <a:lnTo>
                  <a:pt x="60629" y="302420"/>
                </a:lnTo>
                <a:close/>
              </a:path>
              <a:path w="349884" h="349885">
                <a:moveTo>
                  <a:pt x="0" y="349554"/>
                </a:moveTo>
                <a:lnTo>
                  <a:pt x="26962" y="268744"/>
                </a:lnTo>
                <a:lnTo>
                  <a:pt x="47162" y="288950"/>
                </a:lnTo>
                <a:lnTo>
                  <a:pt x="33700" y="302420"/>
                </a:lnTo>
                <a:lnTo>
                  <a:pt x="47155" y="315887"/>
                </a:lnTo>
                <a:lnTo>
                  <a:pt x="74093" y="315887"/>
                </a:lnTo>
                <a:lnTo>
                  <a:pt x="80835" y="322630"/>
                </a:lnTo>
                <a:lnTo>
                  <a:pt x="0" y="349554"/>
                </a:lnTo>
                <a:close/>
              </a:path>
              <a:path w="349884" h="349885">
                <a:moveTo>
                  <a:pt x="47155" y="315887"/>
                </a:moveTo>
                <a:lnTo>
                  <a:pt x="33693" y="302412"/>
                </a:lnTo>
                <a:lnTo>
                  <a:pt x="47162" y="288950"/>
                </a:lnTo>
                <a:lnTo>
                  <a:pt x="60629" y="302420"/>
                </a:lnTo>
                <a:lnTo>
                  <a:pt x="47155" y="315887"/>
                </a:lnTo>
                <a:close/>
              </a:path>
              <a:path w="349884" h="349885">
                <a:moveTo>
                  <a:pt x="74093" y="315887"/>
                </a:moveTo>
                <a:lnTo>
                  <a:pt x="47155" y="315887"/>
                </a:lnTo>
                <a:lnTo>
                  <a:pt x="60629" y="302420"/>
                </a:lnTo>
                <a:lnTo>
                  <a:pt x="74093" y="3158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440548" y="1930044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215"/>
                </a:moveTo>
                <a:lnTo>
                  <a:pt x="0" y="19050"/>
                </a:lnTo>
                <a:lnTo>
                  <a:pt x="38" y="0"/>
                </a:lnTo>
                <a:lnTo>
                  <a:pt x="76238" y="165"/>
                </a:lnTo>
                <a:lnTo>
                  <a:pt x="76200" y="1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73898" y="1930323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202"/>
                </a:moveTo>
                <a:lnTo>
                  <a:pt x="0" y="19049"/>
                </a:lnTo>
                <a:lnTo>
                  <a:pt x="38" y="0"/>
                </a:lnTo>
                <a:lnTo>
                  <a:pt x="76238" y="152"/>
                </a:lnTo>
                <a:lnTo>
                  <a:pt x="76200" y="192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07248" y="1930590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202"/>
                </a:moveTo>
                <a:lnTo>
                  <a:pt x="0" y="19050"/>
                </a:lnTo>
                <a:lnTo>
                  <a:pt x="38" y="0"/>
                </a:lnTo>
                <a:lnTo>
                  <a:pt x="76238" y="152"/>
                </a:lnTo>
                <a:lnTo>
                  <a:pt x="76200" y="192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40598" y="1930857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215"/>
                </a:moveTo>
                <a:lnTo>
                  <a:pt x="0" y="19050"/>
                </a:lnTo>
                <a:lnTo>
                  <a:pt x="38" y="0"/>
                </a:lnTo>
                <a:lnTo>
                  <a:pt x="76238" y="165"/>
                </a:lnTo>
                <a:lnTo>
                  <a:pt x="76200" y="19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73948" y="1931136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202"/>
                </a:moveTo>
                <a:lnTo>
                  <a:pt x="0" y="19050"/>
                </a:lnTo>
                <a:lnTo>
                  <a:pt x="38" y="0"/>
                </a:lnTo>
                <a:lnTo>
                  <a:pt x="76238" y="152"/>
                </a:lnTo>
                <a:lnTo>
                  <a:pt x="76200" y="192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07298" y="1931403"/>
            <a:ext cx="36830" cy="19685"/>
          </a:xfrm>
          <a:custGeom>
            <a:avLst/>
            <a:gdLst/>
            <a:ahLst/>
            <a:cxnLst/>
            <a:rect l="l" t="t" r="r" b="b"/>
            <a:pathLst>
              <a:path w="36829" h="19685">
                <a:moveTo>
                  <a:pt x="36398" y="19126"/>
                </a:moveTo>
                <a:lnTo>
                  <a:pt x="0" y="19050"/>
                </a:lnTo>
                <a:lnTo>
                  <a:pt x="38" y="0"/>
                </a:lnTo>
                <a:lnTo>
                  <a:pt x="36436" y="76"/>
                </a:lnTo>
                <a:lnTo>
                  <a:pt x="36398" y="19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19265" y="1930882"/>
            <a:ext cx="1379855" cy="635000"/>
          </a:xfrm>
          <a:custGeom>
            <a:avLst/>
            <a:gdLst/>
            <a:ahLst/>
            <a:cxnLst/>
            <a:rect l="l" t="t" r="r" b="b"/>
            <a:pathLst>
              <a:path w="1379854" h="635000">
                <a:moveTo>
                  <a:pt x="7810" y="634441"/>
                </a:moveTo>
                <a:lnTo>
                  <a:pt x="0" y="617067"/>
                </a:lnTo>
                <a:lnTo>
                  <a:pt x="1371993" y="0"/>
                </a:lnTo>
                <a:lnTo>
                  <a:pt x="1379804" y="17373"/>
                </a:lnTo>
                <a:lnTo>
                  <a:pt x="7810" y="634441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31049" y="186336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31049" y="173001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31049" y="159666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31049" y="146331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1049" y="132996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1049" y="119661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431049" y="106326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14032" y="1932838"/>
            <a:ext cx="633730" cy="633095"/>
          </a:xfrm>
          <a:custGeom>
            <a:avLst/>
            <a:gdLst/>
            <a:ahLst/>
            <a:cxnLst/>
            <a:rect l="l" t="t" r="r" b="b"/>
            <a:pathLst>
              <a:path w="633729" h="633094">
                <a:moveTo>
                  <a:pt x="579374" y="67335"/>
                </a:moveTo>
                <a:lnTo>
                  <a:pt x="565911" y="53860"/>
                </a:lnTo>
                <a:lnTo>
                  <a:pt x="619810" y="0"/>
                </a:lnTo>
                <a:lnTo>
                  <a:pt x="633272" y="13474"/>
                </a:lnTo>
                <a:lnTo>
                  <a:pt x="579374" y="67335"/>
                </a:lnTo>
                <a:close/>
              </a:path>
              <a:path w="633729" h="633094">
                <a:moveTo>
                  <a:pt x="485063" y="161607"/>
                </a:moveTo>
                <a:lnTo>
                  <a:pt x="471589" y="148132"/>
                </a:lnTo>
                <a:lnTo>
                  <a:pt x="525487" y="94259"/>
                </a:lnTo>
                <a:lnTo>
                  <a:pt x="538949" y="107734"/>
                </a:lnTo>
                <a:lnTo>
                  <a:pt x="485063" y="161607"/>
                </a:lnTo>
                <a:close/>
              </a:path>
              <a:path w="633729" h="633094">
                <a:moveTo>
                  <a:pt x="390740" y="255879"/>
                </a:moveTo>
                <a:lnTo>
                  <a:pt x="377278" y="242404"/>
                </a:lnTo>
                <a:lnTo>
                  <a:pt x="431165" y="188531"/>
                </a:lnTo>
                <a:lnTo>
                  <a:pt x="444639" y="202006"/>
                </a:lnTo>
                <a:lnTo>
                  <a:pt x="390740" y="255879"/>
                </a:lnTo>
                <a:close/>
              </a:path>
              <a:path w="633729" h="633094">
                <a:moveTo>
                  <a:pt x="296418" y="350138"/>
                </a:moveTo>
                <a:lnTo>
                  <a:pt x="282955" y="336664"/>
                </a:lnTo>
                <a:lnTo>
                  <a:pt x="336854" y="282803"/>
                </a:lnTo>
                <a:lnTo>
                  <a:pt x="350316" y="296278"/>
                </a:lnTo>
                <a:lnTo>
                  <a:pt x="296418" y="350138"/>
                </a:lnTo>
                <a:close/>
              </a:path>
              <a:path w="633729" h="633094">
                <a:moveTo>
                  <a:pt x="202107" y="444411"/>
                </a:moveTo>
                <a:lnTo>
                  <a:pt x="188633" y="430936"/>
                </a:lnTo>
                <a:lnTo>
                  <a:pt x="242531" y="377063"/>
                </a:lnTo>
                <a:lnTo>
                  <a:pt x="255993" y="390537"/>
                </a:lnTo>
                <a:lnTo>
                  <a:pt x="202107" y="444411"/>
                </a:lnTo>
                <a:close/>
              </a:path>
              <a:path w="633729" h="633094">
                <a:moveTo>
                  <a:pt x="107784" y="538670"/>
                </a:moveTo>
                <a:lnTo>
                  <a:pt x="94322" y="525195"/>
                </a:lnTo>
                <a:lnTo>
                  <a:pt x="148208" y="471335"/>
                </a:lnTo>
                <a:lnTo>
                  <a:pt x="161683" y="484809"/>
                </a:lnTo>
                <a:lnTo>
                  <a:pt x="107784" y="538670"/>
                </a:lnTo>
                <a:close/>
              </a:path>
              <a:path w="633729" h="633094">
                <a:moveTo>
                  <a:pt x="13461" y="632942"/>
                </a:moveTo>
                <a:lnTo>
                  <a:pt x="0" y="619467"/>
                </a:lnTo>
                <a:lnTo>
                  <a:pt x="53898" y="565594"/>
                </a:lnTo>
                <a:lnTo>
                  <a:pt x="67360" y="579069"/>
                </a:lnTo>
                <a:lnTo>
                  <a:pt x="13461" y="632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814363" y="1044651"/>
            <a:ext cx="635635" cy="1515745"/>
          </a:xfrm>
          <a:custGeom>
            <a:avLst/>
            <a:gdLst/>
            <a:ahLst/>
            <a:cxnLst/>
            <a:rect l="l" t="t" r="r" b="b"/>
            <a:pathLst>
              <a:path w="635634" h="1515745">
                <a:moveTo>
                  <a:pt x="17627" y="1515592"/>
                </a:moveTo>
                <a:lnTo>
                  <a:pt x="0" y="1508379"/>
                </a:lnTo>
                <a:lnTo>
                  <a:pt x="617397" y="0"/>
                </a:lnTo>
                <a:lnTo>
                  <a:pt x="635025" y="7213"/>
                </a:lnTo>
                <a:lnTo>
                  <a:pt x="17627" y="151559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33297" y="1042111"/>
            <a:ext cx="769620" cy="904240"/>
          </a:xfrm>
          <a:custGeom>
            <a:avLst/>
            <a:gdLst/>
            <a:ahLst/>
            <a:cxnLst/>
            <a:rect l="l" t="t" r="r" b="b"/>
            <a:pathLst>
              <a:path w="769620" h="904239">
                <a:moveTo>
                  <a:pt x="754595" y="903617"/>
                </a:moveTo>
                <a:lnTo>
                  <a:pt x="0" y="12306"/>
                </a:lnTo>
                <a:lnTo>
                  <a:pt x="14541" y="0"/>
                </a:lnTo>
                <a:lnTo>
                  <a:pt x="769137" y="891311"/>
                </a:lnTo>
                <a:lnTo>
                  <a:pt x="754595" y="903617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95170" y="1901469"/>
            <a:ext cx="480695" cy="76200"/>
          </a:xfrm>
          <a:custGeom>
            <a:avLst/>
            <a:gdLst/>
            <a:ahLst/>
            <a:cxnLst/>
            <a:rect l="l" t="t" r="r" b="b"/>
            <a:pathLst>
              <a:path w="480695" h="76200">
                <a:moveTo>
                  <a:pt x="403999" y="76200"/>
                </a:moveTo>
                <a:lnTo>
                  <a:pt x="403999" y="0"/>
                </a:lnTo>
                <a:lnTo>
                  <a:pt x="461149" y="28575"/>
                </a:lnTo>
                <a:lnTo>
                  <a:pt x="423049" y="28575"/>
                </a:lnTo>
                <a:lnTo>
                  <a:pt x="423049" y="47625"/>
                </a:lnTo>
                <a:lnTo>
                  <a:pt x="461149" y="47625"/>
                </a:lnTo>
                <a:lnTo>
                  <a:pt x="403999" y="76200"/>
                </a:lnTo>
                <a:close/>
              </a:path>
              <a:path w="480695" h="76200">
                <a:moveTo>
                  <a:pt x="403999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403999" y="28575"/>
                </a:lnTo>
                <a:lnTo>
                  <a:pt x="403999" y="47625"/>
                </a:lnTo>
                <a:close/>
              </a:path>
              <a:path w="480695" h="76200">
                <a:moveTo>
                  <a:pt x="461149" y="47625"/>
                </a:moveTo>
                <a:lnTo>
                  <a:pt x="423049" y="47625"/>
                </a:lnTo>
                <a:lnTo>
                  <a:pt x="423049" y="28575"/>
                </a:lnTo>
                <a:lnTo>
                  <a:pt x="461149" y="28575"/>
                </a:lnTo>
                <a:lnTo>
                  <a:pt x="480199" y="38100"/>
                </a:lnTo>
                <a:lnTo>
                  <a:pt x="461149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02474" y="568325"/>
            <a:ext cx="76200" cy="480059"/>
          </a:xfrm>
          <a:custGeom>
            <a:avLst/>
            <a:gdLst/>
            <a:ahLst/>
            <a:cxnLst/>
            <a:rect l="l" t="t" r="r" b="b"/>
            <a:pathLst>
              <a:path w="76200" h="480059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480059">
                <a:moveTo>
                  <a:pt x="47625" y="479933"/>
                </a:moveTo>
                <a:lnTo>
                  <a:pt x="28575" y="479933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479933"/>
                </a:lnTo>
                <a:close/>
              </a:path>
              <a:path w="76200" h="480059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233983" y="1630387"/>
            <a:ext cx="19050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43891" y="2466390"/>
            <a:ext cx="47879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4188" sz="3900" spc="-7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34188" sz="3900" spc="-41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7962" y="436867"/>
            <a:ext cx="234315" cy="80518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 indent="80010">
              <a:lnSpc>
                <a:spcPts val="3020"/>
              </a:lnSpc>
              <a:spcBef>
                <a:spcPts val="280"/>
              </a:spcBef>
            </a:pPr>
            <a:r>
              <a:rPr dirty="0" sz="2600" spc="-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600" spc="-5" i="1">
                <a:solidFill>
                  <a:srgbClr val="FFFFFF"/>
                </a:solidFill>
                <a:latin typeface="Times New Roman"/>
                <a:cs typeface="Times New Roman"/>
              </a:rPr>
              <a:t> 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09940" y="1848904"/>
            <a:ext cx="56705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7034" algn="l"/>
              </a:tabLst>
            </a:pPr>
            <a:r>
              <a:rPr dirty="0" baseline="-4273" sz="3900" spc="-7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baseline="-4273" sz="3900" spc="-7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60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8340" y="3609022"/>
            <a:ext cx="2870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分析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: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利用三点式 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1790" y="5260962"/>
            <a:ext cx="68910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按第一行展开得</a:t>
            </a:r>
            <a:r>
              <a:rPr dirty="0" sz="2800" spc="65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bc</a:t>
            </a:r>
            <a:r>
              <a:rPr dirty="0" sz="2850" spc="-2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1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27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1949" sz="4275" spc="12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127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12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1949" sz="4275" spc="12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1949" sz="4275" spc="127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1949" sz="4275" spc="-29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 i="1">
                <a:solidFill>
                  <a:srgbClr val="FFFFFF"/>
                </a:solidFill>
                <a:latin typeface="Times New Roman"/>
                <a:cs typeface="Times New Roman"/>
              </a:rPr>
              <a:t>zab</a:t>
            </a:r>
            <a:r>
              <a:rPr dirty="0" baseline="1949" sz="4275" spc="-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-1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baseline="1949" sz="427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78989" y="5830887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FFFF"/>
                </a:solidFill>
                <a:latin typeface="新宋体"/>
                <a:cs typeface="新宋体"/>
              </a:rPr>
              <a:t>即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83025" y="3699433"/>
            <a:ext cx="0" cy="1458595"/>
          </a:xfrm>
          <a:custGeom>
            <a:avLst/>
            <a:gdLst/>
            <a:ahLst/>
            <a:cxnLst/>
            <a:rect l="l" t="t" r="r" b="b"/>
            <a:pathLst>
              <a:path w="0" h="1458595">
                <a:moveTo>
                  <a:pt x="0" y="0"/>
                </a:moveTo>
                <a:lnTo>
                  <a:pt x="0" y="14581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85687" y="3699433"/>
            <a:ext cx="0" cy="1458595"/>
          </a:xfrm>
          <a:custGeom>
            <a:avLst/>
            <a:gdLst/>
            <a:ahLst/>
            <a:cxnLst/>
            <a:rect l="l" t="t" r="r" b="b"/>
            <a:pathLst>
              <a:path w="0" h="1458595">
                <a:moveTo>
                  <a:pt x="0" y="0"/>
                </a:moveTo>
                <a:lnTo>
                  <a:pt x="0" y="14581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6178550" y="4142905"/>
            <a:ext cx="4914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98709" y="3516815"/>
            <a:ext cx="1943100" cy="16992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1160145" algn="l"/>
                <a:tab pos="176530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y	z</a:t>
            </a:r>
            <a:endParaRPr sz="2850">
              <a:latin typeface="Times New Roman"/>
              <a:cs typeface="Times New Roman"/>
            </a:endParaRPr>
          </a:p>
          <a:p>
            <a:pPr marL="393700" indent="-270510">
              <a:lnSpc>
                <a:spcPct val="100000"/>
              </a:lnSpc>
              <a:spcBef>
                <a:spcPts val="869"/>
              </a:spcBef>
              <a:buFont typeface="Symbol"/>
              <a:buChar char=""/>
              <a:tabLst>
                <a:tab pos="394335" algn="l"/>
                <a:tab pos="1108075" algn="l"/>
                <a:tab pos="174180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393700" indent="-270510">
              <a:lnSpc>
                <a:spcPct val="100000"/>
              </a:lnSpc>
              <a:spcBef>
                <a:spcPts val="1175"/>
              </a:spcBef>
              <a:buFont typeface="Symbol"/>
              <a:buChar char=""/>
              <a:tabLst>
                <a:tab pos="394335" algn="l"/>
                <a:tab pos="1113790" algn="l"/>
                <a:tab pos="1767839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1949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94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baseline="-1949" sz="427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27" y="456565"/>
            <a:ext cx="3698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二、平面的一般方</a:t>
            </a:r>
            <a:r>
              <a:rPr dirty="0" spc="-10"/>
              <a:t>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40" y="948257"/>
            <a:ext cx="7566659" cy="349313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330200">
              <a:lnSpc>
                <a:spcPct val="100000"/>
              </a:lnSpc>
              <a:spcBef>
                <a:spcPts val="113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设有三元一次方程 </a:t>
            </a:r>
            <a:endParaRPr sz="2800">
              <a:latin typeface="新宋体"/>
              <a:cs typeface="新宋体"/>
            </a:endParaRPr>
          </a:p>
          <a:p>
            <a:pPr marL="1365885">
              <a:lnSpc>
                <a:spcPct val="100000"/>
              </a:lnSpc>
              <a:spcBef>
                <a:spcPts val="1095"/>
              </a:spcBef>
            </a:pPr>
            <a:r>
              <a:rPr dirty="0" sz="2850" spc="85" i="1">
                <a:solidFill>
                  <a:srgbClr val="FFFF00"/>
                </a:solidFill>
                <a:latin typeface="Times New Roman"/>
                <a:cs typeface="Times New Roman"/>
              </a:rPr>
              <a:t>Ax</a:t>
            </a:r>
            <a:r>
              <a:rPr dirty="0" sz="2850" spc="-1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29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9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210" i="1">
                <a:solidFill>
                  <a:srgbClr val="FFFF00"/>
                </a:solidFill>
                <a:latin typeface="Times New Roman"/>
                <a:cs typeface="Times New Roman"/>
              </a:rPr>
              <a:t>Cz</a:t>
            </a:r>
            <a:r>
              <a:rPr dirty="0" sz="2850" spc="-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dirty="0" sz="2850" spc="2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2850" spc="1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5230" sz="307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5230" sz="3075" spc="19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3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7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107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任取一组满足上述方程的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数</a:t>
            </a:r>
            <a:r>
              <a:rPr dirty="0" sz="2800" spc="-6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5641" sz="2925" spc="2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5641" sz="2925" spc="-2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641" sz="2925" spc="6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5641" sz="2925" spc="-2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-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641" sz="2925" spc="7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5641" sz="2925" spc="-2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3898" sz="4275" spc="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baseline="-1984" sz="4200">
              <a:latin typeface="新宋体"/>
              <a:cs typeface="新宋体"/>
            </a:endParaRPr>
          </a:p>
          <a:p>
            <a:pPr marL="1506220">
              <a:lnSpc>
                <a:spcPct val="100000"/>
              </a:lnSpc>
              <a:spcBef>
                <a:spcPts val="98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3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6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82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814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以上两式相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减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得平面的点法式方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  <a:p>
            <a:pPr marL="1506220">
              <a:lnSpc>
                <a:spcPct val="100000"/>
              </a:lnSpc>
              <a:spcBef>
                <a:spcPts val="894"/>
              </a:spcBef>
            </a:pP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6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5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8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5965" y="161353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仿宋"/>
                <a:cs typeface="仿宋"/>
              </a:rPr>
              <a:t>②</a:t>
            </a:r>
            <a:endParaRPr sz="2800">
              <a:latin typeface="仿宋"/>
              <a:cs typeface="仿宋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520541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8140" y="4491041"/>
            <a:ext cx="8363584" cy="170307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8100" marR="30480">
              <a:lnSpc>
                <a:spcPct val="123500"/>
              </a:lnSpc>
              <a:spcBef>
                <a:spcPts val="4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显然方程②与此点法式方程等价</a:t>
            </a:r>
            <a:r>
              <a:rPr dirty="0" sz="2800" spc="-100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 spc="-1800">
                <a:solidFill>
                  <a:srgbClr val="FFFFFF"/>
                </a:solidFill>
                <a:latin typeface="新宋体"/>
                <a:cs typeface="新宋体"/>
              </a:rPr>
              <a:t>因</a:t>
            </a:r>
            <a:r>
              <a:rPr dirty="0" sz="2800" spc="3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此方程②的图形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是 </a:t>
            </a:r>
            <a:r>
              <a:rPr dirty="0" baseline="-1984" sz="4200">
                <a:solidFill>
                  <a:srgbClr val="FFFFFF"/>
                </a:solidFill>
                <a:latin typeface="新宋体"/>
                <a:cs typeface="新宋体"/>
              </a:rPr>
              <a:t>法向量为</a:t>
            </a:r>
            <a:r>
              <a:rPr dirty="0" baseline="-1984" sz="4200" spc="-57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7797" sz="4275" spc="-1589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49" sz="4275" spc="158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7797" sz="4275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7797" sz="4275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-3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7797" sz="4275" spc="-3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7797" sz="4275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7797" sz="4275" spc="7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7797" sz="4275" spc="-6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7797" sz="4275" spc="19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-7797" sz="4275" spc="-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的平面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 spc="-10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此方程称为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平面的一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般</a:t>
            </a:r>
            <a:endParaRPr sz="2800">
              <a:latin typeface="新宋体"/>
              <a:cs typeface="新宋体"/>
            </a:endParaRPr>
          </a:p>
          <a:p>
            <a:pPr marL="38100">
              <a:lnSpc>
                <a:spcPct val="100000"/>
              </a:lnSpc>
              <a:spcBef>
                <a:spcPts val="154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80446"/>
            <a:ext cx="7000240" cy="1395095"/>
          </a:xfrm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45720" marR="5080" indent="-33655">
              <a:lnSpc>
                <a:spcPct val="160800"/>
              </a:lnSpc>
              <a:spcBef>
                <a:spcPts val="10"/>
              </a:spcBef>
              <a:tabLst>
                <a:tab pos="687070" algn="l"/>
                <a:tab pos="814069" algn="l"/>
              </a:tabLst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2.		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求通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过</a:t>
            </a:r>
            <a:r>
              <a:rPr dirty="0" sz="2800" spc="-70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1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轴和点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3, –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00" spc="-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的平面方程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.  </a:t>
            </a:r>
            <a:r>
              <a:rPr dirty="0" baseline="1984" sz="4200"/>
              <a:t>解</a:t>
            </a:r>
            <a:r>
              <a:rPr dirty="0" baseline="1984" sz="4200" spc="-7">
                <a:latin typeface="Times New Roman"/>
                <a:cs typeface="Times New Roman"/>
              </a:rPr>
              <a:t>:	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因平面通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过</a:t>
            </a:r>
            <a:r>
              <a:rPr dirty="0" sz="2800" spc="-70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69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8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37" b="0">
                <a:solidFill>
                  <a:srgbClr val="FFFFFF"/>
                </a:solidFill>
                <a:latin typeface="宋体"/>
                <a:cs typeface="宋体"/>
              </a:rPr>
              <a:t>故</a:t>
            </a:r>
            <a:r>
              <a:rPr dirty="0" baseline="-3898" sz="4275" spc="-667" b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-3898" sz="4275" spc="22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898" sz="4275" spc="-16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10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22" b="0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3898" sz="4275" spc="3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-9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baseline="-3898" sz="42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786457"/>
            <a:ext cx="5236845" cy="290893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698500">
              <a:lnSpc>
                <a:spcPct val="100000"/>
              </a:lnSpc>
              <a:spcBef>
                <a:spcPts val="113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设所求平面方程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marL="1856739">
              <a:lnSpc>
                <a:spcPct val="100000"/>
              </a:lnSpc>
              <a:spcBef>
                <a:spcPts val="1095"/>
              </a:spcBef>
            </a:pPr>
            <a:r>
              <a:rPr dirty="0" sz="2850" spc="155" i="1">
                <a:solidFill>
                  <a:srgbClr val="FFFF00"/>
                </a:solidFill>
                <a:latin typeface="Times New Roman"/>
                <a:cs typeface="Times New Roman"/>
              </a:rPr>
              <a:t>By</a:t>
            </a:r>
            <a:r>
              <a:rPr dirty="0" sz="2850" spc="-47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00"/>
                </a:solidFill>
                <a:latin typeface="Times New Roman"/>
                <a:cs typeface="Times New Roman"/>
              </a:rPr>
              <a:t>Cz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代入已知</a:t>
            </a:r>
            <a:r>
              <a:rPr dirty="0" baseline="1984" sz="4200" spc="577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(4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4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r>
              <a:rPr dirty="0" sz="2800" spc="-66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3898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-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44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3898" sz="4275" spc="44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baseline="-3898" sz="4275" spc="4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baseline="-3898" sz="42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化简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得所求平面方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  <a:p>
            <a:pPr marL="1858645">
              <a:lnSpc>
                <a:spcPct val="100000"/>
              </a:lnSpc>
              <a:spcBef>
                <a:spcPts val="119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67665"/>
            <a:ext cx="32905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三、两平面的夹</a:t>
            </a:r>
            <a:r>
              <a:rPr dirty="0" spc="-10"/>
              <a:t>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2909618"/>
            <a:ext cx="3943985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则两平面夹</a:t>
            </a:r>
            <a:r>
              <a:rPr dirty="0" sz="2800" spc="-200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900" spc="-1080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900" spc="-12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的余弦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3852671"/>
            <a:ext cx="2895600" cy="1036319"/>
          </a:xfrm>
          <a:custGeom>
            <a:avLst/>
            <a:gdLst/>
            <a:ahLst/>
            <a:cxnLst/>
            <a:rect l="l" t="t" r="r" b="b"/>
            <a:pathLst>
              <a:path w="2895600" h="1036320">
                <a:moveTo>
                  <a:pt x="2171700" y="1036319"/>
                </a:moveTo>
                <a:lnTo>
                  <a:pt x="0" y="1036319"/>
                </a:lnTo>
                <a:lnTo>
                  <a:pt x="723900" y="0"/>
                </a:lnTo>
                <a:lnTo>
                  <a:pt x="2895600" y="0"/>
                </a:lnTo>
                <a:lnTo>
                  <a:pt x="2171700" y="1036319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34468" y="3848100"/>
            <a:ext cx="2914015" cy="1046480"/>
          </a:xfrm>
          <a:custGeom>
            <a:avLst/>
            <a:gdLst/>
            <a:ahLst/>
            <a:cxnLst/>
            <a:rect l="l" t="t" r="r" b="b"/>
            <a:pathLst>
              <a:path w="2914015" h="1046479">
                <a:moveTo>
                  <a:pt x="2183307" y="1046162"/>
                </a:moveTo>
                <a:lnTo>
                  <a:pt x="0" y="1046162"/>
                </a:lnTo>
                <a:lnTo>
                  <a:pt x="730554" y="0"/>
                </a:lnTo>
                <a:lnTo>
                  <a:pt x="2913862" y="0"/>
                </a:lnTo>
                <a:lnTo>
                  <a:pt x="2912443" y="2032"/>
                </a:lnTo>
                <a:lnTo>
                  <a:pt x="2900832" y="2032"/>
                </a:lnTo>
                <a:lnTo>
                  <a:pt x="2897018" y="7492"/>
                </a:lnTo>
                <a:lnTo>
                  <a:pt x="736930" y="7492"/>
                </a:lnTo>
                <a:lnTo>
                  <a:pt x="733031" y="9525"/>
                </a:lnTo>
                <a:lnTo>
                  <a:pt x="735511" y="9525"/>
                </a:lnTo>
                <a:lnTo>
                  <a:pt x="18262" y="1036637"/>
                </a:lnTo>
                <a:lnTo>
                  <a:pt x="9131" y="1036637"/>
                </a:lnTo>
                <a:lnTo>
                  <a:pt x="13030" y="1044130"/>
                </a:lnTo>
                <a:lnTo>
                  <a:pt x="2184726" y="1044130"/>
                </a:lnTo>
                <a:lnTo>
                  <a:pt x="2183307" y="1046162"/>
                </a:lnTo>
                <a:close/>
              </a:path>
              <a:path w="2914015" h="1046479">
                <a:moveTo>
                  <a:pt x="2176932" y="1038669"/>
                </a:moveTo>
                <a:lnTo>
                  <a:pt x="2900832" y="2032"/>
                </a:lnTo>
                <a:lnTo>
                  <a:pt x="2904731" y="9525"/>
                </a:lnTo>
                <a:lnTo>
                  <a:pt x="2907211" y="9525"/>
                </a:lnTo>
                <a:lnTo>
                  <a:pt x="2189959" y="1036637"/>
                </a:lnTo>
                <a:lnTo>
                  <a:pt x="2180831" y="1036637"/>
                </a:lnTo>
                <a:lnTo>
                  <a:pt x="2176932" y="1038669"/>
                </a:lnTo>
                <a:close/>
              </a:path>
              <a:path w="2914015" h="1046479">
                <a:moveTo>
                  <a:pt x="2907211" y="9525"/>
                </a:moveTo>
                <a:lnTo>
                  <a:pt x="2904731" y="9525"/>
                </a:lnTo>
                <a:lnTo>
                  <a:pt x="2900832" y="2032"/>
                </a:lnTo>
                <a:lnTo>
                  <a:pt x="2912443" y="2032"/>
                </a:lnTo>
                <a:lnTo>
                  <a:pt x="2907211" y="9525"/>
                </a:lnTo>
                <a:close/>
              </a:path>
              <a:path w="2914015" h="1046479">
                <a:moveTo>
                  <a:pt x="735511" y="9525"/>
                </a:moveTo>
                <a:lnTo>
                  <a:pt x="733031" y="9525"/>
                </a:lnTo>
                <a:lnTo>
                  <a:pt x="736930" y="7492"/>
                </a:lnTo>
                <a:lnTo>
                  <a:pt x="735511" y="9525"/>
                </a:lnTo>
                <a:close/>
              </a:path>
              <a:path w="2914015" h="1046479">
                <a:moveTo>
                  <a:pt x="2895599" y="9525"/>
                </a:moveTo>
                <a:lnTo>
                  <a:pt x="735511" y="9525"/>
                </a:lnTo>
                <a:lnTo>
                  <a:pt x="736930" y="7492"/>
                </a:lnTo>
                <a:lnTo>
                  <a:pt x="2897018" y="7492"/>
                </a:lnTo>
                <a:lnTo>
                  <a:pt x="2895599" y="9525"/>
                </a:lnTo>
                <a:close/>
              </a:path>
              <a:path w="2914015" h="1046479">
                <a:moveTo>
                  <a:pt x="13030" y="1044130"/>
                </a:moveTo>
                <a:lnTo>
                  <a:pt x="9131" y="1036637"/>
                </a:lnTo>
                <a:lnTo>
                  <a:pt x="18262" y="1036637"/>
                </a:lnTo>
                <a:lnTo>
                  <a:pt x="13030" y="1044130"/>
                </a:lnTo>
                <a:close/>
              </a:path>
              <a:path w="2914015" h="1046479">
                <a:moveTo>
                  <a:pt x="2184726" y="1044130"/>
                </a:moveTo>
                <a:lnTo>
                  <a:pt x="13030" y="1044130"/>
                </a:lnTo>
                <a:lnTo>
                  <a:pt x="18262" y="1036637"/>
                </a:lnTo>
                <a:lnTo>
                  <a:pt x="2178351" y="1036637"/>
                </a:lnTo>
                <a:lnTo>
                  <a:pt x="2176932" y="1038669"/>
                </a:lnTo>
                <a:lnTo>
                  <a:pt x="2188540" y="1038669"/>
                </a:lnTo>
                <a:lnTo>
                  <a:pt x="2184726" y="1044130"/>
                </a:lnTo>
                <a:close/>
              </a:path>
              <a:path w="2914015" h="1046479">
                <a:moveTo>
                  <a:pt x="2188540" y="1038669"/>
                </a:moveTo>
                <a:lnTo>
                  <a:pt x="2176932" y="1038669"/>
                </a:lnTo>
                <a:lnTo>
                  <a:pt x="2180831" y="1036637"/>
                </a:lnTo>
                <a:lnTo>
                  <a:pt x="2189959" y="1036637"/>
                </a:lnTo>
                <a:lnTo>
                  <a:pt x="2188540" y="10386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734811" y="2881883"/>
            <a:ext cx="1811020" cy="2007235"/>
          </a:xfrm>
          <a:custGeom>
            <a:avLst/>
            <a:gdLst/>
            <a:ahLst/>
            <a:cxnLst/>
            <a:rect l="l" t="t" r="r" b="b"/>
            <a:pathLst>
              <a:path w="1811020" h="2007235">
                <a:moveTo>
                  <a:pt x="905256" y="2007108"/>
                </a:moveTo>
                <a:lnTo>
                  <a:pt x="0" y="1002792"/>
                </a:lnTo>
                <a:lnTo>
                  <a:pt x="905256" y="0"/>
                </a:lnTo>
                <a:lnTo>
                  <a:pt x="1810512" y="1002792"/>
                </a:lnTo>
                <a:lnTo>
                  <a:pt x="905256" y="2007108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25508" y="2871838"/>
            <a:ext cx="1828800" cy="2027555"/>
          </a:xfrm>
          <a:custGeom>
            <a:avLst/>
            <a:gdLst/>
            <a:ahLst/>
            <a:cxnLst/>
            <a:rect l="l" t="t" r="r" b="b"/>
            <a:pathLst>
              <a:path w="1828800" h="2027554">
                <a:moveTo>
                  <a:pt x="914216" y="2027148"/>
                </a:moveTo>
                <a:lnTo>
                  <a:pt x="0" y="1013567"/>
                </a:lnTo>
                <a:lnTo>
                  <a:pt x="914216" y="0"/>
                </a:lnTo>
                <a:lnTo>
                  <a:pt x="926599" y="13728"/>
                </a:lnTo>
                <a:lnTo>
                  <a:pt x="909492" y="13728"/>
                </a:lnTo>
                <a:lnTo>
                  <a:pt x="914210" y="18959"/>
                </a:lnTo>
                <a:lnTo>
                  <a:pt x="20916" y="1009319"/>
                </a:lnTo>
                <a:lnTo>
                  <a:pt x="13253" y="1009319"/>
                </a:lnTo>
                <a:lnTo>
                  <a:pt x="13253" y="1017816"/>
                </a:lnTo>
                <a:lnTo>
                  <a:pt x="20916" y="1017816"/>
                </a:lnTo>
                <a:lnTo>
                  <a:pt x="914210" y="2008176"/>
                </a:lnTo>
                <a:lnTo>
                  <a:pt x="909492" y="2013407"/>
                </a:lnTo>
                <a:lnTo>
                  <a:pt x="926610" y="2013407"/>
                </a:lnTo>
                <a:lnTo>
                  <a:pt x="914216" y="2027148"/>
                </a:lnTo>
                <a:close/>
              </a:path>
              <a:path w="1828800" h="2027554">
                <a:moveTo>
                  <a:pt x="914210" y="18959"/>
                </a:moveTo>
                <a:lnTo>
                  <a:pt x="909492" y="13728"/>
                </a:lnTo>
                <a:lnTo>
                  <a:pt x="918928" y="13728"/>
                </a:lnTo>
                <a:lnTo>
                  <a:pt x="914210" y="18959"/>
                </a:lnTo>
                <a:close/>
              </a:path>
              <a:path w="1828800" h="2027554">
                <a:moveTo>
                  <a:pt x="1811335" y="1013567"/>
                </a:moveTo>
                <a:lnTo>
                  <a:pt x="914210" y="18959"/>
                </a:lnTo>
                <a:lnTo>
                  <a:pt x="918928" y="13728"/>
                </a:lnTo>
                <a:lnTo>
                  <a:pt x="926599" y="13728"/>
                </a:lnTo>
                <a:lnTo>
                  <a:pt x="1824588" y="1009319"/>
                </a:lnTo>
                <a:lnTo>
                  <a:pt x="1815167" y="1009319"/>
                </a:lnTo>
                <a:lnTo>
                  <a:pt x="1811335" y="1013567"/>
                </a:lnTo>
                <a:close/>
              </a:path>
              <a:path w="1828800" h="2027554">
                <a:moveTo>
                  <a:pt x="13253" y="1017816"/>
                </a:moveTo>
                <a:lnTo>
                  <a:pt x="13253" y="1009319"/>
                </a:lnTo>
                <a:lnTo>
                  <a:pt x="17079" y="1013574"/>
                </a:lnTo>
                <a:lnTo>
                  <a:pt x="13253" y="1017816"/>
                </a:lnTo>
                <a:close/>
              </a:path>
              <a:path w="1828800" h="2027554">
                <a:moveTo>
                  <a:pt x="17084" y="1013567"/>
                </a:moveTo>
                <a:lnTo>
                  <a:pt x="13253" y="1009319"/>
                </a:lnTo>
                <a:lnTo>
                  <a:pt x="20916" y="1009319"/>
                </a:lnTo>
                <a:lnTo>
                  <a:pt x="17084" y="1013567"/>
                </a:lnTo>
                <a:close/>
              </a:path>
              <a:path w="1828800" h="2027554">
                <a:moveTo>
                  <a:pt x="1815167" y="1017816"/>
                </a:moveTo>
                <a:lnTo>
                  <a:pt x="1811335" y="1013567"/>
                </a:lnTo>
                <a:lnTo>
                  <a:pt x="1815167" y="1009319"/>
                </a:lnTo>
                <a:lnTo>
                  <a:pt x="1815167" y="1017816"/>
                </a:lnTo>
                <a:close/>
              </a:path>
              <a:path w="1828800" h="2027554">
                <a:moveTo>
                  <a:pt x="1824600" y="1017816"/>
                </a:moveTo>
                <a:lnTo>
                  <a:pt x="1815167" y="1017816"/>
                </a:lnTo>
                <a:lnTo>
                  <a:pt x="1815167" y="1009319"/>
                </a:lnTo>
                <a:lnTo>
                  <a:pt x="1824588" y="1009319"/>
                </a:lnTo>
                <a:lnTo>
                  <a:pt x="1828425" y="1013574"/>
                </a:lnTo>
                <a:lnTo>
                  <a:pt x="1824600" y="1017816"/>
                </a:lnTo>
                <a:close/>
              </a:path>
              <a:path w="1828800" h="2027554">
                <a:moveTo>
                  <a:pt x="20916" y="1017816"/>
                </a:moveTo>
                <a:lnTo>
                  <a:pt x="13253" y="1017816"/>
                </a:lnTo>
                <a:lnTo>
                  <a:pt x="17084" y="1013567"/>
                </a:lnTo>
                <a:lnTo>
                  <a:pt x="20916" y="1017816"/>
                </a:lnTo>
                <a:close/>
              </a:path>
              <a:path w="1828800" h="2027554">
                <a:moveTo>
                  <a:pt x="926610" y="2013407"/>
                </a:moveTo>
                <a:lnTo>
                  <a:pt x="918928" y="2013407"/>
                </a:lnTo>
                <a:lnTo>
                  <a:pt x="914210" y="2008176"/>
                </a:lnTo>
                <a:lnTo>
                  <a:pt x="1811335" y="1013567"/>
                </a:lnTo>
                <a:lnTo>
                  <a:pt x="1815167" y="1017816"/>
                </a:lnTo>
                <a:lnTo>
                  <a:pt x="1824600" y="1017816"/>
                </a:lnTo>
                <a:lnTo>
                  <a:pt x="926610" y="2013407"/>
                </a:lnTo>
                <a:close/>
              </a:path>
              <a:path w="1828800" h="2027554">
                <a:moveTo>
                  <a:pt x="918928" y="2013407"/>
                </a:moveTo>
                <a:lnTo>
                  <a:pt x="909492" y="2013407"/>
                </a:lnTo>
                <a:lnTo>
                  <a:pt x="914210" y="2008176"/>
                </a:lnTo>
                <a:lnTo>
                  <a:pt x="918928" y="2013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397434" y="3752659"/>
            <a:ext cx="692785" cy="692785"/>
          </a:xfrm>
          <a:custGeom>
            <a:avLst/>
            <a:gdLst/>
            <a:ahLst/>
            <a:cxnLst/>
            <a:rect l="l" t="t" r="r" b="b"/>
            <a:pathLst>
              <a:path w="692784" h="692785">
                <a:moveTo>
                  <a:pt x="685800" y="692530"/>
                </a:moveTo>
                <a:lnTo>
                  <a:pt x="0" y="6730"/>
                </a:lnTo>
                <a:lnTo>
                  <a:pt x="6730" y="0"/>
                </a:lnTo>
                <a:lnTo>
                  <a:pt x="692530" y="685800"/>
                </a:lnTo>
                <a:lnTo>
                  <a:pt x="685800" y="6925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46417" y="2403475"/>
            <a:ext cx="1407160" cy="1651000"/>
          </a:xfrm>
          <a:custGeom>
            <a:avLst/>
            <a:gdLst/>
            <a:ahLst/>
            <a:cxnLst/>
            <a:rect l="l" t="t" r="r" b="b"/>
            <a:pathLst>
              <a:path w="1407159" h="1651000">
                <a:moveTo>
                  <a:pt x="1353953" y="54926"/>
                </a:moveTo>
                <a:lnTo>
                  <a:pt x="1328572" y="33312"/>
                </a:lnTo>
                <a:lnTo>
                  <a:pt x="1406982" y="0"/>
                </a:lnTo>
                <a:lnTo>
                  <a:pt x="1397014" y="40424"/>
                </a:lnTo>
                <a:lnTo>
                  <a:pt x="1366304" y="40424"/>
                </a:lnTo>
                <a:lnTo>
                  <a:pt x="1353953" y="54926"/>
                </a:lnTo>
                <a:close/>
              </a:path>
              <a:path w="1407159" h="1651000">
                <a:moveTo>
                  <a:pt x="1361203" y="61100"/>
                </a:moveTo>
                <a:lnTo>
                  <a:pt x="1353953" y="54926"/>
                </a:lnTo>
                <a:lnTo>
                  <a:pt x="1366304" y="40424"/>
                </a:lnTo>
                <a:lnTo>
                  <a:pt x="1373555" y="46596"/>
                </a:lnTo>
                <a:lnTo>
                  <a:pt x="1361203" y="61100"/>
                </a:lnTo>
                <a:close/>
              </a:path>
              <a:path w="1407159" h="1651000">
                <a:moveTo>
                  <a:pt x="1386585" y="82715"/>
                </a:moveTo>
                <a:lnTo>
                  <a:pt x="1361203" y="61100"/>
                </a:lnTo>
                <a:lnTo>
                  <a:pt x="1373555" y="46596"/>
                </a:lnTo>
                <a:lnTo>
                  <a:pt x="1366304" y="40424"/>
                </a:lnTo>
                <a:lnTo>
                  <a:pt x="1397014" y="40424"/>
                </a:lnTo>
                <a:lnTo>
                  <a:pt x="1386585" y="82715"/>
                </a:lnTo>
                <a:close/>
              </a:path>
              <a:path w="1407159" h="1651000">
                <a:moveTo>
                  <a:pt x="7251" y="1650911"/>
                </a:moveTo>
                <a:lnTo>
                  <a:pt x="0" y="1644738"/>
                </a:lnTo>
                <a:lnTo>
                  <a:pt x="1353953" y="54926"/>
                </a:lnTo>
                <a:lnTo>
                  <a:pt x="1361203" y="61100"/>
                </a:lnTo>
                <a:lnTo>
                  <a:pt x="7251" y="1650911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24762" y="2273300"/>
            <a:ext cx="76200" cy="2159000"/>
          </a:xfrm>
          <a:custGeom>
            <a:avLst/>
            <a:gdLst/>
            <a:ahLst/>
            <a:cxnLst/>
            <a:rect l="l" t="t" r="r" b="b"/>
            <a:pathLst>
              <a:path w="76200" h="215900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2159000">
                <a:moveTo>
                  <a:pt x="42862" y="2159000"/>
                </a:moveTo>
                <a:lnTo>
                  <a:pt x="33337" y="2159000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2159000"/>
                </a:lnTo>
                <a:close/>
              </a:path>
              <a:path w="76200" h="215900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62862" y="3965486"/>
            <a:ext cx="0" cy="467359"/>
          </a:xfrm>
          <a:custGeom>
            <a:avLst/>
            <a:gdLst/>
            <a:ahLst/>
            <a:cxnLst/>
            <a:rect l="l" t="t" r="r" b="b"/>
            <a:pathLst>
              <a:path w="0" h="467360">
                <a:moveTo>
                  <a:pt x="0" y="0"/>
                </a:moveTo>
                <a:lnTo>
                  <a:pt x="0" y="466813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72754" y="5435295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 h="0">
                <a:moveTo>
                  <a:pt x="0" y="0"/>
                </a:moveTo>
                <a:lnTo>
                  <a:pt x="5364175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20949" y="49124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96267" y="49124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37672" y="591305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55"/>
                </a:moveTo>
                <a:lnTo>
                  <a:pt x="51955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89627" y="5916231"/>
            <a:ext cx="76835" cy="192405"/>
          </a:xfrm>
          <a:custGeom>
            <a:avLst/>
            <a:gdLst/>
            <a:ahLst/>
            <a:cxnLst/>
            <a:rect l="l" t="t" r="r" b="b"/>
            <a:pathLst>
              <a:path w="76835" h="192404">
                <a:moveTo>
                  <a:pt x="0" y="0"/>
                </a:moveTo>
                <a:lnTo>
                  <a:pt x="76542" y="191871"/>
                </a:lnTo>
              </a:path>
            </a:pathLst>
          </a:custGeom>
          <a:ln w="1268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69345" y="5599074"/>
            <a:ext cx="85725" cy="509270"/>
          </a:xfrm>
          <a:custGeom>
            <a:avLst/>
            <a:gdLst/>
            <a:ahLst/>
            <a:cxnLst/>
            <a:rect l="l" t="t" r="r" b="b"/>
            <a:pathLst>
              <a:path w="85725" h="509270">
                <a:moveTo>
                  <a:pt x="0" y="509028"/>
                </a:moveTo>
                <a:lnTo>
                  <a:pt x="85661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70672" y="5913056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55"/>
                </a:moveTo>
                <a:lnTo>
                  <a:pt x="51955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22627" y="5916231"/>
            <a:ext cx="76835" cy="192405"/>
          </a:xfrm>
          <a:custGeom>
            <a:avLst/>
            <a:gdLst/>
            <a:ahLst/>
            <a:cxnLst/>
            <a:rect l="l" t="t" r="r" b="b"/>
            <a:pathLst>
              <a:path w="76835" h="192404">
                <a:moveTo>
                  <a:pt x="0" y="0"/>
                </a:moveTo>
                <a:lnTo>
                  <a:pt x="76542" y="191871"/>
                </a:lnTo>
              </a:path>
            </a:pathLst>
          </a:custGeom>
          <a:ln w="1268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902345" y="5599074"/>
            <a:ext cx="85725" cy="509270"/>
          </a:xfrm>
          <a:custGeom>
            <a:avLst/>
            <a:gdLst/>
            <a:ahLst/>
            <a:cxnLst/>
            <a:rect l="l" t="t" r="r" b="b"/>
            <a:pathLst>
              <a:path w="85725" h="509270">
                <a:moveTo>
                  <a:pt x="0" y="509028"/>
                </a:moveTo>
                <a:lnTo>
                  <a:pt x="85648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8140" y="4447222"/>
            <a:ext cx="6847205" cy="1649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32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即</a:t>
            </a:r>
            <a:endParaRPr sz="2800">
              <a:latin typeface="新宋体"/>
              <a:cs typeface="新宋体"/>
            </a:endParaRPr>
          </a:p>
          <a:p>
            <a:pPr algn="ctr" marL="653415">
              <a:lnSpc>
                <a:spcPts val="2735"/>
              </a:lnSpc>
            </a:pPr>
            <a:r>
              <a:rPr dirty="0" sz="2850" spc="-18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18970" sz="3075" spc="-270">
                <a:solidFill>
                  <a:srgbClr val="FFFF00"/>
                </a:solidFill>
                <a:latin typeface="Times New Roman"/>
                <a:cs typeface="Times New Roman"/>
              </a:rPr>
              <a:t>1 </a:t>
            </a:r>
            <a:r>
              <a:rPr dirty="0" sz="2850" spc="-6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18970" sz="3075" spc="-97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3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18970" sz="3075" spc="-44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sz="2850" spc="-3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18970" sz="3075" spc="-44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2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baseline="-18970" sz="3075" spc="-37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sz="2850" spc="-2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baseline="-18970" sz="3075" spc="-37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-18970" sz="3075">
              <a:latin typeface="Times New Roman"/>
              <a:cs typeface="Times New Roman"/>
            </a:endParaRPr>
          </a:p>
          <a:p>
            <a:pPr marL="330835">
              <a:lnSpc>
                <a:spcPts val="3080"/>
              </a:lnSpc>
              <a:tabLst>
                <a:tab pos="1629410" algn="l"/>
                <a:tab pos="3966210" algn="l"/>
                <a:tab pos="4296410" algn="l"/>
                <a:tab pos="6783070" algn="l"/>
              </a:tabLst>
            </a:pPr>
            <a:r>
              <a:rPr dirty="0" sz="2850" spc="-55">
                <a:solidFill>
                  <a:srgbClr val="FFFF00"/>
                </a:solidFill>
                <a:latin typeface="Times New Roman"/>
                <a:cs typeface="Times New Roman"/>
              </a:rPr>
              <a:t>cos</a:t>
            </a:r>
            <a:r>
              <a:rPr dirty="0" sz="3000" spc="-55" i="1">
                <a:solidFill>
                  <a:srgbClr val="FFFF00"/>
                </a:solidFill>
                <a:latin typeface="Symbol"/>
                <a:cs typeface="Symbol"/>
              </a:rPr>
              <a:t></a:t>
            </a:r>
            <a:r>
              <a:rPr dirty="0" sz="2850" spc="-5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55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u="sng" sz="2850" spc="-5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5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850" spc="-55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u="sng" sz="2850" spc="-5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-55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	</a:t>
            </a:r>
            <a:endParaRPr sz="2850">
              <a:latin typeface="Times New Roman"/>
              <a:cs typeface="Times New Roman"/>
            </a:endParaRPr>
          </a:p>
          <a:p>
            <a:pPr marL="1682114">
              <a:lnSpc>
                <a:spcPct val="100000"/>
              </a:lnSpc>
              <a:spcBef>
                <a:spcPts val="350"/>
              </a:spcBef>
              <a:tabLst>
                <a:tab pos="4349115" algn="l"/>
              </a:tabLst>
            </a:pPr>
            <a:r>
              <a:rPr dirty="0" sz="2850" spc="-114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18970" sz="3075" spc="-17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37940" sz="3075" spc="-172">
                <a:solidFill>
                  <a:srgbClr val="FFFF00"/>
                </a:solidFill>
                <a:latin typeface="Times New Roman"/>
                <a:cs typeface="Times New Roman"/>
              </a:rPr>
              <a:t>2 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6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18970" sz="3075" spc="-97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37940" sz="3075" spc="-97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940" sz="3075" spc="49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3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baseline="-18970" sz="3075" spc="-44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37940" sz="3075" spc="-44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18970" sz="3075" spc="3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940" sz="3075" spc="30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6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18970" sz="3075" spc="97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940" sz="3075" spc="97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baseline="-18970" sz="3075" spc="15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940" sz="3075" spc="15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7940" sz="30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64907" y="2534767"/>
            <a:ext cx="282575" cy="135255"/>
          </a:xfrm>
          <a:custGeom>
            <a:avLst/>
            <a:gdLst/>
            <a:ahLst/>
            <a:cxnLst/>
            <a:rect l="l" t="t" r="r" b="b"/>
            <a:pathLst>
              <a:path w="282575" h="135255">
                <a:moveTo>
                  <a:pt x="63233" y="73431"/>
                </a:moveTo>
                <a:lnTo>
                  <a:pt x="0" y="16344"/>
                </a:lnTo>
                <a:lnTo>
                  <a:pt x="83604" y="0"/>
                </a:lnTo>
                <a:lnTo>
                  <a:pt x="76103" y="27038"/>
                </a:lnTo>
                <a:lnTo>
                  <a:pt x="56349" y="27038"/>
                </a:lnTo>
                <a:lnTo>
                  <a:pt x="53771" y="36207"/>
                </a:lnTo>
                <a:lnTo>
                  <a:pt x="72131" y="41356"/>
                </a:lnTo>
                <a:lnTo>
                  <a:pt x="63233" y="73431"/>
                </a:lnTo>
                <a:close/>
              </a:path>
              <a:path w="282575" h="135255">
                <a:moveTo>
                  <a:pt x="72131" y="41356"/>
                </a:moveTo>
                <a:lnTo>
                  <a:pt x="53771" y="36207"/>
                </a:lnTo>
                <a:lnTo>
                  <a:pt x="56349" y="27038"/>
                </a:lnTo>
                <a:lnTo>
                  <a:pt x="74674" y="32188"/>
                </a:lnTo>
                <a:lnTo>
                  <a:pt x="72131" y="41356"/>
                </a:lnTo>
                <a:close/>
              </a:path>
              <a:path w="282575" h="135255">
                <a:moveTo>
                  <a:pt x="74674" y="32188"/>
                </a:moveTo>
                <a:lnTo>
                  <a:pt x="56349" y="27038"/>
                </a:lnTo>
                <a:lnTo>
                  <a:pt x="76103" y="27038"/>
                </a:lnTo>
                <a:lnTo>
                  <a:pt x="74674" y="32188"/>
                </a:lnTo>
                <a:close/>
              </a:path>
              <a:path w="282575" h="135255">
                <a:moveTo>
                  <a:pt x="103003" y="41821"/>
                </a:moveTo>
                <a:lnTo>
                  <a:pt x="73772" y="41816"/>
                </a:lnTo>
                <a:lnTo>
                  <a:pt x="72131" y="41356"/>
                </a:lnTo>
                <a:lnTo>
                  <a:pt x="74674" y="32188"/>
                </a:lnTo>
                <a:lnTo>
                  <a:pt x="76593" y="32727"/>
                </a:lnTo>
                <a:lnTo>
                  <a:pt x="95021" y="38938"/>
                </a:lnTo>
                <a:lnTo>
                  <a:pt x="103003" y="41821"/>
                </a:lnTo>
                <a:close/>
              </a:path>
              <a:path w="282575" h="135255">
                <a:moveTo>
                  <a:pt x="136130" y="54457"/>
                </a:moveTo>
                <a:lnTo>
                  <a:pt x="109943" y="54457"/>
                </a:lnTo>
                <a:lnTo>
                  <a:pt x="91795" y="47891"/>
                </a:lnTo>
                <a:lnTo>
                  <a:pt x="73770" y="41816"/>
                </a:lnTo>
                <a:lnTo>
                  <a:pt x="103003" y="41821"/>
                </a:lnTo>
                <a:lnTo>
                  <a:pt x="113271" y="45529"/>
                </a:lnTo>
                <a:lnTo>
                  <a:pt x="131330" y="52489"/>
                </a:lnTo>
                <a:lnTo>
                  <a:pt x="136130" y="54457"/>
                </a:lnTo>
                <a:close/>
              </a:path>
              <a:path w="282575" h="135255">
                <a:moveTo>
                  <a:pt x="152703" y="61341"/>
                </a:moveTo>
                <a:lnTo>
                  <a:pt x="127812" y="61341"/>
                </a:lnTo>
                <a:lnTo>
                  <a:pt x="109899" y="54441"/>
                </a:lnTo>
                <a:lnTo>
                  <a:pt x="136130" y="54457"/>
                </a:lnTo>
                <a:lnTo>
                  <a:pt x="149199" y="59817"/>
                </a:lnTo>
                <a:lnTo>
                  <a:pt x="152703" y="61341"/>
                </a:lnTo>
                <a:close/>
              </a:path>
              <a:path w="282575" h="135255">
                <a:moveTo>
                  <a:pt x="169235" y="68592"/>
                </a:moveTo>
                <a:lnTo>
                  <a:pt x="145491" y="68592"/>
                </a:lnTo>
                <a:lnTo>
                  <a:pt x="127711" y="61302"/>
                </a:lnTo>
                <a:lnTo>
                  <a:pt x="152703" y="61341"/>
                </a:lnTo>
                <a:lnTo>
                  <a:pt x="166865" y="67500"/>
                </a:lnTo>
                <a:lnTo>
                  <a:pt x="169235" y="68592"/>
                </a:lnTo>
                <a:close/>
              </a:path>
              <a:path w="282575" h="135255">
                <a:moveTo>
                  <a:pt x="266054" y="110515"/>
                </a:moveTo>
                <a:lnTo>
                  <a:pt x="230428" y="110515"/>
                </a:lnTo>
                <a:lnTo>
                  <a:pt x="234988" y="102158"/>
                </a:lnTo>
                <a:lnTo>
                  <a:pt x="218369" y="93088"/>
                </a:lnTo>
                <a:lnTo>
                  <a:pt x="235331" y="63817"/>
                </a:lnTo>
                <a:lnTo>
                  <a:pt x="266054" y="110515"/>
                </a:lnTo>
                <a:close/>
              </a:path>
              <a:path w="282575" h="135255">
                <a:moveTo>
                  <a:pt x="185672" y="76200"/>
                </a:moveTo>
                <a:lnTo>
                  <a:pt x="162979" y="76200"/>
                </a:lnTo>
                <a:lnTo>
                  <a:pt x="145468" y="68583"/>
                </a:lnTo>
                <a:lnTo>
                  <a:pt x="169235" y="68592"/>
                </a:lnTo>
                <a:lnTo>
                  <a:pt x="184340" y="75552"/>
                </a:lnTo>
                <a:lnTo>
                  <a:pt x="185672" y="76200"/>
                </a:lnTo>
                <a:close/>
              </a:path>
              <a:path w="282575" h="135255">
                <a:moveTo>
                  <a:pt x="213595" y="101327"/>
                </a:moveTo>
                <a:lnTo>
                  <a:pt x="197154" y="92354"/>
                </a:lnTo>
                <a:lnTo>
                  <a:pt x="180174" y="84112"/>
                </a:lnTo>
                <a:lnTo>
                  <a:pt x="162890" y="76161"/>
                </a:lnTo>
                <a:lnTo>
                  <a:pt x="185672" y="76200"/>
                </a:lnTo>
                <a:lnTo>
                  <a:pt x="202016" y="84162"/>
                </a:lnTo>
                <a:lnTo>
                  <a:pt x="218369" y="93088"/>
                </a:lnTo>
                <a:lnTo>
                  <a:pt x="213595" y="101327"/>
                </a:lnTo>
                <a:close/>
              </a:path>
              <a:path w="282575" h="135255">
                <a:moveTo>
                  <a:pt x="197358" y="92468"/>
                </a:moveTo>
                <a:lnTo>
                  <a:pt x="197122" y="92354"/>
                </a:lnTo>
                <a:lnTo>
                  <a:pt x="197358" y="92468"/>
                </a:lnTo>
                <a:close/>
              </a:path>
              <a:path w="282575" h="135255">
                <a:moveTo>
                  <a:pt x="230428" y="110515"/>
                </a:moveTo>
                <a:lnTo>
                  <a:pt x="213595" y="101327"/>
                </a:lnTo>
                <a:lnTo>
                  <a:pt x="218369" y="93088"/>
                </a:lnTo>
                <a:lnTo>
                  <a:pt x="234988" y="102158"/>
                </a:lnTo>
                <a:lnTo>
                  <a:pt x="230428" y="110515"/>
                </a:lnTo>
                <a:close/>
              </a:path>
              <a:path w="282575" h="135255">
                <a:moveTo>
                  <a:pt x="282155" y="134988"/>
                </a:moveTo>
                <a:lnTo>
                  <a:pt x="197129" y="129743"/>
                </a:lnTo>
                <a:lnTo>
                  <a:pt x="213595" y="101327"/>
                </a:lnTo>
                <a:lnTo>
                  <a:pt x="230428" y="110515"/>
                </a:lnTo>
                <a:lnTo>
                  <a:pt x="266054" y="110515"/>
                </a:lnTo>
                <a:lnTo>
                  <a:pt x="282155" y="134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79247" y="4108322"/>
            <a:ext cx="125095" cy="320675"/>
          </a:xfrm>
          <a:custGeom>
            <a:avLst/>
            <a:gdLst/>
            <a:ahLst/>
            <a:cxnLst/>
            <a:rect l="l" t="t" r="r" b="b"/>
            <a:pathLst>
              <a:path w="125095" h="320675">
                <a:moveTo>
                  <a:pt x="86229" y="67213"/>
                </a:moveTo>
                <a:lnTo>
                  <a:pt x="55816" y="53124"/>
                </a:lnTo>
                <a:lnTo>
                  <a:pt x="122428" y="0"/>
                </a:lnTo>
                <a:lnTo>
                  <a:pt x="123908" y="49885"/>
                </a:lnTo>
                <a:lnTo>
                  <a:pt x="94056" y="49885"/>
                </a:lnTo>
                <a:lnTo>
                  <a:pt x="86229" y="67213"/>
                </a:lnTo>
                <a:close/>
              </a:path>
              <a:path w="125095" h="320675">
                <a:moveTo>
                  <a:pt x="94868" y="71215"/>
                </a:moveTo>
                <a:lnTo>
                  <a:pt x="86229" y="67213"/>
                </a:lnTo>
                <a:lnTo>
                  <a:pt x="94056" y="49885"/>
                </a:lnTo>
                <a:lnTo>
                  <a:pt x="102730" y="53809"/>
                </a:lnTo>
                <a:lnTo>
                  <a:pt x="94868" y="71215"/>
                </a:lnTo>
                <a:close/>
              </a:path>
              <a:path w="125095" h="320675">
                <a:moveTo>
                  <a:pt x="124955" y="85153"/>
                </a:moveTo>
                <a:lnTo>
                  <a:pt x="94868" y="71215"/>
                </a:lnTo>
                <a:lnTo>
                  <a:pt x="102730" y="53809"/>
                </a:lnTo>
                <a:lnTo>
                  <a:pt x="94056" y="49885"/>
                </a:lnTo>
                <a:lnTo>
                  <a:pt x="123908" y="49885"/>
                </a:lnTo>
                <a:lnTo>
                  <a:pt x="124955" y="85153"/>
                </a:lnTo>
                <a:close/>
              </a:path>
              <a:path w="125095" h="320675">
                <a:moveTo>
                  <a:pt x="42634" y="245721"/>
                </a:moveTo>
                <a:lnTo>
                  <a:pt x="33216" y="244307"/>
                </a:lnTo>
                <a:lnTo>
                  <a:pt x="34798" y="234645"/>
                </a:lnTo>
                <a:lnTo>
                  <a:pt x="39293" y="213791"/>
                </a:lnTo>
                <a:lnTo>
                  <a:pt x="49669" y="172643"/>
                </a:lnTo>
                <a:lnTo>
                  <a:pt x="61874" y="132283"/>
                </a:lnTo>
                <a:lnTo>
                  <a:pt x="75844" y="92735"/>
                </a:lnTo>
                <a:lnTo>
                  <a:pt x="86229" y="67213"/>
                </a:lnTo>
                <a:lnTo>
                  <a:pt x="94868" y="71215"/>
                </a:lnTo>
                <a:lnTo>
                  <a:pt x="92218" y="77088"/>
                </a:lnTo>
                <a:lnTo>
                  <a:pt x="84709" y="96215"/>
                </a:lnTo>
                <a:lnTo>
                  <a:pt x="70893" y="135356"/>
                </a:lnTo>
                <a:lnTo>
                  <a:pt x="58821" y="175298"/>
                </a:lnTo>
                <a:lnTo>
                  <a:pt x="48552" y="216014"/>
                </a:lnTo>
                <a:lnTo>
                  <a:pt x="44156" y="236410"/>
                </a:lnTo>
                <a:lnTo>
                  <a:pt x="42634" y="245721"/>
                </a:lnTo>
                <a:close/>
              </a:path>
              <a:path w="125095" h="320675">
                <a:moveTo>
                  <a:pt x="92246" y="77019"/>
                </a:moveTo>
                <a:lnTo>
                  <a:pt x="92303" y="76873"/>
                </a:lnTo>
                <a:lnTo>
                  <a:pt x="92246" y="77019"/>
                </a:lnTo>
                <a:close/>
              </a:path>
              <a:path w="125095" h="320675">
                <a:moveTo>
                  <a:pt x="92218" y="77088"/>
                </a:moveTo>
                <a:close/>
              </a:path>
              <a:path w="125095" h="320675">
                <a:moveTo>
                  <a:pt x="84722" y="96180"/>
                </a:moveTo>
                <a:close/>
              </a:path>
              <a:path w="125095" h="320675">
                <a:moveTo>
                  <a:pt x="84709" y="96215"/>
                </a:moveTo>
                <a:close/>
              </a:path>
              <a:path w="125095" h="320675">
                <a:moveTo>
                  <a:pt x="77587" y="115684"/>
                </a:moveTo>
                <a:close/>
              </a:path>
              <a:path w="125095" h="320675">
                <a:moveTo>
                  <a:pt x="70919" y="135274"/>
                </a:moveTo>
                <a:close/>
              </a:path>
              <a:path w="125095" h="320675">
                <a:moveTo>
                  <a:pt x="70893" y="135356"/>
                </a:moveTo>
                <a:close/>
              </a:path>
              <a:path w="125095" h="320675">
                <a:moveTo>
                  <a:pt x="64638" y="155219"/>
                </a:moveTo>
                <a:close/>
              </a:path>
              <a:path w="125095" h="320675">
                <a:moveTo>
                  <a:pt x="58826" y="175298"/>
                </a:moveTo>
                <a:close/>
              </a:path>
              <a:path w="125095" h="320675">
                <a:moveTo>
                  <a:pt x="53477" y="195513"/>
                </a:moveTo>
                <a:close/>
              </a:path>
              <a:path w="125095" h="320675">
                <a:moveTo>
                  <a:pt x="53467" y="195554"/>
                </a:moveTo>
                <a:close/>
              </a:path>
              <a:path w="125095" h="320675">
                <a:moveTo>
                  <a:pt x="48559" y="215983"/>
                </a:moveTo>
                <a:close/>
              </a:path>
              <a:path w="125095" h="320675">
                <a:moveTo>
                  <a:pt x="48552" y="216014"/>
                </a:moveTo>
                <a:close/>
              </a:path>
              <a:path w="125095" h="320675">
                <a:moveTo>
                  <a:pt x="44120" y="236639"/>
                </a:moveTo>
                <a:lnTo>
                  <a:pt x="44157" y="236410"/>
                </a:lnTo>
                <a:lnTo>
                  <a:pt x="44120" y="236639"/>
                </a:lnTo>
                <a:close/>
              </a:path>
              <a:path w="125095" h="320675">
                <a:moveTo>
                  <a:pt x="26352" y="320332"/>
                </a:moveTo>
                <a:lnTo>
                  <a:pt x="0" y="239318"/>
                </a:lnTo>
                <a:lnTo>
                  <a:pt x="33216" y="244307"/>
                </a:lnTo>
                <a:lnTo>
                  <a:pt x="30149" y="263042"/>
                </a:lnTo>
                <a:lnTo>
                  <a:pt x="39547" y="264579"/>
                </a:lnTo>
                <a:lnTo>
                  <a:pt x="65546" y="264579"/>
                </a:lnTo>
                <a:lnTo>
                  <a:pt x="26352" y="320332"/>
                </a:lnTo>
                <a:close/>
              </a:path>
              <a:path w="125095" h="320675">
                <a:moveTo>
                  <a:pt x="39547" y="264579"/>
                </a:moveTo>
                <a:lnTo>
                  <a:pt x="30149" y="263042"/>
                </a:lnTo>
                <a:lnTo>
                  <a:pt x="33216" y="244307"/>
                </a:lnTo>
                <a:lnTo>
                  <a:pt x="42634" y="245721"/>
                </a:lnTo>
                <a:lnTo>
                  <a:pt x="39547" y="264579"/>
                </a:lnTo>
                <a:close/>
              </a:path>
              <a:path w="125095" h="320675">
                <a:moveTo>
                  <a:pt x="65546" y="264579"/>
                </a:moveTo>
                <a:lnTo>
                  <a:pt x="39547" y="264579"/>
                </a:lnTo>
                <a:lnTo>
                  <a:pt x="42634" y="245721"/>
                </a:lnTo>
                <a:lnTo>
                  <a:pt x="75349" y="250634"/>
                </a:lnTo>
                <a:lnTo>
                  <a:pt x="65546" y="2645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88340" y="968375"/>
            <a:ext cx="80264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两平面法向量的夹角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常为锐角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)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称为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两平面的夹角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92109" y="4032084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04403" y="3826497"/>
            <a:ext cx="3060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2806" y="2988297"/>
            <a:ext cx="5187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50" spc="-48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13217" y="2156577"/>
            <a:ext cx="36068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65" i="1">
                <a:solidFill>
                  <a:srgbClr val="FFFF00"/>
                </a:solidFill>
                <a:latin typeface="Symbol"/>
                <a:cs typeface="Symbol"/>
              </a:rPr>
              <a:t>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64144" y="2010664"/>
            <a:ext cx="3860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19943" sz="29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88325" y="2095500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709751" y="1987003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52449" y="1782064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527925" y="1839912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405752" y="3933307"/>
            <a:ext cx="172847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54685" algn="l"/>
                <a:tab pos="1715135" algn="l"/>
              </a:tabLst>
            </a:pPr>
            <a:r>
              <a:rPr dirty="0" u="dash" sz="3000" spc="-65" i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r>
              <a:rPr dirty="0" u="dash" sz="3000" spc="-65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dash" sz="3000" spc="-100" i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dash" sz="3000" spc="-65" i="1">
                <a:solidFill>
                  <a:srgbClr val="FFFF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14800" y="1677987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62940" y="1596796"/>
            <a:ext cx="6041390" cy="11633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设平面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∏</a:t>
            </a:r>
            <a:r>
              <a:rPr dirty="0" baseline="-16975" sz="27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的法向量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49" sz="4275" spc="-127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4216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baseline="-24216" sz="2925" spc="-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949" sz="4275" spc="-1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1949" sz="4275" spc="-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-26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4216" sz="2925" spc="-26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4216" sz="2925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1949" sz="4275" spc="-4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-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4216" sz="2925" spc="-15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4216" sz="2925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1949" sz="4275" spc="-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-7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4216" sz="2925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4216" sz="2925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baseline="-1949" sz="4275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2085"/>
              </a:spcBef>
            </a:pP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平面</a:t>
            </a:r>
            <a:r>
              <a:rPr dirty="0" baseline="1984" sz="4200">
                <a:solidFill>
                  <a:srgbClr val="FFFFFF"/>
                </a:solidFill>
                <a:latin typeface="Times New Roman"/>
                <a:cs typeface="Times New Roman"/>
              </a:rPr>
              <a:t>∏</a:t>
            </a:r>
            <a:r>
              <a:rPr dirty="0" baseline="-13888" sz="27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的法向量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1984" sz="4200" spc="15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7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14800" y="23653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44723" y="36131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962437" y="36131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06242" y="4139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360140" y="4139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99015" y="4139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000525" y="4139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723705" y="406082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10" h="0">
                <a:moveTo>
                  <a:pt x="0" y="0"/>
                </a:moveTo>
                <a:lnTo>
                  <a:pt x="136253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906217" y="3442151"/>
            <a:ext cx="1031875" cy="1078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 marR="55880" indent="38100">
              <a:lnSpc>
                <a:spcPct val="121200"/>
              </a:lnSpc>
              <a:spcBef>
                <a:spcPts val="90"/>
              </a:spcBef>
              <a:tabLst>
                <a:tab pos="655955" algn="l"/>
              </a:tabLst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-1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627416" y="3756701"/>
            <a:ext cx="101536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55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5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-5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971800" y="35845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05200" y="35845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30525" y="41179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40125" y="41179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63156" y="2653283"/>
            <a:ext cx="1800225" cy="1064260"/>
          </a:xfrm>
          <a:custGeom>
            <a:avLst/>
            <a:gdLst/>
            <a:ahLst/>
            <a:cxnLst/>
            <a:rect l="l" t="t" r="r" b="b"/>
            <a:pathLst>
              <a:path w="1800225" h="1064260">
                <a:moveTo>
                  <a:pt x="1350264" y="1063752"/>
                </a:moveTo>
                <a:lnTo>
                  <a:pt x="0" y="1063752"/>
                </a:lnTo>
                <a:lnTo>
                  <a:pt x="449579" y="0"/>
                </a:lnTo>
                <a:lnTo>
                  <a:pt x="1799844" y="0"/>
                </a:lnTo>
                <a:lnTo>
                  <a:pt x="1350264" y="1063752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55587" y="2647950"/>
            <a:ext cx="1814830" cy="1073150"/>
          </a:xfrm>
          <a:custGeom>
            <a:avLst/>
            <a:gdLst/>
            <a:ahLst/>
            <a:cxnLst/>
            <a:rect l="l" t="t" r="r" b="b"/>
            <a:pathLst>
              <a:path w="1814829" h="1073150">
                <a:moveTo>
                  <a:pt x="1360512" y="1073150"/>
                </a:moveTo>
                <a:lnTo>
                  <a:pt x="0" y="1073150"/>
                </a:lnTo>
                <a:lnTo>
                  <a:pt x="454088" y="0"/>
                </a:lnTo>
                <a:lnTo>
                  <a:pt x="1814601" y="0"/>
                </a:lnTo>
                <a:lnTo>
                  <a:pt x="1813370" y="2908"/>
                </a:lnTo>
                <a:lnTo>
                  <a:pt x="1803031" y="2908"/>
                </a:lnTo>
                <a:lnTo>
                  <a:pt x="1801462" y="6616"/>
                </a:lnTo>
                <a:lnTo>
                  <a:pt x="461632" y="6616"/>
                </a:lnTo>
                <a:lnTo>
                  <a:pt x="457250" y="9525"/>
                </a:lnTo>
                <a:lnTo>
                  <a:pt x="460401" y="9525"/>
                </a:lnTo>
                <a:lnTo>
                  <a:pt x="14369" y="1063625"/>
                </a:lnTo>
                <a:lnTo>
                  <a:pt x="7188" y="1063625"/>
                </a:lnTo>
                <a:lnTo>
                  <a:pt x="11569" y="1070241"/>
                </a:lnTo>
                <a:lnTo>
                  <a:pt x="1361743" y="1070241"/>
                </a:lnTo>
                <a:lnTo>
                  <a:pt x="1360512" y="1073150"/>
                </a:lnTo>
                <a:close/>
              </a:path>
              <a:path w="1814829" h="1073150">
                <a:moveTo>
                  <a:pt x="1352969" y="1066533"/>
                </a:moveTo>
                <a:lnTo>
                  <a:pt x="1803031" y="2908"/>
                </a:lnTo>
                <a:lnTo>
                  <a:pt x="1807413" y="9525"/>
                </a:lnTo>
                <a:lnTo>
                  <a:pt x="1810571" y="9525"/>
                </a:lnTo>
                <a:lnTo>
                  <a:pt x="1364543" y="1063625"/>
                </a:lnTo>
                <a:lnTo>
                  <a:pt x="1357363" y="1063625"/>
                </a:lnTo>
                <a:lnTo>
                  <a:pt x="1352969" y="1066533"/>
                </a:lnTo>
                <a:close/>
              </a:path>
              <a:path w="1814829" h="1073150">
                <a:moveTo>
                  <a:pt x="1810571" y="9525"/>
                </a:moveTo>
                <a:lnTo>
                  <a:pt x="1807413" y="9525"/>
                </a:lnTo>
                <a:lnTo>
                  <a:pt x="1803031" y="2908"/>
                </a:lnTo>
                <a:lnTo>
                  <a:pt x="1813370" y="2908"/>
                </a:lnTo>
                <a:lnTo>
                  <a:pt x="1810571" y="9525"/>
                </a:lnTo>
                <a:close/>
              </a:path>
              <a:path w="1814829" h="1073150">
                <a:moveTo>
                  <a:pt x="460401" y="9525"/>
                </a:moveTo>
                <a:lnTo>
                  <a:pt x="457250" y="9525"/>
                </a:lnTo>
                <a:lnTo>
                  <a:pt x="461632" y="6616"/>
                </a:lnTo>
                <a:lnTo>
                  <a:pt x="460401" y="9525"/>
                </a:lnTo>
                <a:close/>
              </a:path>
              <a:path w="1814829" h="1073150">
                <a:moveTo>
                  <a:pt x="1800231" y="9525"/>
                </a:moveTo>
                <a:lnTo>
                  <a:pt x="460401" y="9525"/>
                </a:lnTo>
                <a:lnTo>
                  <a:pt x="461632" y="6616"/>
                </a:lnTo>
                <a:lnTo>
                  <a:pt x="1801462" y="6616"/>
                </a:lnTo>
                <a:lnTo>
                  <a:pt x="1800231" y="9525"/>
                </a:lnTo>
                <a:close/>
              </a:path>
              <a:path w="1814829" h="1073150">
                <a:moveTo>
                  <a:pt x="11569" y="1070241"/>
                </a:moveTo>
                <a:lnTo>
                  <a:pt x="7188" y="1063625"/>
                </a:lnTo>
                <a:lnTo>
                  <a:pt x="14369" y="1063625"/>
                </a:lnTo>
                <a:lnTo>
                  <a:pt x="11569" y="1070241"/>
                </a:lnTo>
                <a:close/>
              </a:path>
              <a:path w="1814829" h="1073150">
                <a:moveTo>
                  <a:pt x="1361743" y="1070241"/>
                </a:moveTo>
                <a:lnTo>
                  <a:pt x="11569" y="1070241"/>
                </a:lnTo>
                <a:lnTo>
                  <a:pt x="14369" y="1063625"/>
                </a:lnTo>
                <a:lnTo>
                  <a:pt x="1354199" y="1063625"/>
                </a:lnTo>
                <a:lnTo>
                  <a:pt x="1352969" y="1066533"/>
                </a:lnTo>
                <a:lnTo>
                  <a:pt x="1363312" y="1066533"/>
                </a:lnTo>
                <a:lnTo>
                  <a:pt x="1361743" y="1070241"/>
                </a:lnTo>
                <a:close/>
              </a:path>
              <a:path w="1814829" h="1073150">
                <a:moveTo>
                  <a:pt x="1363312" y="1066533"/>
                </a:moveTo>
                <a:lnTo>
                  <a:pt x="1352969" y="1066533"/>
                </a:lnTo>
                <a:lnTo>
                  <a:pt x="1357363" y="1063625"/>
                </a:lnTo>
                <a:lnTo>
                  <a:pt x="1364543" y="1063625"/>
                </a:lnTo>
                <a:lnTo>
                  <a:pt x="1363312" y="1066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304800"/>
            <a:ext cx="670560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4837" y="300037"/>
            <a:ext cx="6715125" cy="1304925"/>
          </a:xfrm>
          <a:custGeom>
            <a:avLst/>
            <a:gdLst/>
            <a:ahLst/>
            <a:cxnLst/>
            <a:rect l="l" t="t" r="r" b="b"/>
            <a:pathLst>
              <a:path w="6715125" h="1304925">
                <a:moveTo>
                  <a:pt x="6715125" y="1304925"/>
                </a:moveTo>
                <a:lnTo>
                  <a:pt x="0" y="1304925"/>
                </a:lnTo>
                <a:lnTo>
                  <a:pt x="0" y="0"/>
                </a:lnTo>
                <a:lnTo>
                  <a:pt x="6715125" y="0"/>
                </a:lnTo>
                <a:lnTo>
                  <a:pt x="6715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95400"/>
                </a:lnTo>
                <a:lnTo>
                  <a:pt x="4762" y="1295400"/>
                </a:lnTo>
                <a:lnTo>
                  <a:pt x="9525" y="1300162"/>
                </a:lnTo>
                <a:lnTo>
                  <a:pt x="6715125" y="1300162"/>
                </a:lnTo>
                <a:lnTo>
                  <a:pt x="6715125" y="1304925"/>
                </a:lnTo>
                <a:close/>
              </a:path>
              <a:path w="6715125" h="13049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715125" h="1304925">
                <a:moveTo>
                  <a:pt x="6705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705600" y="4762"/>
                </a:lnTo>
                <a:lnTo>
                  <a:pt x="6705600" y="9525"/>
                </a:lnTo>
                <a:close/>
              </a:path>
              <a:path w="6715125" h="1304925">
                <a:moveTo>
                  <a:pt x="6705600" y="1300162"/>
                </a:moveTo>
                <a:lnTo>
                  <a:pt x="6705600" y="4762"/>
                </a:lnTo>
                <a:lnTo>
                  <a:pt x="6710362" y="9525"/>
                </a:lnTo>
                <a:lnTo>
                  <a:pt x="6715125" y="9525"/>
                </a:lnTo>
                <a:lnTo>
                  <a:pt x="6715125" y="1295400"/>
                </a:lnTo>
                <a:lnTo>
                  <a:pt x="6710362" y="1295400"/>
                </a:lnTo>
                <a:lnTo>
                  <a:pt x="6705600" y="1300162"/>
                </a:lnTo>
                <a:close/>
              </a:path>
              <a:path w="6715125" h="1304925">
                <a:moveTo>
                  <a:pt x="6715125" y="9525"/>
                </a:moveTo>
                <a:lnTo>
                  <a:pt x="6710362" y="9525"/>
                </a:lnTo>
                <a:lnTo>
                  <a:pt x="6705600" y="4762"/>
                </a:lnTo>
                <a:lnTo>
                  <a:pt x="6715125" y="4762"/>
                </a:lnTo>
                <a:lnTo>
                  <a:pt x="6715125" y="9525"/>
                </a:lnTo>
                <a:close/>
              </a:path>
              <a:path w="6715125" h="1304925">
                <a:moveTo>
                  <a:pt x="9525" y="1300162"/>
                </a:moveTo>
                <a:lnTo>
                  <a:pt x="4762" y="1295400"/>
                </a:lnTo>
                <a:lnTo>
                  <a:pt x="9525" y="1295400"/>
                </a:lnTo>
                <a:lnTo>
                  <a:pt x="9525" y="1300162"/>
                </a:lnTo>
                <a:close/>
              </a:path>
              <a:path w="6715125" h="1304925">
                <a:moveTo>
                  <a:pt x="6705600" y="1300162"/>
                </a:moveTo>
                <a:lnTo>
                  <a:pt x="9525" y="1300162"/>
                </a:lnTo>
                <a:lnTo>
                  <a:pt x="9525" y="1295400"/>
                </a:lnTo>
                <a:lnTo>
                  <a:pt x="6705600" y="1295400"/>
                </a:lnTo>
                <a:lnTo>
                  <a:pt x="6705600" y="1300162"/>
                </a:lnTo>
                <a:close/>
              </a:path>
              <a:path w="6715125" h="1304925">
                <a:moveTo>
                  <a:pt x="6715125" y="1300162"/>
                </a:moveTo>
                <a:lnTo>
                  <a:pt x="6705600" y="1300162"/>
                </a:lnTo>
                <a:lnTo>
                  <a:pt x="6710362" y="1295400"/>
                </a:lnTo>
                <a:lnTo>
                  <a:pt x="6715125" y="1295400"/>
                </a:lnTo>
                <a:lnTo>
                  <a:pt x="6715125" y="1300162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1581" y="1589286"/>
            <a:ext cx="2938145" cy="1264285"/>
          </a:xfrm>
          <a:prstGeom prst="rect">
            <a:avLst/>
          </a:prstGeom>
        </p:spPr>
        <p:txBody>
          <a:bodyPr wrap="square" lIns="0" tIns="196215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54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特别有下列结论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：</a:t>
            </a:r>
            <a:endParaRPr sz="2800">
              <a:latin typeface="新宋体"/>
              <a:cs typeface="新宋体"/>
            </a:endParaRPr>
          </a:p>
          <a:p>
            <a:pPr marL="38100">
              <a:lnSpc>
                <a:spcPct val="100000"/>
              </a:lnSpc>
              <a:spcBef>
                <a:spcPts val="1520"/>
              </a:spcBef>
              <a:tabLst>
                <a:tab pos="593090" algn="l"/>
              </a:tabLst>
            </a:pPr>
            <a:r>
              <a:rPr dirty="0" sz="2850" spc="-140">
                <a:solidFill>
                  <a:srgbClr val="FFFFFF"/>
                </a:solidFill>
                <a:latin typeface="Times New Roman"/>
                <a:cs typeface="Times New Roman"/>
              </a:rPr>
              <a:t>(1)	</a:t>
            </a:r>
            <a:r>
              <a:rPr dirty="0" sz="2850" spc="4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50" spc="-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74836" y="2557335"/>
            <a:ext cx="1251585" cy="165735"/>
          </a:xfrm>
          <a:custGeom>
            <a:avLst/>
            <a:gdLst/>
            <a:ahLst/>
            <a:cxnLst/>
            <a:rect l="l" t="t" r="r" b="b"/>
            <a:pathLst>
              <a:path w="1251585" h="165735">
                <a:moveTo>
                  <a:pt x="264566" y="165353"/>
                </a:moveTo>
                <a:lnTo>
                  <a:pt x="0" y="82676"/>
                </a:lnTo>
                <a:lnTo>
                  <a:pt x="264566" y="0"/>
                </a:lnTo>
                <a:lnTo>
                  <a:pt x="264566" y="6476"/>
                </a:lnTo>
                <a:lnTo>
                  <a:pt x="255041" y="6476"/>
                </a:lnTo>
                <a:lnTo>
                  <a:pt x="255041" y="12956"/>
                </a:lnTo>
                <a:lnTo>
                  <a:pt x="46484" y="78130"/>
                </a:lnTo>
                <a:lnTo>
                  <a:pt x="17386" y="78130"/>
                </a:lnTo>
                <a:lnTo>
                  <a:pt x="17386" y="87223"/>
                </a:lnTo>
                <a:lnTo>
                  <a:pt x="46484" y="87223"/>
                </a:lnTo>
                <a:lnTo>
                  <a:pt x="255041" y="152397"/>
                </a:lnTo>
                <a:lnTo>
                  <a:pt x="255041" y="158876"/>
                </a:lnTo>
                <a:lnTo>
                  <a:pt x="264566" y="158876"/>
                </a:lnTo>
                <a:lnTo>
                  <a:pt x="264566" y="165353"/>
                </a:lnTo>
                <a:close/>
              </a:path>
              <a:path w="1251585" h="165735">
                <a:moveTo>
                  <a:pt x="986561" y="44576"/>
                </a:moveTo>
                <a:lnTo>
                  <a:pt x="986561" y="0"/>
                </a:lnTo>
                <a:lnTo>
                  <a:pt x="1007287" y="6476"/>
                </a:lnTo>
                <a:lnTo>
                  <a:pt x="996086" y="6476"/>
                </a:lnTo>
                <a:lnTo>
                  <a:pt x="989901" y="11023"/>
                </a:lnTo>
                <a:lnTo>
                  <a:pt x="996086" y="12956"/>
                </a:lnTo>
                <a:lnTo>
                  <a:pt x="996086" y="39814"/>
                </a:lnTo>
                <a:lnTo>
                  <a:pt x="991323" y="39814"/>
                </a:lnTo>
                <a:lnTo>
                  <a:pt x="986561" y="44576"/>
                </a:lnTo>
                <a:close/>
              </a:path>
              <a:path w="1251585" h="165735">
                <a:moveTo>
                  <a:pt x="255041" y="12956"/>
                </a:moveTo>
                <a:lnTo>
                  <a:pt x="255041" y="6476"/>
                </a:lnTo>
                <a:lnTo>
                  <a:pt x="261226" y="11023"/>
                </a:lnTo>
                <a:lnTo>
                  <a:pt x="255041" y="12956"/>
                </a:lnTo>
                <a:close/>
              </a:path>
              <a:path w="1251585" h="165735">
                <a:moveTo>
                  <a:pt x="996086" y="49339"/>
                </a:moveTo>
                <a:lnTo>
                  <a:pt x="255041" y="49339"/>
                </a:lnTo>
                <a:lnTo>
                  <a:pt x="255041" y="12956"/>
                </a:lnTo>
                <a:lnTo>
                  <a:pt x="261226" y="11023"/>
                </a:lnTo>
                <a:lnTo>
                  <a:pt x="255041" y="6476"/>
                </a:lnTo>
                <a:lnTo>
                  <a:pt x="264566" y="6476"/>
                </a:lnTo>
                <a:lnTo>
                  <a:pt x="264566" y="39814"/>
                </a:lnTo>
                <a:lnTo>
                  <a:pt x="259803" y="39814"/>
                </a:lnTo>
                <a:lnTo>
                  <a:pt x="264566" y="44576"/>
                </a:lnTo>
                <a:lnTo>
                  <a:pt x="996086" y="44576"/>
                </a:lnTo>
                <a:lnTo>
                  <a:pt x="996086" y="49339"/>
                </a:lnTo>
                <a:close/>
              </a:path>
              <a:path w="1251585" h="165735">
                <a:moveTo>
                  <a:pt x="996086" y="12956"/>
                </a:moveTo>
                <a:lnTo>
                  <a:pt x="989901" y="11023"/>
                </a:lnTo>
                <a:lnTo>
                  <a:pt x="996086" y="6476"/>
                </a:lnTo>
                <a:lnTo>
                  <a:pt x="996086" y="12956"/>
                </a:lnTo>
                <a:close/>
              </a:path>
              <a:path w="1251585" h="165735">
                <a:moveTo>
                  <a:pt x="1219192" y="82676"/>
                </a:moveTo>
                <a:lnTo>
                  <a:pt x="996086" y="12956"/>
                </a:lnTo>
                <a:lnTo>
                  <a:pt x="996086" y="6476"/>
                </a:lnTo>
                <a:lnTo>
                  <a:pt x="1007287" y="6476"/>
                </a:lnTo>
                <a:lnTo>
                  <a:pt x="1236578" y="78130"/>
                </a:lnTo>
                <a:lnTo>
                  <a:pt x="1233741" y="78130"/>
                </a:lnTo>
                <a:lnTo>
                  <a:pt x="1219192" y="82676"/>
                </a:lnTo>
                <a:close/>
              </a:path>
              <a:path w="1251585" h="165735">
                <a:moveTo>
                  <a:pt x="264566" y="44576"/>
                </a:moveTo>
                <a:lnTo>
                  <a:pt x="259803" y="39814"/>
                </a:lnTo>
                <a:lnTo>
                  <a:pt x="264566" y="39814"/>
                </a:lnTo>
                <a:lnTo>
                  <a:pt x="264566" y="44576"/>
                </a:lnTo>
                <a:close/>
              </a:path>
              <a:path w="1251585" h="165735">
                <a:moveTo>
                  <a:pt x="986561" y="44576"/>
                </a:moveTo>
                <a:lnTo>
                  <a:pt x="264566" y="44576"/>
                </a:lnTo>
                <a:lnTo>
                  <a:pt x="264566" y="39814"/>
                </a:lnTo>
                <a:lnTo>
                  <a:pt x="986561" y="39814"/>
                </a:lnTo>
                <a:lnTo>
                  <a:pt x="986561" y="44576"/>
                </a:lnTo>
                <a:close/>
              </a:path>
              <a:path w="1251585" h="165735">
                <a:moveTo>
                  <a:pt x="996086" y="44576"/>
                </a:moveTo>
                <a:lnTo>
                  <a:pt x="986561" y="44576"/>
                </a:lnTo>
                <a:lnTo>
                  <a:pt x="991323" y="39814"/>
                </a:lnTo>
                <a:lnTo>
                  <a:pt x="996086" y="39814"/>
                </a:lnTo>
                <a:lnTo>
                  <a:pt x="996086" y="44576"/>
                </a:lnTo>
                <a:close/>
              </a:path>
              <a:path w="1251585" h="165735">
                <a:moveTo>
                  <a:pt x="17386" y="87223"/>
                </a:moveTo>
                <a:lnTo>
                  <a:pt x="17386" y="78130"/>
                </a:lnTo>
                <a:lnTo>
                  <a:pt x="31935" y="82676"/>
                </a:lnTo>
                <a:lnTo>
                  <a:pt x="17386" y="87223"/>
                </a:lnTo>
                <a:close/>
              </a:path>
              <a:path w="1251585" h="165735">
                <a:moveTo>
                  <a:pt x="31935" y="82676"/>
                </a:moveTo>
                <a:lnTo>
                  <a:pt x="17386" y="78130"/>
                </a:lnTo>
                <a:lnTo>
                  <a:pt x="46484" y="78130"/>
                </a:lnTo>
                <a:lnTo>
                  <a:pt x="31935" y="82676"/>
                </a:lnTo>
                <a:close/>
              </a:path>
              <a:path w="1251585" h="165735">
                <a:moveTo>
                  <a:pt x="1233741" y="87223"/>
                </a:moveTo>
                <a:lnTo>
                  <a:pt x="1219192" y="82676"/>
                </a:lnTo>
                <a:lnTo>
                  <a:pt x="1233741" y="78130"/>
                </a:lnTo>
                <a:lnTo>
                  <a:pt x="1233741" y="87223"/>
                </a:lnTo>
                <a:close/>
              </a:path>
              <a:path w="1251585" h="165735">
                <a:moveTo>
                  <a:pt x="1236578" y="87223"/>
                </a:moveTo>
                <a:lnTo>
                  <a:pt x="1233741" y="87223"/>
                </a:lnTo>
                <a:lnTo>
                  <a:pt x="1233741" y="78130"/>
                </a:lnTo>
                <a:lnTo>
                  <a:pt x="1236578" y="78130"/>
                </a:lnTo>
                <a:lnTo>
                  <a:pt x="1251127" y="82676"/>
                </a:lnTo>
                <a:lnTo>
                  <a:pt x="1236578" y="87223"/>
                </a:lnTo>
                <a:close/>
              </a:path>
              <a:path w="1251585" h="165735">
                <a:moveTo>
                  <a:pt x="46484" y="87223"/>
                </a:moveTo>
                <a:lnTo>
                  <a:pt x="17386" y="87223"/>
                </a:lnTo>
                <a:lnTo>
                  <a:pt x="31935" y="82676"/>
                </a:lnTo>
                <a:lnTo>
                  <a:pt x="46484" y="87223"/>
                </a:lnTo>
                <a:close/>
              </a:path>
              <a:path w="1251585" h="165735">
                <a:moveTo>
                  <a:pt x="1007287" y="158876"/>
                </a:moveTo>
                <a:lnTo>
                  <a:pt x="996086" y="158876"/>
                </a:lnTo>
                <a:lnTo>
                  <a:pt x="996086" y="152397"/>
                </a:lnTo>
                <a:lnTo>
                  <a:pt x="1219192" y="82676"/>
                </a:lnTo>
                <a:lnTo>
                  <a:pt x="1233741" y="87223"/>
                </a:lnTo>
                <a:lnTo>
                  <a:pt x="1236578" y="87223"/>
                </a:lnTo>
                <a:lnTo>
                  <a:pt x="1007287" y="158876"/>
                </a:lnTo>
                <a:close/>
              </a:path>
              <a:path w="1251585" h="165735">
                <a:moveTo>
                  <a:pt x="264566" y="158876"/>
                </a:moveTo>
                <a:lnTo>
                  <a:pt x="255041" y="158876"/>
                </a:lnTo>
                <a:lnTo>
                  <a:pt x="261226" y="154330"/>
                </a:lnTo>
                <a:lnTo>
                  <a:pt x="255041" y="152397"/>
                </a:lnTo>
                <a:lnTo>
                  <a:pt x="255041" y="116014"/>
                </a:lnTo>
                <a:lnTo>
                  <a:pt x="996086" y="116014"/>
                </a:lnTo>
                <a:lnTo>
                  <a:pt x="996086" y="120776"/>
                </a:lnTo>
                <a:lnTo>
                  <a:pt x="264566" y="120776"/>
                </a:lnTo>
                <a:lnTo>
                  <a:pt x="259803" y="125539"/>
                </a:lnTo>
                <a:lnTo>
                  <a:pt x="264566" y="125539"/>
                </a:lnTo>
                <a:lnTo>
                  <a:pt x="264566" y="158876"/>
                </a:lnTo>
                <a:close/>
              </a:path>
              <a:path w="1251585" h="165735">
                <a:moveTo>
                  <a:pt x="264566" y="125539"/>
                </a:moveTo>
                <a:lnTo>
                  <a:pt x="259803" y="125539"/>
                </a:lnTo>
                <a:lnTo>
                  <a:pt x="264566" y="120776"/>
                </a:lnTo>
                <a:lnTo>
                  <a:pt x="264566" y="125539"/>
                </a:lnTo>
                <a:close/>
              </a:path>
              <a:path w="1251585" h="165735">
                <a:moveTo>
                  <a:pt x="986561" y="125539"/>
                </a:moveTo>
                <a:lnTo>
                  <a:pt x="264566" y="125539"/>
                </a:lnTo>
                <a:lnTo>
                  <a:pt x="264566" y="120776"/>
                </a:lnTo>
                <a:lnTo>
                  <a:pt x="986561" y="120776"/>
                </a:lnTo>
                <a:lnTo>
                  <a:pt x="986561" y="125539"/>
                </a:lnTo>
                <a:close/>
              </a:path>
              <a:path w="1251585" h="165735">
                <a:moveTo>
                  <a:pt x="986561" y="165353"/>
                </a:moveTo>
                <a:lnTo>
                  <a:pt x="986561" y="120776"/>
                </a:lnTo>
                <a:lnTo>
                  <a:pt x="991323" y="125539"/>
                </a:lnTo>
                <a:lnTo>
                  <a:pt x="996086" y="125539"/>
                </a:lnTo>
                <a:lnTo>
                  <a:pt x="996086" y="152397"/>
                </a:lnTo>
                <a:lnTo>
                  <a:pt x="989901" y="154330"/>
                </a:lnTo>
                <a:lnTo>
                  <a:pt x="996086" y="158876"/>
                </a:lnTo>
                <a:lnTo>
                  <a:pt x="1007287" y="158876"/>
                </a:lnTo>
                <a:lnTo>
                  <a:pt x="986561" y="165353"/>
                </a:lnTo>
                <a:close/>
              </a:path>
              <a:path w="1251585" h="165735">
                <a:moveTo>
                  <a:pt x="996086" y="125539"/>
                </a:moveTo>
                <a:lnTo>
                  <a:pt x="991323" y="125539"/>
                </a:lnTo>
                <a:lnTo>
                  <a:pt x="986561" y="120776"/>
                </a:lnTo>
                <a:lnTo>
                  <a:pt x="996086" y="120776"/>
                </a:lnTo>
                <a:lnTo>
                  <a:pt x="996086" y="125539"/>
                </a:lnTo>
                <a:close/>
              </a:path>
              <a:path w="1251585" h="165735">
                <a:moveTo>
                  <a:pt x="255041" y="158876"/>
                </a:moveTo>
                <a:lnTo>
                  <a:pt x="255041" y="152397"/>
                </a:lnTo>
                <a:lnTo>
                  <a:pt x="261226" y="154330"/>
                </a:lnTo>
                <a:lnTo>
                  <a:pt x="255041" y="158876"/>
                </a:lnTo>
                <a:close/>
              </a:path>
              <a:path w="1251585" h="165735">
                <a:moveTo>
                  <a:pt x="996086" y="158876"/>
                </a:moveTo>
                <a:lnTo>
                  <a:pt x="989901" y="154330"/>
                </a:lnTo>
                <a:lnTo>
                  <a:pt x="996086" y="152397"/>
                </a:lnTo>
                <a:lnTo>
                  <a:pt x="996086" y="158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2836" y="3270122"/>
            <a:ext cx="1251585" cy="165735"/>
          </a:xfrm>
          <a:custGeom>
            <a:avLst/>
            <a:gdLst/>
            <a:ahLst/>
            <a:cxnLst/>
            <a:rect l="l" t="t" r="r" b="b"/>
            <a:pathLst>
              <a:path w="1251585" h="165735">
                <a:moveTo>
                  <a:pt x="264566" y="165353"/>
                </a:moveTo>
                <a:lnTo>
                  <a:pt x="0" y="82676"/>
                </a:lnTo>
                <a:lnTo>
                  <a:pt x="264566" y="0"/>
                </a:lnTo>
                <a:lnTo>
                  <a:pt x="264566" y="6476"/>
                </a:lnTo>
                <a:lnTo>
                  <a:pt x="255041" y="6476"/>
                </a:lnTo>
                <a:lnTo>
                  <a:pt x="255041" y="12956"/>
                </a:lnTo>
                <a:lnTo>
                  <a:pt x="46484" y="78130"/>
                </a:lnTo>
                <a:lnTo>
                  <a:pt x="17386" y="78130"/>
                </a:lnTo>
                <a:lnTo>
                  <a:pt x="17386" y="87223"/>
                </a:lnTo>
                <a:lnTo>
                  <a:pt x="46484" y="87223"/>
                </a:lnTo>
                <a:lnTo>
                  <a:pt x="255041" y="152397"/>
                </a:lnTo>
                <a:lnTo>
                  <a:pt x="255041" y="158876"/>
                </a:lnTo>
                <a:lnTo>
                  <a:pt x="264566" y="158876"/>
                </a:lnTo>
                <a:lnTo>
                  <a:pt x="264566" y="165353"/>
                </a:lnTo>
                <a:close/>
              </a:path>
              <a:path w="1251585" h="165735">
                <a:moveTo>
                  <a:pt x="986561" y="44576"/>
                </a:moveTo>
                <a:lnTo>
                  <a:pt x="986561" y="0"/>
                </a:lnTo>
                <a:lnTo>
                  <a:pt x="1007287" y="6476"/>
                </a:lnTo>
                <a:lnTo>
                  <a:pt x="996086" y="6476"/>
                </a:lnTo>
                <a:lnTo>
                  <a:pt x="989901" y="11023"/>
                </a:lnTo>
                <a:lnTo>
                  <a:pt x="996086" y="12956"/>
                </a:lnTo>
                <a:lnTo>
                  <a:pt x="996086" y="39814"/>
                </a:lnTo>
                <a:lnTo>
                  <a:pt x="991323" y="39814"/>
                </a:lnTo>
                <a:lnTo>
                  <a:pt x="986561" y="44576"/>
                </a:lnTo>
                <a:close/>
              </a:path>
              <a:path w="1251585" h="165735">
                <a:moveTo>
                  <a:pt x="255041" y="12956"/>
                </a:moveTo>
                <a:lnTo>
                  <a:pt x="255041" y="6476"/>
                </a:lnTo>
                <a:lnTo>
                  <a:pt x="261226" y="11023"/>
                </a:lnTo>
                <a:lnTo>
                  <a:pt x="255041" y="12956"/>
                </a:lnTo>
                <a:close/>
              </a:path>
              <a:path w="1251585" h="165735">
                <a:moveTo>
                  <a:pt x="996086" y="49339"/>
                </a:moveTo>
                <a:lnTo>
                  <a:pt x="255041" y="49339"/>
                </a:lnTo>
                <a:lnTo>
                  <a:pt x="255041" y="12956"/>
                </a:lnTo>
                <a:lnTo>
                  <a:pt x="261226" y="11023"/>
                </a:lnTo>
                <a:lnTo>
                  <a:pt x="255041" y="6476"/>
                </a:lnTo>
                <a:lnTo>
                  <a:pt x="264566" y="6476"/>
                </a:lnTo>
                <a:lnTo>
                  <a:pt x="264566" y="39814"/>
                </a:lnTo>
                <a:lnTo>
                  <a:pt x="259803" y="39814"/>
                </a:lnTo>
                <a:lnTo>
                  <a:pt x="264566" y="44576"/>
                </a:lnTo>
                <a:lnTo>
                  <a:pt x="996086" y="44576"/>
                </a:lnTo>
                <a:lnTo>
                  <a:pt x="996086" y="49339"/>
                </a:lnTo>
                <a:close/>
              </a:path>
              <a:path w="1251585" h="165735">
                <a:moveTo>
                  <a:pt x="996086" y="12956"/>
                </a:moveTo>
                <a:lnTo>
                  <a:pt x="989901" y="11023"/>
                </a:lnTo>
                <a:lnTo>
                  <a:pt x="996086" y="6476"/>
                </a:lnTo>
                <a:lnTo>
                  <a:pt x="996086" y="12956"/>
                </a:lnTo>
                <a:close/>
              </a:path>
              <a:path w="1251585" h="165735">
                <a:moveTo>
                  <a:pt x="1219192" y="82676"/>
                </a:moveTo>
                <a:lnTo>
                  <a:pt x="996086" y="12956"/>
                </a:lnTo>
                <a:lnTo>
                  <a:pt x="996086" y="6476"/>
                </a:lnTo>
                <a:lnTo>
                  <a:pt x="1007287" y="6476"/>
                </a:lnTo>
                <a:lnTo>
                  <a:pt x="1236578" y="78130"/>
                </a:lnTo>
                <a:lnTo>
                  <a:pt x="1233741" y="78130"/>
                </a:lnTo>
                <a:lnTo>
                  <a:pt x="1219192" y="82676"/>
                </a:lnTo>
                <a:close/>
              </a:path>
              <a:path w="1251585" h="165735">
                <a:moveTo>
                  <a:pt x="264566" y="44576"/>
                </a:moveTo>
                <a:lnTo>
                  <a:pt x="259803" y="39814"/>
                </a:lnTo>
                <a:lnTo>
                  <a:pt x="264566" y="39814"/>
                </a:lnTo>
                <a:lnTo>
                  <a:pt x="264566" y="44576"/>
                </a:lnTo>
                <a:close/>
              </a:path>
              <a:path w="1251585" h="165735">
                <a:moveTo>
                  <a:pt x="986561" y="44576"/>
                </a:moveTo>
                <a:lnTo>
                  <a:pt x="264566" y="44576"/>
                </a:lnTo>
                <a:lnTo>
                  <a:pt x="264566" y="39814"/>
                </a:lnTo>
                <a:lnTo>
                  <a:pt x="986561" y="39814"/>
                </a:lnTo>
                <a:lnTo>
                  <a:pt x="986561" y="44576"/>
                </a:lnTo>
                <a:close/>
              </a:path>
              <a:path w="1251585" h="165735">
                <a:moveTo>
                  <a:pt x="996086" y="44576"/>
                </a:moveTo>
                <a:lnTo>
                  <a:pt x="986561" y="44576"/>
                </a:lnTo>
                <a:lnTo>
                  <a:pt x="991323" y="39814"/>
                </a:lnTo>
                <a:lnTo>
                  <a:pt x="996086" y="39814"/>
                </a:lnTo>
                <a:lnTo>
                  <a:pt x="996086" y="44576"/>
                </a:lnTo>
                <a:close/>
              </a:path>
              <a:path w="1251585" h="165735">
                <a:moveTo>
                  <a:pt x="17386" y="87223"/>
                </a:moveTo>
                <a:lnTo>
                  <a:pt x="17386" y="78130"/>
                </a:lnTo>
                <a:lnTo>
                  <a:pt x="31935" y="82676"/>
                </a:lnTo>
                <a:lnTo>
                  <a:pt x="17386" y="87223"/>
                </a:lnTo>
                <a:close/>
              </a:path>
              <a:path w="1251585" h="165735">
                <a:moveTo>
                  <a:pt x="31935" y="82676"/>
                </a:moveTo>
                <a:lnTo>
                  <a:pt x="17386" y="78130"/>
                </a:lnTo>
                <a:lnTo>
                  <a:pt x="46484" y="78130"/>
                </a:lnTo>
                <a:lnTo>
                  <a:pt x="31935" y="82676"/>
                </a:lnTo>
                <a:close/>
              </a:path>
              <a:path w="1251585" h="165735">
                <a:moveTo>
                  <a:pt x="1233741" y="87223"/>
                </a:moveTo>
                <a:lnTo>
                  <a:pt x="1219192" y="82676"/>
                </a:lnTo>
                <a:lnTo>
                  <a:pt x="1233741" y="78130"/>
                </a:lnTo>
                <a:lnTo>
                  <a:pt x="1233741" y="87223"/>
                </a:lnTo>
                <a:close/>
              </a:path>
              <a:path w="1251585" h="165735">
                <a:moveTo>
                  <a:pt x="1236578" y="87223"/>
                </a:moveTo>
                <a:lnTo>
                  <a:pt x="1233741" y="87223"/>
                </a:lnTo>
                <a:lnTo>
                  <a:pt x="1233741" y="78130"/>
                </a:lnTo>
                <a:lnTo>
                  <a:pt x="1236578" y="78130"/>
                </a:lnTo>
                <a:lnTo>
                  <a:pt x="1251127" y="82676"/>
                </a:lnTo>
                <a:lnTo>
                  <a:pt x="1236578" y="87223"/>
                </a:lnTo>
                <a:close/>
              </a:path>
              <a:path w="1251585" h="165735">
                <a:moveTo>
                  <a:pt x="46484" y="87223"/>
                </a:moveTo>
                <a:lnTo>
                  <a:pt x="17386" y="87223"/>
                </a:lnTo>
                <a:lnTo>
                  <a:pt x="31935" y="82676"/>
                </a:lnTo>
                <a:lnTo>
                  <a:pt x="46484" y="87223"/>
                </a:lnTo>
                <a:close/>
              </a:path>
              <a:path w="1251585" h="165735">
                <a:moveTo>
                  <a:pt x="1007287" y="158876"/>
                </a:moveTo>
                <a:lnTo>
                  <a:pt x="996086" y="158876"/>
                </a:lnTo>
                <a:lnTo>
                  <a:pt x="996086" y="152397"/>
                </a:lnTo>
                <a:lnTo>
                  <a:pt x="1219192" y="82676"/>
                </a:lnTo>
                <a:lnTo>
                  <a:pt x="1233741" y="87223"/>
                </a:lnTo>
                <a:lnTo>
                  <a:pt x="1236578" y="87223"/>
                </a:lnTo>
                <a:lnTo>
                  <a:pt x="1007287" y="158876"/>
                </a:lnTo>
                <a:close/>
              </a:path>
              <a:path w="1251585" h="165735">
                <a:moveTo>
                  <a:pt x="264566" y="158876"/>
                </a:moveTo>
                <a:lnTo>
                  <a:pt x="255041" y="158876"/>
                </a:lnTo>
                <a:lnTo>
                  <a:pt x="261226" y="154330"/>
                </a:lnTo>
                <a:lnTo>
                  <a:pt x="255041" y="152397"/>
                </a:lnTo>
                <a:lnTo>
                  <a:pt x="255041" y="116014"/>
                </a:lnTo>
                <a:lnTo>
                  <a:pt x="996086" y="116014"/>
                </a:lnTo>
                <a:lnTo>
                  <a:pt x="996086" y="120776"/>
                </a:lnTo>
                <a:lnTo>
                  <a:pt x="264566" y="120776"/>
                </a:lnTo>
                <a:lnTo>
                  <a:pt x="259803" y="125539"/>
                </a:lnTo>
                <a:lnTo>
                  <a:pt x="264566" y="125539"/>
                </a:lnTo>
                <a:lnTo>
                  <a:pt x="264566" y="158876"/>
                </a:lnTo>
                <a:close/>
              </a:path>
              <a:path w="1251585" h="165735">
                <a:moveTo>
                  <a:pt x="264566" y="125539"/>
                </a:moveTo>
                <a:lnTo>
                  <a:pt x="259803" y="125539"/>
                </a:lnTo>
                <a:lnTo>
                  <a:pt x="264566" y="120776"/>
                </a:lnTo>
                <a:lnTo>
                  <a:pt x="264566" y="125539"/>
                </a:lnTo>
                <a:close/>
              </a:path>
              <a:path w="1251585" h="165735">
                <a:moveTo>
                  <a:pt x="986561" y="125539"/>
                </a:moveTo>
                <a:lnTo>
                  <a:pt x="264566" y="125539"/>
                </a:lnTo>
                <a:lnTo>
                  <a:pt x="264566" y="120776"/>
                </a:lnTo>
                <a:lnTo>
                  <a:pt x="986561" y="120776"/>
                </a:lnTo>
                <a:lnTo>
                  <a:pt x="986561" y="125539"/>
                </a:lnTo>
                <a:close/>
              </a:path>
              <a:path w="1251585" h="165735">
                <a:moveTo>
                  <a:pt x="986561" y="165353"/>
                </a:moveTo>
                <a:lnTo>
                  <a:pt x="986561" y="120776"/>
                </a:lnTo>
                <a:lnTo>
                  <a:pt x="991323" y="125539"/>
                </a:lnTo>
                <a:lnTo>
                  <a:pt x="996086" y="125539"/>
                </a:lnTo>
                <a:lnTo>
                  <a:pt x="996086" y="152397"/>
                </a:lnTo>
                <a:lnTo>
                  <a:pt x="989901" y="154330"/>
                </a:lnTo>
                <a:lnTo>
                  <a:pt x="996086" y="158876"/>
                </a:lnTo>
                <a:lnTo>
                  <a:pt x="1007287" y="158876"/>
                </a:lnTo>
                <a:lnTo>
                  <a:pt x="986561" y="165353"/>
                </a:lnTo>
                <a:close/>
              </a:path>
              <a:path w="1251585" h="165735">
                <a:moveTo>
                  <a:pt x="996086" y="125539"/>
                </a:moveTo>
                <a:lnTo>
                  <a:pt x="991323" y="125539"/>
                </a:lnTo>
                <a:lnTo>
                  <a:pt x="986561" y="120776"/>
                </a:lnTo>
                <a:lnTo>
                  <a:pt x="996086" y="120776"/>
                </a:lnTo>
                <a:lnTo>
                  <a:pt x="996086" y="125539"/>
                </a:lnTo>
                <a:close/>
              </a:path>
              <a:path w="1251585" h="165735">
                <a:moveTo>
                  <a:pt x="255041" y="158876"/>
                </a:moveTo>
                <a:lnTo>
                  <a:pt x="255041" y="152397"/>
                </a:lnTo>
                <a:lnTo>
                  <a:pt x="261226" y="154330"/>
                </a:lnTo>
                <a:lnTo>
                  <a:pt x="255041" y="158876"/>
                </a:lnTo>
                <a:close/>
              </a:path>
              <a:path w="1251585" h="165735">
                <a:moveTo>
                  <a:pt x="996086" y="158876"/>
                </a:moveTo>
                <a:lnTo>
                  <a:pt x="989901" y="154330"/>
                </a:lnTo>
                <a:lnTo>
                  <a:pt x="996086" y="152397"/>
                </a:lnTo>
                <a:lnTo>
                  <a:pt x="996086" y="158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678284" y="3282150"/>
            <a:ext cx="58991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0850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6476" y="3076562"/>
            <a:ext cx="16738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6860" indent="-264795">
              <a:lnSpc>
                <a:spcPct val="100000"/>
              </a:lnSpc>
              <a:spcBef>
                <a:spcPts val="125"/>
              </a:spcBef>
              <a:buFont typeface="Symbol"/>
              <a:buChar char=""/>
              <a:tabLst>
                <a:tab pos="277495" algn="l"/>
                <a:tab pos="687070" algn="l"/>
                <a:tab pos="1195070" algn="l"/>
              </a:tabLst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	C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4690" y="3076562"/>
            <a:ext cx="194563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17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26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-15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593" y="3838562"/>
            <a:ext cx="18942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62305" algn="l"/>
              </a:tabLst>
            </a:pP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(2)	</a:t>
            </a:r>
            <a:r>
              <a:rPr dirty="0" sz="2850" spc="4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651036" y="4005135"/>
            <a:ext cx="1251585" cy="165735"/>
          </a:xfrm>
          <a:custGeom>
            <a:avLst/>
            <a:gdLst/>
            <a:ahLst/>
            <a:cxnLst/>
            <a:rect l="l" t="t" r="r" b="b"/>
            <a:pathLst>
              <a:path w="1251585" h="165735">
                <a:moveTo>
                  <a:pt x="264566" y="165353"/>
                </a:moveTo>
                <a:lnTo>
                  <a:pt x="0" y="82676"/>
                </a:lnTo>
                <a:lnTo>
                  <a:pt x="264566" y="0"/>
                </a:lnTo>
                <a:lnTo>
                  <a:pt x="264566" y="6476"/>
                </a:lnTo>
                <a:lnTo>
                  <a:pt x="255041" y="6476"/>
                </a:lnTo>
                <a:lnTo>
                  <a:pt x="255041" y="12956"/>
                </a:lnTo>
                <a:lnTo>
                  <a:pt x="46484" y="78130"/>
                </a:lnTo>
                <a:lnTo>
                  <a:pt x="17386" y="78130"/>
                </a:lnTo>
                <a:lnTo>
                  <a:pt x="17386" y="87223"/>
                </a:lnTo>
                <a:lnTo>
                  <a:pt x="46484" y="87223"/>
                </a:lnTo>
                <a:lnTo>
                  <a:pt x="255041" y="152397"/>
                </a:lnTo>
                <a:lnTo>
                  <a:pt x="255041" y="158876"/>
                </a:lnTo>
                <a:lnTo>
                  <a:pt x="264566" y="158876"/>
                </a:lnTo>
                <a:lnTo>
                  <a:pt x="264566" y="165353"/>
                </a:lnTo>
                <a:close/>
              </a:path>
              <a:path w="1251585" h="165735">
                <a:moveTo>
                  <a:pt x="986561" y="44576"/>
                </a:moveTo>
                <a:lnTo>
                  <a:pt x="986561" y="0"/>
                </a:lnTo>
                <a:lnTo>
                  <a:pt x="1007287" y="6476"/>
                </a:lnTo>
                <a:lnTo>
                  <a:pt x="996086" y="6476"/>
                </a:lnTo>
                <a:lnTo>
                  <a:pt x="989901" y="11023"/>
                </a:lnTo>
                <a:lnTo>
                  <a:pt x="996086" y="12956"/>
                </a:lnTo>
                <a:lnTo>
                  <a:pt x="996086" y="39814"/>
                </a:lnTo>
                <a:lnTo>
                  <a:pt x="991323" y="39814"/>
                </a:lnTo>
                <a:lnTo>
                  <a:pt x="986561" y="44576"/>
                </a:lnTo>
                <a:close/>
              </a:path>
              <a:path w="1251585" h="165735">
                <a:moveTo>
                  <a:pt x="255041" y="12956"/>
                </a:moveTo>
                <a:lnTo>
                  <a:pt x="255041" y="6476"/>
                </a:lnTo>
                <a:lnTo>
                  <a:pt x="261226" y="11023"/>
                </a:lnTo>
                <a:lnTo>
                  <a:pt x="255041" y="12956"/>
                </a:lnTo>
                <a:close/>
              </a:path>
              <a:path w="1251585" h="165735">
                <a:moveTo>
                  <a:pt x="996086" y="49339"/>
                </a:moveTo>
                <a:lnTo>
                  <a:pt x="255041" y="49339"/>
                </a:lnTo>
                <a:lnTo>
                  <a:pt x="255041" y="12956"/>
                </a:lnTo>
                <a:lnTo>
                  <a:pt x="261226" y="11023"/>
                </a:lnTo>
                <a:lnTo>
                  <a:pt x="255041" y="6476"/>
                </a:lnTo>
                <a:lnTo>
                  <a:pt x="264566" y="6476"/>
                </a:lnTo>
                <a:lnTo>
                  <a:pt x="264566" y="39814"/>
                </a:lnTo>
                <a:lnTo>
                  <a:pt x="259803" y="39814"/>
                </a:lnTo>
                <a:lnTo>
                  <a:pt x="264566" y="44576"/>
                </a:lnTo>
                <a:lnTo>
                  <a:pt x="996086" y="44576"/>
                </a:lnTo>
                <a:lnTo>
                  <a:pt x="996086" y="49339"/>
                </a:lnTo>
                <a:close/>
              </a:path>
              <a:path w="1251585" h="165735">
                <a:moveTo>
                  <a:pt x="996086" y="12956"/>
                </a:moveTo>
                <a:lnTo>
                  <a:pt x="989901" y="11023"/>
                </a:lnTo>
                <a:lnTo>
                  <a:pt x="996086" y="6476"/>
                </a:lnTo>
                <a:lnTo>
                  <a:pt x="996086" y="12956"/>
                </a:lnTo>
                <a:close/>
              </a:path>
              <a:path w="1251585" h="165735">
                <a:moveTo>
                  <a:pt x="1219192" y="82676"/>
                </a:moveTo>
                <a:lnTo>
                  <a:pt x="996086" y="12956"/>
                </a:lnTo>
                <a:lnTo>
                  <a:pt x="996086" y="6476"/>
                </a:lnTo>
                <a:lnTo>
                  <a:pt x="1007287" y="6476"/>
                </a:lnTo>
                <a:lnTo>
                  <a:pt x="1236578" y="78130"/>
                </a:lnTo>
                <a:lnTo>
                  <a:pt x="1233741" y="78130"/>
                </a:lnTo>
                <a:lnTo>
                  <a:pt x="1219192" y="82676"/>
                </a:lnTo>
                <a:close/>
              </a:path>
              <a:path w="1251585" h="165735">
                <a:moveTo>
                  <a:pt x="264566" y="44576"/>
                </a:moveTo>
                <a:lnTo>
                  <a:pt x="259803" y="39814"/>
                </a:lnTo>
                <a:lnTo>
                  <a:pt x="264566" y="39814"/>
                </a:lnTo>
                <a:lnTo>
                  <a:pt x="264566" y="44576"/>
                </a:lnTo>
                <a:close/>
              </a:path>
              <a:path w="1251585" h="165735">
                <a:moveTo>
                  <a:pt x="986561" y="44576"/>
                </a:moveTo>
                <a:lnTo>
                  <a:pt x="264566" y="44576"/>
                </a:lnTo>
                <a:lnTo>
                  <a:pt x="264566" y="39814"/>
                </a:lnTo>
                <a:lnTo>
                  <a:pt x="986561" y="39814"/>
                </a:lnTo>
                <a:lnTo>
                  <a:pt x="986561" y="44576"/>
                </a:lnTo>
                <a:close/>
              </a:path>
              <a:path w="1251585" h="165735">
                <a:moveTo>
                  <a:pt x="996086" y="44576"/>
                </a:moveTo>
                <a:lnTo>
                  <a:pt x="986561" y="44576"/>
                </a:lnTo>
                <a:lnTo>
                  <a:pt x="991323" y="39814"/>
                </a:lnTo>
                <a:lnTo>
                  <a:pt x="996086" y="39814"/>
                </a:lnTo>
                <a:lnTo>
                  <a:pt x="996086" y="44576"/>
                </a:lnTo>
                <a:close/>
              </a:path>
              <a:path w="1251585" h="165735">
                <a:moveTo>
                  <a:pt x="17386" y="87223"/>
                </a:moveTo>
                <a:lnTo>
                  <a:pt x="17386" y="78130"/>
                </a:lnTo>
                <a:lnTo>
                  <a:pt x="31935" y="82676"/>
                </a:lnTo>
                <a:lnTo>
                  <a:pt x="17386" y="87223"/>
                </a:lnTo>
                <a:close/>
              </a:path>
              <a:path w="1251585" h="165735">
                <a:moveTo>
                  <a:pt x="31935" y="82676"/>
                </a:moveTo>
                <a:lnTo>
                  <a:pt x="17386" y="78130"/>
                </a:lnTo>
                <a:lnTo>
                  <a:pt x="46484" y="78130"/>
                </a:lnTo>
                <a:lnTo>
                  <a:pt x="31935" y="82676"/>
                </a:lnTo>
                <a:close/>
              </a:path>
              <a:path w="1251585" h="165735">
                <a:moveTo>
                  <a:pt x="1233741" y="87223"/>
                </a:moveTo>
                <a:lnTo>
                  <a:pt x="1219192" y="82676"/>
                </a:lnTo>
                <a:lnTo>
                  <a:pt x="1233741" y="78130"/>
                </a:lnTo>
                <a:lnTo>
                  <a:pt x="1233741" y="87223"/>
                </a:lnTo>
                <a:close/>
              </a:path>
              <a:path w="1251585" h="165735">
                <a:moveTo>
                  <a:pt x="1236578" y="87223"/>
                </a:moveTo>
                <a:lnTo>
                  <a:pt x="1233741" y="87223"/>
                </a:lnTo>
                <a:lnTo>
                  <a:pt x="1233741" y="78130"/>
                </a:lnTo>
                <a:lnTo>
                  <a:pt x="1236578" y="78130"/>
                </a:lnTo>
                <a:lnTo>
                  <a:pt x="1251127" y="82676"/>
                </a:lnTo>
                <a:lnTo>
                  <a:pt x="1236578" y="87223"/>
                </a:lnTo>
                <a:close/>
              </a:path>
              <a:path w="1251585" h="165735">
                <a:moveTo>
                  <a:pt x="46484" y="87223"/>
                </a:moveTo>
                <a:lnTo>
                  <a:pt x="17386" y="87223"/>
                </a:lnTo>
                <a:lnTo>
                  <a:pt x="31935" y="82676"/>
                </a:lnTo>
                <a:lnTo>
                  <a:pt x="46484" y="87223"/>
                </a:lnTo>
                <a:close/>
              </a:path>
              <a:path w="1251585" h="165735">
                <a:moveTo>
                  <a:pt x="1007287" y="158876"/>
                </a:moveTo>
                <a:lnTo>
                  <a:pt x="996086" y="158876"/>
                </a:lnTo>
                <a:lnTo>
                  <a:pt x="996086" y="152397"/>
                </a:lnTo>
                <a:lnTo>
                  <a:pt x="1219192" y="82676"/>
                </a:lnTo>
                <a:lnTo>
                  <a:pt x="1233741" y="87223"/>
                </a:lnTo>
                <a:lnTo>
                  <a:pt x="1236578" y="87223"/>
                </a:lnTo>
                <a:lnTo>
                  <a:pt x="1007287" y="158876"/>
                </a:lnTo>
                <a:close/>
              </a:path>
              <a:path w="1251585" h="165735">
                <a:moveTo>
                  <a:pt x="264566" y="158876"/>
                </a:moveTo>
                <a:lnTo>
                  <a:pt x="255041" y="158876"/>
                </a:lnTo>
                <a:lnTo>
                  <a:pt x="261226" y="154330"/>
                </a:lnTo>
                <a:lnTo>
                  <a:pt x="255041" y="152397"/>
                </a:lnTo>
                <a:lnTo>
                  <a:pt x="255041" y="116014"/>
                </a:lnTo>
                <a:lnTo>
                  <a:pt x="996086" y="116014"/>
                </a:lnTo>
                <a:lnTo>
                  <a:pt x="996086" y="120776"/>
                </a:lnTo>
                <a:lnTo>
                  <a:pt x="264566" y="120776"/>
                </a:lnTo>
                <a:lnTo>
                  <a:pt x="259803" y="125539"/>
                </a:lnTo>
                <a:lnTo>
                  <a:pt x="264566" y="125539"/>
                </a:lnTo>
                <a:lnTo>
                  <a:pt x="264566" y="158876"/>
                </a:lnTo>
                <a:close/>
              </a:path>
              <a:path w="1251585" h="165735">
                <a:moveTo>
                  <a:pt x="264566" y="125539"/>
                </a:moveTo>
                <a:lnTo>
                  <a:pt x="259803" y="125539"/>
                </a:lnTo>
                <a:lnTo>
                  <a:pt x="264566" y="120776"/>
                </a:lnTo>
                <a:lnTo>
                  <a:pt x="264566" y="125539"/>
                </a:lnTo>
                <a:close/>
              </a:path>
              <a:path w="1251585" h="165735">
                <a:moveTo>
                  <a:pt x="986561" y="125539"/>
                </a:moveTo>
                <a:lnTo>
                  <a:pt x="264566" y="125539"/>
                </a:lnTo>
                <a:lnTo>
                  <a:pt x="264566" y="120776"/>
                </a:lnTo>
                <a:lnTo>
                  <a:pt x="986561" y="120776"/>
                </a:lnTo>
                <a:lnTo>
                  <a:pt x="986561" y="125539"/>
                </a:lnTo>
                <a:close/>
              </a:path>
              <a:path w="1251585" h="165735">
                <a:moveTo>
                  <a:pt x="986561" y="165353"/>
                </a:moveTo>
                <a:lnTo>
                  <a:pt x="986561" y="120776"/>
                </a:lnTo>
                <a:lnTo>
                  <a:pt x="991323" y="125539"/>
                </a:lnTo>
                <a:lnTo>
                  <a:pt x="996086" y="125539"/>
                </a:lnTo>
                <a:lnTo>
                  <a:pt x="996086" y="152397"/>
                </a:lnTo>
                <a:lnTo>
                  <a:pt x="989901" y="154330"/>
                </a:lnTo>
                <a:lnTo>
                  <a:pt x="996086" y="158876"/>
                </a:lnTo>
                <a:lnTo>
                  <a:pt x="1007287" y="158876"/>
                </a:lnTo>
                <a:lnTo>
                  <a:pt x="986561" y="165353"/>
                </a:lnTo>
                <a:close/>
              </a:path>
              <a:path w="1251585" h="165735">
                <a:moveTo>
                  <a:pt x="996086" y="125539"/>
                </a:moveTo>
                <a:lnTo>
                  <a:pt x="991323" y="125539"/>
                </a:lnTo>
                <a:lnTo>
                  <a:pt x="986561" y="120776"/>
                </a:lnTo>
                <a:lnTo>
                  <a:pt x="996086" y="120776"/>
                </a:lnTo>
                <a:lnTo>
                  <a:pt x="996086" y="125539"/>
                </a:lnTo>
                <a:close/>
              </a:path>
              <a:path w="1251585" h="165735">
                <a:moveTo>
                  <a:pt x="255041" y="158876"/>
                </a:moveTo>
                <a:lnTo>
                  <a:pt x="255041" y="152397"/>
                </a:lnTo>
                <a:lnTo>
                  <a:pt x="261226" y="154330"/>
                </a:lnTo>
                <a:lnTo>
                  <a:pt x="255041" y="158876"/>
                </a:lnTo>
                <a:close/>
              </a:path>
              <a:path w="1251585" h="165735">
                <a:moveTo>
                  <a:pt x="996086" y="158876"/>
                </a:moveTo>
                <a:lnTo>
                  <a:pt x="989901" y="154330"/>
                </a:lnTo>
                <a:lnTo>
                  <a:pt x="996086" y="152397"/>
                </a:lnTo>
                <a:lnTo>
                  <a:pt x="996086" y="158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89036" y="4870322"/>
            <a:ext cx="1251585" cy="165735"/>
          </a:xfrm>
          <a:custGeom>
            <a:avLst/>
            <a:gdLst/>
            <a:ahLst/>
            <a:cxnLst/>
            <a:rect l="l" t="t" r="r" b="b"/>
            <a:pathLst>
              <a:path w="1251585" h="165735">
                <a:moveTo>
                  <a:pt x="264566" y="165353"/>
                </a:moveTo>
                <a:lnTo>
                  <a:pt x="0" y="82676"/>
                </a:lnTo>
                <a:lnTo>
                  <a:pt x="264566" y="0"/>
                </a:lnTo>
                <a:lnTo>
                  <a:pt x="264566" y="6476"/>
                </a:lnTo>
                <a:lnTo>
                  <a:pt x="255041" y="6476"/>
                </a:lnTo>
                <a:lnTo>
                  <a:pt x="255041" y="12956"/>
                </a:lnTo>
                <a:lnTo>
                  <a:pt x="46484" y="78130"/>
                </a:lnTo>
                <a:lnTo>
                  <a:pt x="17386" y="78130"/>
                </a:lnTo>
                <a:lnTo>
                  <a:pt x="17386" y="87223"/>
                </a:lnTo>
                <a:lnTo>
                  <a:pt x="46484" y="87223"/>
                </a:lnTo>
                <a:lnTo>
                  <a:pt x="255041" y="152397"/>
                </a:lnTo>
                <a:lnTo>
                  <a:pt x="255041" y="158876"/>
                </a:lnTo>
                <a:lnTo>
                  <a:pt x="264566" y="158876"/>
                </a:lnTo>
                <a:lnTo>
                  <a:pt x="264566" y="165353"/>
                </a:lnTo>
                <a:close/>
              </a:path>
              <a:path w="1251585" h="165735">
                <a:moveTo>
                  <a:pt x="986561" y="44576"/>
                </a:moveTo>
                <a:lnTo>
                  <a:pt x="986561" y="0"/>
                </a:lnTo>
                <a:lnTo>
                  <a:pt x="1007287" y="6476"/>
                </a:lnTo>
                <a:lnTo>
                  <a:pt x="996086" y="6476"/>
                </a:lnTo>
                <a:lnTo>
                  <a:pt x="989901" y="11023"/>
                </a:lnTo>
                <a:lnTo>
                  <a:pt x="996086" y="12956"/>
                </a:lnTo>
                <a:lnTo>
                  <a:pt x="996086" y="39814"/>
                </a:lnTo>
                <a:lnTo>
                  <a:pt x="991323" y="39814"/>
                </a:lnTo>
                <a:lnTo>
                  <a:pt x="986561" y="44576"/>
                </a:lnTo>
                <a:close/>
              </a:path>
              <a:path w="1251585" h="165735">
                <a:moveTo>
                  <a:pt x="255041" y="12956"/>
                </a:moveTo>
                <a:lnTo>
                  <a:pt x="255041" y="6476"/>
                </a:lnTo>
                <a:lnTo>
                  <a:pt x="261226" y="11023"/>
                </a:lnTo>
                <a:lnTo>
                  <a:pt x="255041" y="12956"/>
                </a:lnTo>
                <a:close/>
              </a:path>
              <a:path w="1251585" h="165735">
                <a:moveTo>
                  <a:pt x="996086" y="49339"/>
                </a:moveTo>
                <a:lnTo>
                  <a:pt x="255041" y="49339"/>
                </a:lnTo>
                <a:lnTo>
                  <a:pt x="255041" y="12956"/>
                </a:lnTo>
                <a:lnTo>
                  <a:pt x="261226" y="11023"/>
                </a:lnTo>
                <a:lnTo>
                  <a:pt x="255041" y="6476"/>
                </a:lnTo>
                <a:lnTo>
                  <a:pt x="264566" y="6476"/>
                </a:lnTo>
                <a:lnTo>
                  <a:pt x="264566" y="39814"/>
                </a:lnTo>
                <a:lnTo>
                  <a:pt x="259803" y="39814"/>
                </a:lnTo>
                <a:lnTo>
                  <a:pt x="264566" y="44576"/>
                </a:lnTo>
                <a:lnTo>
                  <a:pt x="996086" y="44576"/>
                </a:lnTo>
                <a:lnTo>
                  <a:pt x="996086" y="49339"/>
                </a:lnTo>
                <a:close/>
              </a:path>
              <a:path w="1251585" h="165735">
                <a:moveTo>
                  <a:pt x="996086" y="12956"/>
                </a:moveTo>
                <a:lnTo>
                  <a:pt x="989901" y="11023"/>
                </a:lnTo>
                <a:lnTo>
                  <a:pt x="996086" y="6476"/>
                </a:lnTo>
                <a:lnTo>
                  <a:pt x="996086" y="12956"/>
                </a:lnTo>
                <a:close/>
              </a:path>
              <a:path w="1251585" h="165735">
                <a:moveTo>
                  <a:pt x="1219192" y="82676"/>
                </a:moveTo>
                <a:lnTo>
                  <a:pt x="996086" y="12956"/>
                </a:lnTo>
                <a:lnTo>
                  <a:pt x="996086" y="6476"/>
                </a:lnTo>
                <a:lnTo>
                  <a:pt x="1007287" y="6476"/>
                </a:lnTo>
                <a:lnTo>
                  <a:pt x="1236578" y="78130"/>
                </a:lnTo>
                <a:lnTo>
                  <a:pt x="1233741" y="78130"/>
                </a:lnTo>
                <a:lnTo>
                  <a:pt x="1219192" y="82676"/>
                </a:lnTo>
                <a:close/>
              </a:path>
              <a:path w="1251585" h="165735">
                <a:moveTo>
                  <a:pt x="264566" y="44576"/>
                </a:moveTo>
                <a:lnTo>
                  <a:pt x="259803" y="39814"/>
                </a:lnTo>
                <a:lnTo>
                  <a:pt x="264566" y="39814"/>
                </a:lnTo>
                <a:lnTo>
                  <a:pt x="264566" y="44576"/>
                </a:lnTo>
                <a:close/>
              </a:path>
              <a:path w="1251585" h="165735">
                <a:moveTo>
                  <a:pt x="986561" y="44576"/>
                </a:moveTo>
                <a:lnTo>
                  <a:pt x="264566" y="44576"/>
                </a:lnTo>
                <a:lnTo>
                  <a:pt x="264566" y="39814"/>
                </a:lnTo>
                <a:lnTo>
                  <a:pt x="986561" y="39814"/>
                </a:lnTo>
                <a:lnTo>
                  <a:pt x="986561" y="44576"/>
                </a:lnTo>
                <a:close/>
              </a:path>
              <a:path w="1251585" h="165735">
                <a:moveTo>
                  <a:pt x="996086" y="44576"/>
                </a:moveTo>
                <a:lnTo>
                  <a:pt x="986561" y="44576"/>
                </a:lnTo>
                <a:lnTo>
                  <a:pt x="991323" y="39814"/>
                </a:lnTo>
                <a:lnTo>
                  <a:pt x="996086" y="39814"/>
                </a:lnTo>
                <a:lnTo>
                  <a:pt x="996086" y="44576"/>
                </a:lnTo>
                <a:close/>
              </a:path>
              <a:path w="1251585" h="165735">
                <a:moveTo>
                  <a:pt x="17386" y="87223"/>
                </a:moveTo>
                <a:lnTo>
                  <a:pt x="17386" y="78130"/>
                </a:lnTo>
                <a:lnTo>
                  <a:pt x="31935" y="82676"/>
                </a:lnTo>
                <a:lnTo>
                  <a:pt x="17386" y="87223"/>
                </a:lnTo>
                <a:close/>
              </a:path>
              <a:path w="1251585" h="165735">
                <a:moveTo>
                  <a:pt x="31935" y="82676"/>
                </a:moveTo>
                <a:lnTo>
                  <a:pt x="17386" y="78130"/>
                </a:lnTo>
                <a:lnTo>
                  <a:pt x="46484" y="78130"/>
                </a:lnTo>
                <a:lnTo>
                  <a:pt x="31935" y="82676"/>
                </a:lnTo>
                <a:close/>
              </a:path>
              <a:path w="1251585" h="165735">
                <a:moveTo>
                  <a:pt x="1233741" y="87223"/>
                </a:moveTo>
                <a:lnTo>
                  <a:pt x="1219192" y="82676"/>
                </a:lnTo>
                <a:lnTo>
                  <a:pt x="1233741" y="78130"/>
                </a:lnTo>
                <a:lnTo>
                  <a:pt x="1233741" y="87223"/>
                </a:lnTo>
                <a:close/>
              </a:path>
              <a:path w="1251585" h="165735">
                <a:moveTo>
                  <a:pt x="1236578" y="87223"/>
                </a:moveTo>
                <a:lnTo>
                  <a:pt x="1233741" y="87223"/>
                </a:lnTo>
                <a:lnTo>
                  <a:pt x="1233741" y="78130"/>
                </a:lnTo>
                <a:lnTo>
                  <a:pt x="1236578" y="78130"/>
                </a:lnTo>
                <a:lnTo>
                  <a:pt x="1251127" y="82676"/>
                </a:lnTo>
                <a:lnTo>
                  <a:pt x="1236578" y="87223"/>
                </a:lnTo>
                <a:close/>
              </a:path>
              <a:path w="1251585" h="165735">
                <a:moveTo>
                  <a:pt x="46484" y="87223"/>
                </a:moveTo>
                <a:lnTo>
                  <a:pt x="17386" y="87223"/>
                </a:lnTo>
                <a:lnTo>
                  <a:pt x="31935" y="82676"/>
                </a:lnTo>
                <a:lnTo>
                  <a:pt x="46484" y="87223"/>
                </a:lnTo>
                <a:close/>
              </a:path>
              <a:path w="1251585" h="165735">
                <a:moveTo>
                  <a:pt x="1007287" y="158876"/>
                </a:moveTo>
                <a:lnTo>
                  <a:pt x="996086" y="158876"/>
                </a:lnTo>
                <a:lnTo>
                  <a:pt x="996086" y="152397"/>
                </a:lnTo>
                <a:lnTo>
                  <a:pt x="1219192" y="82676"/>
                </a:lnTo>
                <a:lnTo>
                  <a:pt x="1233741" y="87223"/>
                </a:lnTo>
                <a:lnTo>
                  <a:pt x="1236578" y="87223"/>
                </a:lnTo>
                <a:lnTo>
                  <a:pt x="1007287" y="158876"/>
                </a:lnTo>
                <a:close/>
              </a:path>
              <a:path w="1251585" h="165735">
                <a:moveTo>
                  <a:pt x="264566" y="158876"/>
                </a:moveTo>
                <a:lnTo>
                  <a:pt x="255041" y="158876"/>
                </a:lnTo>
                <a:lnTo>
                  <a:pt x="261226" y="154330"/>
                </a:lnTo>
                <a:lnTo>
                  <a:pt x="255041" y="152397"/>
                </a:lnTo>
                <a:lnTo>
                  <a:pt x="255041" y="116014"/>
                </a:lnTo>
                <a:lnTo>
                  <a:pt x="996086" y="116014"/>
                </a:lnTo>
                <a:lnTo>
                  <a:pt x="996086" y="120776"/>
                </a:lnTo>
                <a:lnTo>
                  <a:pt x="264566" y="120776"/>
                </a:lnTo>
                <a:lnTo>
                  <a:pt x="259803" y="125539"/>
                </a:lnTo>
                <a:lnTo>
                  <a:pt x="264566" y="125539"/>
                </a:lnTo>
                <a:lnTo>
                  <a:pt x="264566" y="158876"/>
                </a:lnTo>
                <a:close/>
              </a:path>
              <a:path w="1251585" h="165735">
                <a:moveTo>
                  <a:pt x="264566" y="125539"/>
                </a:moveTo>
                <a:lnTo>
                  <a:pt x="259803" y="125539"/>
                </a:lnTo>
                <a:lnTo>
                  <a:pt x="264566" y="120776"/>
                </a:lnTo>
                <a:lnTo>
                  <a:pt x="264566" y="125539"/>
                </a:lnTo>
                <a:close/>
              </a:path>
              <a:path w="1251585" h="165735">
                <a:moveTo>
                  <a:pt x="986561" y="125539"/>
                </a:moveTo>
                <a:lnTo>
                  <a:pt x="264566" y="125539"/>
                </a:lnTo>
                <a:lnTo>
                  <a:pt x="264566" y="120776"/>
                </a:lnTo>
                <a:lnTo>
                  <a:pt x="986561" y="120776"/>
                </a:lnTo>
                <a:lnTo>
                  <a:pt x="986561" y="125539"/>
                </a:lnTo>
                <a:close/>
              </a:path>
              <a:path w="1251585" h="165735">
                <a:moveTo>
                  <a:pt x="986561" y="165353"/>
                </a:moveTo>
                <a:lnTo>
                  <a:pt x="986561" y="120776"/>
                </a:lnTo>
                <a:lnTo>
                  <a:pt x="991323" y="125539"/>
                </a:lnTo>
                <a:lnTo>
                  <a:pt x="996086" y="125539"/>
                </a:lnTo>
                <a:lnTo>
                  <a:pt x="996086" y="152397"/>
                </a:lnTo>
                <a:lnTo>
                  <a:pt x="989901" y="154330"/>
                </a:lnTo>
                <a:lnTo>
                  <a:pt x="996086" y="158876"/>
                </a:lnTo>
                <a:lnTo>
                  <a:pt x="1007287" y="158876"/>
                </a:lnTo>
                <a:lnTo>
                  <a:pt x="986561" y="165353"/>
                </a:lnTo>
                <a:close/>
              </a:path>
              <a:path w="1251585" h="165735">
                <a:moveTo>
                  <a:pt x="996086" y="125539"/>
                </a:moveTo>
                <a:lnTo>
                  <a:pt x="991323" y="125539"/>
                </a:lnTo>
                <a:lnTo>
                  <a:pt x="986561" y="120776"/>
                </a:lnTo>
                <a:lnTo>
                  <a:pt x="996086" y="120776"/>
                </a:lnTo>
                <a:lnTo>
                  <a:pt x="996086" y="125539"/>
                </a:lnTo>
                <a:close/>
              </a:path>
              <a:path w="1251585" h="165735">
                <a:moveTo>
                  <a:pt x="255041" y="158876"/>
                </a:moveTo>
                <a:lnTo>
                  <a:pt x="255041" y="152397"/>
                </a:lnTo>
                <a:lnTo>
                  <a:pt x="261226" y="154330"/>
                </a:lnTo>
                <a:lnTo>
                  <a:pt x="255041" y="158876"/>
                </a:lnTo>
                <a:close/>
              </a:path>
              <a:path w="1251585" h="165735">
                <a:moveTo>
                  <a:pt x="996086" y="158876"/>
                </a:moveTo>
                <a:lnTo>
                  <a:pt x="989901" y="154330"/>
                </a:lnTo>
                <a:lnTo>
                  <a:pt x="996086" y="152397"/>
                </a:lnTo>
                <a:lnTo>
                  <a:pt x="996086" y="1588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340100" y="494982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79" h="0">
                <a:moveTo>
                  <a:pt x="0" y="0"/>
                </a:moveTo>
                <a:lnTo>
                  <a:pt x="5381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271962" y="4949825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4" h="0">
                <a:moveTo>
                  <a:pt x="0" y="0"/>
                </a:moveTo>
                <a:lnTo>
                  <a:pt x="5389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04624" y="4949825"/>
            <a:ext cx="550545" cy="0"/>
          </a:xfrm>
          <a:custGeom>
            <a:avLst/>
            <a:gdLst/>
            <a:ahLst/>
            <a:cxnLst/>
            <a:rect l="l" t="t" r="r" b="b"/>
            <a:pathLst>
              <a:path w="550545" h="0">
                <a:moveTo>
                  <a:pt x="0" y="0"/>
                </a:moveTo>
                <a:lnTo>
                  <a:pt x="5500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6670" y="946403"/>
            <a:ext cx="3399154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833755" algn="l"/>
              </a:tabLst>
            </a:pP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943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4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7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-9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19943" sz="2925" spc="8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943" sz="2925" spc="-2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46670" y="388708"/>
            <a:ext cx="3331210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85495" algn="l"/>
                <a:tab pos="2234565" algn="l"/>
                <a:tab pos="2804160" algn="l"/>
              </a:tabLst>
            </a:pPr>
            <a:r>
              <a:rPr dirty="0" sz="2850" spc="45" b="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baseline="-19943" sz="2925" spc="67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18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2850" spc="-85" b="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-127" b="0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10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-89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60" b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-15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-22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15" b="0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-50" b="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19943" sz="2925" spc="-75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49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734300" y="2251075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685800">
                <a:moveTo>
                  <a:pt x="47625" y="685800"/>
                </a:moveTo>
                <a:lnTo>
                  <a:pt x="28575" y="685800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685800"/>
                </a:lnTo>
                <a:close/>
              </a:path>
              <a:path w="76200" h="685800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86600" y="1412875"/>
            <a:ext cx="452755" cy="2303780"/>
          </a:xfrm>
          <a:custGeom>
            <a:avLst/>
            <a:gdLst/>
            <a:ahLst/>
            <a:cxnLst/>
            <a:rect l="l" t="t" r="r" b="b"/>
            <a:pathLst>
              <a:path w="452754" h="2303779">
                <a:moveTo>
                  <a:pt x="0" y="2303462"/>
                </a:moveTo>
                <a:lnTo>
                  <a:pt x="0" y="1063142"/>
                </a:lnTo>
                <a:lnTo>
                  <a:pt x="452437" y="0"/>
                </a:lnTo>
                <a:lnTo>
                  <a:pt x="452437" y="1240320"/>
                </a:lnTo>
                <a:lnTo>
                  <a:pt x="0" y="230346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81837" y="1408163"/>
            <a:ext cx="462280" cy="2313305"/>
          </a:xfrm>
          <a:custGeom>
            <a:avLst/>
            <a:gdLst/>
            <a:ahLst/>
            <a:cxnLst/>
            <a:rect l="l" t="t" r="r" b="b"/>
            <a:pathLst>
              <a:path w="462279" h="2313304">
                <a:moveTo>
                  <a:pt x="5435" y="2312885"/>
                </a:moveTo>
                <a:lnTo>
                  <a:pt x="0" y="2308174"/>
                </a:lnTo>
                <a:lnTo>
                  <a:pt x="101" y="1066901"/>
                </a:lnTo>
                <a:lnTo>
                  <a:pt x="452818" y="2844"/>
                </a:lnTo>
                <a:lnTo>
                  <a:pt x="456526" y="0"/>
                </a:lnTo>
                <a:lnTo>
                  <a:pt x="458152" y="50"/>
                </a:lnTo>
                <a:lnTo>
                  <a:pt x="459663" y="634"/>
                </a:lnTo>
                <a:lnTo>
                  <a:pt x="460882" y="1701"/>
                </a:lnTo>
                <a:lnTo>
                  <a:pt x="461683" y="3111"/>
                </a:lnTo>
                <a:lnTo>
                  <a:pt x="461962" y="4711"/>
                </a:lnTo>
                <a:lnTo>
                  <a:pt x="452437" y="4711"/>
                </a:lnTo>
                <a:lnTo>
                  <a:pt x="452437" y="28065"/>
                </a:lnTo>
                <a:lnTo>
                  <a:pt x="9933" y="1067854"/>
                </a:lnTo>
                <a:lnTo>
                  <a:pt x="9525" y="1067854"/>
                </a:lnTo>
                <a:lnTo>
                  <a:pt x="9144" y="1069708"/>
                </a:lnTo>
                <a:lnTo>
                  <a:pt x="9525" y="1069708"/>
                </a:lnTo>
                <a:lnTo>
                  <a:pt x="9525" y="2284820"/>
                </a:lnTo>
                <a:lnTo>
                  <a:pt x="380" y="2306307"/>
                </a:lnTo>
                <a:lnTo>
                  <a:pt x="9525" y="2308174"/>
                </a:lnTo>
                <a:lnTo>
                  <a:pt x="9938" y="2308174"/>
                </a:lnTo>
                <a:lnTo>
                  <a:pt x="9144" y="2310041"/>
                </a:lnTo>
                <a:lnTo>
                  <a:pt x="8267" y="2311400"/>
                </a:lnTo>
                <a:lnTo>
                  <a:pt x="6972" y="2312390"/>
                </a:lnTo>
                <a:lnTo>
                  <a:pt x="5435" y="2312885"/>
                </a:lnTo>
                <a:close/>
              </a:path>
              <a:path w="462279" h="2313304">
                <a:moveTo>
                  <a:pt x="452437" y="28065"/>
                </a:moveTo>
                <a:lnTo>
                  <a:pt x="452437" y="4711"/>
                </a:lnTo>
                <a:lnTo>
                  <a:pt x="461581" y="6578"/>
                </a:lnTo>
                <a:lnTo>
                  <a:pt x="452437" y="28065"/>
                </a:lnTo>
                <a:close/>
              </a:path>
              <a:path w="462279" h="2313304">
                <a:moveTo>
                  <a:pt x="452437" y="1244072"/>
                </a:moveTo>
                <a:lnTo>
                  <a:pt x="452437" y="28065"/>
                </a:lnTo>
                <a:lnTo>
                  <a:pt x="461581" y="6578"/>
                </a:lnTo>
                <a:lnTo>
                  <a:pt x="452437" y="4711"/>
                </a:lnTo>
                <a:lnTo>
                  <a:pt x="461962" y="4711"/>
                </a:lnTo>
                <a:lnTo>
                  <a:pt x="461962" y="1243177"/>
                </a:lnTo>
                <a:lnTo>
                  <a:pt x="452818" y="1243177"/>
                </a:lnTo>
                <a:lnTo>
                  <a:pt x="452437" y="1244072"/>
                </a:lnTo>
                <a:close/>
              </a:path>
              <a:path w="462279" h="2313304">
                <a:moveTo>
                  <a:pt x="9144" y="1069708"/>
                </a:moveTo>
                <a:lnTo>
                  <a:pt x="9525" y="1067854"/>
                </a:lnTo>
                <a:lnTo>
                  <a:pt x="9525" y="1068813"/>
                </a:lnTo>
                <a:lnTo>
                  <a:pt x="9144" y="1069708"/>
                </a:lnTo>
                <a:close/>
              </a:path>
              <a:path w="462279" h="2313304">
                <a:moveTo>
                  <a:pt x="9525" y="1068813"/>
                </a:moveTo>
                <a:lnTo>
                  <a:pt x="9525" y="1067854"/>
                </a:lnTo>
                <a:lnTo>
                  <a:pt x="9933" y="1067854"/>
                </a:lnTo>
                <a:lnTo>
                  <a:pt x="9525" y="1068813"/>
                </a:lnTo>
                <a:close/>
              </a:path>
              <a:path w="462279" h="2313304">
                <a:moveTo>
                  <a:pt x="9525" y="1069708"/>
                </a:moveTo>
                <a:lnTo>
                  <a:pt x="9144" y="1069708"/>
                </a:lnTo>
                <a:lnTo>
                  <a:pt x="9525" y="1068813"/>
                </a:lnTo>
                <a:lnTo>
                  <a:pt x="9525" y="1069708"/>
                </a:lnTo>
                <a:close/>
              </a:path>
              <a:path w="462279" h="2313304">
                <a:moveTo>
                  <a:pt x="452437" y="1245031"/>
                </a:moveTo>
                <a:lnTo>
                  <a:pt x="452437" y="1244072"/>
                </a:lnTo>
                <a:lnTo>
                  <a:pt x="452818" y="1243177"/>
                </a:lnTo>
                <a:lnTo>
                  <a:pt x="452437" y="1245031"/>
                </a:lnTo>
                <a:close/>
              </a:path>
              <a:path w="462279" h="2313304">
                <a:moveTo>
                  <a:pt x="461962" y="1245031"/>
                </a:moveTo>
                <a:lnTo>
                  <a:pt x="452437" y="1245031"/>
                </a:lnTo>
                <a:lnTo>
                  <a:pt x="452818" y="1243177"/>
                </a:lnTo>
                <a:lnTo>
                  <a:pt x="461962" y="1243177"/>
                </a:lnTo>
                <a:lnTo>
                  <a:pt x="461962" y="1245031"/>
                </a:lnTo>
                <a:close/>
              </a:path>
              <a:path w="462279" h="2313304">
                <a:moveTo>
                  <a:pt x="9938" y="2308174"/>
                </a:moveTo>
                <a:lnTo>
                  <a:pt x="9525" y="2308174"/>
                </a:lnTo>
                <a:lnTo>
                  <a:pt x="9525" y="2284820"/>
                </a:lnTo>
                <a:lnTo>
                  <a:pt x="452437" y="1244072"/>
                </a:lnTo>
                <a:lnTo>
                  <a:pt x="452437" y="1245031"/>
                </a:lnTo>
                <a:lnTo>
                  <a:pt x="461962" y="1245031"/>
                </a:lnTo>
                <a:lnTo>
                  <a:pt x="461860" y="1245984"/>
                </a:lnTo>
                <a:lnTo>
                  <a:pt x="461581" y="1246898"/>
                </a:lnTo>
                <a:lnTo>
                  <a:pt x="9938" y="2308174"/>
                </a:lnTo>
                <a:close/>
              </a:path>
              <a:path w="462279" h="2313304">
                <a:moveTo>
                  <a:pt x="9525" y="2308174"/>
                </a:moveTo>
                <a:lnTo>
                  <a:pt x="380" y="2306307"/>
                </a:lnTo>
                <a:lnTo>
                  <a:pt x="9525" y="2284820"/>
                </a:lnTo>
                <a:lnTo>
                  <a:pt x="9525" y="2308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087781" y="2392197"/>
            <a:ext cx="375920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100" spc="10">
                <a:solidFill>
                  <a:srgbClr val="FFFFFF"/>
                </a:solidFill>
                <a:latin typeface="Symbol"/>
                <a:cs typeface="Symbol"/>
              </a:rPr>
              <a:t></a:t>
            </a:r>
            <a:r>
              <a:rPr dirty="0" baseline="-25462" sz="180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239000" y="3051175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76200"/>
                </a:moveTo>
                <a:lnTo>
                  <a:pt x="609600" y="0"/>
                </a:lnTo>
                <a:lnTo>
                  <a:pt x="666750" y="28575"/>
                </a:lnTo>
                <a:lnTo>
                  <a:pt x="628650" y="28575"/>
                </a:lnTo>
                <a:lnTo>
                  <a:pt x="628650" y="47625"/>
                </a:lnTo>
                <a:lnTo>
                  <a:pt x="666750" y="47625"/>
                </a:lnTo>
                <a:lnTo>
                  <a:pt x="609600" y="76200"/>
                </a:lnTo>
                <a:close/>
              </a:path>
              <a:path w="685800" h="76200">
                <a:moveTo>
                  <a:pt x="60960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609600" y="28575"/>
                </a:lnTo>
                <a:lnTo>
                  <a:pt x="609600" y="47625"/>
                </a:lnTo>
                <a:close/>
              </a:path>
              <a:path w="685800" h="76200">
                <a:moveTo>
                  <a:pt x="666750" y="47625"/>
                </a:moveTo>
                <a:lnTo>
                  <a:pt x="628650" y="47625"/>
                </a:lnTo>
                <a:lnTo>
                  <a:pt x="628650" y="28575"/>
                </a:lnTo>
                <a:lnTo>
                  <a:pt x="666750" y="28575"/>
                </a:lnTo>
                <a:lnTo>
                  <a:pt x="685800" y="38100"/>
                </a:lnTo>
                <a:lnTo>
                  <a:pt x="6667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91756" y="5074920"/>
            <a:ext cx="1800225" cy="1064260"/>
          </a:xfrm>
          <a:custGeom>
            <a:avLst/>
            <a:gdLst/>
            <a:ahLst/>
            <a:cxnLst/>
            <a:rect l="l" t="t" r="r" b="b"/>
            <a:pathLst>
              <a:path w="1800225" h="1064260">
                <a:moveTo>
                  <a:pt x="1350264" y="1063752"/>
                </a:moveTo>
                <a:lnTo>
                  <a:pt x="0" y="1063752"/>
                </a:lnTo>
                <a:lnTo>
                  <a:pt x="449579" y="0"/>
                </a:lnTo>
                <a:lnTo>
                  <a:pt x="1799844" y="0"/>
                </a:lnTo>
                <a:lnTo>
                  <a:pt x="1350264" y="106375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84187" y="5070475"/>
            <a:ext cx="1814830" cy="1073150"/>
          </a:xfrm>
          <a:custGeom>
            <a:avLst/>
            <a:gdLst/>
            <a:ahLst/>
            <a:cxnLst/>
            <a:rect l="l" t="t" r="r" b="b"/>
            <a:pathLst>
              <a:path w="1814829" h="1073150">
                <a:moveTo>
                  <a:pt x="1360512" y="1073150"/>
                </a:moveTo>
                <a:lnTo>
                  <a:pt x="0" y="1073150"/>
                </a:lnTo>
                <a:lnTo>
                  <a:pt x="454088" y="0"/>
                </a:lnTo>
                <a:lnTo>
                  <a:pt x="1814601" y="0"/>
                </a:lnTo>
                <a:lnTo>
                  <a:pt x="1813370" y="2908"/>
                </a:lnTo>
                <a:lnTo>
                  <a:pt x="1803031" y="2908"/>
                </a:lnTo>
                <a:lnTo>
                  <a:pt x="1801462" y="6616"/>
                </a:lnTo>
                <a:lnTo>
                  <a:pt x="461632" y="6616"/>
                </a:lnTo>
                <a:lnTo>
                  <a:pt x="457250" y="9525"/>
                </a:lnTo>
                <a:lnTo>
                  <a:pt x="460401" y="9525"/>
                </a:lnTo>
                <a:lnTo>
                  <a:pt x="14369" y="1063625"/>
                </a:lnTo>
                <a:lnTo>
                  <a:pt x="7188" y="1063625"/>
                </a:lnTo>
                <a:lnTo>
                  <a:pt x="11569" y="1070241"/>
                </a:lnTo>
                <a:lnTo>
                  <a:pt x="1361743" y="1070241"/>
                </a:lnTo>
                <a:lnTo>
                  <a:pt x="1360512" y="1073150"/>
                </a:lnTo>
                <a:close/>
              </a:path>
              <a:path w="1814829" h="1073150">
                <a:moveTo>
                  <a:pt x="1352969" y="1066533"/>
                </a:moveTo>
                <a:lnTo>
                  <a:pt x="1803031" y="2908"/>
                </a:lnTo>
                <a:lnTo>
                  <a:pt x="1807413" y="9525"/>
                </a:lnTo>
                <a:lnTo>
                  <a:pt x="1810571" y="9525"/>
                </a:lnTo>
                <a:lnTo>
                  <a:pt x="1364543" y="1063625"/>
                </a:lnTo>
                <a:lnTo>
                  <a:pt x="1357363" y="1063625"/>
                </a:lnTo>
                <a:lnTo>
                  <a:pt x="1352969" y="1066533"/>
                </a:lnTo>
                <a:close/>
              </a:path>
              <a:path w="1814829" h="1073150">
                <a:moveTo>
                  <a:pt x="1810571" y="9525"/>
                </a:moveTo>
                <a:lnTo>
                  <a:pt x="1807413" y="9525"/>
                </a:lnTo>
                <a:lnTo>
                  <a:pt x="1803031" y="2908"/>
                </a:lnTo>
                <a:lnTo>
                  <a:pt x="1813370" y="2908"/>
                </a:lnTo>
                <a:lnTo>
                  <a:pt x="1810571" y="9525"/>
                </a:lnTo>
                <a:close/>
              </a:path>
              <a:path w="1814829" h="1073150">
                <a:moveTo>
                  <a:pt x="460401" y="9525"/>
                </a:moveTo>
                <a:lnTo>
                  <a:pt x="457250" y="9525"/>
                </a:lnTo>
                <a:lnTo>
                  <a:pt x="461632" y="6616"/>
                </a:lnTo>
                <a:lnTo>
                  <a:pt x="460401" y="9525"/>
                </a:lnTo>
                <a:close/>
              </a:path>
              <a:path w="1814829" h="1073150">
                <a:moveTo>
                  <a:pt x="1800231" y="9525"/>
                </a:moveTo>
                <a:lnTo>
                  <a:pt x="460401" y="9525"/>
                </a:lnTo>
                <a:lnTo>
                  <a:pt x="461632" y="6616"/>
                </a:lnTo>
                <a:lnTo>
                  <a:pt x="1801462" y="6616"/>
                </a:lnTo>
                <a:lnTo>
                  <a:pt x="1800231" y="9525"/>
                </a:lnTo>
                <a:close/>
              </a:path>
              <a:path w="1814829" h="1073150">
                <a:moveTo>
                  <a:pt x="11569" y="1070241"/>
                </a:moveTo>
                <a:lnTo>
                  <a:pt x="7188" y="1063625"/>
                </a:lnTo>
                <a:lnTo>
                  <a:pt x="14369" y="1063625"/>
                </a:lnTo>
                <a:lnTo>
                  <a:pt x="11569" y="1070241"/>
                </a:lnTo>
                <a:close/>
              </a:path>
              <a:path w="1814829" h="1073150">
                <a:moveTo>
                  <a:pt x="1361743" y="1070241"/>
                </a:moveTo>
                <a:lnTo>
                  <a:pt x="11569" y="1070241"/>
                </a:lnTo>
                <a:lnTo>
                  <a:pt x="14369" y="1063625"/>
                </a:lnTo>
                <a:lnTo>
                  <a:pt x="1354199" y="1063625"/>
                </a:lnTo>
                <a:lnTo>
                  <a:pt x="1352969" y="1066533"/>
                </a:lnTo>
                <a:lnTo>
                  <a:pt x="1363312" y="1066533"/>
                </a:lnTo>
                <a:lnTo>
                  <a:pt x="1361743" y="1070241"/>
                </a:lnTo>
                <a:close/>
              </a:path>
              <a:path w="1814829" h="1073150">
                <a:moveTo>
                  <a:pt x="1363312" y="1066533"/>
                </a:moveTo>
                <a:lnTo>
                  <a:pt x="1352969" y="1066533"/>
                </a:lnTo>
                <a:lnTo>
                  <a:pt x="1357363" y="1063625"/>
                </a:lnTo>
                <a:lnTo>
                  <a:pt x="1364543" y="1063625"/>
                </a:lnTo>
                <a:lnTo>
                  <a:pt x="1363312" y="1066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106714" y="5690374"/>
            <a:ext cx="43180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500">
                <a:solidFill>
                  <a:srgbClr val="FFFFFF"/>
                </a:solidFill>
                <a:latin typeface="Symbol"/>
                <a:cs typeface="Symbol"/>
              </a:rPr>
              <a:t></a:t>
            </a:r>
            <a:r>
              <a:rPr dirty="0" baseline="-24904" sz="21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586787" y="4937125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685800">
                <a:moveTo>
                  <a:pt x="47625" y="685800"/>
                </a:moveTo>
                <a:lnTo>
                  <a:pt x="28575" y="685800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685800"/>
                </a:lnTo>
                <a:close/>
              </a:path>
              <a:path w="76200" h="685800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705600" y="4405884"/>
            <a:ext cx="1800225" cy="1064260"/>
          </a:xfrm>
          <a:custGeom>
            <a:avLst/>
            <a:gdLst/>
            <a:ahLst/>
            <a:cxnLst/>
            <a:rect l="l" t="t" r="r" b="b"/>
            <a:pathLst>
              <a:path w="1800225" h="1064260">
                <a:moveTo>
                  <a:pt x="1350264" y="1063752"/>
                </a:moveTo>
                <a:lnTo>
                  <a:pt x="0" y="1063752"/>
                </a:lnTo>
                <a:lnTo>
                  <a:pt x="449579" y="0"/>
                </a:lnTo>
                <a:lnTo>
                  <a:pt x="1799844" y="0"/>
                </a:lnTo>
                <a:lnTo>
                  <a:pt x="1350264" y="1063752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98412" y="4400550"/>
            <a:ext cx="1814830" cy="1073150"/>
          </a:xfrm>
          <a:custGeom>
            <a:avLst/>
            <a:gdLst/>
            <a:ahLst/>
            <a:cxnLst/>
            <a:rect l="l" t="t" r="r" b="b"/>
            <a:pathLst>
              <a:path w="1814829" h="1073150">
                <a:moveTo>
                  <a:pt x="1360512" y="1073150"/>
                </a:moveTo>
                <a:lnTo>
                  <a:pt x="0" y="1073150"/>
                </a:lnTo>
                <a:lnTo>
                  <a:pt x="454088" y="0"/>
                </a:lnTo>
                <a:lnTo>
                  <a:pt x="1814601" y="0"/>
                </a:lnTo>
                <a:lnTo>
                  <a:pt x="1813370" y="2908"/>
                </a:lnTo>
                <a:lnTo>
                  <a:pt x="1803031" y="2908"/>
                </a:lnTo>
                <a:lnTo>
                  <a:pt x="1801462" y="6616"/>
                </a:lnTo>
                <a:lnTo>
                  <a:pt x="461632" y="6616"/>
                </a:lnTo>
                <a:lnTo>
                  <a:pt x="457250" y="9525"/>
                </a:lnTo>
                <a:lnTo>
                  <a:pt x="460401" y="9525"/>
                </a:lnTo>
                <a:lnTo>
                  <a:pt x="14369" y="1063625"/>
                </a:lnTo>
                <a:lnTo>
                  <a:pt x="7188" y="1063625"/>
                </a:lnTo>
                <a:lnTo>
                  <a:pt x="11569" y="1070241"/>
                </a:lnTo>
                <a:lnTo>
                  <a:pt x="1361743" y="1070241"/>
                </a:lnTo>
                <a:lnTo>
                  <a:pt x="1360512" y="1073150"/>
                </a:lnTo>
                <a:close/>
              </a:path>
              <a:path w="1814829" h="1073150">
                <a:moveTo>
                  <a:pt x="1352969" y="1066533"/>
                </a:moveTo>
                <a:lnTo>
                  <a:pt x="1803031" y="2908"/>
                </a:lnTo>
                <a:lnTo>
                  <a:pt x="1807413" y="9525"/>
                </a:lnTo>
                <a:lnTo>
                  <a:pt x="1810571" y="9525"/>
                </a:lnTo>
                <a:lnTo>
                  <a:pt x="1364543" y="1063625"/>
                </a:lnTo>
                <a:lnTo>
                  <a:pt x="1357363" y="1063625"/>
                </a:lnTo>
                <a:lnTo>
                  <a:pt x="1352969" y="1066533"/>
                </a:lnTo>
                <a:close/>
              </a:path>
              <a:path w="1814829" h="1073150">
                <a:moveTo>
                  <a:pt x="1810571" y="9525"/>
                </a:moveTo>
                <a:lnTo>
                  <a:pt x="1807413" y="9525"/>
                </a:lnTo>
                <a:lnTo>
                  <a:pt x="1803031" y="2908"/>
                </a:lnTo>
                <a:lnTo>
                  <a:pt x="1813370" y="2908"/>
                </a:lnTo>
                <a:lnTo>
                  <a:pt x="1810571" y="9525"/>
                </a:lnTo>
                <a:close/>
              </a:path>
              <a:path w="1814829" h="1073150">
                <a:moveTo>
                  <a:pt x="460401" y="9525"/>
                </a:moveTo>
                <a:lnTo>
                  <a:pt x="457250" y="9525"/>
                </a:lnTo>
                <a:lnTo>
                  <a:pt x="461632" y="6616"/>
                </a:lnTo>
                <a:lnTo>
                  <a:pt x="460401" y="9525"/>
                </a:lnTo>
                <a:close/>
              </a:path>
              <a:path w="1814829" h="1073150">
                <a:moveTo>
                  <a:pt x="1800231" y="9525"/>
                </a:moveTo>
                <a:lnTo>
                  <a:pt x="460401" y="9525"/>
                </a:lnTo>
                <a:lnTo>
                  <a:pt x="461632" y="6616"/>
                </a:lnTo>
                <a:lnTo>
                  <a:pt x="1801462" y="6616"/>
                </a:lnTo>
                <a:lnTo>
                  <a:pt x="1800231" y="9525"/>
                </a:lnTo>
                <a:close/>
              </a:path>
              <a:path w="1814829" h="1073150">
                <a:moveTo>
                  <a:pt x="11569" y="1070241"/>
                </a:moveTo>
                <a:lnTo>
                  <a:pt x="7188" y="1063625"/>
                </a:lnTo>
                <a:lnTo>
                  <a:pt x="14369" y="1063625"/>
                </a:lnTo>
                <a:lnTo>
                  <a:pt x="11569" y="1070241"/>
                </a:lnTo>
                <a:close/>
              </a:path>
              <a:path w="1814829" h="1073150">
                <a:moveTo>
                  <a:pt x="1361743" y="1070241"/>
                </a:moveTo>
                <a:lnTo>
                  <a:pt x="11569" y="1070241"/>
                </a:lnTo>
                <a:lnTo>
                  <a:pt x="14369" y="1063625"/>
                </a:lnTo>
                <a:lnTo>
                  <a:pt x="1354199" y="1063625"/>
                </a:lnTo>
                <a:lnTo>
                  <a:pt x="1352969" y="1066533"/>
                </a:lnTo>
                <a:lnTo>
                  <a:pt x="1363312" y="1066533"/>
                </a:lnTo>
                <a:lnTo>
                  <a:pt x="1361743" y="1070241"/>
                </a:lnTo>
                <a:close/>
              </a:path>
              <a:path w="1814829" h="1073150">
                <a:moveTo>
                  <a:pt x="1363312" y="1066533"/>
                </a:moveTo>
                <a:lnTo>
                  <a:pt x="1352969" y="1066533"/>
                </a:lnTo>
                <a:lnTo>
                  <a:pt x="1357363" y="1063625"/>
                </a:lnTo>
                <a:lnTo>
                  <a:pt x="1364543" y="1063625"/>
                </a:lnTo>
                <a:lnTo>
                  <a:pt x="1363312" y="10665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605636" y="5019814"/>
            <a:ext cx="451484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500" spc="80">
                <a:solidFill>
                  <a:srgbClr val="FFFFFF"/>
                </a:solidFill>
                <a:latin typeface="Symbol"/>
                <a:cs typeface="Symbol"/>
              </a:rPr>
              <a:t></a:t>
            </a:r>
            <a:r>
              <a:rPr dirty="0" baseline="-24904" sz="2175" spc="12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496175" y="4486275"/>
            <a:ext cx="76200" cy="685800"/>
          </a:xfrm>
          <a:custGeom>
            <a:avLst/>
            <a:gdLst/>
            <a:ahLst/>
            <a:cxnLst/>
            <a:rect l="l" t="t" r="r" b="b"/>
            <a:pathLst>
              <a:path w="76200" h="685800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685800">
                <a:moveTo>
                  <a:pt x="47625" y="685800"/>
                </a:moveTo>
                <a:lnTo>
                  <a:pt x="28575" y="685800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685800"/>
                </a:lnTo>
                <a:close/>
              </a:path>
              <a:path w="76200" h="685800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14288" y="5651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32003" y="5651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75807" y="1091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79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29705" y="1091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79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268580" y="1091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79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70090" y="1091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79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93270" y="101282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09" h="0">
                <a:moveTo>
                  <a:pt x="0" y="0"/>
                </a:moveTo>
                <a:lnTo>
                  <a:pt x="136253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775769" y="394151"/>
            <a:ext cx="1031875" cy="1078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 marR="55880" indent="38100">
              <a:lnSpc>
                <a:spcPct val="121200"/>
              </a:lnSpc>
              <a:spcBef>
                <a:spcPts val="90"/>
              </a:spcBef>
              <a:tabLst>
                <a:tab pos="655955" algn="l"/>
              </a:tabLst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-1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96980" y="708701"/>
            <a:ext cx="101536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55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55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sz="2850" spc="-5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842000" y="5365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75400" y="5365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800725" y="10699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410325" y="10699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944149" y="2349487"/>
            <a:ext cx="10699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62400" y="2400300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648200" y="2400300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369474" y="3678321"/>
            <a:ext cx="2367915" cy="173101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L="86995">
              <a:lnSpc>
                <a:spcPct val="100000"/>
              </a:lnSpc>
              <a:spcBef>
                <a:spcPts val="1385"/>
              </a:spcBef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  <a:p>
            <a:pPr algn="ctr" marL="62865" marR="81280" indent="-37465">
              <a:lnSpc>
                <a:spcPct val="117000"/>
              </a:lnSpc>
              <a:spcBef>
                <a:spcPts val="715"/>
              </a:spcBef>
              <a:tabLst>
                <a:tab pos="570230" algn="l"/>
                <a:tab pos="940435" algn="l"/>
                <a:tab pos="977265" algn="l"/>
                <a:tab pos="1503045" algn="l"/>
                <a:tab pos="1850389" algn="l"/>
                <a:tab pos="1887855" algn="l"/>
              </a:tabLst>
            </a:pPr>
            <a:r>
              <a:rPr dirty="0" sz="2850" spc="-17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262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-10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-157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>
                <a:solidFill>
                  <a:srgbClr val="FFFFFF"/>
                </a:solidFill>
                <a:latin typeface="Times New Roman"/>
                <a:cs typeface="Times New Roman"/>
              </a:rPr>
              <a:t>			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>
                <a:solidFill>
                  <a:srgbClr val="FFFFFF"/>
                </a:solidFill>
                <a:latin typeface="Times New Roman"/>
                <a:cs typeface="Times New Roman"/>
              </a:rPr>
              <a:t>			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073525" y="3878262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59325" y="3878262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7630744" y="1766823"/>
            <a:ext cx="3860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19943" sz="2925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654925" y="185102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7862811" y="2833623"/>
            <a:ext cx="451484" cy="84581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98425">
              <a:lnSpc>
                <a:spcPct val="100000"/>
              </a:lnSpc>
              <a:spcBef>
                <a:spcPts val="125"/>
              </a:spcBef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-12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9943" sz="292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2500" spc="80">
                <a:solidFill>
                  <a:srgbClr val="FFFFFF"/>
                </a:solidFill>
                <a:latin typeface="Symbol"/>
                <a:cs typeface="Symbol"/>
              </a:rPr>
              <a:t></a:t>
            </a:r>
            <a:r>
              <a:rPr dirty="0" baseline="-24904" sz="2175" spc="12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924800" y="2890837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325944" y="3991864"/>
            <a:ext cx="3860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19943" sz="2925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350125" y="4076700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8517649" y="4510023"/>
            <a:ext cx="3600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-12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9943" sz="2925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518525" y="4567237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80795" y="4646599"/>
            <a:ext cx="10941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0)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790" y="3906908"/>
            <a:ext cx="6563359" cy="121221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algn="ctr" marL="41275">
              <a:lnSpc>
                <a:spcPct val="100000"/>
              </a:lnSpc>
              <a:spcBef>
                <a:spcPts val="1090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dirty="0" baseline="3472" sz="4800">
                <a:solidFill>
                  <a:srgbClr val="FFFFFF"/>
                </a:solidFill>
                <a:latin typeface="新宋体"/>
                <a:cs typeface="新宋体"/>
              </a:rPr>
              <a:t>因此</a:t>
            </a:r>
            <a:r>
              <a:rPr dirty="0" baseline="3472" sz="4800" spc="7">
                <a:solidFill>
                  <a:srgbClr val="FFFFFF"/>
                </a:solidFill>
                <a:latin typeface="新宋体"/>
                <a:cs typeface="新宋体"/>
              </a:rPr>
              <a:t>有</a:t>
            </a:r>
            <a:r>
              <a:rPr dirty="0" baseline="3472" sz="4800" spc="-60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5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5161153"/>
            <a:ext cx="1595755" cy="1094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约去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得 即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7615" y="5069733"/>
            <a:ext cx="4396740" cy="12274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1500" marR="5080" indent="-559435">
              <a:lnSpc>
                <a:spcPct val="138300"/>
              </a:lnSpc>
              <a:spcBef>
                <a:spcPts val="9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2(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  </a:t>
            </a:r>
            <a:r>
              <a:rPr dirty="0" sz="2850" spc="11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110" i="1">
                <a:solidFill>
                  <a:srgbClr val="FFFF00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3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9607" y="3019044"/>
            <a:ext cx="762000" cy="196850"/>
          </a:xfrm>
          <a:custGeom>
            <a:avLst/>
            <a:gdLst/>
            <a:ahLst/>
            <a:cxnLst/>
            <a:rect l="l" t="t" r="r" b="b"/>
            <a:pathLst>
              <a:path w="762000" h="196850">
                <a:moveTo>
                  <a:pt x="571500" y="196595"/>
                </a:moveTo>
                <a:lnTo>
                  <a:pt x="571500" y="147827"/>
                </a:lnTo>
                <a:lnTo>
                  <a:pt x="0" y="147827"/>
                </a:lnTo>
                <a:lnTo>
                  <a:pt x="0" y="50291"/>
                </a:lnTo>
                <a:lnTo>
                  <a:pt x="571500" y="50291"/>
                </a:lnTo>
                <a:lnTo>
                  <a:pt x="571500" y="0"/>
                </a:lnTo>
                <a:lnTo>
                  <a:pt x="762000" y="99059"/>
                </a:lnTo>
                <a:lnTo>
                  <a:pt x="571500" y="19659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54337" y="3011601"/>
            <a:ext cx="777240" cy="212725"/>
          </a:xfrm>
          <a:custGeom>
            <a:avLst/>
            <a:gdLst/>
            <a:ahLst/>
            <a:cxnLst/>
            <a:rect l="l" t="t" r="r" b="b"/>
            <a:pathLst>
              <a:path w="777239" h="212725">
                <a:moveTo>
                  <a:pt x="571639" y="57035"/>
                </a:moveTo>
                <a:lnTo>
                  <a:pt x="571639" y="0"/>
                </a:lnTo>
                <a:lnTo>
                  <a:pt x="586769" y="7823"/>
                </a:lnTo>
                <a:lnTo>
                  <a:pt x="581164" y="7823"/>
                </a:lnTo>
                <a:lnTo>
                  <a:pt x="574217" y="12052"/>
                </a:lnTo>
                <a:lnTo>
                  <a:pt x="581164" y="15644"/>
                </a:lnTo>
                <a:lnTo>
                  <a:pt x="581164" y="52273"/>
                </a:lnTo>
                <a:lnTo>
                  <a:pt x="576402" y="52273"/>
                </a:lnTo>
                <a:lnTo>
                  <a:pt x="571639" y="57035"/>
                </a:lnTo>
                <a:close/>
              </a:path>
              <a:path w="777239" h="212725">
                <a:moveTo>
                  <a:pt x="581164" y="15644"/>
                </a:moveTo>
                <a:lnTo>
                  <a:pt x="574217" y="12052"/>
                </a:lnTo>
                <a:lnTo>
                  <a:pt x="581164" y="7823"/>
                </a:lnTo>
                <a:lnTo>
                  <a:pt x="581164" y="15644"/>
                </a:lnTo>
                <a:close/>
              </a:path>
              <a:path w="777239" h="212725">
                <a:moveTo>
                  <a:pt x="756398" y="106248"/>
                </a:moveTo>
                <a:lnTo>
                  <a:pt x="581164" y="15644"/>
                </a:lnTo>
                <a:lnTo>
                  <a:pt x="581164" y="7823"/>
                </a:lnTo>
                <a:lnTo>
                  <a:pt x="586769" y="7823"/>
                </a:lnTo>
                <a:lnTo>
                  <a:pt x="768946" y="102019"/>
                </a:lnTo>
                <a:lnTo>
                  <a:pt x="764578" y="102019"/>
                </a:lnTo>
                <a:lnTo>
                  <a:pt x="756398" y="106248"/>
                </a:lnTo>
                <a:close/>
              </a:path>
              <a:path w="777239" h="212725">
                <a:moveTo>
                  <a:pt x="571639" y="160223"/>
                </a:moveTo>
                <a:lnTo>
                  <a:pt x="0" y="160223"/>
                </a:lnTo>
                <a:lnTo>
                  <a:pt x="0" y="52273"/>
                </a:lnTo>
                <a:lnTo>
                  <a:pt x="571639" y="52273"/>
                </a:lnTo>
                <a:lnTo>
                  <a:pt x="571639" y="57035"/>
                </a:lnTo>
                <a:lnTo>
                  <a:pt x="9525" y="57035"/>
                </a:lnTo>
                <a:lnTo>
                  <a:pt x="4762" y="61798"/>
                </a:lnTo>
                <a:lnTo>
                  <a:pt x="9525" y="61798"/>
                </a:lnTo>
                <a:lnTo>
                  <a:pt x="9525" y="150698"/>
                </a:lnTo>
                <a:lnTo>
                  <a:pt x="4762" y="150698"/>
                </a:lnTo>
                <a:lnTo>
                  <a:pt x="9525" y="155460"/>
                </a:lnTo>
                <a:lnTo>
                  <a:pt x="571639" y="155460"/>
                </a:lnTo>
                <a:lnTo>
                  <a:pt x="571639" y="160223"/>
                </a:lnTo>
                <a:close/>
              </a:path>
              <a:path w="777239" h="212725">
                <a:moveTo>
                  <a:pt x="581164" y="61798"/>
                </a:moveTo>
                <a:lnTo>
                  <a:pt x="9525" y="61798"/>
                </a:lnTo>
                <a:lnTo>
                  <a:pt x="9525" y="57035"/>
                </a:lnTo>
                <a:lnTo>
                  <a:pt x="571639" y="57035"/>
                </a:lnTo>
                <a:lnTo>
                  <a:pt x="576402" y="52273"/>
                </a:lnTo>
                <a:lnTo>
                  <a:pt x="581164" y="52273"/>
                </a:lnTo>
                <a:lnTo>
                  <a:pt x="581164" y="61798"/>
                </a:lnTo>
                <a:close/>
              </a:path>
              <a:path w="777239" h="212725">
                <a:moveTo>
                  <a:pt x="9525" y="61798"/>
                </a:moveTo>
                <a:lnTo>
                  <a:pt x="4762" y="61798"/>
                </a:lnTo>
                <a:lnTo>
                  <a:pt x="9525" y="57035"/>
                </a:lnTo>
                <a:lnTo>
                  <a:pt x="9525" y="61798"/>
                </a:lnTo>
                <a:close/>
              </a:path>
              <a:path w="777239" h="212725">
                <a:moveTo>
                  <a:pt x="764578" y="110477"/>
                </a:moveTo>
                <a:lnTo>
                  <a:pt x="756398" y="106248"/>
                </a:lnTo>
                <a:lnTo>
                  <a:pt x="764578" y="102019"/>
                </a:lnTo>
                <a:lnTo>
                  <a:pt x="764578" y="110477"/>
                </a:lnTo>
                <a:close/>
              </a:path>
              <a:path w="777239" h="212725">
                <a:moveTo>
                  <a:pt x="768946" y="110477"/>
                </a:moveTo>
                <a:lnTo>
                  <a:pt x="764578" y="110477"/>
                </a:lnTo>
                <a:lnTo>
                  <a:pt x="764578" y="102019"/>
                </a:lnTo>
                <a:lnTo>
                  <a:pt x="768946" y="102019"/>
                </a:lnTo>
                <a:lnTo>
                  <a:pt x="777125" y="106248"/>
                </a:lnTo>
                <a:lnTo>
                  <a:pt x="768946" y="110477"/>
                </a:lnTo>
                <a:close/>
              </a:path>
              <a:path w="777239" h="212725">
                <a:moveTo>
                  <a:pt x="586769" y="204673"/>
                </a:moveTo>
                <a:lnTo>
                  <a:pt x="581164" y="204673"/>
                </a:lnTo>
                <a:lnTo>
                  <a:pt x="581164" y="196852"/>
                </a:lnTo>
                <a:lnTo>
                  <a:pt x="756398" y="106248"/>
                </a:lnTo>
                <a:lnTo>
                  <a:pt x="764578" y="110477"/>
                </a:lnTo>
                <a:lnTo>
                  <a:pt x="768946" y="110477"/>
                </a:lnTo>
                <a:lnTo>
                  <a:pt x="586769" y="204673"/>
                </a:lnTo>
                <a:close/>
              </a:path>
              <a:path w="777239" h="212725">
                <a:moveTo>
                  <a:pt x="9525" y="155460"/>
                </a:moveTo>
                <a:lnTo>
                  <a:pt x="4762" y="150698"/>
                </a:lnTo>
                <a:lnTo>
                  <a:pt x="9525" y="150698"/>
                </a:lnTo>
                <a:lnTo>
                  <a:pt x="9525" y="155460"/>
                </a:lnTo>
                <a:close/>
              </a:path>
              <a:path w="777239" h="212725">
                <a:moveTo>
                  <a:pt x="581164" y="160223"/>
                </a:moveTo>
                <a:lnTo>
                  <a:pt x="576402" y="160223"/>
                </a:lnTo>
                <a:lnTo>
                  <a:pt x="571639" y="155460"/>
                </a:lnTo>
                <a:lnTo>
                  <a:pt x="9525" y="155460"/>
                </a:lnTo>
                <a:lnTo>
                  <a:pt x="9525" y="150698"/>
                </a:lnTo>
                <a:lnTo>
                  <a:pt x="581164" y="150698"/>
                </a:lnTo>
                <a:lnTo>
                  <a:pt x="581164" y="160223"/>
                </a:lnTo>
                <a:close/>
              </a:path>
              <a:path w="777239" h="212725">
                <a:moveTo>
                  <a:pt x="571639" y="212496"/>
                </a:moveTo>
                <a:lnTo>
                  <a:pt x="571639" y="155460"/>
                </a:lnTo>
                <a:lnTo>
                  <a:pt x="576402" y="160223"/>
                </a:lnTo>
                <a:lnTo>
                  <a:pt x="581164" y="160223"/>
                </a:lnTo>
                <a:lnTo>
                  <a:pt x="581164" y="196852"/>
                </a:lnTo>
                <a:lnTo>
                  <a:pt x="574217" y="200444"/>
                </a:lnTo>
                <a:lnTo>
                  <a:pt x="581164" y="204673"/>
                </a:lnTo>
                <a:lnTo>
                  <a:pt x="586769" y="204673"/>
                </a:lnTo>
                <a:lnTo>
                  <a:pt x="571639" y="212496"/>
                </a:lnTo>
                <a:close/>
              </a:path>
              <a:path w="777239" h="212725">
                <a:moveTo>
                  <a:pt x="581164" y="204673"/>
                </a:moveTo>
                <a:lnTo>
                  <a:pt x="574217" y="200444"/>
                </a:lnTo>
                <a:lnTo>
                  <a:pt x="581164" y="196852"/>
                </a:lnTo>
                <a:lnTo>
                  <a:pt x="581164" y="20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10000" y="3630167"/>
            <a:ext cx="641985" cy="195580"/>
          </a:xfrm>
          <a:custGeom>
            <a:avLst/>
            <a:gdLst/>
            <a:ahLst/>
            <a:cxnLst/>
            <a:rect l="l" t="t" r="r" b="b"/>
            <a:pathLst>
              <a:path w="641985" h="195579">
                <a:moveTo>
                  <a:pt x="481584" y="195072"/>
                </a:moveTo>
                <a:lnTo>
                  <a:pt x="481584" y="146304"/>
                </a:lnTo>
                <a:lnTo>
                  <a:pt x="0" y="146304"/>
                </a:lnTo>
                <a:lnTo>
                  <a:pt x="0" y="48768"/>
                </a:lnTo>
                <a:lnTo>
                  <a:pt x="481584" y="48768"/>
                </a:lnTo>
                <a:lnTo>
                  <a:pt x="481584" y="0"/>
                </a:lnTo>
                <a:lnTo>
                  <a:pt x="641603" y="97536"/>
                </a:lnTo>
                <a:lnTo>
                  <a:pt x="481584" y="19507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05237" y="3622128"/>
            <a:ext cx="655320" cy="212725"/>
          </a:xfrm>
          <a:custGeom>
            <a:avLst/>
            <a:gdLst/>
            <a:ahLst/>
            <a:cxnLst/>
            <a:rect l="l" t="t" r="r" b="b"/>
            <a:pathLst>
              <a:path w="655320" h="212725">
                <a:moveTo>
                  <a:pt x="481126" y="57302"/>
                </a:moveTo>
                <a:lnTo>
                  <a:pt x="481126" y="0"/>
                </a:lnTo>
                <a:lnTo>
                  <a:pt x="495048" y="8483"/>
                </a:lnTo>
                <a:lnTo>
                  <a:pt x="490651" y="8483"/>
                </a:lnTo>
                <a:lnTo>
                  <a:pt x="483412" y="12547"/>
                </a:lnTo>
                <a:lnTo>
                  <a:pt x="490651" y="16958"/>
                </a:lnTo>
                <a:lnTo>
                  <a:pt x="490651" y="52539"/>
                </a:lnTo>
                <a:lnTo>
                  <a:pt x="485889" y="52539"/>
                </a:lnTo>
                <a:lnTo>
                  <a:pt x="481126" y="57302"/>
                </a:lnTo>
                <a:close/>
              </a:path>
              <a:path w="655320" h="212725">
                <a:moveTo>
                  <a:pt x="490651" y="16958"/>
                </a:moveTo>
                <a:lnTo>
                  <a:pt x="483412" y="12547"/>
                </a:lnTo>
                <a:lnTo>
                  <a:pt x="490651" y="8483"/>
                </a:lnTo>
                <a:lnTo>
                  <a:pt x="490651" y="16958"/>
                </a:lnTo>
                <a:close/>
              </a:path>
              <a:path w="655320" h="212725">
                <a:moveTo>
                  <a:pt x="636956" y="106114"/>
                </a:moveTo>
                <a:lnTo>
                  <a:pt x="490651" y="16958"/>
                </a:lnTo>
                <a:lnTo>
                  <a:pt x="490651" y="8483"/>
                </a:lnTo>
                <a:lnTo>
                  <a:pt x="495048" y="8483"/>
                </a:lnTo>
                <a:lnTo>
                  <a:pt x="648579" y="102044"/>
                </a:lnTo>
                <a:lnTo>
                  <a:pt x="643636" y="102044"/>
                </a:lnTo>
                <a:lnTo>
                  <a:pt x="636956" y="106114"/>
                </a:lnTo>
                <a:close/>
              </a:path>
              <a:path w="655320" h="212725">
                <a:moveTo>
                  <a:pt x="481126" y="159689"/>
                </a:moveTo>
                <a:lnTo>
                  <a:pt x="0" y="159689"/>
                </a:lnTo>
                <a:lnTo>
                  <a:pt x="0" y="52539"/>
                </a:lnTo>
                <a:lnTo>
                  <a:pt x="481126" y="52539"/>
                </a:lnTo>
                <a:lnTo>
                  <a:pt x="481126" y="57302"/>
                </a:lnTo>
                <a:lnTo>
                  <a:pt x="9525" y="57302"/>
                </a:lnTo>
                <a:lnTo>
                  <a:pt x="4762" y="62064"/>
                </a:lnTo>
                <a:lnTo>
                  <a:pt x="9525" y="62064"/>
                </a:lnTo>
                <a:lnTo>
                  <a:pt x="9525" y="150164"/>
                </a:lnTo>
                <a:lnTo>
                  <a:pt x="4762" y="150164"/>
                </a:lnTo>
                <a:lnTo>
                  <a:pt x="9525" y="154927"/>
                </a:lnTo>
                <a:lnTo>
                  <a:pt x="481126" y="154927"/>
                </a:lnTo>
                <a:lnTo>
                  <a:pt x="481126" y="159689"/>
                </a:lnTo>
                <a:close/>
              </a:path>
              <a:path w="655320" h="212725">
                <a:moveTo>
                  <a:pt x="490651" y="62064"/>
                </a:moveTo>
                <a:lnTo>
                  <a:pt x="9525" y="62064"/>
                </a:lnTo>
                <a:lnTo>
                  <a:pt x="9525" y="57302"/>
                </a:lnTo>
                <a:lnTo>
                  <a:pt x="481126" y="57302"/>
                </a:lnTo>
                <a:lnTo>
                  <a:pt x="485889" y="52539"/>
                </a:lnTo>
                <a:lnTo>
                  <a:pt x="490651" y="52539"/>
                </a:lnTo>
                <a:lnTo>
                  <a:pt x="490651" y="62064"/>
                </a:lnTo>
                <a:close/>
              </a:path>
              <a:path w="655320" h="212725">
                <a:moveTo>
                  <a:pt x="9525" y="62064"/>
                </a:moveTo>
                <a:lnTo>
                  <a:pt x="4762" y="62064"/>
                </a:lnTo>
                <a:lnTo>
                  <a:pt x="9525" y="57302"/>
                </a:lnTo>
                <a:lnTo>
                  <a:pt x="9525" y="62064"/>
                </a:lnTo>
                <a:close/>
              </a:path>
              <a:path w="655320" h="212725">
                <a:moveTo>
                  <a:pt x="643636" y="110185"/>
                </a:moveTo>
                <a:lnTo>
                  <a:pt x="636956" y="106114"/>
                </a:lnTo>
                <a:lnTo>
                  <a:pt x="643636" y="102044"/>
                </a:lnTo>
                <a:lnTo>
                  <a:pt x="643636" y="110185"/>
                </a:lnTo>
                <a:close/>
              </a:path>
              <a:path w="655320" h="212725">
                <a:moveTo>
                  <a:pt x="648599" y="110185"/>
                </a:moveTo>
                <a:lnTo>
                  <a:pt x="643636" y="110185"/>
                </a:lnTo>
                <a:lnTo>
                  <a:pt x="643636" y="102044"/>
                </a:lnTo>
                <a:lnTo>
                  <a:pt x="648579" y="102044"/>
                </a:lnTo>
                <a:lnTo>
                  <a:pt x="655269" y="106121"/>
                </a:lnTo>
                <a:lnTo>
                  <a:pt x="648599" y="110185"/>
                </a:lnTo>
                <a:close/>
              </a:path>
              <a:path w="655320" h="212725">
                <a:moveTo>
                  <a:pt x="495049" y="203746"/>
                </a:moveTo>
                <a:lnTo>
                  <a:pt x="490651" y="203746"/>
                </a:lnTo>
                <a:lnTo>
                  <a:pt x="490651" y="195270"/>
                </a:lnTo>
                <a:lnTo>
                  <a:pt x="636966" y="106121"/>
                </a:lnTo>
                <a:lnTo>
                  <a:pt x="643636" y="110185"/>
                </a:lnTo>
                <a:lnTo>
                  <a:pt x="648599" y="110185"/>
                </a:lnTo>
                <a:lnTo>
                  <a:pt x="495049" y="203746"/>
                </a:lnTo>
                <a:close/>
              </a:path>
              <a:path w="655320" h="212725">
                <a:moveTo>
                  <a:pt x="9525" y="154927"/>
                </a:moveTo>
                <a:lnTo>
                  <a:pt x="4762" y="150164"/>
                </a:lnTo>
                <a:lnTo>
                  <a:pt x="9525" y="150164"/>
                </a:lnTo>
                <a:lnTo>
                  <a:pt x="9525" y="154927"/>
                </a:lnTo>
                <a:close/>
              </a:path>
              <a:path w="655320" h="212725">
                <a:moveTo>
                  <a:pt x="490651" y="159689"/>
                </a:moveTo>
                <a:lnTo>
                  <a:pt x="485889" y="159689"/>
                </a:lnTo>
                <a:lnTo>
                  <a:pt x="481126" y="154927"/>
                </a:lnTo>
                <a:lnTo>
                  <a:pt x="9525" y="154927"/>
                </a:lnTo>
                <a:lnTo>
                  <a:pt x="9525" y="150164"/>
                </a:lnTo>
                <a:lnTo>
                  <a:pt x="490651" y="150164"/>
                </a:lnTo>
                <a:lnTo>
                  <a:pt x="490651" y="159689"/>
                </a:lnTo>
                <a:close/>
              </a:path>
              <a:path w="655320" h="212725">
                <a:moveTo>
                  <a:pt x="481126" y="212229"/>
                </a:moveTo>
                <a:lnTo>
                  <a:pt x="481126" y="154927"/>
                </a:lnTo>
                <a:lnTo>
                  <a:pt x="485889" y="159689"/>
                </a:lnTo>
                <a:lnTo>
                  <a:pt x="490651" y="159689"/>
                </a:lnTo>
                <a:lnTo>
                  <a:pt x="490651" y="195270"/>
                </a:lnTo>
                <a:lnTo>
                  <a:pt x="483412" y="199682"/>
                </a:lnTo>
                <a:lnTo>
                  <a:pt x="490651" y="203746"/>
                </a:lnTo>
                <a:lnTo>
                  <a:pt x="495049" y="203746"/>
                </a:lnTo>
                <a:lnTo>
                  <a:pt x="481126" y="212229"/>
                </a:lnTo>
                <a:close/>
              </a:path>
              <a:path w="655320" h="212725">
                <a:moveTo>
                  <a:pt x="490651" y="203746"/>
                </a:moveTo>
                <a:lnTo>
                  <a:pt x="483412" y="199682"/>
                </a:lnTo>
                <a:lnTo>
                  <a:pt x="490651" y="195270"/>
                </a:lnTo>
                <a:lnTo>
                  <a:pt x="490651" y="2037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64486" y="2200897"/>
            <a:ext cx="46697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4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5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96109" y="4720335"/>
            <a:ext cx="163830" cy="465455"/>
          </a:xfrm>
          <a:custGeom>
            <a:avLst/>
            <a:gdLst/>
            <a:ahLst/>
            <a:cxnLst/>
            <a:rect l="l" t="t" r="r" b="b"/>
            <a:pathLst>
              <a:path w="163830" h="465454">
                <a:moveTo>
                  <a:pt x="135826" y="465327"/>
                </a:moveTo>
                <a:lnTo>
                  <a:pt x="0" y="8127"/>
                </a:lnTo>
                <a:lnTo>
                  <a:pt x="27381" y="0"/>
                </a:lnTo>
                <a:lnTo>
                  <a:pt x="163220" y="457200"/>
                </a:lnTo>
                <a:lnTo>
                  <a:pt x="135826" y="46532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90289" y="4720335"/>
            <a:ext cx="163830" cy="465455"/>
          </a:xfrm>
          <a:custGeom>
            <a:avLst/>
            <a:gdLst/>
            <a:ahLst/>
            <a:cxnLst/>
            <a:rect l="l" t="t" r="r" b="b"/>
            <a:pathLst>
              <a:path w="163829" h="465454">
                <a:moveTo>
                  <a:pt x="135826" y="465327"/>
                </a:moveTo>
                <a:lnTo>
                  <a:pt x="0" y="8127"/>
                </a:lnTo>
                <a:lnTo>
                  <a:pt x="27393" y="0"/>
                </a:lnTo>
                <a:lnTo>
                  <a:pt x="163220" y="457200"/>
                </a:lnTo>
                <a:lnTo>
                  <a:pt x="135826" y="46532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84470" y="4720335"/>
            <a:ext cx="163830" cy="465455"/>
          </a:xfrm>
          <a:custGeom>
            <a:avLst/>
            <a:gdLst/>
            <a:ahLst/>
            <a:cxnLst/>
            <a:rect l="l" t="t" r="r" b="b"/>
            <a:pathLst>
              <a:path w="163829" h="465454">
                <a:moveTo>
                  <a:pt x="135839" y="465327"/>
                </a:moveTo>
                <a:lnTo>
                  <a:pt x="0" y="8127"/>
                </a:lnTo>
                <a:lnTo>
                  <a:pt x="27393" y="0"/>
                </a:lnTo>
                <a:lnTo>
                  <a:pt x="163220" y="457200"/>
                </a:lnTo>
                <a:lnTo>
                  <a:pt x="135839" y="46532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17149" y="2744796"/>
            <a:ext cx="4759960" cy="119824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765175" marR="5080" indent="-752475">
              <a:lnSpc>
                <a:spcPct val="130100"/>
              </a:lnSpc>
              <a:spcBef>
                <a:spcPts val="10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5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即</a:t>
            </a:r>
            <a:r>
              <a:rPr dirty="0" baseline="3968" sz="4200" spc="-509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5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0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baseline="5208" sz="4800" spc="7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endParaRPr baseline="5208" sz="4800">
              <a:latin typeface="新宋体"/>
              <a:cs typeface="新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640" y="1601876"/>
            <a:ext cx="80765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设所求平面的法向量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9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5847" sz="4275" spc="-45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5847" sz="4275" spc="-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5847" sz="4275" spc="-5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-3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5847" sz="4275" spc="-3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5847" sz="4275" spc="-4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6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5847" sz="4275" spc="6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5847" sz="4275" spc="-6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87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5847" sz="4275" spc="187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-5847" sz="4275" spc="-17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2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1984" sz="4200">
                <a:solidFill>
                  <a:srgbClr val="FFFFFF"/>
                </a:solidFill>
                <a:latin typeface="新宋体"/>
                <a:cs typeface="新宋体"/>
              </a:rPr>
              <a:t>则所求平</a:t>
            </a:r>
            <a:r>
              <a:rPr dirty="0" baseline="-1984" sz="4200" spc="-7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baseline="-1984" sz="4200">
              <a:latin typeface="新宋体"/>
              <a:cs typeface="新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6175" y="17145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7340" y="2167889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1600" y="34845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41285" y="2697322"/>
            <a:ext cx="2440940" cy="117983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50" spc="-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-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4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1125"/>
              </a:spcBef>
            </a:pP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49" sz="4275" spc="-3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22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baseline="-1949" sz="4275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3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baseline="-1949" sz="4275" spc="-1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的法向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58900" y="28876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05000" y="28448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76200"/>
                </a:moveTo>
                <a:lnTo>
                  <a:pt x="838200" y="0"/>
                </a:lnTo>
                <a:lnTo>
                  <a:pt x="904875" y="33337"/>
                </a:lnTo>
                <a:lnTo>
                  <a:pt x="857250" y="33337"/>
                </a:lnTo>
                <a:lnTo>
                  <a:pt x="857250" y="42862"/>
                </a:lnTo>
                <a:lnTo>
                  <a:pt x="904875" y="42862"/>
                </a:lnTo>
                <a:lnTo>
                  <a:pt x="838200" y="76200"/>
                </a:lnTo>
                <a:close/>
              </a:path>
              <a:path w="914400" h="76200">
                <a:moveTo>
                  <a:pt x="8382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838200" y="33337"/>
                </a:lnTo>
                <a:lnTo>
                  <a:pt x="838200" y="42862"/>
                </a:lnTo>
                <a:close/>
              </a:path>
              <a:path w="914400" h="76200">
                <a:moveTo>
                  <a:pt x="904875" y="42862"/>
                </a:moveTo>
                <a:lnTo>
                  <a:pt x="857250" y="42862"/>
                </a:lnTo>
                <a:lnTo>
                  <a:pt x="857250" y="33337"/>
                </a:lnTo>
                <a:lnTo>
                  <a:pt x="904875" y="33337"/>
                </a:lnTo>
                <a:lnTo>
                  <a:pt x="914400" y="38100"/>
                </a:lnTo>
                <a:lnTo>
                  <a:pt x="9048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370840" y="250357"/>
            <a:ext cx="8390890" cy="1203960"/>
          </a:xfrm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25400" marR="17780" indent="228600">
              <a:lnSpc>
                <a:spcPct val="135600"/>
              </a:lnSpc>
              <a:spcBef>
                <a:spcPts val="160"/>
              </a:spcBef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4.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一平面通过两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23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15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43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5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b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3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b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3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spc="-7" b="0">
                <a:solidFill>
                  <a:srgbClr val="FFFFFF"/>
                </a:solidFill>
                <a:latin typeface="新宋体"/>
                <a:cs typeface="新宋体"/>
              </a:rPr>
              <a:t>和</a:t>
            </a:r>
            <a:r>
              <a:rPr dirty="0" baseline="1984" sz="4200" spc="-48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3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b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25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25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76" sz="4200" spc="-7" b="0">
                <a:solidFill>
                  <a:srgbClr val="FFFFFF"/>
                </a:solidFill>
                <a:latin typeface="新宋体"/>
                <a:cs typeface="新宋体"/>
              </a:rPr>
              <a:t>且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垂直于平面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∏: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+ y</a:t>
            </a:r>
            <a:r>
              <a:rPr dirty="0" sz="280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+ z</a:t>
            </a:r>
            <a:r>
              <a:rPr dirty="0" sz="280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80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0,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求其方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69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400" b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3200" y="376552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54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33781" y="3765524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545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2043" y="4506798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68"/>
                </a:moveTo>
                <a:lnTo>
                  <a:pt x="5198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44024" y="4509973"/>
            <a:ext cx="76835" cy="149225"/>
          </a:xfrm>
          <a:custGeom>
            <a:avLst/>
            <a:gdLst/>
            <a:ahLst/>
            <a:cxnLst/>
            <a:rect l="l" t="t" r="r" b="b"/>
            <a:pathLst>
              <a:path w="76835" h="149225">
                <a:moveTo>
                  <a:pt x="0" y="0"/>
                </a:moveTo>
                <a:lnTo>
                  <a:pt x="76606" y="14872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3806" y="4258919"/>
            <a:ext cx="85725" cy="400050"/>
          </a:xfrm>
          <a:custGeom>
            <a:avLst/>
            <a:gdLst/>
            <a:ahLst/>
            <a:cxnLst/>
            <a:rect l="l" t="t" r="r" b="b"/>
            <a:pathLst>
              <a:path w="85725" h="400050">
                <a:moveTo>
                  <a:pt x="0" y="399783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9531" y="4258919"/>
            <a:ext cx="2012314" cy="0"/>
          </a:xfrm>
          <a:custGeom>
            <a:avLst/>
            <a:gdLst/>
            <a:ahLst/>
            <a:cxnLst/>
            <a:rect l="l" t="t" r="r" b="b"/>
            <a:pathLst>
              <a:path w="2012314" h="0">
                <a:moveTo>
                  <a:pt x="0" y="0"/>
                </a:moveTo>
                <a:lnTo>
                  <a:pt x="201175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57325" y="4212907"/>
            <a:ext cx="5295900" cy="0"/>
          </a:xfrm>
          <a:custGeom>
            <a:avLst/>
            <a:gdLst/>
            <a:ahLst/>
            <a:cxnLst/>
            <a:rect l="l" t="t" r="r" b="b"/>
            <a:pathLst>
              <a:path w="5295900" h="0">
                <a:moveTo>
                  <a:pt x="0" y="0"/>
                </a:moveTo>
                <a:lnTo>
                  <a:pt x="52955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24750" y="3682161"/>
            <a:ext cx="56273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07034" algn="l"/>
              </a:tabLst>
            </a:pPr>
            <a:r>
              <a:rPr dirty="0" baseline="-38011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011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89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9943" sz="2925" spc="5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-11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6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9943" sz="2925" spc="5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14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209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9943" sz="2925" spc="5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19910" y="5391759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545"/>
                </a:lnTo>
              </a:path>
            </a:pathLst>
          </a:custGeom>
          <a:ln w="636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31689" y="5391759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545"/>
                </a:lnTo>
              </a:path>
            </a:pathLst>
          </a:custGeom>
          <a:ln w="636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60993" y="6133033"/>
            <a:ext cx="52705" cy="27940"/>
          </a:xfrm>
          <a:custGeom>
            <a:avLst/>
            <a:gdLst/>
            <a:ahLst/>
            <a:cxnLst/>
            <a:rect l="l" t="t" r="r" b="b"/>
            <a:pathLst>
              <a:path w="52705" h="27939">
                <a:moveTo>
                  <a:pt x="0" y="27368"/>
                </a:moveTo>
                <a:lnTo>
                  <a:pt x="52158" y="0"/>
                </a:lnTo>
              </a:path>
            </a:pathLst>
          </a:custGeom>
          <a:ln w="636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13152" y="6136208"/>
            <a:ext cx="76835" cy="149225"/>
          </a:xfrm>
          <a:custGeom>
            <a:avLst/>
            <a:gdLst/>
            <a:ahLst/>
            <a:cxnLst/>
            <a:rect l="l" t="t" r="r" b="b"/>
            <a:pathLst>
              <a:path w="76835" h="149225">
                <a:moveTo>
                  <a:pt x="0" y="0"/>
                </a:moveTo>
                <a:lnTo>
                  <a:pt x="76834" y="148729"/>
                </a:lnTo>
              </a:path>
            </a:pathLst>
          </a:custGeom>
          <a:ln w="1271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93175" y="5885154"/>
            <a:ext cx="86360" cy="400050"/>
          </a:xfrm>
          <a:custGeom>
            <a:avLst/>
            <a:gdLst/>
            <a:ahLst/>
            <a:cxnLst/>
            <a:rect l="l" t="t" r="r" b="b"/>
            <a:pathLst>
              <a:path w="86360" h="400050">
                <a:moveTo>
                  <a:pt x="0" y="399783"/>
                </a:moveTo>
                <a:lnTo>
                  <a:pt x="86004" y="0"/>
                </a:lnTo>
              </a:path>
            </a:pathLst>
          </a:custGeom>
          <a:ln w="636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79179" y="5885154"/>
            <a:ext cx="2018664" cy="0"/>
          </a:xfrm>
          <a:custGeom>
            <a:avLst/>
            <a:gdLst/>
            <a:ahLst/>
            <a:cxnLst/>
            <a:rect l="l" t="t" r="r" b="b"/>
            <a:pathLst>
              <a:path w="2018664" h="0">
                <a:moveTo>
                  <a:pt x="0" y="0"/>
                </a:moveTo>
                <a:lnTo>
                  <a:pt x="2018195" y="0"/>
                </a:lnTo>
              </a:path>
            </a:pathLst>
          </a:custGeom>
          <a:ln w="636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03984" y="5839142"/>
            <a:ext cx="3347085" cy="0"/>
          </a:xfrm>
          <a:custGeom>
            <a:avLst/>
            <a:gdLst/>
            <a:ahLst/>
            <a:cxnLst/>
            <a:rect l="l" t="t" r="r" b="b"/>
            <a:pathLst>
              <a:path w="3347085" h="0">
                <a:moveTo>
                  <a:pt x="0" y="0"/>
                </a:moveTo>
                <a:lnTo>
                  <a:pt x="3346818" y="0"/>
                </a:lnTo>
              </a:path>
            </a:pathLst>
          </a:custGeom>
          <a:ln w="6362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393632" y="5895378"/>
            <a:ext cx="20015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6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97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37037" sz="2925" spc="195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-15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6213" y="5308396"/>
            <a:ext cx="40455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82320" algn="l"/>
              </a:tabLst>
            </a:pPr>
            <a:r>
              <a:rPr dirty="0" baseline="-38011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r>
              <a:rPr dirty="0" baseline="-38011" sz="4275" spc="39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011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38011" sz="4275" spc="15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A 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30">
                <a:solidFill>
                  <a:srgbClr val="FFFF00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B </a:t>
            </a:r>
            <a:r>
              <a:rPr dirty="0" sz="2850" spc="45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67">
                <a:solidFill>
                  <a:srgbClr val="FFFF00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C </a:t>
            </a:r>
            <a:r>
              <a:rPr dirty="0" sz="2850" spc="5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82">
                <a:solidFill>
                  <a:srgbClr val="FFFF00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8074" y="4269143"/>
            <a:ext cx="3761740" cy="871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03400">
              <a:lnSpc>
                <a:spcPts val="3315"/>
              </a:lnSpc>
              <a:spcBef>
                <a:spcPts val="125"/>
              </a:spcBef>
            </a:pP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89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7037" sz="2925" spc="19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1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  <a:p>
            <a:pPr marL="38100">
              <a:lnSpc>
                <a:spcPts val="3315"/>
              </a:lnSpc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-112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57300" y="45720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47625" y="781050"/>
                </a:moveTo>
                <a:lnTo>
                  <a:pt x="28575" y="781050"/>
                </a:lnTo>
                <a:lnTo>
                  <a:pt x="28575" y="0"/>
                </a:lnTo>
                <a:lnTo>
                  <a:pt x="47625" y="0"/>
                </a:lnTo>
                <a:lnTo>
                  <a:pt x="47625" y="781050"/>
                </a:lnTo>
                <a:close/>
              </a:path>
              <a:path w="76200" h="838200">
                <a:moveTo>
                  <a:pt x="38100" y="838200"/>
                </a:moveTo>
                <a:lnTo>
                  <a:pt x="0" y="762000"/>
                </a:lnTo>
                <a:lnTo>
                  <a:pt x="28575" y="762000"/>
                </a:lnTo>
                <a:lnTo>
                  <a:pt x="28575" y="781050"/>
                </a:lnTo>
                <a:lnTo>
                  <a:pt x="66675" y="781050"/>
                </a:lnTo>
                <a:lnTo>
                  <a:pt x="38100" y="838200"/>
                </a:lnTo>
                <a:close/>
              </a:path>
              <a:path w="76200" h="838200">
                <a:moveTo>
                  <a:pt x="66675" y="781050"/>
                </a:moveTo>
                <a:lnTo>
                  <a:pt x="47625" y="781050"/>
                </a:lnTo>
                <a:lnTo>
                  <a:pt x="47625" y="762000"/>
                </a:lnTo>
                <a:lnTo>
                  <a:pt x="76200" y="762000"/>
                </a:lnTo>
                <a:lnTo>
                  <a:pt x="66675" y="781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75640" y="434695"/>
            <a:ext cx="7673340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5. 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sz="2800" spc="-69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3898" sz="4275" spc="-284" b="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15669" sz="2925" spc="-284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5669" sz="2925" spc="-2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13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3898" sz="4275" spc="135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5669" sz="2925" spc="135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5669" sz="2925" spc="-2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898" sz="4275" spc="-1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6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5669" sz="2925" spc="6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5669" sz="2925" spc="-2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898" sz="4275" spc="-34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82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5669" sz="2925" spc="82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5669" sz="2925" spc="-20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98" sz="4275" spc="7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898" sz="4275" spc="-6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936" sz="4200" b="0">
                <a:solidFill>
                  <a:srgbClr val="FFFFFF"/>
                </a:solidFill>
                <a:latin typeface="新宋体"/>
                <a:cs typeface="新宋体"/>
              </a:rPr>
              <a:t>是平</a:t>
            </a:r>
            <a:r>
              <a:rPr dirty="0" baseline="7936" sz="4200" spc="-7" b="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baseline="7936" sz="4200" spc="-81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2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2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62087" y="2918066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19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52737" y="2918066"/>
            <a:ext cx="0" cy="512445"/>
          </a:xfrm>
          <a:custGeom>
            <a:avLst/>
            <a:gdLst/>
            <a:ahLst/>
            <a:cxnLst/>
            <a:rect l="l" t="t" r="r" b="b"/>
            <a:pathLst>
              <a:path w="0" h="512445">
                <a:moveTo>
                  <a:pt x="0" y="0"/>
                </a:moveTo>
                <a:lnTo>
                  <a:pt x="0" y="51196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958187" y="3093923"/>
            <a:ext cx="84772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98145" algn="l"/>
                <a:tab pos="708660" algn="l"/>
              </a:tabLst>
            </a:pP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1950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9950" y="2888462"/>
            <a:ext cx="19373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Prj </a:t>
            </a:r>
            <a:r>
              <a:rPr dirty="0" baseline="11396" sz="2925" spc="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11396" sz="292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57425" y="2894012"/>
            <a:ext cx="561975" cy="76200"/>
          </a:xfrm>
          <a:custGeom>
            <a:avLst/>
            <a:gdLst/>
            <a:ahLst/>
            <a:cxnLst/>
            <a:rect l="l" t="t" r="r" b="b"/>
            <a:pathLst>
              <a:path w="561975" h="76200">
                <a:moveTo>
                  <a:pt x="485775" y="76200"/>
                </a:moveTo>
                <a:lnTo>
                  <a:pt x="485775" y="0"/>
                </a:lnTo>
                <a:lnTo>
                  <a:pt x="552450" y="33337"/>
                </a:lnTo>
                <a:lnTo>
                  <a:pt x="504825" y="33337"/>
                </a:lnTo>
                <a:lnTo>
                  <a:pt x="504825" y="42862"/>
                </a:lnTo>
                <a:lnTo>
                  <a:pt x="552450" y="42862"/>
                </a:lnTo>
                <a:lnTo>
                  <a:pt x="485775" y="76200"/>
                </a:lnTo>
                <a:close/>
              </a:path>
              <a:path w="561975" h="76200">
                <a:moveTo>
                  <a:pt x="4857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85775" y="33337"/>
                </a:lnTo>
                <a:lnTo>
                  <a:pt x="485775" y="42862"/>
                </a:lnTo>
                <a:close/>
              </a:path>
              <a:path w="561975" h="76200">
                <a:moveTo>
                  <a:pt x="552450" y="42862"/>
                </a:moveTo>
                <a:lnTo>
                  <a:pt x="504825" y="42862"/>
                </a:lnTo>
                <a:lnTo>
                  <a:pt x="504825" y="33337"/>
                </a:lnTo>
                <a:lnTo>
                  <a:pt x="552450" y="33337"/>
                </a:lnTo>
                <a:lnTo>
                  <a:pt x="561975" y="38100"/>
                </a:lnTo>
                <a:lnTo>
                  <a:pt x="5524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301872" y="26987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76140" y="26987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30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754932" y="32250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123486" y="32250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285997" y="3146425"/>
            <a:ext cx="1309370" cy="0"/>
          </a:xfrm>
          <a:custGeom>
            <a:avLst/>
            <a:gdLst/>
            <a:ahLst/>
            <a:cxnLst/>
            <a:rect l="l" t="t" r="r" b="b"/>
            <a:pathLst>
              <a:path w="1309370" h="0">
                <a:moveTo>
                  <a:pt x="0" y="0"/>
                </a:moveTo>
                <a:lnTo>
                  <a:pt x="130919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39032" y="314182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78937" y="2860840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01034" y="2615577"/>
            <a:ext cx="1095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21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-32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21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-322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43387" y="26670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10000" y="32004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429000" y="2628900"/>
            <a:ext cx="561975" cy="76200"/>
          </a:xfrm>
          <a:custGeom>
            <a:avLst/>
            <a:gdLst/>
            <a:ahLst/>
            <a:cxnLst/>
            <a:rect l="l" t="t" r="r" b="b"/>
            <a:pathLst>
              <a:path w="561975" h="76200">
                <a:moveTo>
                  <a:pt x="485775" y="76200"/>
                </a:moveTo>
                <a:lnTo>
                  <a:pt x="485775" y="0"/>
                </a:lnTo>
                <a:lnTo>
                  <a:pt x="552450" y="33337"/>
                </a:lnTo>
                <a:lnTo>
                  <a:pt x="504825" y="33337"/>
                </a:lnTo>
                <a:lnTo>
                  <a:pt x="504825" y="42862"/>
                </a:lnTo>
                <a:lnTo>
                  <a:pt x="552450" y="42862"/>
                </a:lnTo>
                <a:lnTo>
                  <a:pt x="485775" y="76200"/>
                </a:lnTo>
                <a:close/>
              </a:path>
              <a:path w="561975" h="76200">
                <a:moveTo>
                  <a:pt x="4857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485775" y="33337"/>
                </a:lnTo>
                <a:lnTo>
                  <a:pt x="485775" y="42862"/>
                </a:lnTo>
                <a:close/>
              </a:path>
              <a:path w="561975" h="76200">
                <a:moveTo>
                  <a:pt x="552450" y="42862"/>
                </a:moveTo>
                <a:lnTo>
                  <a:pt x="504825" y="42862"/>
                </a:lnTo>
                <a:lnTo>
                  <a:pt x="504825" y="33337"/>
                </a:lnTo>
                <a:lnTo>
                  <a:pt x="552450" y="33337"/>
                </a:lnTo>
                <a:lnTo>
                  <a:pt x="561975" y="38100"/>
                </a:lnTo>
                <a:lnTo>
                  <a:pt x="5524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477000" y="3962400"/>
            <a:ext cx="2306320" cy="914400"/>
          </a:xfrm>
          <a:custGeom>
            <a:avLst/>
            <a:gdLst/>
            <a:ahLst/>
            <a:cxnLst/>
            <a:rect l="l" t="t" r="r" b="b"/>
            <a:pathLst>
              <a:path w="2306320" h="914400">
                <a:moveTo>
                  <a:pt x="1728216" y="914400"/>
                </a:moveTo>
                <a:lnTo>
                  <a:pt x="0" y="914400"/>
                </a:lnTo>
                <a:lnTo>
                  <a:pt x="576072" y="0"/>
                </a:lnTo>
                <a:lnTo>
                  <a:pt x="2305811" y="0"/>
                </a:lnTo>
                <a:lnTo>
                  <a:pt x="1728216" y="91440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68364" y="3957637"/>
            <a:ext cx="2322830" cy="923925"/>
          </a:xfrm>
          <a:custGeom>
            <a:avLst/>
            <a:gdLst/>
            <a:ahLst/>
            <a:cxnLst/>
            <a:rect l="l" t="t" r="r" b="b"/>
            <a:pathLst>
              <a:path w="2322829" h="923925">
                <a:moveTo>
                  <a:pt x="1740052" y="923925"/>
                </a:moveTo>
                <a:lnTo>
                  <a:pt x="0" y="923925"/>
                </a:lnTo>
                <a:lnTo>
                  <a:pt x="582269" y="0"/>
                </a:lnTo>
                <a:lnTo>
                  <a:pt x="2322321" y="0"/>
                </a:lnTo>
                <a:lnTo>
                  <a:pt x="2320921" y="2222"/>
                </a:lnTo>
                <a:lnTo>
                  <a:pt x="2309660" y="2222"/>
                </a:lnTo>
                <a:lnTo>
                  <a:pt x="2306458" y="7302"/>
                </a:lnTo>
                <a:lnTo>
                  <a:pt x="588924" y="7302"/>
                </a:lnTo>
                <a:lnTo>
                  <a:pt x="584898" y="9525"/>
                </a:lnTo>
                <a:lnTo>
                  <a:pt x="587523" y="9525"/>
                </a:lnTo>
                <a:lnTo>
                  <a:pt x="17263" y="914400"/>
                </a:lnTo>
                <a:lnTo>
                  <a:pt x="8636" y="914400"/>
                </a:lnTo>
                <a:lnTo>
                  <a:pt x="12661" y="921702"/>
                </a:lnTo>
                <a:lnTo>
                  <a:pt x="1741453" y="921702"/>
                </a:lnTo>
                <a:lnTo>
                  <a:pt x="1740052" y="923925"/>
                </a:lnTo>
                <a:close/>
              </a:path>
              <a:path w="2322829" h="923925">
                <a:moveTo>
                  <a:pt x="1733397" y="916622"/>
                </a:moveTo>
                <a:lnTo>
                  <a:pt x="2309660" y="2222"/>
                </a:lnTo>
                <a:lnTo>
                  <a:pt x="2313686" y="9525"/>
                </a:lnTo>
                <a:lnTo>
                  <a:pt x="2316319" y="9525"/>
                </a:lnTo>
                <a:lnTo>
                  <a:pt x="1746055" y="914400"/>
                </a:lnTo>
                <a:lnTo>
                  <a:pt x="1737423" y="914400"/>
                </a:lnTo>
                <a:lnTo>
                  <a:pt x="1733397" y="916622"/>
                </a:lnTo>
                <a:close/>
              </a:path>
              <a:path w="2322829" h="923925">
                <a:moveTo>
                  <a:pt x="2316319" y="9525"/>
                </a:moveTo>
                <a:lnTo>
                  <a:pt x="2313686" y="9525"/>
                </a:lnTo>
                <a:lnTo>
                  <a:pt x="2309660" y="2222"/>
                </a:lnTo>
                <a:lnTo>
                  <a:pt x="2320921" y="2222"/>
                </a:lnTo>
                <a:lnTo>
                  <a:pt x="2316319" y="9525"/>
                </a:lnTo>
                <a:close/>
              </a:path>
              <a:path w="2322829" h="923925">
                <a:moveTo>
                  <a:pt x="587523" y="9525"/>
                </a:moveTo>
                <a:lnTo>
                  <a:pt x="584898" y="9525"/>
                </a:lnTo>
                <a:lnTo>
                  <a:pt x="588924" y="7302"/>
                </a:lnTo>
                <a:lnTo>
                  <a:pt x="587523" y="9525"/>
                </a:lnTo>
                <a:close/>
              </a:path>
              <a:path w="2322829" h="923925">
                <a:moveTo>
                  <a:pt x="2305058" y="9525"/>
                </a:moveTo>
                <a:lnTo>
                  <a:pt x="587523" y="9525"/>
                </a:lnTo>
                <a:lnTo>
                  <a:pt x="588924" y="7302"/>
                </a:lnTo>
                <a:lnTo>
                  <a:pt x="2306458" y="7302"/>
                </a:lnTo>
                <a:lnTo>
                  <a:pt x="2305058" y="9525"/>
                </a:lnTo>
                <a:close/>
              </a:path>
              <a:path w="2322829" h="923925">
                <a:moveTo>
                  <a:pt x="12661" y="921702"/>
                </a:moveTo>
                <a:lnTo>
                  <a:pt x="8636" y="914400"/>
                </a:lnTo>
                <a:lnTo>
                  <a:pt x="17263" y="914400"/>
                </a:lnTo>
                <a:lnTo>
                  <a:pt x="12661" y="921702"/>
                </a:lnTo>
                <a:close/>
              </a:path>
              <a:path w="2322829" h="923925">
                <a:moveTo>
                  <a:pt x="1741453" y="921702"/>
                </a:moveTo>
                <a:lnTo>
                  <a:pt x="12661" y="921702"/>
                </a:lnTo>
                <a:lnTo>
                  <a:pt x="17263" y="914400"/>
                </a:lnTo>
                <a:lnTo>
                  <a:pt x="1734798" y="914400"/>
                </a:lnTo>
                <a:lnTo>
                  <a:pt x="1733397" y="916622"/>
                </a:lnTo>
                <a:lnTo>
                  <a:pt x="1744654" y="916622"/>
                </a:lnTo>
                <a:lnTo>
                  <a:pt x="1741453" y="921702"/>
                </a:lnTo>
                <a:close/>
              </a:path>
              <a:path w="2322829" h="923925">
                <a:moveTo>
                  <a:pt x="1744654" y="916622"/>
                </a:moveTo>
                <a:lnTo>
                  <a:pt x="1733397" y="916622"/>
                </a:lnTo>
                <a:lnTo>
                  <a:pt x="1737423" y="914400"/>
                </a:lnTo>
                <a:lnTo>
                  <a:pt x="1746055" y="914400"/>
                </a:lnTo>
                <a:lnTo>
                  <a:pt x="1744654" y="91662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115300" y="2722562"/>
            <a:ext cx="76200" cy="1925955"/>
          </a:xfrm>
          <a:custGeom>
            <a:avLst/>
            <a:gdLst/>
            <a:ahLst/>
            <a:cxnLst/>
            <a:rect l="l" t="t" r="r" b="b"/>
            <a:pathLst>
              <a:path w="76200" h="1925954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1925954">
                <a:moveTo>
                  <a:pt x="47625" y="1925637"/>
                </a:moveTo>
                <a:lnTo>
                  <a:pt x="28575" y="1925637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1925637"/>
                </a:lnTo>
                <a:close/>
              </a:path>
              <a:path w="76200" h="1925954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91400" y="4648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 h="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383068" y="3276600"/>
            <a:ext cx="770890" cy="1376680"/>
          </a:xfrm>
          <a:custGeom>
            <a:avLst/>
            <a:gdLst/>
            <a:ahLst/>
            <a:cxnLst/>
            <a:rect l="l" t="t" r="r" b="b"/>
            <a:pathLst>
              <a:path w="770890" h="1376679">
                <a:moveTo>
                  <a:pt x="724997" y="61982"/>
                </a:moveTo>
                <a:lnTo>
                  <a:pt x="700024" y="48107"/>
                </a:lnTo>
                <a:lnTo>
                  <a:pt x="770331" y="0"/>
                </a:lnTo>
                <a:lnTo>
                  <a:pt x="768363" y="45326"/>
                </a:lnTo>
                <a:lnTo>
                  <a:pt x="734250" y="45326"/>
                </a:lnTo>
                <a:lnTo>
                  <a:pt x="724997" y="61982"/>
                </a:lnTo>
                <a:close/>
              </a:path>
              <a:path w="770890" h="1376679">
                <a:moveTo>
                  <a:pt x="741650" y="71234"/>
                </a:moveTo>
                <a:lnTo>
                  <a:pt x="724997" y="61982"/>
                </a:lnTo>
                <a:lnTo>
                  <a:pt x="734250" y="45326"/>
                </a:lnTo>
                <a:lnTo>
                  <a:pt x="750900" y="54584"/>
                </a:lnTo>
                <a:lnTo>
                  <a:pt x="741650" y="71234"/>
                </a:lnTo>
                <a:close/>
              </a:path>
              <a:path w="770890" h="1376679">
                <a:moveTo>
                  <a:pt x="766635" y="85115"/>
                </a:moveTo>
                <a:lnTo>
                  <a:pt x="741650" y="71234"/>
                </a:lnTo>
                <a:lnTo>
                  <a:pt x="750900" y="54584"/>
                </a:lnTo>
                <a:lnTo>
                  <a:pt x="734250" y="45326"/>
                </a:lnTo>
                <a:lnTo>
                  <a:pt x="768363" y="45326"/>
                </a:lnTo>
                <a:lnTo>
                  <a:pt x="766635" y="85115"/>
                </a:lnTo>
                <a:close/>
              </a:path>
              <a:path w="770890" h="1376679">
                <a:moveTo>
                  <a:pt x="16662" y="1376222"/>
                </a:moveTo>
                <a:lnTo>
                  <a:pt x="0" y="1366977"/>
                </a:lnTo>
                <a:lnTo>
                  <a:pt x="724997" y="61982"/>
                </a:lnTo>
                <a:lnTo>
                  <a:pt x="741650" y="71234"/>
                </a:lnTo>
                <a:lnTo>
                  <a:pt x="16662" y="137622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124443" y="3200400"/>
            <a:ext cx="54610" cy="53975"/>
          </a:xfrm>
          <a:custGeom>
            <a:avLst/>
            <a:gdLst/>
            <a:ahLst/>
            <a:cxnLst/>
            <a:rect l="l" t="t" r="r" b="b"/>
            <a:pathLst>
              <a:path w="54609" h="53975">
                <a:moveTo>
                  <a:pt x="27368" y="53975"/>
                </a:moveTo>
                <a:lnTo>
                  <a:pt x="16845" y="51854"/>
                </a:lnTo>
                <a:lnTo>
                  <a:pt x="8235" y="46127"/>
                </a:lnTo>
                <a:lnTo>
                  <a:pt x="2340" y="37681"/>
                </a:lnTo>
                <a:lnTo>
                  <a:pt x="0" y="27431"/>
                </a:lnTo>
                <a:lnTo>
                  <a:pt x="2340" y="16668"/>
                </a:lnTo>
                <a:lnTo>
                  <a:pt x="8235" y="7958"/>
                </a:lnTo>
                <a:lnTo>
                  <a:pt x="16855" y="2127"/>
                </a:lnTo>
                <a:lnTo>
                  <a:pt x="27368" y="0"/>
                </a:lnTo>
                <a:lnTo>
                  <a:pt x="37885" y="2127"/>
                </a:lnTo>
                <a:lnTo>
                  <a:pt x="46453" y="7902"/>
                </a:lnTo>
                <a:lnTo>
                  <a:pt x="52235" y="16480"/>
                </a:lnTo>
                <a:lnTo>
                  <a:pt x="54355" y="26987"/>
                </a:lnTo>
                <a:lnTo>
                  <a:pt x="52235" y="37494"/>
                </a:lnTo>
                <a:lnTo>
                  <a:pt x="46453" y="46072"/>
                </a:lnTo>
                <a:lnTo>
                  <a:pt x="37875" y="51854"/>
                </a:lnTo>
                <a:lnTo>
                  <a:pt x="27368" y="53975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20153" y="319563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899" y="63500"/>
                </a:moveTo>
                <a:lnTo>
                  <a:pt x="31417" y="63500"/>
                </a:lnTo>
                <a:lnTo>
                  <a:pt x="28661" y="63360"/>
                </a:lnTo>
                <a:lnTo>
                  <a:pt x="99" y="35229"/>
                </a:lnTo>
                <a:lnTo>
                  <a:pt x="0" y="29705"/>
                </a:lnTo>
                <a:lnTo>
                  <a:pt x="99" y="28270"/>
                </a:lnTo>
                <a:lnTo>
                  <a:pt x="28178" y="190"/>
                </a:lnTo>
                <a:lnTo>
                  <a:pt x="31417" y="0"/>
                </a:lnTo>
                <a:lnTo>
                  <a:pt x="31899" y="0"/>
                </a:lnTo>
                <a:lnTo>
                  <a:pt x="54322" y="9525"/>
                </a:lnTo>
                <a:lnTo>
                  <a:pt x="31417" y="9525"/>
                </a:lnTo>
                <a:lnTo>
                  <a:pt x="31658" y="9536"/>
                </a:lnTo>
                <a:lnTo>
                  <a:pt x="29970" y="9613"/>
                </a:lnTo>
                <a:lnTo>
                  <a:pt x="29613" y="9613"/>
                </a:lnTo>
                <a:lnTo>
                  <a:pt x="29143" y="9651"/>
                </a:lnTo>
                <a:lnTo>
                  <a:pt x="29362" y="9651"/>
                </a:lnTo>
                <a:lnTo>
                  <a:pt x="27604" y="9918"/>
                </a:lnTo>
                <a:lnTo>
                  <a:pt x="27404" y="9918"/>
                </a:lnTo>
                <a:lnTo>
                  <a:pt x="26934" y="10020"/>
                </a:lnTo>
                <a:lnTo>
                  <a:pt x="25350" y="10452"/>
                </a:lnTo>
                <a:lnTo>
                  <a:pt x="24813" y="10591"/>
                </a:lnTo>
                <a:lnTo>
                  <a:pt x="23282" y="11175"/>
                </a:lnTo>
                <a:lnTo>
                  <a:pt x="22793" y="11353"/>
                </a:lnTo>
                <a:lnTo>
                  <a:pt x="21314" y="12090"/>
                </a:lnTo>
                <a:lnTo>
                  <a:pt x="20863" y="12306"/>
                </a:lnTo>
                <a:lnTo>
                  <a:pt x="19466" y="13182"/>
                </a:lnTo>
                <a:lnTo>
                  <a:pt x="19047" y="13436"/>
                </a:lnTo>
                <a:lnTo>
                  <a:pt x="17732" y="14452"/>
                </a:lnTo>
                <a:lnTo>
                  <a:pt x="17345" y="14744"/>
                </a:lnTo>
                <a:lnTo>
                  <a:pt x="16133" y="15875"/>
                </a:lnTo>
                <a:lnTo>
                  <a:pt x="15783" y="16192"/>
                </a:lnTo>
                <a:lnTo>
                  <a:pt x="14683" y="17437"/>
                </a:lnTo>
                <a:lnTo>
                  <a:pt x="14361" y="17792"/>
                </a:lnTo>
                <a:lnTo>
                  <a:pt x="13369" y="19138"/>
                </a:lnTo>
                <a:lnTo>
                  <a:pt x="12245" y="20955"/>
                </a:lnTo>
                <a:lnTo>
                  <a:pt x="11291" y="22885"/>
                </a:lnTo>
                <a:lnTo>
                  <a:pt x="10527" y="24904"/>
                </a:lnTo>
                <a:lnTo>
                  <a:pt x="9949" y="27025"/>
                </a:lnTo>
                <a:lnTo>
                  <a:pt x="9666" y="28752"/>
                </a:lnTo>
                <a:lnTo>
                  <a:pt x="9560" y="29235"/>
                </a:lnTo>
                <a:lnTo>
                  <a:pt x="9433" y="31508"/>
                </a:lnTo>
                <a:lnTo>
                  <a:pt x="9522" y="33794"/>
                </a:lnTo>
                <a:lnTo>
                  <a:pt x="9740" y="35229"/>
                </a:lnTo>
                <a:lnTo>
                  <a:pt x="9827" y="36004"/>
                </a:lnTo>
                <a:lnTo>
                  <a:pt x="10322" y="37909"/>
                </a:lnTo>
                <a:lnTo>
                  <a:pt x="10360" y="38138"/>
                </a:lnTo>
                <a:lnTo>
                  <a:pt x="10434" y="38379"/>
                </a:lnTo>
                <a:lnTo>
                  <a:pt x="11105" y="40182"/>
                </a:lnTo>
                <a:lnTo>
                  <a:pt x="11262" y="40614"/>
                </a:lnTo>
                <a:lnTo>
                  <a:pt x="12020" y="42138"/>
                </a:lnTo>
                <a:lnTo>
                  <a:pt x="12214" y="42544"/>
                </a:lnTo>
                <a:lnTo>
                  <a:pt x="13060" y="43891"/>
                </a:lnTo>
                <a:lnTo>
                  <a:pt x="13345" y="44361"/>
                </a:lnTo>
                <a:lnTo>
                  <a:pt x="14384" y="45707"/>
                </a:lnTo>
                <a:lnTo>
                  <a:pt x="14653" y="46062"/>
                </a:lnTo>
                <a:lnTo>
                  <a:pt x="15813" y="47307"/>
                </a:lnTo>
                <a:lnTo>
                  <a:pt x="16101" y="47625"/>
                </a:lnTo>
                <a:lnTo>
                  <a:pt x="17379" y="48755"/>
                </a:lnTo>
                <a:lnTo>
                  <a:pt x="17701" y="49047"/>
                </a:lnTo>
                <a:lnTo>
                  <a:pt x="19079" y="50063"/>
                </a:lnTo>
                <a:lnTo>
                  <a:pt x="19415" y="50317"/>
                </a:lnTo>
                <a:lnTo>
                  <a:pt x="20913" y="51193"/>
                </a:lnTo>
                <a:lnTo>
                  <a:pt x="21269" y="51409"/>
                </a:lnTo>
                <a:lnTo>
                  <a:pt x="22801" y="52120"/>
                </a:lnTo>
                <a:lnTo>
                  <a:pt x="23225" y="52324"/>
                </a:lnTo>
                <a:lnTo>
                  <a:pt x="24886" y="52908"/>
                </a:lnTo>
                <a:lnTo>
                  <a:pt x="25270" y="53047"/>
                </a:lnTo>
                <a:lnTo>
                  <a:pt x="27013" y="53479"/>
                </a:lnTo>
                <a:lnTo>
                  <a:pt x="27404" y="53581"/>
                </a:lnTo>
                <a:lnTo>
                  <a:pt x="27604" y="53581"/>
                </a:lnTo>
                <a:lnTo>
                  <a:pt x="29362" y="53848"/>
                </a:lnTo>
                <a:lnTo>
                  <a:pt x="29143" y="53848"/>
                </a:lnTo>
                <a:lnTo>
                  <a:pt x="29613" y="53886"/>
                </a:lnTo>
                <a:lnTo>
                  <a:pt x="29970" y="53886"/>
                </a:lnTo>
                <a:lnTo>
                  <a:pt x="31658" y="53963"/>
                </a:lnTo>
                <a:lnTo>
                  <a:pt x="31417" y="53975"/>
                </a:lnTo>
                <a:lnTo>
                  <a:pt x="54322" y="53975"/>
                </a:lnTo>
                <a:lnTo>
                  <a:pt x="34655" y="63360"/>
                </a:lnTo>
                <a:lnTo>
                  <a:pt x="31899" y="63500"/>
                </a:lnTo>
                <a:close/>
              </a:path>
              <a:path w="63500" h="63500">
                <a:moveTo>
                  <a:pt x="31658" y="9536"/>
                </a:moveTo>
                <a:lnTo>
                  <a:pt x="31417" y="9525"/>
                </a:lnTo>
                <a:lnTo>
                  <a:pt x="31899" y="9525"/>
                </a:lnTo>
                <a:lnTo>
                  <a:pt x="31658" y="9536"/>
                </a:lnTo>
                <a:close/>
              </a:path>
              <a:path w="63500" h="63500">
                <a:moveTo>
                  <a:pt x="33859" y="9637"/>
                </a:moveTo>
                <a:lnTo>
                  <a:pt x="31658" y="9536"/>
                </a:lnTo>
                <a:lnTo>
                  <a:pt x="31899" y="9525"/>
                </a:lnTo>
                <a:lnTo>
                  <a:pt x="54322" y="9525"/>
                </a:lnTo>
                <a:lnTo>
                  <a:pt x="33703" y="9613"/>
                </a:lnTo>
                <a:lnTo>
                  <a:pt x="33859" y="9637"/>
                </a:lnTo>
                <a:close/>
              </a:path>
              <a:path w="63500" h="63500">
                <a:moveTo>
                  <a:pt x="29458" y="9637"/>
                </a:moveTo>
                <a:lnTo>
                  <a:pt x="29613" y="9613"/>
                </a:lnTo>
                <a:lnTo>
                  <a:pt x="29970" y="9613"/>
                </a:lnTo>
                <a:lnTo>
                  <a:pt x="29458" y="9637"/>
                </a:lnTo>
                <a:close/>
              </a:path>
              <a:path w="63500" h="63500">
                <a:moveTo>
                  <a:pt x="54437" y="9651"/>
                </a:moveTo>
                <a:lnTo>
                  <a:pt x="34173" y="9651"/>
                </a:lnTo>
                <a:lnTo>
                  <a:pt x="33703" y="9613"/>
                </a:lnTo>
                <a:lnTo>
                  <a:pt x="54402" y="9613"/>
                </a:lnTo>
                <a:close/>
              </a:path>
              <a:path w="63500" h="63500">
                <a:moveTo>
                  <a:pt x="29362" y="9651"/>
                </a:moveTo>
                <a:lnTo>
                  <a:pt x="29143" y="9651"/>
                </a:lnTo>
                <a:lnTo>
                  <a:pt x="29458" y="9637"/>
                </a:lnTo>
                <a:close/>
              </a:path>
              <a:path w="63500" h="63500">
                <a:moveTo>
                  <a:pt x="36193" y="9991"/>
                </a:moveTo>
                <a:lnTo>
                  <a:pt x="33859" y="9637"/>
                </a:lnTo>
                <a:lnTo>
                  <a:pt x="34173" y="9651"/>
                </a:lnTo>
                <a:lnTo>
                  <a:pt x="54437" y="9651"/>
                </a:lnTo>
                <a:lnTo>
                  <a:pt x="54679" y="9918"/>
                </a:lnTo>
                <a:lnTo>
                  <a:pt x="35913" y="9918"/>
                </a:lnTo>
                <a:lnTo>
                  <a:pt x="36193" y="9991"/>
                </a:lnTo>
                <a:close/>
              </a:path>
              <a:path w="63500" h="63500">
                <a:moveTo>
                  <a:pt x="27123" y="9991"/>
                </a:moveTo>
                <a:lnTo>
                  <a:pt x="27404" y="9918"/>
                </a:lnTo>
                <a:lnTo>
                  <a:pt x="27604" y="9918"/>
                </a:lnTo>
                <a:lnTo>
                  <a:pt x="27123" y="9991"/>
                </a:lnTo>
                <a:close/>
              </a:path>
              <a:path w="63500" h="63500">
                <a:moveTo>
                  <a:pt x="54771" y="10020"/>
                </a:moveTo>
                <a:lnTo>
                  <a:pt x="36382" y="10020"/>
                </a:lnTo>
                <a:lnTo>
                  <a:pt x="35913" y="9918"/>
                </a:lnTo>
                <a:lnTo>
                  <a:pt x="54679" y="9918"/>
                </a:lnTo>
                <a:close/>
              </a:path>
              <a:path w="63500" h="63500">
                <a:moveTo>
                  <a:pt x="27013" y="10020"/>
                </a:moveTo>
                <a:close/>
              </a:path>
              <a:path w="63500" h="63500">
                <a:moveTo>
                  <a:pt x="55290" y="10591"/>
                </a:moveTo>
                <a:lnTo>
                  <a:pt x="38503" y="10591"/>
                </a:lnTo>
                <a:lnTo>
                  <a:pt x="38046" y="10452"/>
                </a:lnTo>
                <a:lnTo>
                  <a:pt x="36193" y="9991"/>
                </a:lnTo>
                <a:lnTo>
                  <a:pt x="36382" y="10020"/>
                </a:lnTo>
                <a:lnTo>
                  <a:pt x="54771" y="10020"/>
                </a:lnTo>
                <a:lnTo>
                  <a:pt x="55290" y="10591"/>
                </a:lnTo>
                <a:close/>
              </a:path>
              <a:path w="63500" h="63500">
                <a:moveTo>
                  <a:pt x="25069" y="10525"/>
                </a:moveTo>
                <a:lnTo>
                  <a:pt x="25270" y="10452"/>
                </a:lnTo>
                <a:lnTo>
                  <a:pt x="25069" y="10525"/>
                </a:lnTo>
                <a:close/>
              </a:path>
              <a:path w="63500" h="63500">
                <a:moveTo>
                  <a:pt x="38247" y="10525"/>
                </a:moveTo>
                <a:lnTo>
                  <a:pt x="37966" y="10452"/>
                </a:lnTo>
                <a:lnTo>
                  <a:pt x="38247" y="10525"/>
                </a:lnTo>
                <a:close/>
              </a:path>
              <a:path w="63500" h="63500">
                <a:moveTo>
                  <a:pt x="24886" y="10591"/>
                </a:moveTo>
                <a:lnTo>
                  <a:pt x="25069" y="10525"/>
                </a:lnTo>
                <a:lnTo>
                  <a:pt x="24886" y="10591"/>
                </a:lnTo>
                <a:close/>
              </a:path>
              <a:path w="63500" h="63500">
                <a:moveTo>
                  <a:pt x="55981" y="11353"/>
                </a:moveTo>
                <a:lnTo>
                  <a:pt x="40523" y="11353"/>
                </a:lnTo>
                <a:lnTo>
                  <a:pt x="40091" y="11175"/>
                </a:lnTo>
                <a:lnTo>
                  <a:pt x="38247" y="10525"/>
                </a:lnTo>
                <a:lnTo>
                  <a:pt x="38503" y="10591"/>
                </a:lnTo>
                <a:lnTo>
                  <a:pt x="55290" y="10591"/>
                </a:lnTo>
                <a:lnTo>
                  <a:pt x="55981" y="11353"/>
                </a:lnTo>
                <a:close/>
              </a:path>
              <a:path w="63500" h="63500">
                <a:moveTo>
                  <a:pt x="23045" y="11262"/>
                </a:moveTo>
                <a:lnTo>
                  <a:pt x="23225" y="11175"/>
                </a:lnTo>
                <a:lnTo>
                  <a:pt x="23045" y="11262"/>
                </a:lnTo>
                <a:close/>
              </a:path>
              <a:path w="63500" h="63500">
                <a:moveTo>
                  <a:pt x="40271" y="11262"/>
                </a:moveTo>
                <a:lnTo>
                  <a:pt x="40034" y="11175"/>
                </a:lnTo>
                <a:lnTo>
                  <a:pt x="40271" y="11262"/>
                </a:lnTo>
                <a:close/>
              </a:path>
              <a:path w="63500" h="63500">
                <a:moveTo>
                  <a:pt x="22854" y="11353"/>
                </a:moveTo>
                <a:lnTo>
                  <a:pt x="23045" y="11262"/>
                </a:lnTo>
                <a:lnTo>
                  <a:pt x="22854" y="11353"/>
                </a:lnTo>
                <a:close/>
              </a:path>
              <a:path w="63500" h="63500">
                <a:moveTo>
                  <a:pt x="56720" y="12306"/>
                </a:moveTo>
                <a:lnTo>
                  <a:pt x="42453" y="12306"/>
                </a:lnTo>
                <a:lnTo>
                  <a:pt x="42047" y="12090"/>
                </a:lnTo>
                <a:lnTo>
                  <a:pt x="40271" y="11262"/>
                </a:lnTo>
                <a:lnTo>
                  <a:pt x="40523" y="11353"/>
                </a:lnTo>
                <a:lnTo>
                  <a:pt x="55981" y="11353"/>
                </a:lnTo>
                <a:lnTo>
                  <a:pt x="56720" y="12306"/>
                </a:lnTo>
                <a:close/>
              </a:path>
              <a:path w="63500" h="63500">
                <a:moveTo>
                  <a:pt x="21101" y="12192"/>
                </a:moveTo>
                <a:lnTo>
                  <a:pt x="21269" y="12090"/>
                </a:lnTo>
                <a:lnTo>
                  <a:pt x="21101" y="12192"/>
                </a:lnTo>
                <a:close/>
              </a:path>
              <a:path w="63500" h="63500">
                <a:moveTo>
                  <a:pt x="42215" y="12192"/>
                </a:moveTo>
                <a:lnTo>
                  <a:pt x="42002" y="12090"/>
                </a:lnTo>
                <a:lnTo>
                  <a:pt x="42215" y="12192"/>
                </a:lnTo>
                <a:close/>
              </a:path>
              <a:path w="63500" h="63500">
                <a:moveTo>
                  <a:pt x="20913" y="12306"/>
                </a:moveTo>
                <a:lnTo>
                  <a:pt x="21101" y="12192"/>
                </a:lnTo>
                <a:lnTo>
                  <a:pt x="20913" y="12306"/>
                </a:lnTo>
                <a:close/>
              </a:path>
              <a:path w="63500" h="63500">
                <a:moveTo>
                  <a:pt x="57557" y="13436"/>
                </a:moveTo>
                <a:lnTo>
                  <a:pt x="44269" y="13436"/>
                </a:lnTo>
                <a:lnTo>
                  <a:pt x="43901" y="13182"/>
                </a:lnTo>
                <a:lnTo>
                  <a:pt x="42215" y="12192"/>
                </a:lnTo>
                <a:lnTo>
                  <a:pt x="42453" y="12306"/>
                </a:lnTo>
                <a:lnTo>
                  <a:pt x="56720" y="12306"/>
                </a:lnTo>
                <a:lnTo>
                  <a:pt x="57557" y="13436"/>
                </a:lnTo>
                <a:close/>
              </a:path>
              <a:path w="63500" h="63500">
                <a:moveTo>
                  <a:pt x="19208" y="13339"/>
                </a:moveTo>
                <a:lnTo>
                  <a:pt x="19415" y="13182"/>
                </a:lnTo>
                <a:lnTo>
                  <a:pt x="19208" y="13339"/>
                </a:lnTo>
                <a:close/>
              </a:path>
              <a:path w="63500" h="63500">
                <a:moveTo>
                  <a:pt x="44109" y="13339"/>
                </a:moveTo>
                <a:lnTo>
                  <a:pt x="43850" y="13182"/>
                </a:lnTo>
                <a:lnTo>
                  <a:pt x="44109" y="13339"/>
                </a:lnTo>
                <a:close/>
              </a:path>
              <a:path w="63500" h="63500">
                <a:moveTo>
                  <a:pt x="19079" y="13436"/>
                </a:moveTo>
                <a:lnTo>
                  <a:pt x="19208" y="13339"/>
                </a:lnTo>
                <a:lnTo>
                  <a:pt x="19079" y="13436"/>
                </a:lnTo>
                <a:close/>
              </a:path>
              <a:path w="63500" h="63500">
                <a:moveTo>
                  <a:pt x="58451" y="14744"/>
                </a:moveTo>
                <a:lnTo>
                  <a:pt x="45971" y="14744"/>
                </a:lnTo>
                <a:lnTo>
                  <a:pt x="45615" y="14452"/>
                </a:lnTo>
                <a:lnTo>
                  <a:pt x="44109" y="13339"/>
                </a:lnTo>
                <a:lnTo>
                  <a:pt x="44269" y="13436"/>
                </a:lnTo>
                <a:lnTo>
                  <a:pt x="57557" y="13436"/>
                </a:lnTo>
                <a:lnTo>
                  <a:pt x="58112" y="14185"/>
                </a:lnTo>
                <a:lnTo>
                  <a:pt x="58451" y="14744"/>
                </a:lnTo>
                <a:close/>
              </a:path>
              <a:path w="63500" h="63500">
                <a:moveTo>
                  <a:pt x="17545" y="14593"/>
                </a:moveTo>
                <a:lnTo>
                  <a:pt x="17701" y="14452"/>
                </a:lnTo>
                <a:lnTo>
                  <a:pt x="17545" y="14593"/>
                </a:lnTo>
                <a:close/>
              </a:path>
              <a:path w="63500" h="63500">
                <a:moveTo>
                  <a:pt x="45771" y="14593"/>
                </a:moveTo>
                <a:lnTo>
                  <a:pt x="45584" y="14452"/>
                </a:lnTo>
                <a:lnTo>
                  <a:pt x="45771" y="14593"/>
                </a:lnTo>
                <a:close/>
              </a:path>
              <a:path w="63500" h="63500">
                <a:moveTo>
                  <a:pt x="17379" y="14744"/>
                </a:moveTo>
                <a:lnTo>
                  <a:pt x="17545" y="14593"/>
                </a:lnTo>
                <a:lnTo>
                  <a:pt x="17379" y="14744"/>
                </a:lnTo>
                <a:close/>
              </a:path>
              <a:path w="63500" h="63500">
                <a:moveTo>
                  <a:pt x="59328" y="16192"/>
                </a:moveTo>
                <a:lnTo>
                  <a:pt x="47533" y="16192"/>
                </a:lnTo>
                <a:lnTo>
                  <a:pt x="47216" y="15875"/>
                </a:lnTo>
                <a:lnTo>
                  <a:pt x="45771" y="14593"/>
                </a:lnTo>
                <a:lnTo>
                  <a:pt x="45971" y="14744"/>
                </a:lnTo>
                <a:lnTo>
                  <a:pt x="58451" y="14744"/>
                </a:lnTo>
                <a:lnTo>
                  <a:pt x="59328" y="16192"/>
                </a:lnTo>
                <a:close/>
              </a:path>
              <a:path w="63500" h="63500">
                <a:moveTo>
                  <a:pt x="15950" y="16041"/>
                </a:moveTo>
                <a:lnTo>
                  <a:pt x="16101" y="15875"/>
                </a:lnTo>
                <a:lnTo>
                  <a:pt x="15950" y="16041"/>
                </a:lnTo>
                <a:close/>
              </a:path>
              <a:path w="63500" h="63500">
                <a:moveTo>
                  <a:pt x="47367" y="16041"/>
                </a:moveTo>
                <a:lnTo>
                  <a:pt x="47183" y="15875"/>
                </a:lnTo>
                <a:lnTo>
                  <a:pt x="47367" y="16041"/>
                </a:lnTo>
                <a:close/>
              </a:path>
              <a:path w="63500" h="63500">
                <a:moveTo>
                  <a:pt x="15813" y="16192"/>
                </a:moveTo>
                <a:lnTo>
                  <a:pt x="15950" y="16041"/>
                </a:lnTo>
                <a:lnTo>
                  <a:pt x="15813" y="16192"/>
                </a:lnTo>
                <a:close/>
              </a:path>
              <a:path w="63500" h="63500">
                <a:moveTo>
                  <a:pt x="60147" y="17792"/>
                </a:moveTo>
                <a:lnTo>
                  <a:pt x="48955" y="17792"/>
                </a:lnTo>
                <a:lnTo>
                  <a:pt x="48663" y="17437"/>
                </a:lnTo>
                <a:lnTo>
                  <a:pt x="47367" y="16041"/>
                </a:lnTo>
                <a:lnTo>
                  <a:pt x="47533" y="16192"/>
                </a:lnTo>
                <a:lnTo>
                  <a:pt x="59328" y="16192"/>
                </a:lnTo>
                <a:lnTo>
                  <a:pt x="59674" y="16814"/>
                </a:lnTo>
                <a:lnTo>
                  <a:pt x="60147" y="17792"/>
                </a:lnTo>
                <a:close/>
              </a:path>
              <a:path w="63500" h="63500">
                <a:moveTo>
                  <a:pt x="14502" y="17637"/>
                </a:moveTo>
                <a:lnTo>
                  <a:pt x="14653" y="17437"/>
                </a:lnTo>
                <a:lnTo>
                  <a:pt x="14502" y="17637"/>
                </a:lnTo>
                <a:close/>
              </a:path>
              <a:path w="63500" h="63500">
                <a:moveTo>
                  <a:pt x="48814" y="17637"/>
                </a:moveTo>
                <a:lnTo>
                  <a:pt x="48633" y="17437"/>
                </a:lnTo>
                <a:lnTo>
                  <a:pt x="48814" y="17637"/>
                </a:lnTo>
                <a:close/>
              </a:path>
              <a:path w="63500" h="63500">
                <a:moveTo>
                  <a:pt x="14384" y="17792"/>
                </a:moveTo>
                <a:lnTo>
                  <a:pt x="14502" y="17637"/>
                </a:lnTo>
                <a:lnTo>
                  <a:pt x="14384" y="17792"/>
                </a:lnTo>
                <a:close/>
              </a:path>
              <a:path w="63500" h="63500">
                <a:moveTo>
                  <a:pt x="60953" y="19507"/>
                </a:moveTo>
                <a:lnTo>
                  <a:pt x="50225" y="19507"/>
                </a:lnTo>
                <a:lnTo>
                  <a:pt x="49971" y="19138"/>
                </a:lnTo>
                <a:lnTo>
                  <a:pt x="48814" y="17637"/>
                </a:lnTo>
                <a:lnTo>
                  <a:pt x="48955" y="17792"/>
                </a:lnTo>
                <a:lnTo>
                  <a:pt x="60147" y="17792"/>
                </a:lnTo>
                <a:lnTo>
                  <a:pt x="60953" y="19507"/>
                </a:lnTo>
                <a:close/>
              </a:path>
              <a:path w="63500" h="63500">
                <a:moveTo>
                  <a:pt x="13247" y="19299"/>
                </a:moveTo>
                <a:lnTo>
                  <a:pt x="13345" y="19138"/>
                </a:lnTo>
                <a:lnTo>
                  <a:pt x="13247" y="19299"/>
                </a:lnTo>
                <a:close/>
              </a:path>
              <a:path w="63500" h="63500">
                <a:moveTo>
                  <a:pt x="50069" y="19299"/>
                </a:moveTo>
                <a:lnTo>
                  <a:pt x="49948" y="19138"/>
                </a:lnTo>
                <a:lnTo>
                  <a:pt x="50069" y="19299"/>
                </a:lnTo>
                <a:close/>
              </a:path>
              <a:path w="63500" h="63500">
                <a:moveTo>
                  <a:pt x="13122" y="19507"/>
                </a:moveTo>
                <a:lnTo>
                  <a:pt x="13247" y="19299"/>
                </a:lnTo>
                <a:lnTo>
                  <a:pt x="13122" y="19507"/>
                </a:lnTo>
                <a:close/>
              </a:path>
              <a:path w="63500" h="63500">
                <a:moveTo>
                  <a:pt x="61642" y="21361"/>
                </a:moveTo>
                <a:lnTo>
                  <a:pt x="51318" y="21361"/>
                </a:lnTo>
                <a:lnTo>
                  <a:pt x="51102" y="20955"/>
                </a:lnTo>
                <a:lnTo>
                  <a:pt x="50069" y="19299"/>
                </a:lnTo>
                <a:lnTo>
                  <a:pt x="50225" y="19507"/>
                </a:lnTo>
                <a:lnTo>
                  <a:pt x="60953" y="19507"/>
                </a:lnTo>
                <a:lnTo>
                  <a:pt x="61642" y="21361"/>
                </a:lnTo>
                <a:close/>
              </a:path>
              <a:path w="63500" h="63500">
                <a:moveTo>
                  <a:pt x="12101" y="21192"/>
                </a:moveTo>
                <a:lnTo>
                  <a:pt x="12214" y="20955"/>
                </a:lnTo>
                <a:lnTo>
                  <a:pt x="12101" y="21192"/>
                </a:lnTo>
                <a:close/>
              </a:path>
              <a:path w="63500" h="63500">
                <a:moveTo>
                  <a:pt x="51216" y="21192"/>
                </a:moveTo>
                <a:lnTo>
                  <a:pt x="51072" y="20955"/>
                </a:lnTo>
                <a:lnTo>
                  <a:pt x="51216" y="21192"/>
                </a:lnTo>
                <a:close/>
              </a:path>
              <a:path w="63500" h="63500">
                <a:moveTo>
                  <a:pt x="12020" y="21361"/>
                </a:moveTo>
                <a:lnTo>
                  <a:pt x="12101" y="21192"/>
                </a:lnTo>
                <a:lnTo>
                  <a:pt x="12020" y="21361"/>
                </a:lnTo>
                <a:close/>
              </a:path>
              <a:path w="63500" h="63500">
                <a:moveTo>
                  <a:pt x="62248" y="23317"/>
                </a:moveTo>
                <a:lnTo>
                  <a:pt x="52232" y="23317"/>
                </a:lnTo>
                <a:lnTo>
                  <a:pt x="52054" y="22885"/>
                </a:lnTo>
                <a:lnTo>
                  <a:pt x="51216" y="21192"/>
                </a:lnTo>
                <a:lnTo>
                  <a:pt x="51318" y="21361"/>
                </a:lnTo>
                <a:lnTo>
                  <a:pt x="61642" y="21361"/>
                </a:lnTo>
                <a:lnTo>
                  <a:pt x="61909" y="22085"/>
                </a:lnTo>
                <a:lnTo>
                  <a:pt x="62248" y="23317"/>
                </a:lnTo>
                <a:close/>
              </a:path>
              <a:path w="63500" h="63500">
                <a:moveTo>
                  <a:pt x="11170" y="23137"/>
                </a:moveTo>
                <a:lnTo>
                  <a:pt x="11262" y="22885"/>
                </a:lnTo>
                <a:lnTo>
                  <a:pt x="11170" y="23137"/>
                </a:lnTo>
                <a:close/>
              </a:path>
              <a:path w="63500" h="63500">
                <a:moveTo>
                  <a:pt x="52146" y="23137"/>
                </a:moveTo>
                <a:lnTo>
                  <a:pt x="52025" y="22885"/>
                </a:lnTo>
                <a:lnTo>
                  <a:pt x="52146" y="23137"/>
                </a:lnTo>
                <a:close/>
              </a:path>
              <a:path w="63500" h="63500">
                <a:moveTo>
                  <a:pt x="11105" y="23317"/>
                </a:moveTo>
                <a:lnTo>
                  <a:pt x="11170" y="23137"/>
                </a:lnTo>
                <a:lnTo>
                  <a:pt x="11105" y="23317"/>
                </a:lnTo>
                <a:close/>
              </a:path>
              <a:path w="63500" h="63500">
                <a:moveTo>
                  <a:pt x="62762" y="25361"/>
                </a:moveTo>
                <a:lnTo>
                  <a:pt x="52956" y="25361"/>
                </a:lnTo>
                <a:lnTo>
                  <a:pt x="52816" y="24904"/>
                </a:lnTo>
                <a:lnTo>
                  <a:pt x="52146" y="23137"/>
                </a:lnTo>
                <a:lnTo>
                  <a:pt x="52232" y="23317"/>
                </a:lnTo>
                <a:lnTo>
                  <a:pt x="62248" y="23317"/>
                </a:lnTo>
                <a:lnTo>
                  <a:pt x="62762" y="25361"/>
                </a:lnTo>
                <a:close/>
              </a:path>
              <a:path w="63500" h="63500">
                <a:moveTo>
                  <a:pt x="10433" y="25161"/>
                </a:moveTo>
                <a:lnTo>
                  <a:pt x="10500" y="24904"/>
                </a:lnTo>
                <a:lnTo>
                  <a:pt x="10433" y="25161"/>
                </a:lnTo>
                <a:close/>
              </a:path>
              <a:path w="63500" h="63500">
                <a:moveTo>
                  <a:pt x="52883" y="25161"/>
                </a:moveTo>
                <a:lnTo>
                  <a:pt x="52790" y="24904"/>
                </a:lnTo>
                <a:lnTo>
                  <a:pt x="52883" y="25161"/>
                </a:lnTo>
                <a:close/>
              </a:path>
              <a:path w="63500" h="63500">
                <a:moveTo>
                  <a:pt x="10381" y="25361"/>
                </a:moveTo>
                <a:lnTo>
                  <a:pt x="10433" y="25161"/>
                </a:lnTo>
                <a:lnTo>
                  <a:pt x="10381" y="25361"/>
                </a:lnTo>
                <a:close/>
              </a:path>
              <a:path w="63500" h="63500">
                <a:moveTo>
                  <a:pt x="63100" y="27495"/>
                </a:moveTo>
                <a:lnTo>
                  <a:pt x="53489" y="27495"/>
                </a:lnTo>
                <a:lnTo>
                  <a:pt x="53388" y="27025"/>
                </a:lnTo>
                <a:lnTo>
                  <a:pt x="52883" y="25161"/>
                </a:lnTo>
                <a:lnTo>
                  <a:pt x="52956" y="25361"/>
                </a:lnTo>
                <a:lnTo>
                  <a:pt x="62762" y="25361"/>
                </a:lnTo>
                <a:lnTo>
                  <a:pt x="63100" y="27495"/>
                </a:lnTo>
                <a:close/>
              </a:path>
              <a:path w="63500" h="63500">
                <a:moveTo>
                  <a:pt x="9900" y="27214"/>
                </a:moveTo>
                <a:lnTo>
                  <a:pt x="9928" y="27025"/>
                </a:lnTo>
                <a:lnTo>
                  <a:pt x="9900" y="27214"/>
                </a:lnTo>
                <a:close/>
              </a:path>
              <a:path w="63500" h="63500">
                <a:moveTo>
                  <a:pt x="53417" y="27214"/>
                </a:moveTo>
                <a:lnTo>
                  <a:pt x="53367" y="27025"/>
                </a:lnTo>
                <a:lnTo>
                  <a:pt x="53417" y="27214"/>
                </a:lnTo>
                <a:close/>
              </a:path>
              <a:path w="63500" h="63500">
                <a:moveTo>
                  <a:pt x="9857" y="27495"/>
                </a:moveTo>
                <a:lnTo>
                  <a:pt x="9900" y="27214"/>
                </a:lnTo>
                <a:lnTo>
                  <a:pt x="9857" y="27495"/>
                </a:lnTo>
                <a:close/>
              </a:path>
              <a:path w="63500" h="63500">
                <a:moveTo>
                  <a:pt x="63317" y="29705"/>
                </a:moveTo>
                <a:lnTo>
                  <a:pt x="53794" y="29705"/>
                </a:lnTo>
                <a:lnTo>
                  <a:pt x="53756" y="29235"/>
                </a:lnTo>
                <a:lnTo>
                  <a:pt x="53650" y="28752"/>
                </a:lnTo>
                <a:lnTo>
                  <a:pt x="53417" y="27214"/>
                </a:lnTo>
                <a:lnTo>
                  <a:pt x="53489" y="27495"/>
                </a:lnTo>
                <a:lnTo>
                  <a:pt x="63100" y="27495"/>
                </a:lnTo>
                <a:lnTo>
                  <a:pt x="63218" y="28270"/>
                </a:lnTo>
                <a:lnTo>
                  <a:pt x="63317" y="29705"/>
                </a:lnTo>
                <a:close/>
              </a:path>
              <a:path w="63500" h="63500">
                <a:moveTo>
                  <a:pt x="9546" y="29549"/>
                </a:moveTo>
                <a:lnTo>
                  <a:pt x="9560" y="29235"/>
                </a:lnTo>
                <a:lnTo>
                  <a:pt x="9546" y="29549"/>
                </a:lnTo>
                <a:close/>
              </a:path>
              <a:path w="63500" h="63500">
                <a:moveTo>
                  <a:pt x="53771" y="29549"/>
                </a:moveTo>
                <a:lnTo>
                  <a:pt x="53723" y="29235"/>
                </a:lnTo>
                <a:lnTo>
                  <a:pt x="53771" y="29549"/>
                </a:lnTo>
                <a:close/>
              </a:path>
              <a:path w="63500" h="63500">
                <a:moveTo>
                  <a:pt x="9538" y="29705"/>
                </a:moveTo>
                <a:lnTo>
                  <a:pt x="9546" y="29549"/>
                </a:lnTo>
                <a:lnTo>
                  <a:pt x="9538" y="29705"/>
                </a:lnTo>
                <a:close/>
              </a:path>
              <a:path w="63500" h="63500">
                <a:moveTo>
                  <a:pt x="63408" y="31991"/>
                </a:moveTo>
                <a:lnTo>
                  <a:pt x="53883" y="31991"/>
                </a:lnTo>
                <a:lnTo>
                  <a:pt x="53883" y="31508"/>
                </a:lnTo>
                <a:lnTo>
                  <a:pt x="53771" y="29549"/>
                </a:lnTo>
                <a:lnTo>
                  <a:pt x="53794" y="29705"/>
                </a:lnTo>
                <a:lnTo>
                  <a:pt x="63317" y="29705"/>
                </a:lnTo>
                <a:lnTo>
                  <a:pt x="63408" y="31991"/>
                </a:lnTo>
                <a:close/>
              </a:path>
              <a:path w="63500" h="63500">
                <a:moveTo>
                  <a:pt x="9444" y="31750"/>
                </a:moveTo>
                <a:lnTo>
                  <a:pt x="9433" y="31508"/>
                </a:lnTo>
                <a:lnTo>
                  <a:pt x="9444" y="31750"/>
                </a:lnTo>
                <a:close/>
              </a:path>
              <a:path w="63500" h="63500">
                <a:moveTo>
                  <a:pt x="53872" y="31750"/>
                </a:moveTo>
                <a:lnTo>
                  <a:pt x="53861" y="31508"/>
                </a:lnTo>
                <a:lnTo>
                  <a:pt x="53872" y="31750"/>
                </a:lnTo>
                <a:close/>
              </a:path>
              <a:path w="63500" h="63500">
                <a:moveTo>
                  <a:pt x="9455" y="31991"/>
                </a:moveTo>
                <a:lnTo>
                  <a:pt x="9444" y="31750"/>
                </a:lnTo>
                <a:lnTo>
                  <a:pt x="9455" y="31991"/>
                </a:lnTo>
                <a:close/>
              </a:path>
              <a:path w="63500" h="63500">
                <a:moveTo>
                  <a:pt x="63293" y="34264"/>
                </a:moveTo>
                <a:lnTo>
                  <a:pt x="53756" y="34264"/>
                </a:lnTo>
                <a:lnTo>
                  <a:pt x="53794" y="33794"/>
                </a:lnTo>
                <a:lnTo>
                  <a:pt x="53872" y="31750"/>
                </a:lnTo>
                <a:lnTo>
                  <a:pt x="53883" y="31991"/>
                </a:lnTo>
                <a:lnTo>
                  <a:pt x="63408" y="31991"/>
                </a:lnTo>
                <a:lnTo>
                  <a:pt x="63293" y="34264"/>
                </a:lnTo>
                <a:close/>
              </a:path>
              <a:path w="63500" h="63500">
                <a:moveTo>
                  <a:pt x="9546" y="33950"/>
                </a:moveTo>
                <a:lnTo>
                  <a:pt x="9522" y="33794"/>
                </a:lnTo>
                <a:lnTo>
                  <a:pt x="9546" y="33950"/>
                </a:lnTo>
                <a:close/>
              </a:path>
              <a:path w="63500" h="63500">
                <a:moveTo>
                  <a:pt x="53771" y="33950"/>
                </a:moveTo>
                <a:lnTo>
                  <a:pt x="53778" y="33794"/>
                </a:lnTo>
                <a:lnTo>
                  <a:pt x="53771" y="33950"/>
                </a:lnTo>
                <a:close/>
              </a:path>
              <a:path w="63500" h="63500">
                <a:moveTo>
                  <a:pt x="9593" y="34264"/>
                </a:moveTo>
                <a:lnTo>
                  <a:pt x="9546" y="33950"/>
                </a:lnTo>
                <a:lnTo>
                  <a:pt x="9593" y="34264"/>
                </a:lnTo>
                <a:close/>
              </a:path>
              <a:path w="63500" h="63500">
                <a:moveTo>
                  <a:pt x="63029" y="36474"/>
                </a:moveTo>
                <a:lnTo>
                  <a:pt x="53388" y="36474"/>
                </a:lnTo>
                <a:lnTo>
                  <a:pt x="53489" y="36004"/>
                </a:lnTo>
                <a:lnTo>
                  <a:pt x="53771" y="33950"/>
                </a:lnTo>
                <a:lnTo>
                  <a:pt x="53756" y="34264"/>
                </a:lnTo>
                <a:lnTo>
                  <a:pt x="63293" y="34264"/>
                </a:lnTo>
                <a:lnTo>
                  <a:pt x="63218" y="35229"/>
                </a:lnTo>
                <a:lnTo>
                  <a:pt x="63029" y="36474"/>
                </a:lnTo>
                <a:close/>
              </a:path>
              <a:path w="63500" h="63500">
                <a:moveTo>
                  <a:pt x="9900" y="36285"/>
                </a:moveTo>
                <a:lnTo>
                  <a:pt x="9827" y="36004"/>
                </a:lnTo>
                <a:lnTo>
                  <a:pt x="9900" y="36285"/>
                </a:lnTo>
                <a:close/>
              </a:path>
              <a:path w="63500" h="63500">
                <a:moveTo>
                  <a:pt x="53417" y="36285"/>
                </a:moveTo>
                <a:lnTo>
                  <a:pt x="53459" y="36004"/>
                </a:lnTo>
                <a:lnTo>
                  <a:pt x="53417" y="36285"/>
                </a:lnTo>
                <a:close/>
              </a:path>
              <a:path w="63500" h="63500">
                <a:moveTo>
                  <a:pt x="9949" y="36474"/>
                </a:moveTo>
                <a:lnTo>
                  <a:pt x="9900" y="36285"/>
                </a:lnTo>
                <a:lnTo>
                  <a:pt x="9949" y="36474"/>
                </a:lnTo>
                <a:close/>
              </a:path>
              <a:path w="63500" h="63500">
                <a:moveTo>
                  <a:pt x="62654" y="38595"/>
                </a:moveTo>
                <a:lnTo>
                  <a:pt x="52816" y="38595"/>
                </a:lnTo>
                <a:lnTo>
                  <a:pt x="52956" y="38138"/>
                </a:lnTo>
                <a:lnTo>
                  <a:pt x="52994" y="37909"/>
                </a:lnTo>
                <a:lnTo>
                  <a:pt x="53417" y="36285"/>
                </a:lnTo>
                <a:lnTo>
                  <a:pt x="53388" y="36474"/>
                </a:lnTo>
                <a:lnTo>
                  <a:pt x="63029" y="36474"/>
                </a:lnTo>
                <a:lnTo>
                  <a:pt x="62811" y="37909"/>
                </a:lnTo>
                <a:lnTo>
                  <a:pt x="62654" y="38595"/>
                </a:lnTo>
                <a:close/>
              </a:path>
              <a:path w="63500" h="63500">
                <a:moveTo>
                  <a:pt x="10433" y="38338"/>
                </a:moveTo>
                <a:lnTo>
                  <a:pt x="10360" y="38138"/>
                </a:lnTo>
                <a:lnTo>
                  <a:pt x="10433" y="38338"/>
                </a:lnTo>
                <a:close/>
              </a:path>
              <a:path w="63500" h="63500">
                <a:moveTo>
                  <a:pt x="52883" y="38338"/>
                </a:moveTo>
                <a:lnTo>
                  <a:pt x="52935" y="38138"/>
                </a:lnTo>
                <a:lnTo>
                  <a:pt x="52883" y="38338"/>
                </a:lnTo>
                <a:close/>
              </a:path>
              <a:path w="63500" h="63500">
                <a:moveTo>
                  <a:pt x="10527" y="38595"/>
                </a:moveTo>
                <a:lnTo>
                  <a:pt x="10433" y="38338"/>
                </a:lnTo>
                <a:lnTo>
                  <a:pt x="10527" y="38595"/>
                </a:lnTo>
                <a:close/>
              </a:path>
              <a:path w="63500" h="63500">
                <a:moveTo>
                  <a:pt x="62137" y="40614"/>
                </a:moveTo>
                <a:lnTo>
                  <a:pt x="52054" y="40614"/>
                </a:lnTo>
                <a:lnTo>
                  <a:pt x="52232" y="40182"/>
                </a:lnTo>
                <a:lnTo>
                  <a:pt x="52883" y="38338"/>
                </a:lnTo>
                <a:lnTo>
                  <a:pt x="52816" y="38595"/>
                </a:lnTo>
                <a:lnTo>
                  <a:pt x="62654" y="38595"/>
                </a:lnTo>
                <a:lnTo>
                  <a:pt x="62137" y="40614"/>
                </a:lnTo>
                <a:close/>
              </a:path>
              <a:path w="63500" h="63500">
                <a:moveTo>
                  <a:pt x="11170" y="40362"/>
                </a:moveTo>
                <a:lnTo>
                  <a:pt x="11084" y="40182"/>
                </a:lnTo>
                <a:lnTo>
                  <a:pt x="11170" y="40362"/>
                </a:lnTo>
                <a:close/>
              </a:path>
              <a:path w="63500" h="63500">
                <a:moveTo>
                  <a:pt x="52146" y="40362"/>
                </a:moveTo>
                <a:lnTo>
                  <a:pt x="52212" y="40182"/>
                </a:lnTo>
                <a:lnTo>
                  <a:pt x="52146" y="40362"/>
                </a:lnTo>
                <a:close/>
              </a:path>
              <a:path w="63500" h="63500">
                <a:moveTo>
                  <a:pt x="11291" y="40614"/>
                </a:moveTo>
                <a:lnTo>
                  <a:pt x="11170" y="40362"/>
                </a:lnTo>
                <a:lnTo>
                  <a:pt x="11291" y="40614"/>
                </a:lnTo>
                <a:close/>
              </a:path>
              <a:path w="63500" h="63500">
                <a:moveTo>
                  <a:pt x="61492" y="42544"/>
                </a:moveTo>
                <a:lnTo>
                  <a:pt x="51102" y="42544"/>
                </a:lnTo>
                <a:lnTo>
                  <a:pt x="51318" y="42138"/>
                </a:lnTo>
                <a:lnTo>
                  <a:pt x="52146" y="40362"/>
                </a:lnTo>
                <a:lnTo>
                  <a:pt x="52054" y="40614"/>
                </a:lnTo>
                <a:lnTo>
                  <a:pt x="62137" y="40614"/>
                </a:lnTo>
                <a:lnTo>
                  <a:pt x="61909" y="41414"/>
                </a:lnTo>
                <a:lnTo>
                  <a:pt x="61492" y="42544"/>
                </a:lnTo>
                <a:close/>
              </a:path>
              <a:path w="63500" h="63500">
                <a:moveTo>
                  <a:pt x="12101" y="42307"/>
                </a:moveTo>
                <a:lnTo>
                  <a:pt x="11998" y="42138"/>
                </a:lnTo>
                <a:lnTo>
                  <a:pt x="12101" y="42307"/>
                </a:lnTo>
                <a:close/>
              </a:path>
              <a:path w="63500" h="63500">
                <a:moveTo>
                  <a:pt x="51216" y="42307"/>
                </a:moveTo>
                <a:lnTo>
                  <a:pt x="51296" y="42138"/>
                </a:lnTo>
                <a:lnTo>
                  <a:pt x="51216" y="42307"/>
                </a:lnTo>
                <a:close/>
              </a:path>
              <a:path w="63500" h="63500">
                <a:moveTo>
                  <a:pt x="12245" y="42544"/>
                </a:moveTo>
                <a:lnTo>
                  <a:pt x="12101" y="42307"/>
                </a:lnTo>
                <a:lnTo>
                  <a:pt x="12245" y="42544"/>
                </a:lnTo>
                <a:close/>
              </a:path>
              <a:path w="63500" h="63500">
                <a:moveTo>
                  <a:pt x="60799" y="44361"/>
                </a:moveTo>
                <a:lnTo>
                  <a:pt x="49971" y="44361"/>
                </a:lnTo>
                <a:lnTo>
                  <a:pt x="50225" y="43992"/>
                </a:lnTo>
                <a:lnTo>
                  <a:pt x="51216" y="42307"/>
                </a:lnTo>
                <a:lnTo>
                  <a:pt x="51102" y="42544"/>
                </a:lnTo>
                <a:lnTo>
                  <a:pt x="61492" y="42544"/>
                </a:lnTo>
                <a:lnTo>
                  <a:pt x="60799" y="44361"/>
                </a:lnTo>
                <a:close/>
              </a:path>
              <a:path w="63500" h="63500">
                <a:moveTo>
                  <a:pt x="13247" y="44200"/>
                </a:moveTo>
                <a:lnTo>
                  <a:pt x="13091" y="43992"/>
                </a:lnTo>
                <a:lnTo>
                  <a:pt x="13247" y="44200"/>
                </a:lnTo>
                <a:close/>
              </a:path>
              <a:path w="63500" h="63500">
                <a:moveTo>
                  <a:pt x="50069" y="44200"/>
                </a:moveTo>
                <a:lnTo>
                  <a:pt x="50195" y="43992"/>
                </a:lnTo>
                <a:lnTo>
                  <a:pt x="50069" y="44200"/>
                </a:lnTo>
                <a:close/>
              </a:path>
              <a:path w="63500" h="63500">
                <a:moveTo>
                  <a:pt x="13369" y="44361"/>
                </a:moveTo>
                <a:lnTo>
                  <a:pt x="13247" y="44200"/>
                </a:lnTo>
                <a:lnTo>
                  <a:pt x="13369" y="44361"/>
                </a:lnTo>
                <a:close/>
              </a:path>
              <a:path w="63500" h="63500">
                <a:moveTo>
                  <a:pt x="59975" y="46062"/>
                </a:moveTo>
                <a:lnTo>
                  <a:pt x="48663" y="46062"/>
                </a:lnTo>
                <a:lnTo>
                  <a:pt x="48955" y="45707"/>
                </a:lnTo>
                <a:lnTo>
                  <a:pt x="50069" y="44200"/>
                </a:lnTo>
                <a:lnTo>
                  <a:pt x="49971" y="44361"/>
                </a:lnTo>
                <a:lnTo>
                  <a:pt x="60799" y="44361"/>
                </a:lnTo>
                <a:lnTo>
                  <a:pt x="59975" y="46062"/>
                </a:lnTo>
                <a:close/>
              </a:path>
              <a:path w="63500" h="63500">
                <a:moveTo>
                  <a:pt x="14502" y="45862"/>
                </a:moveTo>
                <a:lnTo>
                  <a:pt x="14361" y="45707"/>
                </a:lnTo>
                <a:lnTo>
                  <a:pt x="14502" y="45862"/>
                </a:lnTo>
                <a:close/>
              </a:path>
              <a:path w="63500" h="63500">
                <a:moveTo>
                  <a:pt x="48814" y="45862"/>
                </a:moveTo>
                <a:lnTo>
                  <a:pt x="48932" y="45707"/>
                </a:lnTo>
                <a:lnTo>
                  <a:pt x="48814" y="45862"/>
                </a:lnTo>
                <a:close/>
              </a:path>
              <a:path w="63500" h="63500">
                <a:moveTo>
                  <a:pt x="14683" y="46062"/>
                </a:moveTo>
                <a:lnTo>
                  <a:pt x="14502" y="45862"/>
                </a:lnTo>
                <a:lnTo>
                  <a:pt x="14683" y="46062"/>
                </a:lnTo>
                <a:close/>
              </a:path>
              <a:path w="63500" h="63500">
                <a:moveTo>
                  <a:pt x="59135" y="47625"/>
                </a:moveTo>
                <a:lnTo>
                  <a:pt x="47216" y="47625"/>
                </a:lnTo>
                <a:lnTo>
                  <a:pt x="47533" y="47307"/>
                </a:lnTo>
                <a:lnTo>
                  <a:pt x="48814" y="45862"/>
                </a:lnTo>
                <a:lnTo>
                  <a:pt x="48663" y="46062"/>
                </a:lnTo>
                <a:lnTo>
                  <a:pt x="59975" y="46062"/>
                </a:lnTo>
                <a:lnTo>
                  <a:pt x="59458" y="47091"/>
                </a:lnTo>
                <a:lnTo>
                  <a:pt x="59135" y="47625"/>
                </a:lnTo>
                <a:close/>
              </a:path>
              <a:path w="63500" h="63500">
                <a:moveTo>
                  <a:pt x="15950" y="47458"/>
                </a:moveTo>
                <a:lnTo>
                  <a:pt x="15783" y="47307"/>
                </a:lnTo>
                <a:lnTo>
                  <a:pt x="15950" y="47458"/>
                </a:lnTo>
                <a:close/>
              </a:path>
              <a:path w="63500" h="63500">
                <a:moveTo>
                  <a:pt x="47367" y="47458"/>
                </a:moveTo>
                <a:lnTo>
                  <a:pt x="47504" y="47307"/>
                </a:lnTo>
                <a:lnTo>
                  <a:pt x="47367" y="47458"/>
                </a:lnTo>
                <a:close/>
              </a:path>
              <a:path w="63500" h="63500">
                <a:moveTo>
                  <a:pt x="16133" y="47625"/>
                </a:moveTo>
                <a:lnTo>
                  <a:pt x="15950" y="47458"/>
                </a:lnTo>
                <a:lnTo>
                  <a:pt x="16133" y="47625"/>
                </a:lnTo>
                <a:close/>
              </a:path>
              <a:path w="63500" h="63500">
                <a:moveTo>
                  <a:pt x="58274" y="49047"/>
                </a:moveTo>
                <a:lnTo>
                  <a:pt x="45615" y="49047"/>
                </a:lnTo>
                <a:lnTo>
                  <a:pt x="45971" y="48755"/>
                </a:lnTo>
                <a:lnTo>
                  <a:pt x="47367" y="47458"/>
                </a:lnTo>
                <a:lnTo>
                  <a:pt x="47216" y="47625"/>
                </a:lnTo>
                <a:lnTo>
                  <a:pt x="59135" y="47625"/>
                </a:lnTo>
                <a:lnTo>
                  <a:pt x="58274" y="49047"/>
                </a:lnTo>
                <a:close/>
              </a:path>
              <a:path w="63500" h="63500">
                <a:moveTo>
                  <a:pt x="17545" y="48906"/>
                </a:moveTo>
                <a:lnTo>
                  <a:pt x="17345" y="48755"/>
                </a:lnTo>
                <a:lnTo>
                  <a:pt x="17545" y="48906"/>
                </a:lnTo>
                <a:close/>
              </a:path>
              <a:path w="63500" h="63500">
                <a:moveTo>
                  <a:pt x="45771" y="48906"/>
                </a:moveTo>
                <a:lnTo>
                  <a:pt x="45937" y="48755"/>
                </a:lnTo>
                <a:lnTo>
                  <a:pt x="45771" y="48906"/>
                </a:lnTo>
                <a:close/>
              </a:path>
              <a:path w="63500" h="63500">
                <a:moveTo>
                  <a:pt x="17732" y="49047"/>
                </a:moveTo>
                <a:lnTo>
                  <a:pt x="17545" y="48906"/>
                </a:lnTo>
                <a:lnTo>
                  <a:pt x="17732" y="49047"/>
                </a:lnTo>
                <a:close/>
              </a:path>
              <a:path w="63500" h="63500">
                <a:moveTo>
                  <a:pt x="57369" y="50317"/>
                </a:moveTo>
                <a:lnTo>
                  <a:pt x="43901" y="50317"/>
                </a:lnTo>
                <a:lnTo>
                  <a:pt x="44269" y="50063"/>
                </a:lnTo>
                <a:lnTo>
                  <a:pt x="45771" y="48906"/>
                </a:lnTo>
                <a:lnTo>
                  <a:pt x="45615" y="49047"/>
                </a:lnTo>
                <a:lnTo>
                  <a:pt x="58274" y="49047"/>
                </a:lnTo>
                <a:lnTo>
                  <a:pt x="58112" y="49314"/>
                </a:lnTo>
                <a:lnTo>
                  <a:pt x="57369" y="50317"/>
                </a:lnTo>
                <a:close/>
              </a:path>
              <a:path w="63500" h="63500">
                <a:moveTo>
                  <a:pt x="19208" y="50160"/>
                </a:moveTo>
                <a:lnTo>
                  <a:pt x="19047" y="50063"/>
                </a:lnTo>
                <a:lnTo>
                  <a:pt x="19208" y="50160"/>
                </a:lnTo>
                <a:close/>
              </a:path>
              <a:path w="63500" h="63500">
                <a:moveTo>
                  <a:pt x="44109" y="50160"/>
                </a:moveTo>
                <a:lnTo>
                  <a:pt x="44237" y="50063"/>
                </a:lnTo>
                <a:lnTo>
                  <a:pt x="44109" y="50160"/>
                </a:lnTo>
                <a:close/>
              </a:path>
              <a:path w="63500" h="63500">
                <a:moveTo>
                  <a:pt x="19466" y="50317"/>
                </a:moveTo>
                <a:lnTo>
                  <a:pt x="19208" y="50160"/>
                </a:lnTo>
                <a:lnTo>
                  <a:pt x="19466" y="50317"/>
                </a:lnTo>
                <a:close/>
              </a:path>
              <a:path w="63500" h="63500">
                <a:moveTo>
                  <a:pt x="56560" y="51409"/>
                </a:moveTo>
                <a:lnTo>
                  <a:pt x="42047" y="51409"/>
                </a:lnTo>
                <a:lnTo>
                  <a:pt x="42453" y="51193"/>
                </a:lnTo>
                <a:lnTo>
                  <a:pt x="44109" y="50160"/>
                </a:lnTo>
                <a:lnTo>
                  <a:pt x="43901" y="50317"/>
                </a:lnTo>
                <a:lnTo>
                  <a:pt x="57369" y="50317"/>
                </a:lnTo>
                <a:lnTo>
                  <a:pt x="56560" y="51409"/>
                </a:lnTo>
                <a:close/>
              </a:path>
              <a:path w="63500" h="63500">
                <a:moveTo>
                  <a:pt x="21101" y="51307"/>
                </a:moveTo>
                <a:lnTo>
                  <a:pt x="20863" y="51193"/>
                </a:lnTo>
                <a:lnTo>
                  <a:pt x="21101" y="51307"/>
                </a:lnTo>
                <a:close/>
              </a:path>
              <a:path w="63500" h="63500">
                <a:moveTo>
                  <a:pt x="42215" y="51307"/>
                </a:moveTo>
                <a:lnTo>
                  <a:pt x="42403" y="51193"/>
                </a:lnTo>
                <a:lnTo>
                  <a:pt x="42215" y="51307"/>
                </a:lnTo>
                <a:close/>
              </a:path>
              <a:path w="63500" h="63500">
                <a:moveTo>
                  <a:pt x="21314" y="51409"/>
                </a:moveTo>
                <a:lnTo>
                  <a:pt x="21101" y="51307"/>
                </a:lnTo>
                <a:lnTo>
                  <a:pt x="21314" y="51409"/>
                </a:lnTo>
                <a:close/>
              </a:path>
              <a:path w="63500" h="63500">
                <a:moveTo>
                  <a:pt x="55820" y="52324"/>
                </a:moveTo>
                <a:lnTo>
                  <a:pt x="40091" y="52324"/>
                </a:lnTo>
                <a:lnTo>
                  <a:pt x="40523" y="52146"/>
                </a:lnTo>
                <a:lnTo>
                  <a:pt x="42215" y="51307"/>
                </a:lnTo>
                <a:lnTo>
                  <a:pt x="42047" y="51409"/>
                </a:lnTo>
                <a:lnTo>
                  <a:pt x="56560" y="51409"/>
                </a:lnTo>
                <a:lnTo>
                  <a:pt x="55820" y="52324"/>
                </a:lnTo>
                <a:close/>
              </a:path>
              <a:path w="63500" h="63500">
                <a:moveTo>
                  <a:pt x="23045" y="52237"/>
                </a:moveTo>
                <a:lnTo>
                  <a:pt x="22793" y="52146"/>
                </a:lnTo>
                <a:lnTo>
                  <a:pt x="23045" y="52237"/>
                </a:lnTo>
                <a:close/>
              </a:path>
              <a:path w="63500" h="63500">
                <a:moveTo>
                  <a:pt x="40271" y="52237"/>
                </a:moveTo>
                <a:lnTo>
                  <a:pt x="40462" y="52146"/>
                </a:lnTo>
                <a:lnTo>
                  <a:pt x="40271" y="52237"/>
                </a:lnTo>
                <a:close/>
              </a:path>
              <a:path w="63500" h="63500">
                <a:moveTo>
                  <a:pt x="23282" y="52324"/>
                </a:moveTo>
                <a:lnTo>
                  <a:pt x="23045" y="52237"/>
                </a:lnTo>
                <a:lnTo>
                  <a:pt x="23282" y="52324"/>
                </a:lnTo>
                <a:close/>
              </a:path>
              <a:path w="63500" h="63500">
                <a:moveTo>
                  <a:pt x="55163" y="53047"/>
                </a:moveTo>
                <a:lnTo>
                  <a:pt x="38046" y="53047"/>
                </a:lnTo>
                <a:lnTo>
                  <a:pt x="38503" y="52908"/>
                </a:lnTo>
                <a:lnTo>
                  <a:pt x="40271" y="52237"/>
                </a:lnTo>
                <a:lnTo>
                  <a:pt x="40091" y="52324"/>
                </a:lnTo>
                <a:lnTo>
                  <a:pt x="55820" y="52324"/>
                </a:lnTo>
                <a:lnTo>
                  <a:pt x="55163" y="53047"/>
                </a:lnTo>
                <a:close/>
              </a:path>
              <a:path w="63500" h="63500">
                <a:moveTo>
                  <a:pt x="25069" y="52974"/>
                </a:moveTo>
                <a:lnTo>
                  <a:pt x="24813" y="52908"/>
                </a:lnTo>
                <a:lnTo>
                  <a:pt x="25069" y="52974"/>
                </a:lnTo>
                <a:close/>
              </a:path>
              <a:path w="63500" h="63500">
                <a:moveTo>
                  <a:pt x="38247" y="52974"/>
                </a:moveTo>
                <a:lnTo>
                  <a:pt x="38430" y="52908"/>
                </a:lnTo>
                <a:lnTo>
                  <a:pt x="38247" y="52974"/>
                </a:lnTo>
                <a:close/>
              </a:path>
              <a:path w="63500" h="63500">
                <a:moveTo>
                  <a:pt x="25350" y="53047"/>
                </a:moveTo>
                <a:lnTo>
                  <a:pt x="25069" y="52974"/>
                </a:lnTo>
                <a:lnTo>
                  <a:pt x="25350" y="53047"/>
                </a:lnTo>
                <a:close/>
              </a:path>
              <a:path w="63500" h="63500">
                <a:moveTo>
                  <a:pt x="54679" y="53581"/>
                </a:moveTo>
                <a:lnTo>
                  <a:pt x="35913" y="53581"/>
                </a:lnTo>
                <a:lnTo>
                  <a:pt x="36382" y="53479"/>
                </a:lnTo>
                <a:lnTo>
                  <a:pt x="38247" y="52974"/>
                </a:lnTo>
                <a:lnTo>
                  <a:pt x="38046" y="53047"/>
                </a:lnTo>
                <a:lnTo>
                  <a:pt x="55163" y="53047"/>
                </a:lnTo>
                <a:lnTo>
                  <a:pt x="54679" y="53581"/>
                </a:lnTo>
                <a:close/>
              </a:path>
              <a:path w="63500" h="63500">
                <a:moveTo>
                  <a:pt x="36193" y="53508"/>
                </a:moveTo>
                <a:lnTo>
                  <a:pt x="36382" y="53479"/>
                </a:lnTo>
                <a:lnTo>
                  <a:pt x="36193" y="53508"/>
                </a:lnTo>
                <a:close/>
              </a:path>
              <a:path w="63500" h="63500">
                <a:moveTo>
                  <a:pt x="27604" y="53581"/>
                </a:moveTo>
                <a:lnTo>
                  <a:pt x="27404" y="53581"/>
                </a:lnTo>
                <a:lnTo>
                  <a:pt x="27123" y="53508"/>
                </a:lnTo>
                <a:lnTo>
                  <a:pt x="27604" y="53581"/>
                </a:lnTo>
                <a:close/>
              </a:path>
              <a:path w="63500" h="63500">
                <a:moveTo>
                  <a:pt x="54402" y="53886"/>
                </a:moveTo>
                <a:lnTo>
                  <a:pt x="33703" y="53886"/>
                </a:lnTo>
                <a:lnTo>
                  <a:pt x="34173" y="53848"/>
                </a:lnTo>
                <a:lnTo>
                  <a:pt x="33954" y="53848"/>
                </a:lnTo>
                <a:lnTo>
                  <a:pt x="36193" y="53508"/>
                </a:lnTo>
                <a:lnTo>
                  <a:pt x="35913" y="53581"/>
                </a:lnTo>
                <a:lnTo>
                  <a:pt x="54679" y="53581"/>
                </a:lnTo>
                <a:lnTo>
                  <a:pt x="54437" y="53848"/>
                </a:lnTo>
                <a:lnTo>
                  <a:pt x="34173" y="53848"/>
                </a:lnTo>
                <a:lnTo>
                  <a:pt x="33859" y="53862"/>
                </a:lnTo>
                <a:lnTo>
                  <a:pt x="54424" y="53862"/>
                </a:lnTo>
                <a:close/>
              </a:path>
              <a:path w="63500" h="63500">
                <a:moveTo>
                  <a:pt x="29970" y="53886"/>
                </a:moveTo>
                <a:lnTo>
                  <a:pt x="29613" y="53886"/>
                </a:lnTo>
                <a:lnTo>
                  <a:pt x="29458" y="53862"/>
                </a:lnTo>
                <a:lnTo>
                  <a:pt x="29970" y="53886"/>
                </a:lnTo>
                <a:close/>
              </a:path>
              <a:path w="63500" h="63500">
                <a:moveTo>
                  <a:pt x="54322" y="53975"/>
                </a:moveTo>
                <a:lnTo>
                  <a:pt x="31658" y="53963"/>
                </a:lnTo>
                <a:lnTo>
                  <a:pt x="33859" y="53862"/>
                </a:lnTo>
                <a:lnTo>
                  <a:pt x="33703" y="53886"/>
                </a:lnTo>
                <a:lnTo>
                  <a:pt x="54402" y="53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42631" y="4622800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6543" y="53975"/>
                </a:moveTo>
                <a:lnTo>
                  <a:pt x="16043" y="51853"/>
                </a:lnTo>
                <a:lnTo>
                  <a:pt x="7513" y="46064"/>
                </a:lnTo>
                <a:lnTo>
                  <a:pt x="1863" y="37467"/>
                </a:lnTo>
                <a:lnTo>
                  <a:pt x="0" y="26924"/>
                </a:lnTo>
                <a:lnTo>
                  <a:pt x="1863" y="16453"/>
                </a:lnTo>
                <a:lnTo>
                  <a:pt x="7513" y="7894"/>
                </a:lnTo>
                <a:lnTo>
                  <a:pt x="16043" y="2119"/>
                </a:lnTo>
                <a:lnTo>
                  <a:pt x="26543" y="0"/>
                </a:lnTo>
                <a:lnTo>
                  <a:pt x="37049" y="2120"/>
                </a:lnTo>
                <a:lnTo>
                  <a:pt x="45627" y="7902"/>
                </a:lnTo>
                <a:lnTo>
                  <a:pt x="51410" y="16480"/>
                </a:lnTo>
                <a:lnTo>
                  <a:pt x="53530" y="26987"/>
                </a:lnTo>
                <a:lnTo>
                  <a:pt x="51410" y="37494"/>
                </a:lnTo>
                <a:lnTo>
                  <a:pt x="45627" y="46072"/>
                </a:lnTo>
                <a:lnTo>
                  <a:pt x="37049" y="51854"/>
                </a:lnTo>
                <a:lnTo>
                  <a:pt x="26543" y="53975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37516" y="4618037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31899" y="63487"/>
                </a:moveTo>
                <a:lnTo>
                  <a:pt x="31417" y="63487"/>
                </a:lnTo>
                <a:lnTo>
                  <a:pt x="28661" y="63360"/>
                </a:lnTo>
                <a:lnTo>
                  <a:pt x="99" y="35229"/>
                </a:lnTo>
                <a:lnTo>
                  <a:pt x="0" y="29705"/>
                </a:lnTo>
                <a:lnTo>
                  <a:pt x="99" y="28270"/>
                </a:lnTo>
                <a:lnTo>
                  <a:pt x="28178" y="190"/>
                </a:lnTo>
                <a:lnTo>
                  <a:pt x="31417" y="0"/>
                </a:lnTo>
                <a:lnTo>
                  <a:pt x="31899" y="0"/>
                </a:lnTo>
                <a:lnTo>
                  <a:pt x="54310" y="9512"/>
                </a:lnTo>
                <a:lnTo>
                  <a:pt x="31417" y="9512"/>
                </a:lnTo>
                <a:lnTo>
                  <a:pt x="31658" y="9524"/>
                </a:lnTo>
                <a:lnTo>
                  <a:pt x="29895" y="9613"/>
                </a:lnTo>
                <a:lnTo>
                  <a:pt x="29613" y="9613"/>
                </a:lnTo>
                <a:lnTo>
                  <a:pt x="29143" y="9651"/>
                </a:lnTo>
                <a:lnTo>
                  <a:pt x="29362" y="9651"/>
                </a:lnTo>
                <a:lnTo>
                  <a:pt x="27604" y="9918"/>
                </a:lnTo>
                <a:lnTo>
                  <a:pt x="27404" y="9918"/>
                </a:lnTo>
                <a:lnTo>
                  <a:pt x="26934" y="10020"/>
                </a:lnTo>
                <a:lnTo>
                  <a:pt x="25350" y="10452"/>
                </a:lnTo>
                <a:lnTo>
                  <a:pt x="24813" y="10591"/>
                </a:lnTo>
                <a:lnTo>
                  <a:pt x="23282" y="11175"/>
                </a:lnTo>
                <a:lnTo>
                  <a:pt x="22793" y="11353"/>
                </a:lnTo>
                <a:lnTo>
                  <a:pt x="21314" y="12090"/>
                </a:lnTo>
                <a:lnTo>
                  <a:pt x="20863" y="12306"/>
                </a:lnTo>
                <a:lnTo>
                  <a:pt x="19466" y="13182"/>
                </a:lnTo>
                <a:lnTo>
                  <a:pt x="19047" y="13436"/>
                </a:lnTo>
                <a:lnTo>
                  <a:pt x="17732" y="14452"/>
                </a:lnTo>
                <a:lnTo>
                  <a:pt x="17345" y="14744"/>
                </a:lnTo>
                <a:lnTo>
                  <a:pt x="16133" y="15875"/>
                </a:lnTo>
                <a:lnTo>
                  <a:pt x="15783" y="16192"/>
                </a:lnTo>
                <a:lnTo>
                  <a:pt x="14674" y="17437"/>
                </a:lnTo>
                <a:lnTo>
                  <a:pt x="14361" y="17779"/>
                </a:lnTo>
                <a:lnTo>
                  <a:pt x="13369" y="19138"/>
                </a:lnTo>
                <a:lnTo>
                  <a:pt x="12245" y="20954"/>
                </a:lnTo>
                <a:lnTo>
                  <a:pt x="11291" y="22885"/>
                </a:lnTo>
                <a:lnTo>
                  <a:pt x="10527" y="24904"/>
                </a:lnTo>
                <a:lnTo>
                  <a:pt x="9949" y="27025"/>
                </a:lnTo>
                <a:lnTo>
                  <a:pt x="9666" y="28752"/>
                </a:lnTo>
                <a:lnTo>
                  <a:pt x="9560" y="29235"/>
                </a:lnTo>
                <a:lnTo>
                  <a:pt x="9433" y="31508"/>
                </a:lnTo>
                <a:lnTo>
                  <a:pt x="9522" y="33794"/>
                </a:lnTo>
                <a:lnTo>
                  <a:pt x="9740" y="35229"/>
                </a:lnTo>
                <a:lnTo>
                  <a:pt x="9827" y="36004"/>
                </a:lnTo>
                <a:lnTo>
                  <a:pt x="10324" y="37909"/>
                </a:lnTo>
                <a:lnTo>
                  <a:pt x="10360" y="38138"/>
                </a:lnTo>
                <a:lnTo>
                  <a:pt x="11105" y="40182"/>
                </a:lnTo>
                <a:lnTo>
                  <a:pt x="11262" y="40614"/>
                </a:lnTo>
                <a:lnTo>
                  <a:pt x="12020" y="42138"/>
                </a:lnTo>
                <a:lnTo>
                  <a:pt x="12214" y="42545"/>
                </a:lnTo>
                <a:lnTo>
                  <a:pt x="13060" y="43891"/>
                </a:lnTo>
                <a:lnTo>
                  <a:pt x="13345" y="44361"/>
                </a:lnTo>
                <a:lnTo>
                  <a:pt x="14384" y="45707"/>
                </a:lnTo>
                <a:lnTo>
                  <a:pt x="14653" y="46062"/>
                </a:lnTo>
                <a:lnTo>
                  <a:pt x="15813" y="47307"/>
                </a:lnTo>
                <a:lnTo>
                  <a:pt x="16101" y="47625"/>
                </a:lnTo>
                <a:lnTo>
                  <a:pt x="17379" y="48755"/>
                </a:lnTo>
                <a:lnTo>
                  <a:pt x="17701" y="49047"/>
                </a:lnTo>
                <a:lnTo>
                  <a:pt x="19079" y="50063"/>
                </a:lnTo>
                <a:lnTo>
                  <a:pt x="19415" y="50317"/>
                </a:lnTo>
                <a:lnTo>
                  <a:pt x="20913" y="51193"/>
                </a:lnTo>
                <a:lnTo>
                  <a:pt x="21269" y="51409"/>
                </a:lnTo>
                <a:lnTo>
                  <a:pt x="22801" y="52120"/>
                </a:lnTo>
                <a:lnTo>
                  <a:pt x="23225" y="52324"/>
                </a:lnTo>
                <a:lnTo>
                  <a:pt x="24886" y="52908"/>
                </a:lnTo>
                <a:lnTo>
                  <a:pt x="25270" y="53047"/>
                </a:lnTo>
                <a:lnTo>
                  <a:pt x="27013" y="53479"/>
                </a:lnTo>
                <a:lnTo>
                  <a:pt x="27404" y="53581"/>
                </a:lnTo>
                <a:lnTo>
                  <a:pt x="27604" y="53581"/>
                </a:lnTo>
                <a:lnTo>
                  <a:pt x="29278" y="53835"/>
                </a:lnTo>
                <a:lnTo>
                  <a:pt x="29143" y="53835"/>
                </a:lnTo>
                <a:lnTo>
                  <a:pt x="29613" y="53886"/>
                </a:lnTo>
                <a:lnTo>
                  <a:pt x="30146" y="53886"/>
                </a:lnTo>
                <a:lnTo>
                  <a:pt x="31658" y="53962"/>
                </a:lnTo>
                <a:lnTo>
                  <a:pt x="31417" y="53975"/>
                </a:lnTo>
                <a:lnTo>
                  <a:pt x="54322" y="53975"/>
                </a:lnTo>
                <a:lnTo>
                  <a:pt x="53947" y="54355"/>
                </a:lnTo>
                <a:lnTo>
                  <a:pt x="34655" y="63360"/>
                </a:lnTo>
                <a:lnTo>
                  <a:pt x="31899" y="63487"/>
                </a:lnTo>
                <a:close/>
              </a:path>
              <a:path w="63500" h="63500">
                <a:moveTo>
                  <a:pt x="31658" y="9524"/>
                </a:moveTo>
                <a:lnTo>
                  <a:pt x="31417" y="9512"/>
                </a:lnTo>
                <a:lnTo>
                  <a:pt x="31899" y="9512"/>
                </a:lnTo>
                <a:lnTo>
                  <a:pt x="31658" y="9524"/>
                </a:lnTo>
                <a:close/>
              </a:path>
              <a:path w="63500" h="63500">
                <a:moveTo>
                  <a:pt x="33844" y="9635"/>
                </a:moveTo>
                <a:lnTo>
                  <a:pt x="31658" y="9524"/>
                </a:lnTo>
                <a:lnTo>
                  <a:pt x="31899" y="9512"/>
                </a:lnTo>
                <a:lnTo>
                  <a:pt x="54310" y="9512"/>
                </a:lnTo>
                <a:lnTo>
                  <a:pt x="33703" y="9613"/>
                </a:lnTo>
                <a:lnTo>
                  <a:pt x="33844" y="9635"/>
                </a:lnTo>
                <a:close/>
              </a:path>
              <a:path w="63500" h="63500">
                <a:moveTo>
                  <a:pt x="29472" y="9635"/>
                </a:moveTo>
                <a:lnTo>
                  <a:pt x="29613" y="9613"/>
                </a:lnTo>
                <a:lnTo>
                  <a:pt x="29895" y="9613"/>
                </a:lnTo>
                <a:lnTo>
                  <a:pt x="29472" y="9635"/>
                </a:lnTo>
                <a:close/>
              </a:path>
              <a:path w="63500" h="63500">
                <a:moveTo>
                  <a:pt x="54437" y="9651"/>
                </a:moveTo>
                <a:lnTo>
                  <a:pt x="34173" y="9651"/>
                </a:lnTo>
                <a:lnTo>
                  <a:pt x="33703" y="9613"/>
                </a:lnTo>
                <a:lnTo>
                  <a:pt x="54402" y="9613"/>
                </a:lnTo>
                <a:close/>
              </a:path>
              <a:path w="63500" h="63500">
                <a:moveTo>
                  <a:pt x="29362" y="9651"/>
                </a:moveTo>
                <a:lnTo>
                  <a:pt x="29143" y="9651"/>
                </a:lnTo>
                <a:lnTo>
                  <a:pt x="29472" y="9635"/>
                </a:lnTo>
                <a:close/>
              </a:path>
              <a:path w="63500" h="63500">
                <a:moveTo>
                  <a:pt x="36193" y="9991"/>
                </a:moveTo>
                <a:lnTo>
                  <a:pt x="33844" y="9635"/>
                </a:lnTo>
                <a:lnTo>
                  <a:pt x="34173" y="9651"/>
                </a:lnTo>
                <a:lnTo>
                  <a:pt x="54437" y="9651"/>
                </a:lnTo>
                <a:lnTo>
                  <a:pt x="54679" y="9918"/>
                </a:lnTo>
                <a:lnTo>
                  <a:pt x="35913" y="9918"/>
                </a:lnTo>
                <a:lnTo>
                  <a:pt x="36193" y="9991"/>
                </a:lnTo>
                <a:close/>
              </a:path>
              <a:path w="63500" h="63500">
                <a:moveTo>
                  <a:pt x="27123" y="9991"/>
                </a:moveTo>
                <a:lnTo>
                  <a:pt x="27404" y="9918"/>
                </a:lnTo>
                <a:lnTo>
                  <a:pt x="27604" y="9918"/>
                </a:lnTo>
                <a:lnTo>
                  <a:pt x="27123" y="9991"/>
                </a:lnTo>
                <a:close/>
              </a:path>
              <a:path w="63500" h="63500">
                <a:moveTo>
                  <a:pt x="54771" y="10020"/>
                </a:moveTo>
                <a:lnTo>
                  <a:pt x="36382" y="10020"/>
                </a:lnTo>
                <a:lnTo>
                  <a:pt x="35913" y="9918"/>
                </a:lnTo>
                <a:lnTo>
                  <a:pt x="54679" y="9918"/>
                </a:lnTo>
                <a:close/>
              </a:path>
              <a:path w="63500" h="63500">
                <a:moveTo>
                  <a:pt x="27013" y="10020"/>
                </a:moveTo>
                <a:close/>
              </a:path>
              <a:path w="63500" h="63500">
                <a:moveTo>
                  <a:pt x="55290" y="10591"/>
                </a:moveTo>
                <a:lnTo>
                  <a:pt x="38503" y="10591"/>
                </a:lnTo>
                <a:lnTo>
                  <a:pt x="38046" y="10452"/>
                </a:lnTo>
                <a:lnTo>
                  <a:pt x="36193" y="9991"/>
                </a:lnTo>
                <a:lnTo>
                  <a:pt x="36382" y="10020"/>
                </a:lnTo>
                <a:lnTo>
                  <a:pt x="54771" y="10020"/>
                </a:lnTo>
                <a:lnTo>
                  <a:pt x="55290" y="10591"/>
                </a:lnTo>
                <a:close/>
              </a:path>
              <a:path w="63500" h="63500">
                <a:moveTo>
                  <a:pt x="25069" y="10525"/>
                </a:moveTo>
                <a:lnTo>
                  <a:pt x="25270" y="10452"/>
                </a:lnTo>
                <a:lnTo>
                  <a:pt x="25069" y="10525"/>
                </a:lnTo>
                <a:close/>
              </a:path>
              <a:path w="63500" h="63500">
                <a:moveTo>
                  <a:pt x="38247" y="10525"/>
                </a:moveTo>
                <a:lnTo>
                  <a:pt x="37966" y="10452"/>
                </a:lnTo>
                <a:lnTo>
                  <a:pt x="38247" y="10525"/>
                </a:lnTo>
                <a:close/>
              </a:path>
              <a:path w="63500" h="63500">
                <a:moveTo>
                  <a:pt x="24886" y="10591"/>
                </a:moveTo>
                <a:lnTo>
                  <a:pt x="25069" y="10525"/>
                </a:lnTo>
                <a:lnTo>
                  <a:pt x="24886" y="10591"/>
                </a:lnTo>
                <a:close/>
              </a:path>
              <a:path w="63500" h="63500">
                <a:moveTo>
                  <a:pt x="55981" y="11353"/>
                </a:moveTo>
                <a:lnTo>
                  <a:pt x="40523" y="11353"/>
                </a:lnTo>
                <a:lnTo>
                  <a:pt x="40091" y="11175"/>
                </a:lnTo>
                <a:lnTo>
                  <a:pt x="38247" y="10525"/>
                </a:lnTo>
                <a:lnTo>
                  <a:pt x="38503" y="10591"/>
                </a:lnTo>
                <a:lnTo>
                  <a:pt x="55290" y="10591"/>
                </a:lnTo>
                <a:lnTo>
                  <a:pt x="55981" y="11353"/>
                </a:lnTo>
                <a:close/>
              </a:path>
              <a:path w="63500" h="63500">
                <a:moveTo>
                  <a:pt x="23045" y="11262"/>
                </a:moveTo>
                <a:lnTo>
                  <a:pt x="23225" y="11175"/>
                </a:lnTo>
                <a:lnTo>
                  <a:pt x="23045" y="11262"/>
                </a:lnTo>
                <a:close/>
              </a:path>
              <a:path w="63500" h="63500">
                <a:moveTo>
                  <a:pt x="40271" y="11262"/>
                </a:moveTo>
                <a:lnTo>
                  <a:pt x="40034" y="11175"/>
                </a:lnTo>
                <a:lnTo>
                  <a:pt x="40271" y="11262"/>
                </a:lnTo>
                <a:close/>
              </a:path>
              <a:path w="63500" h="63500">
                <a:moveTo>
                  <a:pt x="22854" y="11353"/>
                </a:moveTo>
                <a:lnTo>
                  <a:pt x="23045" y="11262"/>
                </a:lnTo>
                <a:lnTo>
                  <a:pt x="22854" y="11353"/>
                </a:lnTo>
                <a:close/>
              </a:path>
              <a:path w="63500" h="63500">
                <a:moveTo>
                  <a:pt x="56720" y="12306"/>
                </a:moveTo>
                <a:lnTo>
                  <a:pt x="42453" y="12306"/>
                </a:lnTo>
                <a:lnTo>
                  <a:pt x="42047" y="12090"/>
                </a:lnTo>
                <a:lnTo>
                  <a:pt x="40271" y="11262"/>
                </a:lnTo>
                <a:lnTo>
                  <a:pt x="40523" y="11353"/>
                </a:lnTo>
                <a:lnTo>
                  <a:pt x="55981" y="11353"/>
                </a:lnTo>
                <a:lnTo>
                  <a:pt x="56720" y="12306"/>
                </a:lnTo>
                <a:close/>
              </a:path>
              <a:path w="63500" h="63500">
                <a:moveTo>
                  <a:pt x="21101" y="12192"/>
                </a:moveTo>
                <a:lnTo>
                  <a:pt x="21269" y="12090"/>
                </a:lnTo>
                <a:lnTo>
                  <a:pt x="21101" y="12192"/>
                </a:lnTo>
                <a:close/>
              </a:path>
              <a:path w="63500" h="63500">
                <a:moveTo>
                  <a:pt x="42215" y="12192"/>
                </a:moveTo>
                <a:lnTo>
                  <a:pt x="42002" y="12090"/>
                </a:lnTo>
                <a:lnTo>
                  <a:pt x="42215" y="12192"/>
                </a:lnTo>
                <a:close/>
              </a:path>
              <a:path w="63500" h="63500">
                <a:moveTo>
                  <a:pt x="20913" y="12306"/>
                </a:moveTo>
                <a:lnTo>
                  <a:pt x="21101" y="12192"/>
                </a:lnTo>
                <a:lnTo>
                  <a:pt x="20913" y="12306"/>
                </a:lnTo>
                <a:close/>
              </a:path>
              <a:path w="63500" h="63500">
                <a:moveTo>
                  <a:pt x="57557" y="13436"/>
                </a:moveTo>
                <a:lnTo>
                  <a:pt x="44269" y="13436"/>
                </a:lnTo>
                <a:lnTo>
                  <a:pt x="43901" y="13182"/>
                </a:lnTo>
                <a:lnTo>
                  <a:pt x="42215" y="12192"/>
                </a:lnTo>
                <a:lnTo>
                  <a:pt x="42453" y="12306"/>
                </a:lnTo>
                <a:lnTo>
                  <a:pt x="56720" y="12306"/>
                </a:lnTo>
                <a:lnTo>
                  <a:pt x="57557" y="13436"/>
                </a:lnTo>
                <a:close/>
              </a:path>
              <a:path w="63500" h="63500">
                <a:moveTo>
                  <a:pt x="19208" y="13339"/>
                </a:moveTo>
                <a:lnTo>
                  <a:pt x="19415" y="13182"/>
                </a:lnTo>
                <a:lnTo>
                  <a:pt x="19208" y="13339"/>
                </a:lnTo>
                <a:close/>
              </a:path>
              <a:path w="63500" h="63500">
                <a:moveTo>
                  <a:pt x="44109" y="13339"/>
                </a:moveTo>
                <a:lnTo>
                  <a:pt x="43850" y="13182"/>
                </a:lnTo>
                <a:lnTo>
                  <a:pt x="44109" y="13339"/>
                </a:lnTo>
                <a:close/>
              </a:path>
              <a:path w="63500" h="63500">
                <a:moveTo>
                  <a:pt x="19079" y="13436"/>
                </a:moveTo>
                <a:lnTo>
                  <a:pt x="19208" y="13339"/>
                </a:lnTo>
                <a:lnTo>
                  <a:pt x="19079" y="13436"/>
                </a:lnTo>
                <a:close/>
              </a:path>
              <a:path w="63500" h="63500">
                <a:moveTo>
                  <a:pt x="58451" y="14744"/>
                </a:moveTo>
                <a:lnTo>
                  <a:pt x="45971" y="14744"/>
                </a:lnTo>
                <a:lnTo>
                  <a:pt x="45615" y="14452"/>
                </a:lnTo>
                <a:lnTo>
                  <a:pt x="44109" y="13339"/>
                </a:lnTo>
                <a:lnTo>
                  <a:pt x="44269" y="13436"/>
                </a:lnTo>
                <a:lnTo>
                  <a:pt x="57557" y="13436"/>
                </a:lnTo>
                <a:lnTo>
                  <a:pt x="58112" y="14185"/>
                </a:lnTo>
                <a:lnTo>
                  <a:pt x="58451" y="14744"/>
                </a:lnTo>
                <a:close/>
              </a:path>
              <a:path w="63500" h="63500">
                <a:moveTo>
                  <a:pt x="17545" y="14593"/>
                </a:moveTo>
                <a:lnTo>
                  <a:pt x="17701" y="14452"/>
                </a:lnTo>
                <a:lnTo>
                  <a:pt x="17545" y="14593"/>
                </a:lnTo>
                <a:close/>
              </a:path>
              <a:path w="63500" h="63500">
                <a:moveTo>
                  <a:pt x="45771" y="14593"/>
                </a:moveTo>
                <a:lnTo>
                  <a:pt x="45584" y="14452"/>
                </a:lnTo>
                <a:lnTo>
                  <a:pt x="45771" y="14593"/>
                </a:lnTo>
                <a:close/>
              </a:path>
              <a:path w="63500" h="63500">
                <a:moveTo>
                  <a:pt x="17379" y="14744"/>
                </a:moveTo>
                <a:lnTo>
                  <a:pt x="17545" y="14593"/>
                </a:lnTo>
                <a:lnTo>
                  <a:pt x="17379" y="14744"/>
                </a:lnTo>
                <a:close/>
              </a:path>
              <a:path w="63500" h="63500">
                <a:moveTo>
                  <a:pt x="59328" y="16192"/>
                </a:moveTo>
                <a:lnTo>
                  <a:pt x="47533" y="16192"/>
                </a:lnTo>
                <a:lnTo>
                  <a:pt x="47216" y="15875"/>
                </a:lnTo>
                <a:lnTo>
                  <a:pt x="45771" y="14593"/>
                </a:lnTo>
                <a:lnTo>
                  <a:pt x="45971" y="14744"/>
                </a:lnTo>
                <a:lnTo>
                  <a:pt x="58451" y="14744"/>
                </a:lnTo>
                <a:lnTo>
                  <a:pt x="59328" y="16192"/>
                </a:lnTo>
                <a:close/>
              </a:path>
              <a:path w="63500" h="63500">
                <a:moveTo>
                  <a:pt x="15944" y="16046"/>
                </a:moveTo>
                <a:lnTo>
                  <a:pt x="16101" y="15875"/>
                </a:lnTo>
                <a:lnTo>
                  <a:pt x="15944" y="16046"/>
                </a:lnTo>
                <a:close/>
              </a:path>
              <a:path w="63500" h="63500">
                <a:moveTo>
                  <a:pt x="47372" y="16046"/>
                </a:moveTo>
                <a:lnTo>
                  <a:pt x="47183" y="15875"/>
                </a:lnTo>
                <a:lnTo>
                  <a:pt x="47372" y="16046"/>
                </a:lnTo>
                <a:close/>
              </a:path>
              <a:path w="63500" h="63500">
                <a:moveTo>
                  <a:pt x="15811" y="16192"/>
                </a:moveTo>
                <a:lnTo>
                  <a:pt x="15944" y="16046"/>
                </a:lnTo>
                <a:lnTo>
                  <a:pt x="15811" y="16192"/>
                </a:lnTo>
                <a:close/>
              </a:path>
              <a:path w="63500" h="63500">
                <a:moveTo>
                  <a:pt x="60141" y="17779"/>
                </a:moveTo>
                <a:lnTo>
                  <a:pt x="48955" y="17779"/>
                </a:lnTo>
                <a:lnTo>
                  <a:pt x="48663" y="17437"/>
                </a:lnTo>
                <a:lnTo>
                  <a:pt x="47372" y="16046"/>
                </a:lnTo>
                <a:lnTo>
                  <a:pt x="47533" y="16192"/>
                </a:lnTo>
                <a:lnTo>
                  <a:pt x="59328" y="16192"/>
                </a:lnTo>
                <a:lnTo>
                  <a:pt x="59674" y="16814"/>
                </a:lnTo>
                <a:lnTo>
                  <a:pt x="60141" y="17779"/>
                </a:lnTo>
                <a:close/>
              </a:path>
              <a:path w="63500" h="63500">
                <a:moveTo>
                  <a:pt x="14553" y="17569"/>
                </a:moveTo>
                <a:lnTo>
                  <a:pt x="14653" y="17437"/>
                </a:lnTo>
                <a:lnTo>
                  <a:pt x="14553" y="17569"/>
                </a:lnTo>
                <a:close/>
              </a:path>
              <a:path w="63500" h="63500">
                <a:moveTo>
                  <a:pt x="48764" y="17569"/>
                </a:moveTo>
                <a:lnTo>
                  <a:pt x="48642" y="17437"/>
                </a:lnTo>
                <a:lnTo>
                  <a:pt x="48764" y="17569"/>
                </a:lnTo>
                <a:close/>
              </a:path>
              <a:path w="63500" h="63500">
                <a:moveTo>
                  <a:pt x="14394" y="17779"/>
                </a:moveTo>
                <a:lnTo>
                  <a:pt x="14553" y="17569"/>
                </a:lnTo>
                <a:lnTo>
                  <a:pt x="14394" y="17779"/>
                </a:lnTo>
                <a:close/>
              </a:path>
              <a:path w="63500" h="63500">
                <a:moveTo>
                  <a:pt x="60953" y="19507"/>
                </a:moveTo>
                <a:lnTo>
                  <a:pt x="50225" y="19507"/>
                </a:lnTo>
                <a:lnTo>
                  <a:pt x="49971" y="19138"/>
                </a:lnTo>
                <a:lnTo>
                  <a:pt x="48764" y="17569"/>
                </a:lnTo>
                <a:lnTo>
                  <a:pt x="48955" y="17779"/>
                </a:lnTo>
                <a:lnTo>
                  <a:pt x="60141" y="17779"/>
                </a:lnTo>
                <a:lnTo>
                  <a:pt x="60953" y="19507"/>
                </a:lnTo>
                <a:close/>
              </a:path>
              <a:path w="63500" h="63500">
                <a:moveTo>
                  <a:pt x="13247" y="19299"/>
                </a:moveTo>
                <a:lnTo>
                  <a:pt x="13345" y="19138"/>
                </a:lnTo>
                <a:lnTo>
                  <a:pt x="13247" y="19299"/>
                </a:lnTo>
                <a:close/>
              </a:path>
              <a:path w="63500" h="63500">
                <a:moveTo>
                  <a:pt x="50069" y="19299"/>
                </a:moveTo>
                <a:lnTo>
                  <a:pt x="49948" y="19138"/>
                </a:lnTo>
                <a:lnTo>
                  <a:pt x="50069" y="19299"/>
                </a:lnTo>
                <a:close/>
              </a:path>
              <a:path w="63500" h="63500">
                <a:moveTo>
                  <a:pt x="13122" y="19507"/>
                </a:moveTo>
                <a:lnTo>
                  <a:pt x="13247" y="19299"/>
                </a:lnTo>
                <a:lnTo>
                  <a:pt x="13122" y="19507"/>
                </a:lnTo>
                <a:close/>
              </a:path>
              <a:path w="63500" h="63500">
                <a:moveTo>
                  <a:pt x="61642" y="21361"/>
                </a:moveTo>
                <a:lnTo>
                  <a:pt x="51318" y="21361"/>
                </a:lnTo>
                <a:lnTo>
                  <a:pt x="51102" y="20954"/>
                </a:lnTo>
                <a:lnTo>
                  <a:pt x="50069" y="19299"/>
                </a:lnTo>
                <a:lnTo>
                  <a:pt x="50225" y="19507"/>
                </a:lnTo>
                <a:lnTo>
                  <a:pt x="60953" y="19507"/>
                </a:lnTo>
                <a:lnTo>
                  <a:pt x="61642" y="21361"/>
                </a:lnTo>
                <a:close/>
              </a:path>
              <a:path w="63500" h="63500">
                <a:moveTo>
                  <a:pt x="12101" y="21192"/>
                </a:moveTo>
                <a:lnTo>
                  <a:pt x="12214" y="20954"/>
                </a:lnTo>
                <a:lnTo>
                  <a:pt x="12101" y="21192"/>
                </a:lnTo>
                <a:close/>
              </a:path>
              <a:path w="63500" h="63500">
                <a:moveTo>
                  <a:pt x="51216" y="21192"/>
                </a:moveTo>
                <a:lnTo>
                  <a:pt x="51072" y="20954"/>
                </a:lnTo>
                <a:lnTo>
                  <a:pt x="51216" y="21192"/>
                </a:lnTo>
                <a:close/>
              </a:path>
              <a:path w="63500" h="63500">
                <a:moveTo>
                  <a:pt x="12020" y="21361"/>
                </a:moveTo>
                <a:lnTo>
                  <a:pt x="12101" y="21192"/>
                </a:lnTo>
                <a:lnTo>
                  <a:pt x="12020" y="21361"/>
                </a:lnTo>
                <a:close/>
              </a:path>
              <a:path w="63500" h="63500">
                <a:moveTo>
                  <a:pt x="62248" y="23317"/>
                </a:moveTo>
                <a:lnTo>
                  <a:pt x="52232" y="23317"/>
                </a:lnTo>
                <a:lnTo>
                  <a:pt x="52054" y="22885"/>
                </a:lnTo>
                <a:lnTo>
                  <a:pt x="51216" y="21192"/>
                </a:lnTo>
                <a:lnTo>
                  <a:pt x="51318" y="21361"/>
                </a:lnTo>
                <a:lnTo>
                  <a:pt x="61642" y="21361"/>
                </a:lnTo>
                <a:lnTo>
                  <a:pt x="61909" y="22085"/>
                </a:lnTo>
                <a:lnTo>
                  <a:pt x="62248" y="23317"/>
                </a:lnTo>
                <a:close/>
              </a:path>
              <a:path w="63500" h="63500">
                <a:moveTo>
                  <a:pt x="11170" y="23137"/>
                </a:moveTo>
                <a:lnTo>
                  <a:pt x="11262" y="22885"/>
                </a:lnTo>
                <a:lnTo>
                  <a:pt x="11170" y="23137"/>
                </a:lnTo>
                <a:close/>
              </a:path>
              <a:path w="63500" h="63500">
                <a:moveTo>
                  <a:pt x="52146" y="23137"/>
                </a:moveTo>
                <a:lnTo>
                  <a:pt x="52025" y="22885"/>
                </a:lnTo>
                <a:lnTo>
                  <a:pt x="52146" y="23137"/>
                </a:lnTo>
                <a:close/>
              </a:path>
              <a:path w="63500" h="63500">
                <a:moveTo>
                  <a:pt x="11105" y="23317"/>
                </a:moveTo>
                <a:lnTo>
                  <a:pt x="11170" y="23137"/>
                </a:lnTo>
                <a:lnTo>
                  <a:pt x="11105" y="23317"/>
                </a:lnTo>
                <a:close/>
              </a:path>
              <a:path w="63500" h="63500">
                <a:moveTo>
                  <a:pt x="62762" y="25361"/>
                </a:moveTo>
                <a:lnTo>
                  <a:pt x="52956" y="25361"/>
                </a:lnTo>
                <a:lnTo>
                  <a:pt x="52816" y="24904"/>
                </a:lnTo>
                <a:lnTo>
                  <a:pt x="52146" y="23137"/>
                </a:lnTo>
                <a:lnTo>
                  <a:pt x="52232" y="23317"/>
                </a:lnTo>
                <a:lnTo>
                  <a:pt x="62248" y="23317"/>
                </a:lnTo>
                <a:lnTo>
                  <a:pt x="62762" y="25361"/>
                </a:lnTo>
                <a:close/>
              </a:path>
              <a:path w="63500" h="63500">
                <a:moveTo>
                  <a:pt x="10433" y="25161"/>
                </a:moveTo>
                <a:lnTo>
                  <a:pt x="10500" y="24904"/>
                </a:lnTo>
                <a:lnTo>
                  <a:pt x="10433" y="25161"/>
                </a:lnTo>
                <a:close/>
              </a:path>
              <a:path w="63500" h="63500">
                <a:moveTo>
                  <a:pt x="52883" y="25161"/>
                </a:moveTo>
                <a:lnTo>
                  <a:pt x="52790" y="24904"/>
                </a:lnTo>
                <a:lnTo>
                  <a:pt x="52883" y="25161"/>
                </a:lnTo>
                <a:close/>
              </a:path>
              <a:path w="63500" h="63500">
                <a:moveTo>
                  <a:pt x="10381" y="25361"/>
                </a:moveTo>
                <a:lnTo>
                  <a:pt x="10433" y="25161"/>
                </a:lnTo>
                <a:lnTo>
                  <a:pt x="10381" y="25361"/>
                </a:lnTo>
                <a:close/>
              </a:path>
              <a:path w="63500" h="63500">
                <a:moveTo>
                  <a:pt x="63100" y="27495"/>
                </a:moveTo>
                <a:lnTo>
                  <a:pt x="53489" y="27495"/>
                </a:lnTo>
                <a:lnTo>
                  <a:pt x="53388" y="27025"/>
                </a:lnTo>
                <a:lnTo>
                  <a:pt x="52883" y="25161"/>
                </a:lnTo>
                <a:lnTo>
                  <a:pt x="52956" y="25361"/>
                </a:lnTo>
                <a:lnTo>
                  <a:pt x="62762" y="25361"/>
                </a:lnTo>
                <a:lnTo>
                  <a:pt x="63100" y="27495"/>
                </a:lnTo>
                <a:close/>
              </a:path>
              <a:path w="63500" h="63500">
                <a:moveTo>
                  <a:pt x="9900" y="27214"/>
                </a:moveTo>
                <a:lnTo>
                  <a:pt x="9928" y="27025"/>
                </a:lnTo>
                <a:lnTo>
                  <a:pt x="9900" y="27214"/>
                </a:lnTo>
                <a:close/>
              </a:path>
              <a:path w="63500" h="63500">
                <a:moveTo>
                  <a:pt x="53417" y="27214"/>
                </a:moveTo>
                <a:lnTo>
                  <a:pt x="53367" y="27025"/>
                </a:lnTo>
                <a:lnTo>
                  <a:pt x="53417" y="27214"/>
                </a:lnTo>
                <a:close/>
              </a:path>
              <a:path w="63500" h="63500">
                <a:moveTo>
                  <a:pt x="9857" y="27495"/>
                </a:moveTo>
                <a:lnTo>
                  <a:pt x="9900" y="27214"/>
                </a:lnTo>
                <a:lnTo>
                  <a:pt x="9857" y="27495"/>
                </a:lnTo>
                <a:close/>
              </a:path>
              <a:path w="63500" h="63500">
                <a:moveTo>
                  <a:pt x="63317" y="29705"/>
                </a:moveTo>
                <a:lnTo>
                  <a:pt x="53794" y="29705"/>
                </a:lnTo>
                <a:lnTo>
                  <a:pt x="53756" y="29235"/>
                </a:lnTo>
                <a:lnTo>
                  <a:pt x="53650" y="28752"/>
                </a:lnTo>
                <a:lnTo>
                  <a:pt x="53417" y="27214"/>
                </a:lnTo>
                <a:lnTo>
                  <a:pt x="53489" y="27495"/>
                </a:lnTo>
                <a:lnTo>
                  <a:pt x="63100" y="27495"/>
                </a:lnTo>
                <a:lnTo>
                  <a:pt x="63218" y="28270"/>
                </a:lnTo>
                <a:lnTo>
                  <a:pt x="63317" y="29705"/>
                </a:lnTo>
                <a:close/>
              </a:path>
              <a:path w="63500" h="63500">
                <a:moveTo>
                  <a:pt x="9546" y="29549"/>
                </a:moveTo>
                <a:lnTo>
                  <a:pt x="9560" y="29235"/>
                </a:lnTo>
                <a:lnTo>
                  <a:pt x="9546" y="29549"/>
                </a:lnTo>
                <a:close/>
              </a:path>
              <a:path w="63500" h="63500">
                <a:moveTo>
                  <a:pt x="53771" y="29549"/>
                </a:moveTo>
                <a:lnTo>
                  <a:pt x="53723" y="29235"/>
                </a:lnTo>
                <a:lnTo>
                  <a:pt x="53771" y="29549"/>
                </a:lnTo>
                <a:close/>
              </a:path>
              <a:path w="63500" h="63500">
                <a:moveTo>
                  <a:pt x="9538" y="29705"/>
                </a:moveTo>
                <a:lnTo>
                  <a:pt x="9546" y="29549"/>
                </a:lnTo>
                <a:lnTo>
                  <a:pt x="9538" y="29705"/>
                </a:lnTo>
                <a:close/>
              </a:path>
              <a:path w="63500" h="63500">
                <a:moveTo>
                  <a:pt x="63408" y="31991"/>
                </a:moveTo>
                <a:lnTo>
                  <a:pt x="53883" y="31991"/>
                </a:lnTo>
                <a:lnTo>
                  <a:pt x="53883" y="31508"/>
                </a:lnTo>
                <a:lnTo>
                  <a:pt x="53771" y="29549"/>
                </a:lnTo>
                <a:lnTo>
                  <a:pt x="53794" y="29705"/>
                </a:lnTo>
                <a:lnTo>
                  <a:pt x="63317" y="29705"/>
                </a:lnTo>
                <a:lnTo>
                  <a:pt x="63408" y="31991"/>
                </a:lnTo>
                <a:close/>
              </a:path>
              <a:path w="63500" h="63500">
                <a:moveTo>
                  <a:pt x="9444" y="31750"/>
                </a:moveTo>
                <a:lnTo>
                  <a:pt x="9433" y="31508"/>
                </a:lnTo>
                <a:lnTo>
                  <a:pt x="9444" y="31750"/>
                </a:lnTo>
                <a:close/>
              </a:path>
              <a:path w="63500" h="63500">
                <a:moveTo>
                  <a:pt x="53872" y="31750"/>
                </a:moveTo>
                <a:lnTo>
                  <a:pt x="53861" y="31508"/>
                </a:lnTo>
                <a:lnTo>
                  <a:pt x="53872" y="31750"/>
                </a:lnTo>
                <a:close/>
              </a:path>
              <a:path w="63500" h="63500">
                <a:moveTo>
                  <a:pt x="9455" y="31991"/>
                </a:moveTo>
                <a:lnTo>
                  <a:pt x="9444" y="31750"/>
                </a:lnTo>
                <a:lnTo>
                  <a:pt x="9455" y="31991"/>
                </a:lnTo>
                <a:close/>
              </a:path>
              <a:path w="63500" h="63500">
                <a:moveTo>
                  <a:pt x="63293" y="34264"/>
                </a:moveTo>
                <a:lnTo>
                  <a:pt x="53756" y="34264"/>
                </a:lnTo>
                <a:lnTo>
                  <a:pt x="53794" y="33794"/>
                </a:lnTo>
                <a:lnTo>
                  <a:pt x="53872" y="31750"/>
                </a:lnTo>
                <a:lnTo>
                  <a:pt x="53883" y="31991"/>
                </a:lnTo>
                <a:lnTo>
                  <a:pt x="63408" y="31991"/>
                </a:lnTo>
                <a:lnTo>
                  <a:pt x="63293" y="34264"/>
                </a:lnTo>
                <a:close/>
              </a:path>
              <a:path w="63500" h="63500">
                <a:moveTo>
                  <a:pt x="9546" y="33950"/>
                </a:moveTo>
                <a:lnTo>
                  <a:pt x="9522" y="33794"/>
                </a:lnTo>
                <a:lnTo>
                  <a:pt x="9546" y="33950"/>
                </a:lnTo>
                <a:close/>
              </a:path>
              <a:path w="63500" h="63500">
                <a:moveTo>
                  <a:pt x="53771" y="33950"/>
                </a:moveTo>
                <a:lnTo>
                  <a:pt x="53778" y="33794"/>
                </a:lnTo>
                <a:lnTo>
                  <a:pt x="53771" y="33950"/>
                </a:lnTo>
                <a:close/>
              </a:path>
              <a:path w="63500" h="63500">
                <a:moveTo>
                  <a:pt x="9593" y="34264"/>
                </a:moveTo>
                <a:lnTo>
                  <a:pt x="9546" y="33950"/>
                </a:lnTo>
                <a:lnTo>
                  <a:pt x="9593" y="34264"/>
                </a:lnTo>
                <a:close/>
              </a:path>
              <a:path w="63500" h="63500">
                <a:moveTo>
                  <a:pt x="63029" y="36474"/>
                </a:moveTo>
                <a:lnTo>
                  <a:pt x="53388" y="36474"/>
                </a:lnTo>
                <a:lnTo>
                  <a:pt x="53489" y="36004"/>
                </a:lnTo>
                <a:lnTo>
                  <a:pt x="53771" y="33950"/>
                </a:lnTo>
                <a:lnTo>
                  <a:pt x="53756" y="34264"/>
                </a:lnTo>
                <a:lnTo>
                  <a:pt x="63293" y="34264"/>
                </a:lnTo>
                <a:lnTo>
                  <a:pt x="63218" y="35229"/>
                </a:lnTo>
                <a:lnTo>
                  <a:pt x="63029" y="36474"/>
                </a:lnTo>
                <a:close/>
              </a:path>
              <a:path w="63500" h="63500">
                <a:moveTo>
                  <a:pt x="9899" y="36281"/>
                </a:moveTo>
                <a:lnTo>
                  <a:pt x="9827" y="36004"/>
                </a:lnTo>
                <a:lnTo>
                  <a:pt x="9899" y="36281"/>
                </a:lnTo>
                <a:close/>
              </a:path>
              <a:path w="63500" h="63500">
                <a:moveTo>
                  <a:pt x="53417" y="36281"/>
                </a:moveTo>
                <a:lnTo>
                  <a:pt x="53459" y="36004"/>
                </a:lnTo>
                <a:lnTo>
                  <a:pt x="53417" y="36281"/>
                </a:lnTo>
                <a:close/>
              </a:path>
              <a:path w="63500" h="63500">
                <a:moveTo>
                  <a:pt x="9949" y="36474"/>
                </a:moveTo>
                <a:lnTo>
                  <a:pt x="9899" y="36281"/>
                </a:lnTo>
                <a:lnTo>
                  <a:pt x="9949" y="36474"/>
                </a:lnTo>
                <a:close/>
              </a:path>
              <a:path w="63500" h="63500">
                <a:moveTo>
                  <a:pt x="62658" y="38582"/>
                </a:moveTo>
                <a:lnTo>
                  <a:pt x="52816" y="38582"/>
                </a:lnTo>
                <a:lnTo>
                  <a:pt x="52956" y="38138"/>
                </a:lnTo>
                <a:lnTo>
                  <a:pt x="52992" y="37909"/>
                </a:lnTo>
                <a:lnTo>
                  <a:pt x="53417" y="36281"/>
                </a:lnTo>
                <a:lnTo>
                  <a:pt x="53388" y="36474"/>
                </a:lnTo>
                <a:lnTo>
                  <a:pt x="63029" y="36474"/>
                </a:lnTo>
                <a:lnTo>
                  <a:pt x="62811" y="37909"/>
                </a:lnTo>
                <a:lnTo>
                  <a:pt x="62658" y="38582"/>
                </a:lnTo>
                <a:close/>
              </a:path>
              <a:path w="63500" h="63500">
                <a:moveTo>
                  <a:pt x="10444" y="38367"/>
                </a:moveTo>
                <a:lnTo>
                  <a:pt x="10360" y="38138"/>
                </a:lnTo>
                <a:lnTo>
                  <a:pt x="10444" y="38367"/>
                </a:lnTo>
                <a:close/>
              </a:path>
              <a:path w="63500" h="63500">
                <a:moveTo>
                  <a:pt x="52872" y="38367"/>
                </a:moveTo>
                <a:lnTo>
                  <a:pt x="52932" y="38138"/>
                </a:lnTo>
                <a:lnTo>
                  <a:pt x="52872" y="38367"/>
                </a:lnTo>
                <a:close/>
              </a:path>
              <a:path w="63500" h="63500">
                <a:moveTo>
                  <a:pt x="10522" y="38582"/>
                </a:moveTo>
                <a:lnTo>
                  <a:pt x="10444" y="38367"/>
                </a:lnTo>
                <a:lnTo>
                  <a:pt x="10522" y="38582"/>
                </a:lnTo>
                <a:close/>
              </a:path>
              <a:path w="63500" h="63500">
                <a:moveTo>
                  <a:pt x="62137" y="40614"/>
                </a:moveTo>
                <a:lnTo>
                  <a:pt x="52054" y="40614"/>
                </a:lnTo>
                <a:lnTo>
                  <a:pt x="52232" y="40182"/>
                </a:lnTo>
                <a:lnTo>
                  <a:pt x="52872" y="38367"/>
                </a:lnTo>
                <a:lnTo>
                  <a:pt x="52816" y="38582"/>
                </a:lnTo>
                <a:lnTo>
                  <a:pt x="62658" y="38582"/>
                </a:lnTo>
                <a:lnTo>
                  <a:pt x="62137" y="40614"/>
                </a:lnTo>
                <a:close/>
              </a:path>
              <a:path w="63500" h="63500">
                <a:moveTo>
                  <a:pt x="11170" y="40362"/>
                </a:moveTo>
                <a:lnTo>
                  <a:pt x="11084" y="40182"/>
                </a:lnTo>
                <a:lnTo>
                  <a:pt x="11170" y="40362"/>
                </a:lnTo>
                <a:close/>
              </a:path>
              <a:path w="63500" h="63500">
                <a:moveTo>
                  <a:pt x="52146" y="40362"/>
                </a:moveTo>
                <a:lnTo>
                  <a:pt x="52212" y="40182"/>
                </a:lnTo>
                <a:lnTo>
                  <a:pt x="52146" y="40362"/>
                </a:lnTo>
                <a:close/>
              </a:path>
              <a:path w="63500" h="63500">
                <a:moveTo>
                  <a:pt x="11291" y="40614"/>
                </a:moveTo>
                <a:lnTo>
                  <a:pt x="11170" y="40362"/>
                </a:lnTo>
                <a:lnTo>
                  <a:pt x="11291" y="40614"/>
                </a:lnTo>
                <a:close/>
              </a:path>
              <a:path w="63500" h="63500">
                <a:moveTo>
                  <a:pt x="61492" y="42545"/>
                </a:moveTo>
                <a:lnTo>
                  <a:pt x="51102" y="42545"/>
                </a:lnTo>
                <a:lnTo>
                  <a:pt x="51318" y="42138"/>
                </a:lnTo>
                <a:lnTo>
                  <a:pt x="52146" y="40362"/>
                </a:lnTo>
                <a:lnTo>
                  <a:pt x="52054" y="40614"/>
                </a:lnTo>
                <a:lnTo>
                  <a:pt x="62137" y="40614"/>
                </a:lnTo>
                <a:lnTo>
                  <a:pt x="61909" y="41414"/>
                </a:lnTo>
                <a:lnTo>
                  <a:pt x="61492" y="42545"/>
                </a:lnTo>
                <a:close/>
              </a:path>
              <a:path w="63500" h="63500">
                <a:moveTo>
                  <a:pt x="12101" y="42307"/>
                </a:moveTo>
                <a:lnTo>
                  <a:pt x="11998" y="42138"/>
                </a:lnTo>
                <a:lnTo>
                  <a:pt x="12101" y="42307"/>
                </a:lnTo>
                <a:close/>
              </a:path>
              <a:path w="63500" h="63500">
                <a:moveTo>
                  <a:pt x="51216" y="42307"/>
                </a:moveTo>
                <a:lnTo>
                  <a:pt x="51296" y="42138"/>
                </a:lnTo>
                <a:lnTo>
                  <a:pt x="51216" y="42307"/>
                </a:lnTo>
                <a:close/>
              </a:path>
              <a:path w="63500" h="63500">
                <a:moveTo>
                  <a:pt x="12245" y="42545"/>
                </a:moveTo>
                <a:lnTo>
                  <a:pt x="12101" y="42307"/>
                </a:lnTo>
                <a:lnTo>
                  <a:pt x="12245" y="42545"/>
                </a:lnTo>
                <a:close/>
              </a:path>
              <a:path w="63500" h="63500">
                <a:moveTo>
                  <a:pt x="60799" y="44361"/>
                </a:moveTo>
                <a:lnTo>
                  <a:pt x="49971" y="44361"/>
                </a:lnTo>
                <a:lnTo>
                  <a:pt x="50225" y="43992"/>
                </a:lnTo>
                <a:lnTo>
                  <a:pt x="51216" y="42307"/>
                </a:lnTo>
                <a:lnTo>
                  <a:pt x="51102" y="42545"/>
                </a:lnTo>
                <a:lnTo>
                  <a:pt x="61492" y="42545"/>
                </a:lnTo>
                <a:lnTo>
                  <a:pt x="60799" y="44361"/>
                </a:lnTo>
                <a:close/>
              </a:path>
              <a:path w="63500" h="63500">
                <a:moveTo>
                  <a:pt x="13247" y="44200"/>
                </a:moveTo>
                <a:lnTo>
                  <a:pt x="13091" y="43992"/>
                </a:lnTo>
                <a:lnTo>
                  <a:pt x="13247" y="44200"/>
                </a:lnTo>
                <a:close/>
              </a:path>
              <a:path w="63500" h="63500">
                <a:moveTo>
                  <a:pt x="50069" y="44200"/>
                </a:moveTo>
                <a:lnTo>
                  <a:pt x="50195" y="43992"/>
                </a:lnTo>
                <a:lnTo>
                  <a:pt x="50069" y="44200"/>
                </a:lnTo>
                <a:close/>
              </a:path>
              <a:path w="63500" h="63500">
                <a:moveTo>
                  <a:pt x="13369" y="44361"/>
                </a:moveTo>
                <a:lnTo>
                  <a:pt x="13247" y="44200"/>
                </a:lnTo>
                <a:lnTo>
                  <a:pt x="13369" y="44361"/>
                </a:lnTo>
                <a:close/>
              </a:path>
              <a:path w="63500" h="63500">
                <a:moveTo>
                  <a:pt x="59975" y="46062"/>
                </a:moveTo>
                <a:lnTo>
                  <a:pt x="48663" y="46062"/>
                </a:lnTo>
                <a:lnTo>
                  <a:pt x="48955" y="45707"/>
                </a:lnTo>
                <a:lnTo>
                  <a:pt x="50069" y="44200"/>
                </a:lnTo>
                <a:lnTo>
                  <a:pt x="49971" y="44361"/>
                </a:lnTo>
                <a:lnTo>
                  <a:pt x="60799" y="44361"/>
                </a:lnTo>
                <a:lnTo>
                  <a:pt x="59975" y="46062"/>
                </a:lnTo>
                <a:close/>
              </a:path>
              <a:path w="63500" h="63500">
                <a:moveTo>
                  <a:pt x="14502" y="45862"/>
                </a:moveTo>
                <a:lnTo>
                  <a:pt x="14361" y="45707"/>
                </a:lnTo>
                <a:lnTo>
                  <a:pt x="14502" y="45862"/>
                </a:lnTo>
                <a:close/>
              </a:path>
              <a:path w="63500" h="63500">
                <a:moveTo>
                  <a:pt x="48814" y="45862"/>
                </a:moveTo>
                <a:lnTo>
                  <a:pt x="48932" y="45707"/>
                </a:lnTo>
                <a:lnTo>
                  <a:pt x="48814" y="45862"/>
                </a:lnTo>
                <a:close/>
              </a:path>
              <a:path w="63500" h="63500">
                <a:moveTo>
                  <a:pt x="14683" y="46062"/>
                </a:moveTo>
                <a:lnTo>
                  <a:pt x="14502" y="45862"/>
                </a:lnTo>
                <a:lnTo>
                  <a:pt x="14683" y="46062"/>
                </a:lnTo>
                <a:close/>
              </a:path>
              <a:path w="63500" h="63500">
                <a:moveTo>
                  <a:pt x="59135" y="47625"/>
                </a:moveTo>
                <a:lnTo>
                  <a:pt x="47216" y="47625"/>
                </a:lnTo>
                <a:lnTo>
                  <a:pt x="47533" y="47307"/>
                </a:lnTo>
                <a:lnTo>
                  <a:pt x="48814" y="45862"/>
                </a:lnTo>
                <a:lnTo>
                  <a:pt x="48663" y="46062"/>
                </a:lnTo>
                <a:lnTo>
                  <a:pt x="59975" y="46062"/>
                </a:lnTo>
                <a:lnTo>
                  <a:pt x="59458" y="47091"/>
                </a:lnTo>
                <a:lnTo>
                  <a:pt x="59135" y="47625"/>
                </a:lnTo>
                <a:close/>
              </a:path>
              <a:path w="63500" h="63500">
                <a:moveTo>
                  <a:pt x="15950" y="47458"/>
                </a:moveTo>
                <a:lnTo>
                  <a:pt x="15783" y="47307"/>
                </a:lnTo>
                <a:lnTo>
                  <a:pt x="15950" y="47458"/>
                </a:lnTo>
                <a:close/>
              </a:path>
              <a:path w="63500" h="63500">
                <a:moveTo>
                  <a:pt x="47367" y="47458"/>
                </a:moveTo>
                <a:lnTo>
                  <a:pt x="47504" y="47307"/>
                </a:lnTo>
                <a:lnTo>
                  <a:pt x="47367" y="47458"/>
                </a:lnTo>
                <a:close/>
              </a:path>
              <a:path w="63500" h="63500">
                <a:moveTo>
                  <a:pt x="16133" y="47625"/>
                </a:moveTo>
                <a:lnTo>
                  <a:pt x="15950" y="47458"/>
                </a:lnTo>
                <a:lnTo>
                  <a:pt x="16133" y="47625"/>
                </a:lnTo>
                <a:close/>
              </a:path>
              <a:path w="63500" h="63500">
                <a:moveTo>
                  <a:pt x="58274" y="49047"/>
                </a:moveTo>
                <a:lnTo>
                  <a:pt x="45615" y="49047"/>
                </a:lnTo>
                <a:lnTo>
                  <a:pt x="45971" y="48755"/>
                </a:lnTo>
                <a:lnTo>
                  <a:pt x="47367" y="47458"/>
                </a:lnTo>
                <a:lnTo>
                  <a:pt x="47216" y="47625"/>
                </a:lnTo>
                <a:lnTo>
                  <a:pt x="59135" y="47625"/>
                </a:lnTo>
                <a:lnTo>
                  <a:pt x="58274" y="49047"/>
                </a:lnTo>
                <a:close/>
              </a:path>
              <a:path w="63500" h="63500">
                <a:moveTo>
                  <a:pt x="17545" y="48906"/>
                </a:moveTo>
                <a:lnTo>
                  <a:pt x="17345" y="48755"/>
                </a:lnTo>
                <a:lnTo>
                  <a:pt x="17545" y="48906"/>
                </a:lnTo>
                <a:close/>
              </a:path>
              <a:path w="63500" h="63500">
                <a:moveTo>
                  <a:pt x="45771" y="48906"/>
                </a:moveTo>
                <a:lnTo>
                  <a:pt x="45937" y="48755"/>
                </a:lnTo>
                <a:lnTo>
                  <a:pt x="45771" y="48906"/>
                </a:lnTo>
                <a:close/>
              </a:path>
              <a:path w="63500" h="63500">
                <a:moveTo>
                  <a:pt x="17732" y="49047"/>
                </a:moveTo>
                <a:lnTo>
                  <a:pt x="17545" y="48906"/>
                </a:lnTo>
                <a:lnTo>
                  <a:pt x="17732" y="49047"/>
                </a:lnTo>
                <a:close/>
              </a:path>
              <a:path w="63500" h="63500">
                <a:moveTo>
                  <a:pt x="57369" y="50317"/>
                </a:moveTo>
                <a:lnTo>
                  <a:pt x="43901" y="50317"/>
                </a:lnTo>
                <a:lnTo>
                  <a:pt x="44269" y="50063"/>
                </a:lnTo>
                <a:lnTo>
                  <a:pt x="45771" y="48906"/>
                </a:lnTo>
                <a:lnTo>
                  <a:pt x="45615" y="49047"/>
                </a:lnTo>
                <a:lnTo>
                  <a:pt x="58274" y="49047"/>
                </a:lnTo>
                <a:lnTo>
                  <a:pt x="58112" y="49314"/>
                </a:lnTo>
                <a:lnTo>
                  <a:pt x="57369" y="50317"/>
                </a:lnTo>
                <a:close/>
              </a:path>
              <a:path w="63500" h="63500">
                <a:moveTo>
                  <a:pt x="19208" y="50160"/>
                </a:moveTo>
                <a:lnTo>
                  <a:pt x="19047" y="50063"/>
                </a:lnTo>
                <a:lnTo>
                  <a:pt x="19208" y="50160"/>
                </a:lnTo>
                <a:close/>
              </a:path>
              <a:path w="63500" h="63500">
                <a:moveTo>
                  <a:pt x="44109" y="50160"/>
                </a:moveTo>
                <a:lnTo>
                  <a:pt x="44237" y="50063"/>
                </a:lnTo>
                <a:lnTo>
                  <a:pt x="44109" y="50160"/>
                </a:lnTo>
                <a:close/>
              </a:path>
              <a:path w="63500" h="63500">
                <a:moveTo>
                  <a:pt x="19466" y="50317"/>
                </a:moveTo>
                <a:lnTo>
                  <a:pt x="19208" y="50160"/>
                </a:lnTo>
                <a:lnTo>
                  <a:pt x="19466" y="50317"/>
                </a:lnTo>
                <a:close/>
              </a:path>
              <a:path w="63500" h="63500">
                <a:moveTo>
                  <a:pt x="56560" y="51409"/>
                </a:moveTo>
                <a:lnTo>
                  <a:pt x="42047" y="51409"/>
                </a:lnTo>
                <a:lnTo>
                  <a:pt x="42453" y="51193"/>
                </a:lnTo>
                <a:lnTo>
                  <a:pt x="44109" y="50160"/>
                </a:lnTo>
                <a:lnTo>
                  <a:pt x="43901" y="50317"/>
                </a:lnTo>
                <a:lnTo>
                  <a:pt x="57369" y="50317"/>
                </a:lnTo>
                <a:lnTo>
                  <a:pt x="56560" y="51409"/>
                </a:lnTo>
                <a:close/>
              </a:path>
              <a:path w="63500" h="63500">
                <a:moveTo>
                  <a:pt x="21101" y="51307"/>
                </a:moveTo>
                <a:lnTo>
                  <a:pt x="20863" y="51193"/>
                </a:lnTo>
                <a:lnTo>
                  <a:pt x="21101" y="51307"/>
                </a:lnTo>
                <a:close/>
              </a:path>
              <a:path w="63500" h="63500">
                <a:moveTo>
                  <a:pt x="42215" y="51307"/>
                </a:moveTo>
                <a:lnTo>
                  <a:pt x="42403" y="51193"/>
                </a:lnTo>
                <a:lnTo>
                  <a:pt x="42215" y="51307"/>
                </a:lnTo>
                <a:close/>
              </a:path>
              <a:path w="63500" h="63500">
                <a:moveTo>
                  <a:pt x="21314" y="51409"/>
                </a:moveTo>
                <a:lnTo>
                  <a:pt x="21101" y="51307"/>
                </a:lnTo>
                <a:lnTo>
                  <a:pt x="21314" y="51409"/>
                </a:lnTo>
                <a:close/>
              </a:path>
              <a:path w="63500" h="63500">
                <a:moveTo>
                  <a:pt x="55820" y="52324"/>
                </a:moveTo>
                <a:lnTo>
                  <a:pt x="40091" y="52324"/>
                </a:lnTo>
                <a:lnTo>
                  <a:pt x="40523" y="52146"/>
                </a:lnTo>
                <a:lnTo>
                  <a:pt x="42215" y="51307"/>
                </a:lnTo>
                <a:lnTo>
                  <a:pt x="42047" y="51409"/>
                </a:lnTo>
                <a:lnTo>
                  <a:pt x="56560" y="51409"/>
                </a:lnTo>
                <a:lnTo>
                  <a:pt x="55820" y="52324"/>
                </a:lnTo>
                <a:close/>
              </a:path>
              <a:path w="63500" h="63500">
                <a:moveTo>
                  <a:pt x="23045" y="52237"/>
                </a:moveTo>
                <a:lnTo>
                  <a:pt x="22793" y="52146"/>
                </a:lnTo>
                <a:lnTo>
                  <a:pt x="23045" y="52237"/>
                </a:lnTo>
                <a:close/>
              </a:path>
              <a:path w="63500" h="63500">
                <a:moveTo>
                  <a:pt x="40271" y="52237"/>
                </a:moveTo>
                <a:lnTo>
                  <a:pt x="40462" y="52146"/>
                </a:lnTo>
                <a:lnTo>
                  <a:pt x="40271" y="52237"/>
                </a:lnTo>
                <a:close/>
              </a:path>
              <a:path w="63500" h="63500">
                <a:moveTo>
                  <a:pt x="23282" y="52324"/>
                </a:moveTo>
                <a:lnTo>
                  <a:pt x="23045" y="52237"/>
                </a:lnTo>
                <a:lnTo>
                  <a:pt x="23282" y="52324"/>
                </a:lnTo>
                <a:close/>
              </a:path>
              <a:path w="63500" h="63500">
                <a:moveTo>
                  <a:pt x="55163" y="53047"/>
                </a:moveTo>
                <a:lnTo>
                  <a:pt x="38046" y="53047"/>
                </a:lnTo>
                <a:lnTo>
                  <a:pt x="38503" y="52908"/>
                </a:lnTo>
                <a:lnTo>
                  <a:pt x="40271" y="52237"/>
                </a:lnTo>
                <a:lnTo>
                  <a:pt x="40091" y="52324"/>
                </a:lnTo>
                <a:lnTo>
                  <a:pt x="55820" y="52324"/>
                </a:lnTo>
                <a:lnTo>
                  <a:pt x="55163" y="53047"/>
                </a:lnTo>
                <a:close/>
              </a:path>
              <a:path w="63500" h="63500">
                <a:moveTo>
                  <a:pt x="25069" y="52974"/>
                </a:moveTo>
                <a:lnTo>
                  <a:pt x="24813" y="52908"/>
                </a:lnTo>
                <a:lnTo>
                  <a:pt x="25069" y="52974"/>
                </a:lnTo>
                <a:close/>
              </a:path>
              <a:path w="63500" h="63500">
                <a:moveTo>
                  <a:pt x="38247" y="52974"/>
                </a:moveTo>
                <a:lnTo>
                  <a:pt x="38430" y="52908"/>
                </a:lnTo>
                <a:lnTo>
                  <a:pt x="38247" y="52974"/>
                </a:lnTo>
                <a:close/>
              </a:path>
              <a:path w="63500" h="63500">
                <a:moveTo>
                  <a:pt x="25350" y="53047"/>
                </a:moveTo>
                <a:lnTo>
                  <a:pt x="25069" y="52974"/>
                </a:lnTo>
                <a:lnTo>
                  <a:pt x="25350" y="53047"/>
                </a:lnTo>
                <a:close/>
              </a:path>
              <a:path w="63500" h="63500">
                <a:moveTo>
                  <a:pt x="54679" y="53581"/>
                </a:moveTo>
                <a:lnTo>
                  <a:pt x="35913" y="53581"/>
                </a:lnTo>
                <a:lnTo>
                  <a:pt x="36382" y="53479"/>
                </a:lnTo>
                <a:lnTo>
                  <a:pt x="38247" y="52974"/>
                </a:lnTo>
                <a:lnTo>
                  <a:pt x="38046" y="53047"/>
                </a:lnTo>
                <a:lnTo>
                  <a:pt x="55163" y="53047"/>
                </a:lnTo>
                <a:lnTo>
                  <a:pt x="54679" y="53581"/>
                </a:lnTo>
                <a:close/>
              </a:path>
              <a:path w="63500" h="63500">
                <a:moveTo>
                  <a:pt x="36193" y="53508"/>
                </a:moveTo>
                <a:lnTo>
                  <a:pt x="36382" y="53479"/>
                </a:lnTo>
                <a:lnTo>
                  <a:pt x="36193" y="53508"/>
                </a:lnTo>
                <a:close/>
              </a:path>
              <a:path w="63500" h="63500">
                <a:moveTo>
                  <a:pt x="27604" y="53581"/>
                </a:moveTo>
                <a:lnTo>
                  <a:pt x="27404" y="53581"/>
                </a:lnTo>
                <a:lnTo>
                  <a:pt x="27123" y="53508"/>
                </a:lnTo>
                <a:lnTo>
                  <a:pt x="27604" y="53581"/>
                </a:lnTo>
                <a:close/>
              </a:path>
              <a:path w="63500" h="63500">
                <a:moveTo>
                  <a:pt x="54402" y="53886"/>
                </a:moveTo>
                <a:lnTo>
                  <a:pt x="33703" y="53886"/>
                </a:lnTo>
                <a:lnTo>
                  <a:pt x="34173" y="53835"/>
                </a:lnTo>
                <a:lnTo>
                  <a:pt x="34038" y="53835"/>
                </a:lnTo>
                <a:lnTo>
                  <a:pt x="36193" y="53508"/>
                </a:lnTo>
                <a:lnTo>
                  <a:pt x="35913" y="53581"/>
                </a:lnTo>
                <a:lnTo>
                  <a:pt x="54679" y="53581"/>
                </a:lnTo>
                <a:lnTo>
                  <a:pt x="54448" y="53835"/>
                </a:lnTo>
                <a:lnTo>
                  <a:pt x="33970" y="53845"/>
                </a:lnTo>
                <a:lnTo>
                  <a:pt x="54439" y="53845"/>
                </a:lnTo>
                <a:close/>
              </a:path>
              <a:path w="63500" h="63500">
                <a:moveTo>
                  <a:pt x="30146" y="53886"/>
                </a:moveTo>
                <a:lnTo>
                  <a:pt x="29613" y="53886"/>
                </a:lnTo>
                <a:lnTo>
                  <a:pt x="29346" y="53845"/>
                </a:lnTo>
                <a:lnTo>
                  <a:pt x="30146" y="53886"/>
                </a:lnTo>
                <a:close/>
              </a:path>
              <a:path w="63500" h="63500">
                <a:moveTo>
                  <a:pt x="54322" y="53975"/>
                </a:moveTo>
                <a:lnTo>
                  <a:pt x="31658" y="53962"/>
                </a:lnTo>
                <a:lnTo>
                  <a:pt x="33970" y="53845"/>
                </a:lnTo>
                <a:lnTo>
                  <a:pt x="33703" y="53886"/>
                </a:lnTo>
                <a:lnTo>
                  <a:pt x="54402" y="53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957224" y="4219562"/>
            <a:ext cx="3498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28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-42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153400" y="3276600"/>
            <a:ext cx="0" cy="1371600"/>
          </a:xfrm>
          <a:custGeom>
            <a:avLst/>
            <a:gdLst/>
            <a:ahLst/>
            <a:cxnLst/>
            <a:rect l="l" t="t" r="r" b="b"/>
            <a:pathLst>
              <a:path w="0"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19050">
            <a:solidFill>
              <a:srgbClr val="FF99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229600" y="25527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8158315" y="2414455"/>
            <a:ext cx="374015" cy="1756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52705">
              <a:lnSpc>
                <a:spcPct val="118800"/>
              </a:lnSpc>
              <a:spcBef>
                <a:spcPts val="9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n  </a:t>
            </a:r>
            <a:r>
              <a:rPr dirty="0" sz="2850" spc="-395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2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baseline="-21367" sz="2925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2080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70840" y="932339"/>
            <a:ext cx="8101965" cy="166687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795"/>
              </a:spcBef>
            </a:pP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外一点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baseline="3968" sz="4200" spc="630">
                <a:solidFill>
                  <a:srgbClr val="FFFFFF"/>
                </a:solidFill>
                <a:latin typeface="新宋体"/>
                <a:cs typeface="新宋体"/>
              </a:rPr>
              <a:t>求</a:t>
            </a:r>
            <a:r>
              <a:rPr dirty="0" sz="2850" spc="-19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-284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到平面的距离</a:t>
            </a:r>
            <a:r>
              <a:rPr dirty="0" baseline="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1984" sz="42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1984" sz="42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70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解: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设平面法向量</a:t>
            </a:r>
            <a:r>
              <a:rPr dirty="0" sz="2800" spc="204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-7797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-7797" sz="4275" spc="-3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7797" sz="4275" spc="-11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baseline="-7797" sz="4275" spc="-60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72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7797" sz="4275" spc="172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7797" sz="4275" spc="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22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7797" sz="4275" spc="-54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7797" sz="4275" spc="-2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262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baseline="-7797" sz="4275" spc="262">
                <a:solidFill>
                  <a:srgbClr val="FFFF00"/>
                </a:solidFill>
                <a:latin typeface="Times New Roman"/>
                <a:cs typeface="Times New Roman"/>
              </a:rPr>
              <a:t>),</a:t>
            </a:r>
            <a:r>
              <a:rPr dirty="0" baseline="-7797" sz="4275" spc="11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在平面上取一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endParaRPr sz="2800">
              <a:latin typeface="新宋体"/>
              <a:cs typeface="新宋体"/>
            </a:endParaRPr>
          </a:p>
          <a:p>
            <a:pPr marL="40640">
              <a:lnSpc>
                <a:spcPct val="100000"/>
              </a:lnSpc>
              <a:spcBef>
                <a:spcPts val="1255"/>
              </a:spcBef>
            </a:pPr>
            <a:r>
              <a:rPr dirty="0" baseline="9746" sz="4275" spc="-427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baseline="-5698" sz="2925" spc="-427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5698" sz="2925" spc="-44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9746" sz="4275" spc="82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baseline="9746" sz="4275" spc="82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5698" sz="2925" spc="8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9746" sz="4275" spc="82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9746" sz="4275" spc="-14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9746" sz="4275" spc="3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5698" sz="2925" spc="3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9746" sz="4275" spc="30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9746" sz="4275" spc="-3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9746" sz="4275" spc="-6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5698" sz="2925" spc="-6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5698" sz="2925" spc="-43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9746" sz="4275" spc="7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9746" sz="4275" spc="-35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16975" sz="27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16975" sz="2700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到平面的距离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38562" y="1658937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5488940" y="5577204"/>
            <a:ext cx="2971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FFFF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00FFFF"/>
                </a:solidFill>
                <a:latin typeface="新宋体"/>
                <a:cs typeface="新宋体"/>
              </a:rPr>
              <a:t>点到平面的距离公式</a:t>
            </a:r>
            <a:r>
              <a:rPr dirty="0" sz="2400">
                <a:solidFill>
                  <a:srgbClr val="00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4762500"/>
            <a:ext cx="2174875" cy="76200"/>
          </a:xfrm>
          <a:custGeom>
            <a:avLst/>
            <a:gdLst/>
            <a:ahLst/>
            <a:cxnLst/>
            <a:rect l="l" t="t" r="r" b="b"/>
            <a:pathLst>
              <a:path w="2174875" h="76200">
                <a:moveTo>
                  <a:pt x="2098675" y="76200"/>
                </a:moveTo>
                <a:lnTo>
                  <a:pt x="2098675" y="0"/>
                </a:lnTo>
                <a:lnTo>
                  <a:pt x="2155825" y="28575"/>
                </a:lnTo>
                <a:lnTo>
                  <a:pt x="2117725" y="28575"/>
                </a:lnTo>
                <a:lnTo>
                  <a:pt x="2117725" y="47625"/>
                </a:lnTo>
                <a:lnTo>
                  <a:pt x="2155825" y="47625"/>
                </a:lnTo>
                <a:lnTo>
                  <a:pt x="2098675" y="76200"/>
                </a:lnTo>
                <a:close/>
              </a:path>
              <a:path w="2174875" h="76200">
                <a:moveTo>
                  <a:pt x="2098675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2098675" y="28575"/>
                </a:lnTo>
                <a:lnTo>
                  <a:pt x="2098675" y="47625"/>
                </a:lnTo>
                <a:close/>
              </a:path>
              <a:path w="2174875" h="76200">
                <a:moveTo>
                  <a:pt x="2155825" y="47625"/>
                </a:moveTo>
                <a:lnTo>
                  <a:pt x="2117725" y="47625"/>
                </a:lnTo>
                <a:lnTo>
                  <a:pt x="2117725" y="28575"/>
                </a:lnTo>
                <a:lnTo>
                  <a:pt x="2155825" y="28575"/>
                </a:lnTo>
                <a:lnTo>
                  <a:pt x="2174875" y="38100"/>
                </a:lnTo>
                <a:lnTo>
                  <a:pt x="2155825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27919" y="3606800"/>
            <a:ext cx="2325370" cy="1202690"/>
          </a:xfrm>
          <a:custGeom>
            <a:avLst/>
            <a:gdLst/>
            <a:ahLst/>
            <a:cxnLst/>
            <a:rect l="l" t="t" r="r" b="b"/>
            <a:pathLst>
              <a:path w="2325370" h="1202689">
                <a:moveTo>
                  <a:pt x="2253159" y="26379"/>
                </a:moveTo>
                <a:lnTo>
                  <a:pt x="2240089" y="977"/>
                </a:lnTo>
                <a:lnTo>
                  <a:pt x="2325281" y="0"/>
                </a:lnTo>
                <a:lnTo>
                  <a:pt x="2312345" y="17665"/>
                </a:lnTo>
                <a:lnTo>
                  <a:pt x="2270099" y="17665"/>
                </a:lnTo>
                <a:lnTo>
                  <a:pt x="2253159" y="26379"/>
                </a:lnTo>
                <a:close/>
              </a:path>
              <a:path w="2325370" h="1202689">
                <a:moveTo>
                  <a:pt x="2261875" y="43319"/>
                </a:moveTo>
                <a:lnTo>
                  <a:pt x="2253159" y="26379"/>
                </a:lnTo>
                <a:lnTo>
                  <a:pt x="2270099" y="17665"/>
                </a:lnTo>
                <a:lnTo>
                  <a:pt x="2278811" y="34607"/>
                </a:lnTo>
                <a:lnTo>
                  <a:pt x="2261875" y="43319"/>
                </a:lnTo>
                <a:close/>
              </a:path>
              <a:path w="2325370" h="1202689">
                <a:moveTo>
                  <a:pt x="2274951" y="68732"/>
                </a:moveTo>
                <a:lnTo>
                  <a:pt x="2261875" y="43319"/>
                </a:lnTo>
                <a:lnTo>
                  <a:pt x="2278811" y="34607"/>
                </a:lnTo>
                <a:lnTo>
                  <a:pt x="2270099" y="17665"/>
                </a:lnTo>
                <a:lnTo>
                  <a:pt x="2312345" y="17665"/>
                </a:lnTo>
                <a:lnTo>
                  <a:pt x="2274951" y="68732"/>
                </a:lnTo>
                <a:close/>
              </a:path>
              <a:path w="2325370" h="1202689">
                <a:moveTo>
                  <a:pt x="8712" y="1202270"/>
                </a:moveTo>
                <a:lnTo>
                  <a:pt x="0" y="1185329"/>
                </a:lnTo>
                <a:lnTo>
                  <a:pt x="2253159" y="26379"/>
                </a:lnTo>
                <a:lnTo>
                  <a:pt x="2261875" y="43319"/>
                </a:lnTo>
                <a:lnTo>
                  <a:pt x="8712" y="12022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36837" y="2611945"/>
            <a:ext cx="3919220" cy="1004569"/>
          </a:xfrm>
          <a:custGeom>
            <a:avLst/>
            <a:gdLst/>
            <a:ahLst/>
            <a:cxnLst/>
            <a:rect l="l" t="t" r="r" b="b"/>
            <a:pathLst>
              <a:path w="3919220" h="1004570">
                <a:moveTo>
                  <a:pt x="64719" y="73939"/>
                </a:moveTo>
                <a:lnTo>
                  <a:pt x="0" y="18542"/>
                </a:lnTo>
                <a:lnTo>
                  <a:pt x="83159" y="0"/>
                </a:lnTo>
                <a:lnTo>
                  <a:pt x="77391" y="23126"/>
                </a:lnTo>
                <a:lnTo>
                  <a:pt x="57759" y="23126"/>
                </a:lnTo>
                <a:lnTo>
                  <a:pt x="53149" y="41605"/>
                </a:lnTo>
                <a:lnTo>
                  <a:pt x="71634" y="46213"/>
                </a:lnTo>
                <a:lnTo>
                  <a:pt x="64719" y="73939"/>
                </a:lnTo>
                <a:close/>
              </a:path>
              <a:path w="3919220" h="1004570">
                <a:moveTo>
                  <a:pt x="71634" y="46213"/>
                </a:moveTo>
                <a:lnTo>
                  <a:pt x="53149" y="41605"/>
                </a:lnTo>
                <a:lnTo>
                  <a:pt x="57759" y="23126"/>
                </a:lnTo>
                <a:lnTo>
                  <a:pt x="76242" y="27734"/>
                </a:lnTo>
                <a:lnTo>
                  <a:pt x="71634" y="46213"/>
                </a:lnTo>
                <a:close/>
              </a:path>
              <a:path w="3919220" h="1004570">
                <a:moveTo>
                  <a:pt x="76242" y="27734"/>
                </a:moveTo>
                <a:lnTo>
                  <a:pt x="57759" y="23126"/>
                </a:lnTo>
                <a:lnTo>
                  <a:pt x="77391" y="23126"/>
                </a:lnTo>
                <a:lnTo>
                  <a:pt x="76242" y="27734"/>
                </a:lnTo>
                <a:close/>
              </a:path>
              <a:path w="3919220" h="1004570">
                <a:moveTo>
                  <a:pt x="3914063" y="1004100"/>
                </a:moveTo>
                <a:lnTo>
                  <a:pt x="71634" y="46213"/>
                </a:lnTo>
                <a:lnTo>
                  <a:pt x="76242" y="27734"/>
                </a:lnTo>
                <a:lnTo>
                  <a:pt x="3918661" y="985608"/>
                </a:lnTo>
                <a:lnTo>
                  <a:pt x="3914063" y="1004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2494" y="1219200"/>
            <a:ext cx="2760345" cy="1419860"/>
          </a:xfrm>
          <a:custGeom>
            <a:avLst/>
            <a:gdLst/>
            <a:ahLst/>
            <a:cxnLst/>
            <a:rect l="l" t="t" r="r" b="b"/>
            <a:pathLst>
              <a:path w="2760345" h="1419860">
                <a:moveTo>
                  <a:pt x="2688078" y="26260"/>
                </a:moveTo>
                <a:lnTo>
                  <a:pt x="2675051" y="825"/>
                </a:lnTo>
                <a:lnTo>
                  <a:pt x="2760243" y="0"/>
                </a:lnTo>
                <a:lnTo>
                  <a:pt x="2747323" y="17576"/>
                </a:lnTo>
                <a:lnTo>
                  <a:pt x="2705036" y="17576"/>
                </a:lnTo>
                <a:lnTo>
                  <a:pt x="2688078" y="26260"/>
                </a:lnTo>
                <a:close/>
              </a:path>
              <a:path w="2760345" h="1419860">
                <a:moveTo>
                  <a:pt x="2696763" y="43216"/>
                </a:moveTo>
                <a:lnTo>
                  <a:pt x="2688078" y="26260"/>
                </a:lnTo>
                <a:lnTo>
                  <a:pt x="2705036" y="17576"/>
                </a:lnTo>
                <a:lnTo>
                  <a:pt x="2713723" y="34531"/>
                </a:lnTo>
                <a:lnTo>
                  <a:pt x="2696763" y="43216"/>
                </a:lnTo>
                <a:close/>
              </a:path>
              <a:path w="2760345" h="1419860">
                <a:moveTo>
                  <a:pt x="2709786" y="68643"/>
                </a:moveTo>
                <a:lnTo>
                  <a:pt x="2696763" y="43216"/>
                </a:lnTo>
                <a:lnTo>
                  <a:pt x="2713723" y="34531"/>
                </a:lnTo>
                <a:lnTo>
                  <a:pt x="2705036" y="17576"/>
                </a:lnTo>
                <a:lnTo>
                  <a:pt x="2747323" y="17576"/>
                </a:lnTo>
                <a:lnTo>
                  <a:pt x="2709786" y="68643"/>
                </a:lnTo>
                <a:close/>
              </a:path>
              <a:path w="2760345" h="1419860">
                <a:moveTo>
                  <a:pt x="8686" y="1419771"/>
                </a:moveTo>
                <a:lnTo>
                  <a:pt x="0" y="1402803"/>
                </a:lnTo>
                <a:lnTo>
                  <a:pt x="2688078" y="26260"/>
                </a:lnTo>
                <a:lnTo>
                  <a:pt x="2696763" y="43216"/>
                </a:lnTo>
                <a:lnTo>
                  <a:pt x="8686" y="1419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79427" y="1239685"/>
            <a:ext cx="1021715" cy="1092835"/>
          </a:xfrm>
          <a:custGeom>
            <a:avLst/>
            <a:gdLst/>
            <a:ahLst/>
            <a:cxnLst/>
            <a:rect l="l" t="t" r="r" b="b"/>
            <a:pathLst>
              <a:path w="1021714" h="1092835">
                <a:moveTo>
                  <a:pt x="962394" y="1043177"/>
                </a:moveTo>
                <a:lnTo>
                  <a:pt x="0" y="13004"/>
                </a:lnTo>
                <a:lnTo>
                  <a:pt x="13919" y="0"/>
                </a:lnTo>
                <a:lnTo>
                  <a:pt x="976313" y="1030172"/>
                </a:lnTo>
                <a:lnTo>
                  <a:pt x="962394" y="1043177"/>
                </a:lnTo>
                <a:close/>
              </a:path>
              <a:path w="1021714" h="1092835">
                <a:moveTo>
                  <a:pt x="1010935" y="1057097"/>
                </a:moveTo>
                <a:lnTo>
                  <a:pt x="975398" y="1057097"/>
                </a:lnTo>
                <a:lnTo>
                  <a:pt x="989317" y="1044092"/>
                </a:lnTo>
                <a:lnTo>
                  <a:pt x="976313" y="1030172"/>
                </a:lnTo>
                <a:lnTo>
                  <a:pt x="997191" y="1010666"/>
                </a:lnTo>
                <a:lnTo>
                  <a:pt x="1010935" y="1057097"/>
                </a:lnTo>
                <a:close/>
              </a:path>
              <a:path w="1021714" h="1092835">
                <a:moveTo>
                  <a:pt x="975398" y="1057097"/>
                </a:moveTo>
                <a:lnTo>
                  <a:pt x="962394" y="1043177"/>
                </a:lnTo>
                <a:lnTo>
                  <a:pt x="976313" y="1030172"/>
                </a:lnTo>
                <a:lnTo>
                  <a:pt x="989317" y="1044092"/>
                </a:lnTo>
                <a:lnTo>
                  <a:pt x="975398" y="1057097"/>
                </a:lnTo>
                <a:close/>
              </a:path>
              <a:path w="1021714" h="1092835">
                <a:moveTo>
                  <a:pt x="1021372" y="1092352"/>
                </a:moveTo>
                <a:lnTo>
                  <a:pt x="941514" y="1062685"/>
                </a:lnTo>
                <a:lnTo>
                  <a:pt x="962394" y="1043177"/>
                </a:lnTo>
                <a:lnTo>
                  <a:pt x="975398" y="1057097"/>
                </a:lnTo>
                <a:lnTo>
                  <a:pt x="1010935" y="1057097"/>
                </a:lnTo>
                <a:lnTo>
                  <a:pt x="1021372" y="1092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52662" y="2305050"/>
            <a:ext cx="4356100" cy="2504440"/>
          </a:xfrm>
          <a:custGeom>
            <a:avLst/>
            <a:gdLst/>
            <a:ahLst/>
            <a:cxnLst/>
            <a:rect l="l" t="t" r="r" b="b"/>
            <a:pathLst>
              <a:path w="4356100" h="2504440">
                <a:moveTo>
                  <a:pt x="4285235" y="29642"/>
                </a:moveTo>
                <a:lnTo>
                  <a:pt x="4271022" y="4864"/>
                </a:lnTo>
                <a:lnTo>
                  <a:pt x="4356074" y="0"/>
                </a:lnTo>
                <a:lnTo>
                  <a:pt x="4342675" y="20167"/>
                </a:lnTo>
                <a:lnTo>
                  <a:pt x="4301756" y="20167"/>
                </a:lnTo>
                <a:lnTo>
                  <a:pt x="4285235" y="29642"/>
                </a:lnTo>
                <a:close/>
              </a:path>
              <a:path w="4356100" h="2504440">
                <a:moveTo>
                  <a:pt x="4294715" y="46169"/>
                </a:moveTo>
                <a:lnTo>
                  <a:pt x="4285235" y="29642"/>
                </a:lnTo>
                <a:lnTo>
                  <a:pt x="4301756" y="20167"/>
                </a:lnTo>
                <a:lnTo>
                  <a:pt x="4311243" y="36690"/>
                </a:lnTo>
                <a:lnTo>
                  <a:pt x="4294715" y="46169"/>
                </a:lnTo>
                <a:close/>
              </a:path>
              <a:path w="4356100" h="2504440">
                <a:moveTo>
                  <a:pt x="4308932" y="70954"/>
                </a:moveTo>
                <a:lnTo>
                  <a:pt x="4294715" y="46169"/>
                </a:lnTo>
                <a:lnTo>
                  <a:pt x="4311243" y="36690"/>
                </a:lnTo>
                <a:lnTo>
                  <a:pt x="4301756" y="20167"/>
                </a:lnTo>
                <a:lnTo>
                  <a:pt x="4342675" y="20167"/>
                </a:lnTo>
                <a:lnTo>
                  <a:pt x="4308932" y="70954"/>
                </a:lnTo>
                <a:close/>
              </a:path>
              <a:path w="4356100" h="2504440">
                <a:moveTo>
                  <a:pt x="9474" y="2503817"/>
                </a:moveTo>
                <a:lnTo>
                  <a:pt x="0" y="2487282"/>
                </a:lnTo>
                <a:lnTo>
                  <a:pt x="4285235" y="29642"/>
                </a:lnTo>
                <a:lnTo>
                  <a:pt x="4294715" y="46169"/>
                </a:lnTo>
                <a:lnTo>
                  <a:pt x="9474" y="250381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014787" y="32385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81487" y="269875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575240" y="1493507"/>
            <a:ext cx="4006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7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29025" y="1562100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265546" y="1552562"/>
            <a:ext cx="3911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15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18125" y="1603375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72100" y="4270375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80486" y="2487276"/>
            <a:ext cx="2760980" cy="280606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 marL="167005">
              <a:lnSpc>
                <a:spcPct val="100000"/>
              </a:lnSpc>
              <a:spcBef>
                <a:spcPts val="1070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baseline="-20325" sz="3075">
              <a:latin typeface="Times New Roman"/>
              <a:cs typeface="Times New Roman"/>
            </a:endParaRPr>
          </a:p>
          <a:p>
            <a:pPr algn="ctr" marR="492759">
              <a:lnSpc>
                <a:spcPct val="100000"/>
              </a:lnSpc>
              <a:spcBef>
                <a:spcPts val="980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50">
              <a:latin typeface="Times New Roman"/>
              <a:cs typeface="Times New Roman"/>
            </a:endParaRPr>
          </a:p>
          <a:p>
            <a:pPr marL="2372995">
              <a:lnSpc>
                <a:spcPct val="100000"/>
              </a:lnSpc>
              <a:spcBef>
                <a:spcPts val="5"/>
              </a:spcBef>
            </a:pP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7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0325" sz="3075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475"/>
              </a:spcBef>
            </a:pP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-10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048000" y="4899025"/>
            <a:ext cx="252412" cy="76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37564" y="549897"/>
            <a:ext cx="36760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s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7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-104">
                <a:solidFill>
                  <a:srgbClr val="FFFF00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67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22">
                <a:solidFill>
                  <a:srgbClr val="FFFF00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67">
                <a:solidFill>
                  <a:srgbClr val="FFFF00"/>
                </a:solidFill>
                <a:latin typeface="Times New Roman"/>
                <a:cs typeface="Times New Roman"/>
              </a:rPr>
              <a:t>4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22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8200" y="611187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23987" y="611187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057400" y="611187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795587" y="611187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81387" y="611187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67187" y="611187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1037" y="376237"/>
            <a:ext cx="2295525" cy="619125"/>
          </a:xfrm>
          <a:custGeom>
            <a:avLst/>
            <a:gdLst/>
            <a:ahLst/>
            <a:cxnLst/>
            <a:rect l="l" t="t" r="r" b="b"/>
            <a:pathLst>
              <a:path w="2295525" h="619125">
                <a:moveTo>
                  <a:pt x="2295525" y="619125"/>
                </a:moveTo>
                <a:lnTo>
                  <a:pt x="0" y="619125"/>
                </a:lnTo>
                <a:lnTo>
                  <a:pt x="0" y="0"/>
                </a:lnTo>
                <a:lnTo>
                  <a:pt x="2295525" y="0"/>
                </a:lnTo>
                <a:lnTo>
                  <a:pt x="2295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09600"/>
                </a:lnTo>
                <a:lnTo>
                  <a:pt x="4762" y="609600"/>
                </a:lnTo>
                <a:lnTo>
                  <a:pt x="9525" y="614362"/>
                </a:lnTo>
                <a:lnTo>
                  <a:pt x="2295525" y="614362"/>
                </a:lnTo>
                <a:lnTo>
                  <a:pt x="2295525" y="619125"/>
                </a:lnTo>
                <a:close/>
              </a:path>
              <a:path w="2295525" h="6191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295525" h="619125">
                <a:moveTo>
                  <a:pt x="2286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286000" y="4762"/>
                </a:lnTo>
                <a:lnTo>
                  <a:pt x="2286000" y="9525"/>
                </a:lnTo>
                <a:close/>
              </a:path>
              <a:path w="2295525" h="619125">
                <a:moveTo>
                  <a:pt x="2286000" y="614362"/>
                </a:moveTo>
                <a:lnTo>
                  <a:pt x="2286000" y="4762"/>
                </a:lnTo>
                <a:lnTo>
                  <a:pt x="2290762" y="9525"/>
                </a:lnTo>
                <a:lnTo>
                  <a:pt x="2295525" y="9525"/>
                </a:lnTo>
                <a:lnTo>
                  <a:pt x="2295525" y="609600"/>
                </a:lnTo>
                <a:lnTo>
                  <a:pt x="2290762" y="609600"/>
                </a:lnTo>
                <a:lnTo>
                  <a:pt x="2286000" y="614362"/>
                </a:lnTo>
                <a:close/>
              </a:path>
              <a:path w="2295525" h="619125">
                <a:moveTo>
                  <a:pt x="2295525" y="9525"/>
                </a:moveTo>
                <a:lnTo>
                  <a:pt x="2290762" y="9525"/>
                </a:lnTo>
                <a:lnTo>
                  <a:pt x="2286000" y="4762"/>
                </a:lnTo>
                <a:lnTo>
                  <a:pt x="2295525" y="4762"/>
                </a:lnTo>
                <a:lnTo>
                  <a:pt x="2295525" y="9525"/>
                </a:lnTo>
                <a:close/>
              </a:path>
              <a:path w="2295525" h="619125">
                <a:moveTo>
                  <a:pt x="9525" y="614362"/>
                </a:moveTo>
                <a:lnTo>
                  <a:pt x="4762" y="609600"/>
                </a:lnTo>
                <a:lnTo>
                  <a:pt x="9525" y="609600"/>
                </a:lnTo>
                <a:lnTo>
                  <a:pt x="9525" y="614362"/>
                </a:lnTo>
                <a:close/>
              </a:path>
              <a:path w="2295525" h="619125">
                <a:moveTo>
                  <a:pt x="2286000" y="614362"/>
                </a:moveTo>
                <a:lnTo>
                  <a:pt x="9525" y="614362"/>
                </a:lnTo>
                <a:lnTo>
                  <a:pt x="9525" y="609600"/>
                </a:lnTo>
                <a:lnTo>
                  <a:pt x="2286000" y="609600"/>
                </a:lnTo>
                <a:lnTo>
                  <a:pt x="2286000" y="614362"/>
                </a:lnTo>
                <a:close/>
              </a:path>
              <a:path w="2295525" h="619125">
                <a:moveTo>
                  <a:pt x="2295525" y="614362"/>
                </a:moveTo>
                <a:lnTo>
                  <a:pt x="2286000" y="614362"/>
                </a:lnTo>
                <a:lnTo>
                  <a:pt x="2290762" y="609600"/>
                </a:lnTo>
                <a:lnTo>
                  <a:pt x="2295525" y="609600"/>
                </a:lnTo>
                <a:lnTo>
                  <a:pt x="2295525" y="6143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7889" y="373379"/>
            <a:ext cx="185991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内容小</a:t>
            </a:r>
            <a:r>
              <a:rPr dirty="0" sz="3600" spc="-15"/>
              <a:t>结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40739" y="1245552"/>
            <a:ext cx="2528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平面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基本方程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002" y="1842135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一般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490" y="2604135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点法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90" y="3655059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截距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08136" y="3869994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 h="0">
                <a:moveTo>
                  <a:pt x="0" y="0"/>
                </a:moveTo>
                <a:lnTo>
                  <a:pt x="1978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67202" y="3869994"/>
            <a:ext cx="215265" cy="0"/>
          </a:xfrm>
          <a:custGeom>
            <a:avLst/>
            <a:gdLst/>
            <a:ahLst/>
            <a:cxnLst/>
            <a:rect l="l" t="t" r="r" b="b"/>
            <a:pathLst>
              <a:path w="215264" h="0">
                <a:moveTo>
                  <a:pt x="0" y="0"/>
                </a:moveTo>
                <a:lnTo>
                  <a:pt x="21490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43325" y="3869994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40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77173" y="3584346"/>
            <a:ext cx="1927860" cy="744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7785">
              <a:lnSpc>
                <a:spcPts val="2815"/>
              </a:lnSpc>
              <a:spcBef>
                <a:spcPts val="125"/>
              </a:spcBef>
            </a:pP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ts val="2815"/>
              </a:lnSpc>
              <a:tabLst>
                <a:tab pos="602615" algn="l"/>
                <a:tab pos="117221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b	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340" y="4980622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三点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8527" y="4673980"/>
            <a:ext cx="0" cy="1287780"/>
          </a:xfrm>
          <a:custGeom>
            <a:avLst/>
            <a:gdLst/>
            <a:ahLst/>
            <a:cxnLst/>
            <a:rect l="l" t="t" r="r" b="b"/>
            <a:pathLst>
              <a:path w="0" h="1287779">
                <a:moveTo>
                  <a:pt x="0" y="0"/>
                </a:moveTo>
                <a:lnTo>
                  <a:pt x="0" y="128765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97130" y="4673980"/>
            <a:ext cx="0" cy="1287780"/>
          </a:xfrm>
          <a:custGeom>
            <a:avLst/>
            <a:gdLst/>
            <a:ahLst/>
            <a:cxnLst/>
            <a:rect l="l" t="t" r="r" b="b"/>
            <a:pathLst>
              <a:path w="0" h="1287779">
                <a:moveTo>
                  <a:pt x="0" y="0"/>
                </a:moveTo>
                <a:lnTo>
                  <a:pt x="0" y="128765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097983" y="4590669"/>
            <a:ext cx="1708785" cy="1347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970" sz="3075" spc="-6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8970" sz="3075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5"/>
              </a:spcBef>
              <a:tabLst>
                <a:tab pos="1204595" algn="l"/>
              </a:tabLst>
            </a:pP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970" sz="3075" spc="10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8970" sz="3075" spc="4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970" sz="3075" spc="-67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59055">
              <a:lnSpc>
                <a:spcPct val="100000"/>
              </a:lnSpc>
              <a:spcBef>
                <a:spcPts val="60"/>
              </a:spcBef>
            </a:pP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970" sz="3075" spc="52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970" sz="3075" spc="-6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8970" sz="30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31526" y="4590669"/>
            <a:ext cx="1070610" cy="13474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38100" marR="30480" indent="85725">
              <a:lnSpc>
                <a:spcPct val="101699"/>
              </a:lnSpc>
              <a:spcBef>
                <a:spcPts val="6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-89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8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-89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37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-8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8970" sz="30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64257" y="4590669"/>
            <a:ext cx="1041400" cy="134747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38100" marR="30480" indent="85725">
              <a:lnSpc>
                <a:spcPct val="101699"/>
              </a:lnSpc>
              <a:spcBef>
                <a:spcPts val="6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-12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0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5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-12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0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>
                <a:solidFill>
                  <a:srgbClr val="FFFFFF"/>
                </a:solidFill>
                <a:latin typeface="Times New Roman"/>
                <a:cs typeface="Times New Roman"/>
              </a:rPr>
              <a:t>3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-12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18970" sz="30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5187" y="1877720"/>
            <a:ext cx="6374765" cy="12192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341884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5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D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 </a:t>
            </a:r>
            <a:r>
              <a:rPr dirty="0" sz="2850" spc="6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35230" sz="3075" spc="89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35230" sz="3075" spc="195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C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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0</a:t>
            </a:r>
            <a:r>
              <a:rPr dirty="0" sz="2850" spc="-3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405"/>
              </a:spcBef>
            </a:pPr>
            <a:r>
              <a:rPr dirty="0" sz="2950" spc="7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950" spc="7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950" spc="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950" spc="-1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9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5252" sz="247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5252" sz="2475" spc="-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9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9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6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950" spc="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9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950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2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252" sz="2475" spc="37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5252" sz="2475" spc="-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9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950" spc="-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6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950" spc="1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950" spc="16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9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9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252" sz="2475" spc="6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5252" sz="2475" spc="-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9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9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9380" y="3569322"/>
            <a:ext cx="13760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3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30" i="1">
                <a:solidFill>
                  <a:srgbClr val="FFFF00"/>
                </a:solidFill>
                <a:latin typeface="Times New Roman"/>
                <a:cs typeface="Times New Roman"/>
              </a:rPr>
              <a:t>abc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</a:t>
            </a:r>
            <a:r>
              <a:rPr dirty="0" sz="2850" spc="-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00"/>
                </a:solidFill>
                <a:latin typeface="Times New Roman"/>
                <a:cs typeface="Times New Roman"/>
              </a:rPr>
              <a:t>0)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7577" y="3806825"/>
            <a:ext cx="410845" cy="0"/>
          </a:xfrm>
          <a:custGeom>
            <a:avLst/>
            <a:gdLst/>
            <a:ahLst/>
            <a:cxnLst/>
            <a:rect l="l" t="t" r="r" b="b"/>
            <a:pathLst>
              <a:path w="410845" h="0">
                <a:moveTo>
                  <a:pt x="0" y="0"/>
                </a:moveTo>
                <a:lnTo>
                  <a:pt x="41048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51881" y="3806825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28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56997" y="3806825"/>
            <a:ext cx="422909" cy="0"/>
          </a:xfrm>
          <a:custGeom>
            <a:avLst/>
            <a:gdLst/>
            <a:ahLst/>
            <a:cxnLst/>
            <a:rect l="l" t="t" r="r" b="b"/>
            <a:pathLst>
              <a:path w="422909" h="0">
                <a:moveTo>
                  <a:pt x="0" y="0"/>
                </a:moveTo>
                <a:lnTo>
                  <a:pt x="42240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07102" y="2576499"/>
            <a:ext cx="3578225" cy="1689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76835">
              <a:lnSpc>
                <a:spcPct val="100000"/>
              </a:lnSpc>
              <a:spcBef>
                <a:spcPts val="125"/>
              </a:spcBef>
            </a:pPr>
            <a:r>
              <a:rPr dirty="0" sz="2850" spc="-18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-27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-9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0325" sz="3075" spc="-4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0325" sz="3075" spc="-4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0325" sz="3075" spc="-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2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0325" sz="3075" spc="-3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76200" marR="1536700" indent="24765">
              <a:lnSpc>
                <a:spcPct val="117000"/>
              </a:lnSpc>
              <a:spcBef>
                <a:spcPts val="1650"/>
              </a:spcBef>
              <a:tabLst>
                <a:tab pos="549910" algn="l"/>
                <a:tab pos="862965" algn="l"/>
                <a:tab pos="887730" algn="l"/>
                <a:tab pos="1355090" algn="l"/>
                <a:tab pos="1645285" algn="l"/>
              </a:tabLst>
            </a:pPr>
            <a:r>
              <a:rPr dirty="0" sz="2850" spc="-18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-270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2850" spc="-1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0325" sz="3075" spc="-16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0325" sz="3075" spc="-89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0325" sz="3075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0325" sz="3075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69264"/>
            <a:ext cx="38474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平面与平面之间的关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系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3740" y="3539489"/>
            <a:ext cx="8356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14839" y="2782481"/>
            <a:ext cx="1095375" cy="166370"/>
          </a:xfrm>
          <a:custGeom>
            <a:avLst/>
            <a:gdLst/>
            <a:ahLst/>
            <a:cxnLst/>
            <a:rect l="l" t="t" r="r" b="b"/>
            <a:pathLst>
              <a:path w="1095375" h="166369">
                <a:moveTo>
                  <a:pt x="232283" y="165912"/>
                </a:moveTo>
                <a:lnTo>
                  <a:pt x="0" y="82956"/>
                </a:lnTo>
                <a:lnTo>
                  <a:pt x="232283" y="0"/>
                </a:lnTo>
                <a:lnTo>
                  <a:pt x="232283" y="6756"/>
                </a:lnTo>
                <a:lnTo>
                  <a:pt x="222758" y="6756"/>
                </a:lnTo>
                <a:lnTo>
                  <a:pt x="222758" y="13511"/>
                </a:lnTo>
                <a:lnTo>
                  <a:pt x="40866" y="78473"/>
                </a:lnTo>
                <a:lnTo>
                  <a:pt x="15760" y="78473"/>
                </a:lnTo>
                <a:lnTo>
                  <a:pt x="15760" y="87439"/>
                </a:lnTo>
                <a:lnTo>
                  <a:pt x="40866" y="87439"/>
                </a:lnTo>
                <a:lnTo>
                  <a:pt x="222758" y="152400"/>
                </a:lnTo>
                <a:lnTo>
                  <a:pt x="222758" y="159156"/>
                </a:lnTo>
                <a:lnTo>
                  <a:pt x="232283" y="159156"/>
                </a:lnTo>
                <a:lnTo>
                  <a:pt x="232283" y="165912"/>
                </a:lnTo>
                <a:close/>
              </a:path>
              <a:path w="1095375" h="166369">
                <a:moveTo>
                  <a:pt x="862838" y="44856"/>
                </a:moveTo>
                <a:lnTo>
                  <a:pt x="862838" y="0"/>
                </a:lnTo>
                <a:lnTo>
                  <a:pt x="881756" y="6756"/>
                </a:lnTo>
                <a:lnTo>
                  <a:pt x="872363" y="6756"/>
                </a:lnTo>
                <a:lnTo>
                  <a:pt x="866000" y="11239"/>
                </a:lnTo>
                <a:lnTo>
                  <a:pt x="872363" y="13511"/>
                </a:lnTo>
                <a:lnTo>
                  <a:pt x="872363" y="40093"/>
                </a:lnTo>
                <a:lnTo>
                  <a:pt x="867600" y="40093"/>
                </a:lnTo>
                <a:lnTo>
                  <a:pt x="862838" y="44856"/>
                </a:lnTo>
                <a:close/>
              </a:path>
              <a:path w="1095375" h="166369">
                <a:moveTo>
                  <a:pt x="222758" y="13511"/>
                </a:moveTo>
                <a:lnTo>
                  <a:pt x="222758" y="6756"/>
                </a:lnTo>
                <a:lnTo>
                  <a:pt x="229120" y="11239"/>
                </a:lnTo>
                <a:lnTo>
                  <a:pt x="222758" y="13511"/>
                </a:lnTo>
                <a:close/>
              </a:path>
              <a:path w="1095375" h="166369">
                <a:moveTo>
                  <a:pt x="872363" y="49618"/>
                </a:moveTo>
                <a:lnTo>
                  <a:pt x="222758" y="49618"/>
                </a:lnTo>
                <a:lnTo>
                  <a:pt x="222758" y="13511"/>
                </a:lnTo>
                <a:lnTo>
                  <a:pt x="229120" y="11239"/>
                </a:lnTo>
                <a:lnTo>
                  <a:pt x="222758" y="6756"/>
                </a:lnTo>
                <a:lnTo>
                  <a:pt x="232283" y="6756"/>
                </a:lnTo>
                <a:lnTo>
                  <a:pt x="232283" y="40093"/>
                </a:lnTo>
                <a:lnTo>
                  <a:pt x="227520" y="40093"/>
                </a:lnTo>
                <a:lnTo>
                  <a:pt x="232283" y="44856"/>
                </a:lnTo>
                <a:lnTo>
                  <a:pt x="872363" y="44856"/>
                </a:lnTo>
                <a:lnTo>
                  <a:pt x="872363" y="49618"/>
                </a:lnTo>
                <a:close/>
              </a:path>
              <a:path w="1095375" h="166369">
                <a:moveTo>
                  <a:pt x="872363" y="13511"/>
                </a:moveTo>
                <a:lnTo>
                  <a:pt x="866000" y="11239"/>
                </a:lnTo>
                <a:lnTo>
                  <a:pt x="872363" y="6756"/>
                </a:lnTo>
                <a:lnTo>
                  <a:pt x="872363" y="13511"/>
                </a:lnTo>
                <a:close/>
              </a:path>
              <a:path w="1095375" h="166369">
                <a:moveTo>
                  <a:pt x="1066807" y="82956"/>
                </a:moveTo>
                <a:lnTo>
                  <a:pt x="872363" y="13511"/>
                </a:lnTo>
                <a:lnTo>
                  <a:pt x="872363" y="6756"/>
                </a:lnTo>
                <a:lnTo>
                  <a:pt x="881756" y="6756"/>
                </a:lnTo>
                <a:lnTo>
                  <a:pt x="1082568" y="78473"/>
                </a:lnTo>
                <a:lnTo>
                  <a:pt x="1079360" y="78473"/>
                </a:lnTo>
                <a:lnTo>
                  <a:pt x="1066807" y="82956"/>
                </a:lnTo>
                <a:close/>
              </a:path>
              <a:path w="1095375" h="166369">
                <a:moveTo>
                  <a:pt x="232283" y="44856"/>
                </a:moveTo>
                <a:lnTo>
                  <a:pt x="227520" y="40093"/>
                </a:lnTo>
                <a:lnTo>
                  <a:pt x="232283" y="40093"/>
                </a:lnTo>
                <a:lnTo>
                  <a:pt x="232283" y="44856"/>
                </a:lnTo>
                <a:close/>
              </a:path>
              <a:path w="1095375" h="166369">
                <a:moveTo>
                  <a:pt x="862838" y="44856"/>
                </a:moveTo>
                <a:lnTo>
                  <a:pt x="232283" y="44856"/>
                </a:lnTo>
                <a:lnTo>
                  <a:pt x="232283" y="40093"/>
                </a:lnTo>
                <a:lnTo>
                  <a:pt x="862838" y="40093"/>
                </a:lnTo>
                <a:lnTo>
                  <a:pt x="862838" y="44856"/>
                </a:lnTo>
                <a:close/>
              </a:path>
              <a:path w="1095375" h="166369">
                <a:moveTo>
                  <a:pt x="872363" y="44856"/>
                </a:moveTo>
                <a:lnTo>
                  <a:pt x="862838" y="44856"/>
                </a:lnTo>
                <a:lnTo>
                  <a:pt x="867600" y="40093"/>
                </a:lnTo>
                <a:lnTo>
                  <a:pt x="872363" y="40093"/>
                </a:lnTo>
                <a:lnTo>
                  <a:pt x="872363" y="44856"/>
                </a:lnTo>
                <a:close/>
              </a:path>
              <a:path w="1095375" h="166369">
                <a:moveTo>
                  <a:pt x="15760" y="87439"/>
                </a:moveTo>
                <a:lnTo>
                  <a:pt x="15760" y="78473"/>
                </a:lnTo>
                <a:lnTo>
                  <a:pt x="28313" y="82956"/>
                </a:lnTo>
                <a:lnTo>
                  <a:pt x="15760" y="87439"/>
                </a:lnTo>
                <a:close/>
              </a:path>
              <a:path w="1095375" h="166369">
                <a:moveTo>
                  <a:pt x="28313" y="82956"/>
                </a:moveTo>
                <a:lnTo>
                  <a:pt x="15760" y="78473"/>
                </a:lnTo>
                <a:lnTo>
                  <a:pt x="40866" y="78473"/>
                </a:lnTo>
                <a:lnTo>
                  <a:pt x="28313" y="82956"/>
                </a:lnTo>
                <a:close/>
              </a:path>
              <a:path w="1095375" h="166369">
                <a:moveTo>
                  <a:pt x="1079360" y="87439"/>
                </a:moveTo>
                <a:lnTo>
                  <a:pt x="1066807" y="82956"/>
                </a:lnTo>
                <a:lnTo>
                  <a:pt x="1079360" y="78473"/>
                </a:lnTo>
                <a:lnTo>
                  <a:pt x="1079360" y="87439"/>
                </a:lnTo>
                <a:close/>
              </a:path>
              <a:path w="1095375" h="166369">
                <a:moveTo>
                  <a:pt x="1082568" y="87439"/>
                </a:moveTo>
                <a:lnTo>
                  <a:pt x="1079360" y="87439"/>
                </a:lnTo>
                <a:lnTo>
                  <a:pt x="1079360" y="78473"/>
                </a:lnTo>
                <a:lnTo>
                  <a:pt x="1082568" y="78473"/>
                </a:lnTo>
                <a:lnTo>
                  <a:pt x="1095121" y="82956"/>
                </a:lnTo>
                <a:lnTo>
                  <a:pt x="1082568" y="87439"/>
                </a:lnTo>
                <a:close/>
              </a:path>
              <a:path w="1095375" h="166369">
                <a:moveTo>
                  <a:pt x="40866" y="87439"/>
                </a:moveTo>
                <a:lnTo>
                  <a:pt x="15760" y="87439"/>
                </a:lnTo>
                <a:lnTo>
                  <a:pt x="28313" y="82956"/>
                </a:lnTo>
                <a:lnTo>
                  <a:pt x="40866" y="87439"/>
                </a:lnTo>
                <a:close/>
              </a:path>
              <a:path w="1095375" h="166369">
                <a:moveTo>
                  <a:pt x="881756" y="159156"/>
                </a:moveTo>
                <a:lnTo>
                  <a:pt x="872363" y="159156"/>
                </a:lnTo>
                <a:lnTo>
                  <a:pt x="872363" y="152400"/>
                </a:lnTo>
                <a:lnTo>
                  <a:pt x="1066807" y="82956"/>
                </a:lnTo>
                <a:lnTo>
                  <a:pt x="1079360" y="87439"/>
                </a:lnTo>
                <a:lnTo>
                  <a:pt x="1082568" y="87439"/>
                </a:lnTo>
                <a:lnTo>
                  <a:pt x="881756" y="159156"/>
                </a:lnTo>
                <a:close/>
              </a:path>
              <a:path w="1095375" h="166369">
                <a:moveTo>
                  <a:pt x="232283" y="159156"/>
                </a:moveTo>
                <a:lnTo>
                  <a:pt x="222758" y="159156"/>
                </a:lnTo>
                <a:lnTo>
                  <a:pt x="229120" y="154673"/>
                </a:lnTo>
                <a:lnTo>
                  <a:pt x="222758" y="152400"/>
                </a:lnTo>
                <a:lnTo>
                  <a:pt x="222758" y="116293"/>
                </a:lnTo>
                <a:lnTo>
                  <a:pt x="872363" y="116293"/>
                </a:lnTo>
                <a:lnTo>
                  <a:pt x="872363" y="121056"/>
                </a:lnTo>
                <a:lnTo>
                  <a:pt x="232283" y="121056"/>
                </a:lnTo>
                <a:lnTo>
                  <a:pt x="227520" y="125818"/>
                </a:lnTo>
                <a:lnTo>
                  <a:pt x="232283" y="125818"/>
                </a:lnTo>
                <a:lnTo>
                  <a:pt x="232283" y="159156"/>
                </a:lnTo>
                <a:close/>
              </a:path>
              <a:path w="1095375" h="166369">
                <a:moveTo>
                  <a:pt x="232283" y="125818"/>
                </a:moveTo>
                <a:lnTo>
                  <a:pt x="227520" y="125818"/>
                </a:lnTo>
                <a:lnTo>
                  <a:pt x="232283" y="121056"/>
                </a:lnTo>
                <a:lnTo>
                  <a:pt x="232283" y="125818"/>
                </a:lnTo>
                <a:close/>
              </a:path>
              <a:path w="1095375" h="166369">
                <a:moveTo>
                  <a:pt x="862838" y="125818"/>
                </a:moveTo>
                <a:lnTo>
                  <a:pt x="232283" y="125818"/>
                </a:lnTo>
                <a:lnTo>
                  <a:pt x="232283" y="121056"/>
                </a:lnTo>
                <a:lnTo>
                  <a:pt x="862838" y="121056"/>
                </a:lnTo>
                <a:lnTo>
                  <a:pt x="862838" y="125818"/>
                </a:lnTo>
                <a:close/>
              </a:path>
              <a:path w="1095375" h="166369">
                <a:moveTo>
                  <a:pt x="862838" y="165912"/>
                </a:moveTo>
                <a:lnTo>
                  <a:pt x="862838" y="121056"/>
                </a:lnTo>
                <a:lnTo>
                  <a:pt x="867600" y="125818"/>
                </a:lnTo>
                <a:lnTo>
                  <a:pt x="872363" y="125818"/>
                </a:lnTo>
                <a:lnTo>
                  <a:pt x="872363" y="152400"/>
                </a:lnTo>
                <a:lnTo>
                  <a:pt x="866000" y="154673"/>
                </a:lnTo>
                <a:lnTo>
                  <a:pt x="872363" y="159156"/>
                </a:lnTo>
                <a:lnTo>
                  <a:pt x="881756" y="159156"/>
                </a:lnTo>
                <a:lnTo>
                  <a:pt x="862838" y="165912"/>
                </a:lnTo>
                <a:close/>
              </a:path>
              <a:path w="1095375" h="166369">
                <a:moveTo>
                  <a:pt x="872363" y="125818"/>
                </a:moveTo>
                <a:lnTo>
                  <a:pt x="867600" y="125818"/>
                </a:lnTo>
                <a:lnTo>
                  <a:pt x="862838" y="121056"/>
                </a:lnTo>
                <a:lnTo>
                  <a:pt x="872363" y="121056"/>
                </a:lnTo>
                <a:lnTo>
                  <a:pt x="872363" y="125818"/>
                </a:lnTo>
                <a:close/>
              </a:path>
              <a:path w="1095375" h="166369">
                <a:moveTo>
                  <a:pt x="222758" y="159156"/>
                </a:moveTo>
                <a:lnTo>
                  <a:pt x="222758" y="152400"/>
                </a:lnTo>
                <a:lnTo>
                  <a:pt x="229120" y="154673"/>
                </a:lnTo>
                <a:lnTo>
                  <a:pt x="222758" y="159156"/>
                </a:lnTo>
                <a:close/>
              </a:path>
              <a:path w="1095375" h="166369">
                <a:moveTo>
                  <a:pt x="872363" y="159156"/>
                </a:moveTo>
                <a:lnTo>
                  <a:pt x="866000" y="154673"/>
                </a:lnTo>
                <a:lnTo>
                  <a:pt x="872363" y="152400"/>
                </a:lnTo>
                <a:lnTo>
                  <a:pt x="872363" y="159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14839" y="3739743"/>
            <a:ext cx="1095375" cy="166370"/>
          </a:xfrm>
          <a:custGeom>
            <a:avLst/>
            <a:gdLst/>
            <a:ahLst/>
            <a:cxnLst/>
            <a:rect l="l" t="t" r="r" b="b"/>
            <a:pathLst>
              <a:path w="1095375" h="166370">
                <a:moveTo>
                  <a:pt x="232283" y="165912"/>
                </a:moveTo>
                <a:lnTo>
                  <a:pt x="0" y="82956"/>
                </a:lnTo>
                <a:lnTo>
                  <a:pt x="232283" y="0"/>
                </a:lnTo>
                <a:lnTo>
                  <a:pt x="232283" y="6756"/>
                </a:lnTo>
                <a:lnTo>
                  <a:pt x="222758" y="6756"/>
                </a:lnTo>
                <a:lnTo>
                  <a:pt x="222758" y="13511"/>
                </a:lnTo>
                <a:lnTo>
                  <a:pt x="40866" y="78473"/>
                </a:lnTo>
                <a:lnTo>
                  <a:pt x="15760" y="78473"/>
                </a:lnTo>
                <a:lnTo>
                  <a:pt x="15760" y="87439"/>
                </a:lnTo>
                <a:lnTo>
                  <a:pt x="40866" y="87439"/>
                </a:lnTo>
                <a:lnTo>
                  <a:pt x="222758" y="152400"/>
                </a:lnTo>
                <a:lnTo>
                  <a:pt x="222758" y="159156"/>
                </a:lnTo>
                <a:lnTo>
                  <a:pt x="232283" y="159156"/>
                </a:lnTo>
                <a:lnTo>
                  <a:pt x="232283" y="165912"/>
                </a:lnTo>
                <a:close/>
              </a:path>
              <a:path w="1095375" h="166370">
                <a:moveTo>
                  <a:pt x="862838" y="44856"/>
                </a:moveTo>
                <a:lnTo>
                  <a:pt x="862838" y="0"/>
                </a:lnTo>
                <a:lnTo>
                  <a:pt x="881756" y="6756"/>
                </a:lnTo>
                <a:lnTo>
                  <a:pt x="872363" y="6756"/>
                </a:lnTo>
                <a:lnTo>
                  <a:pt x="866000" y="11239"/>
                </a:lnTo>
                <a:lnTo>
                  <a:pt x="872363" y="13511"/>
                </a:lnTo>
                <a:lnTo>
                  <a:pt x="872363" y="40093"/>
                </a:lnTo>
                <a:lnTo>
                  <a:pt x="867600" y="40093"/>
                </a:lnTo>
                <a:lnTo>
                  <a:pt x="862838" y="44856"/>
                </a:lnTo>
                <a:close/>
              </a:path>
              <a:path w="1095375" h="166370">
                <a:moveTo>
                  <a:pt x="222758" y="13511"/>
                </a:moveTo>
                <a:lnTo>
                  <a:pt x="222758" y="6756"/>
                </a:lnTo>
                <a:lnTo>
                  <a:pt x="229120" y="11239"/>
                </a:lnTo>
                <a:lnTo>
                  <a:pt x="222758" y="13511"/>
                </a:lnTo>
                <a:close/>
              </a:path>
              <a:path w="1095375" h="166370">
                <a:moveTo>
                  <a:pt x="872363" y="49618"/>
                </a:moveTo>
                <a:lnTo>
                  <a:pt x="222758" y="49618"/>
                </a:lnTo>
                <a:lnTo>
                  <a:pt x="222758" y="13511"/>
                </a:lnTo>
                <a:lnTo>
                  <a:pt x="229120" y="11239"/>
                </a:lnTo>
                <a:lnTo>
                  <a:pt x="222758" y="6756"/>
                </a:lnTo>
                <a:lnTo>
                  <a:pt x="232283" y="6756"/>
                </a:lnTo>
                <a:lnTo>
                  <a:pt x="232283" y="40093"/>
                </a:lnTo>
                <a:lnTo>
                  <a:pt x="227520" y="40093"/>
                </a:lnTo>
                <a:lnTo>
                  <a:pt x="232283" y="44856"/>
                </a:lnTo>
                <a:lnTo>
                  <a:pt x="872363" y="44856"/>
                </a:lnTo>
                <a:lnTo>
                  <a:pt x="872363" y="49618"/>
                </a:lnTo>
                <a:close/>
              </a:path>
              <a:path w="1095375" h="166370">
                <a:moveTo>
                  <a:pt x="872363" y="13511"/>
                </a:moveTo>
                <a:lnTo>
                  <a:pt x="866000" y="11239"/>
                </a:lnTo>
                <a:lnTo>
                  <a:pt x="872363" y="6756"/>
                </a:lnTo>
                <a:lnTo>
                  <a:pt x="872363" y="13511"/>
                </a:lnTo>
                <a:close/>
              </a:path>
              <a:path w="1095375" h="166370">
                <a:moveTo>
                  <a:pt x="1066807" y="82956"/>
                </a:moveTo>
                <a:lnTo>
                  <a:pt x="872363" y="13511"/>
                </a:lnTo>
                <a:lnTo>
                  <a:pt x="872363" y="6756"/>
                </a:lnTo>
                <a:lnTo>
                  <a:pt x="881756" y="6756"/>
                </a:lnTo>
                <a:lnTo>
                  <a:pt x="1082568" y="78473"/>
                </a:lnTo>
                <a:lnTo>
                  <a:pt x="1079360" y="78473"/>
                </a:lnTo>
                <a:lnTo>
                  <a:pt x="1066807" y="82956"/>
                </a:lnTo>
                <a:close/>
              </a:path>
              <a:path w="1095375" h="166370">
                <a:moveTo>
                  <a:pt x="232283" y="44856"/>
                </a:moveTo>
                <a:lnTo>
                  <a:pt x="227520" y="40093"/>
                </a:lnTo>
                <a:lnTo>
                  <a:pt x="232283" y="40093"/>
                </a:lnTo>
                <a:lnTo>
                  <a:pt x="232283" y="44856"/>
                </a:lnTo>
                <a:close/>
              </a:path>
              <a:path w="1095375" h="166370">
                <a:moveTo>
                  <a:pt x="862838" y="44856"/>
                </a:moveTo>
                <a:lnTo>
                  <a:pt x="232283" y="44856"/>
                </a:lnTo>
                <a:lnTo>
                  <a:pt x="232283" y="40093"/>
                </a:lnTo>
                <a:lnTo>
                  <a:pt x="862838" y="40093"/>
                </a:lnTo>
                <a:lnTo>
                  <a:pt x="862838" y="44856"/>
                </a:lnTo>
                <a:close/>
              </a:path>
              <a:path w="1095375" h="166370">
                <a:moveTo>
                  <a:pt x="872363" y="44856"/>
                </a:moveTo>
                <a:lnTo>
                  <a:pt x="862838" y="44856"/>
                </a:lnTo>
                <a:lnTo>
                  <a:pt x="867600" y="40093"/>
                </a:lnTo>
                <a:lnTo>
                  <a:pt x="872363" y="40093"/>
                </a:lnTo>
                <a:lnTo>
                  <a:pt x="872363" y="44856"/>
                </a:lnTo>
                <a:close/>
              </a:path>
              <a:path w="1095375" h="166370">
                <a:moveTo>
                  <a:pt x="15760" y="87439"/>
                </a:moveTo>
                <a:lnTo>
                  <a:pt x="15760" y="78473"/>
                </a:lnTo>
                <a:lnTo>
                  <a:pt x="28313" y="82956"/>
                </a:lnTo>
                <a:lnTo>
                  <a:pt x="15760" y="87439"/>
                </a:lnTo>
                <a:close/>
              </a:path>
              <a:path w="1095375" h="166370">
                <a:moveTo>
                  <a:pt x="28313" y="82956"/>
                </a:moveTo>
                <a:lnTo>
                  <a:pt x="15760" y="78473"/>
                </a:lnTo>
                <a:lnTo>
                  <a:pt x="40866" y="78473"/>
                </a:lnTo>
                <a:lnTo>
                  <a:pt x="28313" y="82956"/>
                </a:lnTo>
                <a:close/>
              </a:path>
              <a:path w="1095375" h="166370">
                <a:moveTo>
                  <a:pt x="1079360" y="87439"/>
                </a:moveTo>
                <a:lnTo>
                  <a:pt x="1066807" y="82956"/>
                </a:lnTo>
                <a:lnTo>
                  <a:pt x="1079360" y="78473"/>
                </a:lnTo>
                <a:lnTo>
                  <a:pt x="1079360" y="87439"/>
                </a:lnTo>
                <a:close/>
              </a:path>
              <a:path w="1095375" h="166370">
                <a:moveTo>
                  <a:pt x="1082568" y="87439"/>
                </a:moveTo>
                <a:lnTo>
                  <a:pt x="1079360" y="87439"/>
                </a:lnTo>
                <a:lnTo>
                  <a:pt x="1079360" y="78473"/>
                </a:lnTo>
                <a:lnTo>
                  <a:pt x="1082568" y="78473"/>
                </a:lnTo>
                <a:lnTo>
                  <a:pt x="1095121" y="82956"/>
                </a:lnTo>
                <a:lnTo>
                  <a:pt x="1082568" y="87439"/>
                </a:lnTo>
                <a:close/>
              </a:path>
              <a:path w="1095375" h="166370">
                <a:moveTo>
                  <a:pt x="40866" y="87439"/>
                </a:moveTo>
                <a:lnTo>
                  <a:pt x="15760" y="87439"/>
                </a:lnTo>
                <a:lnTo>
                  <a:pt x="28313" y="82956"/>
                </a:lnTo>
                <a:lnTo>
                  <a:pt x="40866" y="87439"/>
                </a:lnTo>
                <a:close/>
              </a:path>
              <a:path w="1095375" h="166370">
                <a:moveTo>
                  <a:pt x="881756" y="159156"/>
                </a:moveTo>
                <a:lnTo>
                  <a:pt x="872363" y="159156"/>
                </a:lnTo>
                <a:lnTo>
                  <a:pt x="872363" y="152400"/>
                </a:lnTo>
                <a:lnTo>
                  <a:pt x="1066807" y="82956"/>
                </a:lnTo>
                <a:lnTo>
                  <a:pt x="1079360" y="87439"/>
                </a:lnTo>
                <a:lnTo>
                  <a:pt x="1082568" y="87439"/>
                </a:lnTo>
                <a:lnTo>
                  <a:pt x="881756" y="159156"/>
                </a:lnTo>
                <a:close/>
              </a:path>
              <a:path w="1095375" h="166370">
                <a:moveTo>
                  <a:pt x="232283" y="159156"/>
                </a:moveTo>
                <a:lnTo>
                  <a:pt x="222758" y="159156"/>
                </a:lnTo>
                <a:lnTo>
                  <a:pt x="229120" y="154673"/>
                </a:lnTo>
                <a:lnTo>
                  <a:pt x="222758" y="152400"/>
                </a:lnTo>
                <a:lnTo>
                  <a:pt x="222758" y="116293"/>
                </a:lnTo>
                <a:lnTo>
                  <a:pt x="872363" y="116293"/>
                </a:lnTo>
                <a:lnTo>
                  <a:pt x="872363" y="121056"/>
                </a:lnTo>
                <a:lnTo>
                  <a:pt x="232283" y="121056"/>
                </a:lnTo>
                <a:lnTo>
                  <a:pt x="227520" y="125818"/>
                </a:lnTo>
                <a:lnTo>
                  <a:pt x="232283" y="125818"/>
                </a:lnTo>
                <a:lnTo>
                  <a:pt x="232283" y="159156"/>
                </a:lnTo>
                <a:close/>
              </a:path>
              <a:path w="1095375" h="166370">
                <a:moveTo>
                  <a:pt x="232283" y="125818"/>
                </a:moveTo>
                <a:lnTo>
                  <a:pt x="227520" y="125818"/>
                </a:lnTo>
                <a:lnTo>
                  <a:pt x="232283" y="121056"/>
                </a:lnTo>
                <a:lnTo>
                  <a:pt x="232283" y="125818"/>
                </a:lnTo>
                <a:close/>
              </a:path>
              <a:path w="1095375" h="166370">
                <a:moveTo>
                  <a:pt x="862838" y="125818"/>
                </a:moveTo>
                <a:lnTo>
                  <a:pt x="232283" y="125818"/>
                </a:lnTo>
                <a:lnTo>
                  <a:pt x="232283" y="121056"/>
                </a:lnTo>
                <a:lnTo>
                  <a:pt x="862838" y="121056"/>
                </a:lnTo>
                <a:lnTo>
                  <a:pt x="862838" y="125818"/>
                </a:lnTo>
                <a:close/>
              </a:path>
              <a:path w="1095375" h="166370">
                <a:moveTo>
                  <a:pt x="862838" y="165912"/>
                </a:moveTo>
                <a:lnTo>
                  <a:pt x="862838" y="121056"/>
                </a:lnTo>
                <a:lnTo>
                  <a:pt x="867600" y="125818"/>
                </a:lnTo>
                <a:lnTo>
                  <a:pt x="872363" y="125818"/>
                </a:lnTo>
                <a:lnTo>
                  <a:pt x="872363" y="152400"/>
                </a:lnTo>
                <a:lnTo>
                  <a:pt x="866000" y="154673"/>
                </a:lnTo>
                <a:lnTo>
                  <a:pt x="872363" y="159156"/>
                </a:lnTo>
                <a:lnTo>
                  <a:pt x="881756" y="159156"/>
                </a:lnTo>
                <a:lnTo>
                  <a:pt x="862838" y="165912"/>
                </a:lnTo>
                <a:close/>
              </a:path>
              <a:path w="1095375" h="166370">
                <a:moveTo>
                  <a:pt x="872363" y="125818"/>
                </a:moveTo>
                <a:lnTo>
                  <a:pt x="867600" y="125818"/>
                </a:lnTo>
                <a:lnTo>
                  <a:pt x="862838" y="121056"/>
                </a:lnTo>
                <a:lnTo>
                  <a:pt x="872363" y="121056"/>
                </a:lnTo>
                <a:lnTo>
                  <a:pt x="872363" y="125818"/>
                </a:lnTo>
                <a:close/>
              </a:path>
              <a:path w="1095375" h="166370">
                <a:moveTo>
                  <a:pt x="222758" y="159156"/>
                </a:moveTo>
                <a:lnTo>
                  <a:pt x="222758" y="152400"/>
                </a:lnTo>
                <a:lnTo>
                  <a:pt x="229120" y="154673"/>
                </a:lnTo>
                <a:lnTo>
                  <a:pt x="222758" y="159156"/>
                </a:lnTo>
                <a:close/>
              </a:path>
              <a:path w="1095375" h="166370">
                <a:moveTo>
                  <a:pt x="872363" y="159156"/>
                </a:moveTo>
                <a:lnTo>
                  <a:pt x="866000" y="154673"/>
                </a:lnTo>
                <a:lnTo>
                  <a:pt x="872363" y="152400"/>
                </a:lnTo>
                <a:lnTo>
                  <a:pt x="872363" y="159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56888" y="46799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74603" y="46799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18407" y="52062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72305" y="52062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11180" y="52062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2690" y="52062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35870" y="5127625"/>
            <a:ext cx="1362710" cy="0"/>
          </a:xfrm>
          <a:custGeom>
            <a:avLst/>
            <a:gdLst/>
            <a:ahLst/>
            <a:cxnLst/>
            <a:rect l="l" t="t" r="r" b="b"/>
            <a:pathLst>
              <a:path w="1362710" h="0">
                <a:moveTo>
                  <a:pt x="0" y="0"/>
                </a:moveTo>
                <a:lnTo>
                  <a:pt x="136253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718369" y="4508951"/>
            <a:ext cx="1031875" cy="1078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 marR="55880" indent="38100">
              <a:lnSpc>
                <a:spcPct val="121200"/>
              </a:lnSpc>
              <a:spcBef>
                <a:spcPts val="90"/>
              </a:spcBef>
              <a:tabLst>
                <a:tab pos="655955" algn="l"/>
              </a:tabLst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-1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940" y="4783737"/>
            <a:ext cx="281749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78879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夹角公式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baseline="-5847" sz="4275" spc="-82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-5555" sz="4500" spc="-82" i="1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dirty="0" baseline="-5847" sz="4275" spc="-82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5847" sz="4275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84600" y="46513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18000" y="46513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43325" y="51847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52925" y="518477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88340" y="2592476"/>
            <a:ext cx="25558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9664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垂直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943" sz="2925" spc="3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778000" y="265112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11400" y="265112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54022" y="3553447"/>
            <a:ext cx="16059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87525" y="360362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62200" y="3603625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82925" y="3581400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47065" y="1781162"/>
            <a:ext cx="80257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5544820" algn="l"/>
              </a:tabLst>
            </a:pP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平</a:t>
            </a:r>
            <a:r>
              <a:rPr dirty="0" baseline="3968" sz="4200" spc="914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50" spc="-4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41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8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2925" spc="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21367" sz="2925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0,	</a:t>
            </a:r>
            <a:r>
              <a:rPr dirty="0" sz="2850" spc="25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72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40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6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97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7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7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7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45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8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0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172200" y="1830387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30925" y="1182687"/>
            <a:ext cx="269875" cy="76200"/>
          </a:xfrm>
          <a:custGeom>
            <a:avLst/>
            <a:gdLst/>
            <a:ahLst/>
            <a:cxnLst/>
            <a:rect l="l" t="t" r="r" b="b"/>
            <a:pathLst>
              <a:path w="269875" h="76200">
                <a:moveTo>
                  <a:pt x="193675" y="76200"/>
                </a:moveTo>
                <a:lnTo>
                  <a:pt x="193675" y="0"/>
                </a:lnTo>
                <a:lnTo>
                  <a:pt x="260350" y="33337"/>
                </a:lnTo>
                <a:lnTo>
                  <a:pt x="212725" y="33337"/>
                </a:lnTo>
                <a:lnTo>
                  <a:pt x="212725" y="42862"/>
                </a:lnTo>
                <a:lnTo>
                  <a:pt x="260350" y="42862"/>
                </a:lnTo>
                <a:lnTo>
                  <a:pt x="193675" y="76200"/>
                </a:lnTo>
                <a:close/>
              </a:path>
              <a:path w="269875" h="76200">
                <a:moveTo>
                  <a:pt x="193675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93675" y="33337"/>
                </a:lnTo>
                <a:lnTo>
                  <a:pt x="193675" y="42862"/>
                </a:lnTo>
                <a:close/>
              </a:path>
              <a:path w="269875" h="76200">
                <a:moveTo>
                  <a:pt x="260350" y="42862"/>
                </a:moveTo>
                <a:lnTo>
                  <a:pt x="212725" y="42862"/>
                </a:lnTo>
                <a:lnTo>
                  <a:pt x="212725" y="33337"/>
                </a:lnTo>
                <a:lnTo>
                  <a:pt x="260350" y="33337"/>
                </a:lnTo>
                <a:lnTo>
                  <a:pt x="269875" y="38100"/>
                </a:lnTo>
                <a:lnTo>
                  <a:pt x="260350" y="4286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47065" y="1127290"/>
            <a:ext cx="7967980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5534025" algn="l"/>
              </a:tabLst>
            </a:pPr>
            <a:r>
              <a:rPr dirty="0" baseline="8928" sz="4200" b="0">
                <a:solidFill>
                  <a:srgbClr val="FFFFFF"/>
                </a:solidFill>
                <a:latin typeface="新宋体"/>
                <a:cs typeface="新宋体"/>
              </a:rPr>
              <a:t>平</a:t>
            </a:r>
            <a:r>
              <a:rPr dirty="0" baseline="8928" sz="4200" spc="914" b="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50" spc="45" b="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baseline="-19943" sz="2925" spc="67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17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50" spc="-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943" sz="2925" spc="89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60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3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943" sz="2925" spc="127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3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40" b="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19943" sz="2925" spc="209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40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b="0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19943" sz="2925" spc="127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5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" b="0">
                <a:solidFill>
                  <a:srgbClr val="FFFFFF"/>
                </a:solidFill>
                <a:latin typeface="Times New Roman"/>
                <a:cs typeface="Times New Roman"/>
              </a:rPr>
              <a:t>0,	</a:t>
            </a:r>
            <a:r>
              <a:rPr dirty="0" sz="2850" spc="-85" b="0" i="1">
                <a:latin typeface="Times New Roman"/>
                <a:cs typeface="Times New Roman"/>
              </a:rPr>
              <a:t>n</a:t>
            </a:r>
            <a:r>
              <a:rPr dirty="0" baseline="-21367" sz="2925" spc="-127" b="0">
                <a:latin typeface="Times New Roman"/>
                <a:cs typeface="Times New Roman"/>
              </a:rPr>
              <a:t>1</a:t>
            </a:r>
            <a:r>
              <a:rPr dirty="0" baseline="-21367" sz="2925" spc="-120" b="0">
                <a:latin typeface="Times New Roman"/>
                <a:cs typeface="Times New Roman"/>
              </a:rPr>
              <a:t> </a:t>
            </a:r>
            <a:r>
              <a:rPr dirty="0" sz="2850" spc="10" b="0">
                <a:latin typeface="Symbol"/>
                <a:cs typeface="Symbol"/>
              </a:rPr>
              <a:t></a:t>
            </a:r>
            <a:r>
              <a:rPr dirty="0" sz="2850" spc="-80" b="0">
                <a:latin typeface="Times New Roman"/>
                <a:cs typeface="Times New Roman"/>
              </a:rPr>
              <a:t> </a:t>
            </a:r>
            <a:r>
              <a:rPr dirty="0" sz="2850" spc="5" b="0">
                <a:latin typeface="Times New Roman"/>
                <a:cs typeface="Times New Roman"/>
              </a:rPr>
              <a:t>(</a:t>
            </a:r>
            <a:r>
              <a:rPr dirty="0" sz="2850" spc="-405" b="0">
                <a:latin typeface="Times New Roman"/>
                <a:cs typeface="Times New Roman"/>
              </a:rPr>
              <a:t> </a:t>
            </a:r>
            <a:r>
              <a:rPr dirty="0" sz="2850" spc="60" b="0" i="1">
                <a:latin typeface="Times New Roman"/>
                <a:cs typeface="Times New Roman"/>
              </a:rPr>
              <a:t>A</a:t>
            </a:r>
            <a:r>
              <a:rPr dirty="0" baseline="-21367" sz="2925" spc="89" b="0">
                <a:latin typeface="Times New Roman"/>
                <a:cs typeface="Times New Roman"/>
              </a:rPr>
              <a:t>1</a:t>
            </a:r>
            <a:r>
              <a:rPr dirty="0" sz="2850" spc="60" b="0">
                <a:latin typeface="Times New Roman"/>
                <a:cs typeface="Times New Roman"/>
              </a:rPr>
              <a:t>,</a:t>
            </a:r>
            <a:r>
              <a:rPr dirty="0" sz="2850" spc="-290" b="0">
                <a:latin typeface="Times New Roman"/>
                <a:cs typeface="Times New Roman"/>
              </a:rPr>
              <a:t> </a:t>
            </a:r>
            <a:r>
              <a:rPr dirty="0" sz="2850" spc="110" b="0" i="1">
                <a:latin typeface="Times New Roman"/>
                <a:cs typeface="Times New Roman"/>
              </a:rPr>
              <a:t>B</a:t>
            </a:r>
            <a:r>
              <a:rPr dirty="0" baseline="-21367" sz="2925" spc="165" b="0">
                <a:latin typeface="Times New Roman"/>
                <a:cs typeface="Times New Roman"/>
              </a:rPr>
              <a:t>1</a:t>
            </a:r>
            <a:r>
              <a:rPr dirty="0" sz="2850" spc="110" b="0">
                <a:latin typeface="Times New Roman"/>
                <a:cs typeface="Times New Roman"/>
              </a:rPr>
              <a:t>,</a:t>
            </a:r>
            <a:r>
              <a:rPr dirty="0" sz="2850" spc="-465" b="0">
                <a:latin typeface="Times New Roman"/>
                <a:cs typeface="Times New Roman"/>
              </a:rPr>
              <a:t> </a:t>
            </a:r>
            <a:r>
              <a:rPr dirty="0" sz="2850" spc="135" b="0" i="1">
                <a:latin typeface="Times New Roman"/>
                <a:cs typeface="Times New Roman"/>
              </a:rPr>
              <a:t>C</a:t>
            </a:r>
            <a:r>
              <a:rPr dirty="0" baseline="-21367" sz="2925" spc="202" b="0">
                <a:latin typeface="Times New Roman"/>
                <a:cs typeface="Times New Roman"/>
              </a:rPr>
              <a:t>1</a:t>
            </a:r>
            <a:r>
              <a:rPr dirty="0" baseline="-21367" sz="2925" spc="-442" b="0">
                <a:latin typeface="Times New Roman"/>
                <a:cs typeface="Times New Roman"/>
              </a:rPr>
              <a:t> </a:t>
            </a:r>
            <a:r>
              <a:rPr dirty="0" sz="2850" spc="5" b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50" y="6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" y="2038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313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0701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7939" y="120650"/>
            <a:ext cx="1854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行楷"/>
                <a:cs typeface="华文行楷"/>
              </a:rPr>
              <a:t>第四节</a:t>
            </a:r>
            <a:endParaRPr sz="4800">
              <a:latin typeface="华文行楷"/>
              <a:cs typeface="华文行楷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339" y="2981324"/>
            <a:ext cx="4312285" cy="14966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一、空间直线方程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endParaRPr sz="320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二、线面间的位置关系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059939" y="1003617"/>
            <a:ext cx="4902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FFFF00"/>
                </a:solidFill>
                <a:latin typeface="华文行楷"/>
                <a:cs typeface="华文行楷"/>
              </a:rPr>
              <a:t>空间直线及其方程</a:t>
            </a:r>
            <a:endParaRPr sz="4800">
              <a:latin typeface="华文行楷"/>
              <a:cs typeface="华文行楷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4495800"/>
            <a:ext cx="1591056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34275" y="246062"/>
            <a:ext cx="1349375" cy="532130"/>
          </a:xfrm>
          <a:custGeom>
            <a:avLst/>
            <a:gdLst/>
            <a:ahLst/>
            <a:cxnLst/>
            <a:rect l="l" t="t" r="r" b="b"/>
            <a:pathLst>
              <a:path w="1349375" h="532130">
                <a:moveTo>
                  <a:pt x="1349375" y="531812"/>
                </a:moveTo>
                <a:lnTo>
                  <a:pt x="0" y="531812"/>
                </a:lnTo>
                <a:lnTo>
                  <a:pt x="0" y="0"/>
                </a:lnTo>
                <a:lnTo>
                  <a:pt x="1349375" y="0"/>
                </a:lnTo>
                <a:lnTo>
                  <a:pt x="13493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2287"/>
                </a:lnTo>
                <a:lnTo>
                  <a:pt x="4762" y="522287"/>
                </a:lnTo>
                <a:lnTo>
                  <a:pt x="9525" y="527050"/>
                </a:lnTo>
                <a:lnTo>
                  <a:pt x="1349375" y="527050"/>
                </a:lnTo>
                <a:lnTo>
                  <a:pt x="1349375" y="531812"/>
                </a:lnTo>
                <a:close/>
              </a:path>
              <a:path w="1349375" h="532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375" h="532130">
                <a:moveTo>
                  <a:pt x="13398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9850" y="4762"/>
                </a:lnTo>
                <a:lnTo>
                  <a:pt x="1339850" y="9525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1339850" y="4762"/>
                </a:lnTo>
                <a:lnTo>
                  <a:pt x="1344612" y="9525"/>
                </a:lnTo>
                <a:lnTo>
                  <a:pt x="1349375" y="9525"/>
                </a:lnTo>
                <a:lnTo>
                  <a:pt x="1349375" y="522287"/>
                </a:lnTo>
                <a:lnTo>
                  <a:pt x="1344612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9525"/>
                </a:moveTo>
                <a:lnTo>
                  <a:pt x="1344612" y="9525"/>
                </a:lnTo>
                <a:lnTo>
                  <a:pt x="1339850" y="4762"/>
                </a:lnTo>
                <a:lnTo>
                  <a:pt x="1349375" y="4762"/>
                </a:lnTo>
                <a:lnTo>
                  <a:pt x="1349375" y="9525"/>
                </a:lnTo>
                <a:close/>
              </a:path>
              <a:path w="1349375" h="532130">
                <a:moveTo>
                  <a:pt x="9525" y="527050"/>
                </a:moveTo>
                <a:lnTo>
                  <a:pt x="4762" y="522287"/>
                </a:lnTo>
                <a:lnTo>
                  <a:pt x="9525" y="522287"/>
                </a:lnTo>
                <a:lnTo>
                  <a:pt x="9525" y="527050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9525" y="527050"/>
                </a:lnTo>
                <a:lnTo>
                  <a:pt x="9525" y="522287"/>
                </a:lnTo>
                <a:lnTo>
                  <a:pt x="1339850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527050"/>
                </a:moveTo>
                <a:lnTo>
                  <a:pt x="1339850" y="527050"/>
                </a:lnTo>
                <a:lnTo>
                  <a:pt x="1344612" y="522287"/>
                </a:lnTo>
                <a:lnTo>
                  <a:pt x="1349375" y="522287"/>
                </a:lnTo>
                <a:lnTo>
                  <a:pt x="1349375" y="5270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06042" y="262889"/>
            <a:ext cx="10934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FFFF"/>
                </a:solidFill>
                <a:latin typeface="新宋体"/>
                <a:cs typeface="新宋体"/>
              </a:rPr>
              <a:t>第</a:t>
            </a:r>
            <a:r>
              <a:rPr dirty="0" sz="2800" b="1">
                <a:solidFill>
                  <a:srgbClr val="00FFFF"/>
                </a:solidFill>
                <a:latin typeface="新宋体"/>
                <a:cs typeface="新宋体"/>
              </a:rPr>
              <a:t>八</a:t>
            </a:r>
            <a:r>
              <a:rPr dirty="0" sz="2800" spc="-5">
                <a:solidFill>
                  <a:srgbClr val="00FFFF"/>
                </a:solidFill>
                <a:latin typeface="新宋体"/>
                <a:cs typeface="新宋体"/>
              </a:rPr>
              <a:t>章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438400"/>
            <a:ext cx="4419600" cy="1219200"/>
          </a:xfrm>
          <a:custGeom>
            <a:avLst/>
            <a:gdLst/>
            <a:ahLst/>
            <a:cxnLst/>
            <a:rect l="l" t="t" r="r" b="b"/>
            <a:pathLst>
              <a:path w="4419600" h="1219200">
                <a:moveTo>
                  <a:pt x="0" y="0"/>
                </a:moveTo>
                <a:lnTo>
                  <a:pt x="4419600" y="0"/>
                </a:lnTo>
                <a:lnTo>
                  <a:pt x="4419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66837" y="2433637"/>
            <a:ext cx="4429125" cy="1228725"/>
          </a:xfrm>
          <a:custGeom>
            <a:avLst/>
            <a:gdLst/>
            <a:ahLst/>
            <a:cxnLst/>
            <a:rect l="l" t="t" r="r" b="b"/>
            <a:pathLst>
              <a:path w="4429125" h="1228725">
                <a:moveTo>
                  <a:pt x="4429125" y="1228725"/>
                </a:moveTo>
                <a:lnTo>
                  <a:pt x="0" y="1228725"/>
                </a:lnTo>
                <a:lnTo>
                  <a:pt x="0" y="0"/>
                </a:lnTo>
                <a:lnTo>
                  <a:pt x="4429125" y="0"/>
                </a:lnTo>
                <a:lnTo>
                  <a:pt x="44291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19200"/>
                </a:lnTo>
                <a:lnTo>
                  <a:pt x="4762" y="1219200"/>
                </a:lnTo>
                <a:lnTo>
                  <a:pt x="9525" y="1223962"/>
                </a:lnTo>
                <a:lnTo>
                  <a:pt x="4429125" y="1223962"/>
                </a:lnTo>
                <a:lnTo>
                  <a:pt x="4429125" y="1228725"/>
                </a:lnTo>
                <a:close/>
              </a:path>
              <a:path w="4429125" h="12287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429125" h="1228725">
                <a:moveTo>
                  <a:pt x="44196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419600" y="4762"/>
                </a:lnTo>
                <a:lnTo>
                  <a:pt x="4419600" y="9525"/>
                </a:lnTo>
                <a:close/>
              </a:path>
              <a:path w="4429125" h="1228725">
                <a:moveTo>
                  <a:pt x="4419600" y="1223962"/>
                </a:moveTo>
                <a:lnTo>
                  <a:pt x="4419600" y="4762"/>
                </a:lnTo>
                <a:lnTo>
                  <a:pt x="4424362" y="9525"/>
                </a:lnTo>
                <a:lnTo>
                  <a:pt x="4429125" y="9525"/>
                </a:lnTo>
                <a:lnTo>
                  <a:pt x="4429125" y="1219200"/>
                </a:lnTo>
                <a:lnTo>
                  <a:pt x="4424362" y="1219200"/>
                </a:lnTo>
                <a:lnTo>
                  <a:pt x="4419600" y="1223962"/>
                </a:lnTo>
                <a:close/>
              </a:path>
              <a:path w="4429125" h="1228725">
                <a:moveTo>
                  <a:pt x="4429125" y="9525"/>
                </a:moveTo>
                <a:lnTo>
                  <a:pt x="4424362" y="9525"/>
                </a:lnTo>
                <a:lnTo>
                  <a:pt x="4419600" y="4762"/>
                </a:lnTo>
                <a:lnTo>
                  <a:pt x="4429125" y="4762"/>
                </a:lnTo>
                <a:lnTo>
                  <a:pt x="4429125" y="9525"/>
                </a:lnTo>
                <a:close/>
              </a:path>
              <a:path w="4429125" h="1228725">
                <a:moveTo>
                  <a:pt x="9525" y="1223962"/>
                </a:moveTo>
                <a:lnTo>
                  <a:pt x="4762" y="1219200"/>
                </a:lnTo>
                <a:lnTo>
                  <a:pt x="9525" y="1219200"/>
                </a:lnTo>
                <a:lnTo>
                  <a:pt x="9525" y="1223962"/>
                </a:lnTo>
                <a:close/>
              </a:path>
              <a:path w="4429125" h="1228725">
                <a:moveTo>
                  <a:pt x="4419600" y="1223962"/>
                </a:moveTo>
                <a:lnTo>
                  <a:pt x="9525" y="1223962"/>
                </a:lnTo>
                <a:lnTo>
                  <a:pt x="9525" y="1219200"/>
                </a:lnTo>
                <a:lnTo>
                  <a:pt x="4419600" y="1219200"/>
                </a:lnTo>
                <a:lnTo>
                  <a:pt x="4419600" y="1223962"/>
                </a:lnTo>
                <a:close/>
              </a:path>
              <a:path w="4429125" h="1228725">
                <a:moveTo>
                  <a:pt x="4429125" y="1223962"/>
                </a:moveTo>
                <a:lnTo>
                  <a:pt x="4419600" y="1223962"/>
                </a:lnTo>
                <a:lnTo>
                  <a:pt x="4424362" y="1219200"/>
                </a:lnTo>
                <a:lnTo>
                  <a:pt x="4429125" y="1219200"/>
                </a:lnTo>
                <a:lnTo>
                  <a:pt x="4429125" y="12239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481965"/>
            <a:ext cx="32905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一、空间直线方</a:t>
            </a:r>
            <a:r>
              <a:rPr dirty="0" spc="-10"/>
              <a:t>程</a:t>
            </a:r>
          </a:p>
        </p:txBody>
      </p:sp>
      <p:sp>
        <p:nvSpPr>
          <p:cNvPr id="5" name="object 5"/>
          <p:cNvSpPr/>
          <p:nvPr/>
        </p:nvSpPr>
        <p:spPr>
          <a:xfrm>
            <a:off x="5948362" y="5524500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76200"/>
                </a:moveTo>
                <a:lnTo>
                  <a:pt x="2133600" y="0"/>
                </a:lnTo>
                <a:lnTo>
                  <a:pt x="2190750" y="28575"/>
                </a:lnTo>
                <a:lnTo>
                  <a:pt x="2152650" y="28575"/>
                </a:lnTo>
                <a:lnTo>
                  <a:pt x="2152650" y="47625"/>
                </a:lnTo>
                <a:lnTo>
                  <a:pt x="2190750" y="47625"/>
                </a:lnTo>
                <a:lnTo>
                  <a:pt x="2133600" y="76200"/>
                </a:lnTo>
                <a:close/>
              </a:path>
              <a:path w="2209800" h="76200">
                <a:moveTo>
                  <a:pt x="213360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2133600" y="28575"/>
                </a:lnTo>
                <a:lnTo>
                  <a:pt x="2133600" y="47625"/>
                </a:lnTo>
                <a:close/>
              </a:path>
              <a:path w="2209800" h="76200">
                <a:moveTo>
                  <a:pt x="2190750" y="47625"/>
                </a:moveTo>
                <a:lnTo>
                  <a:pt x="2152650" y="47625"/>
                </a:lnTo>
                <a:lnTo>
                  <a:pt x="2152650" y="28575"/>
                </a:lnTo>
                <a:lnTo>
                  <a:pt x="2190750" y="28575"/>
                </a:lnTo>
                <a:lnTo>
                  <a:pt x="2209800" y="38100"/>
                </a:lnTo>
                <a:lnTo>
                  <a:pt x="21907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910262" y="3962400"/>
            <a:ext cx="76200" cy="1600200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1600200">
                <a:moveTo>
                  <a:pt x="47625" y="1600200"/>
                </a:moveTo>
                <a:lnTo>
                  <a:pt x="28575" y="1600200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1600200"/>
                </a:lnTo>
                <a:close/>
              </a:path>
              <a:path w="76200" h="1600200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957762" y="5554217"/>
            <a:ext cx="995680" cy="542290"/>
          </a:xfrm>
          <a:custGeom>
            <a:avLst/>
            <a:gdLst/>
            <a:ahLst/>
            <a:cxnLst/>
            <a:rect l="l" t="t" r="r" b="b"/>
            <a:pathLst>
              <a:path w="995679" h="542289">
                <a:moveTo>
                  <a:pt x="71609" y="514044"/>
                </a:moveTo>
                <a:lnTo>
                  <a:pt x="62578" y="497268"/>
                </a:lnTo>
                <a:lnTo>
                  <a:pt x="986078" y="0"/>
                </a:lnTo>
                <a:lnTo>
                  <a:pt x="995121" y="16764"/>
                </a:lnTo>
                <a:lnTo>
                  <a:pt x="71609" y="514044"/>
                </a:lnTo>
                <a:close/>
              </a:path>
              <a:path w="995679" h="542289">
                <a:moveTo>
                  <a:pt x="0" y="541782"/>
                </a:moveTo>
                <a:lnTo>
                  <a:pt x="49034" y="472109"/>
                </a:lnTo>
                <a:lnTo>
                  <a:pt x="62578" y="497268"/>
                </a:lnTo>
                <a:lnTo>
                  <a:pt x="45808" y="506298"/>
                </a:lnTo>
                <a:lnTo>
                  <a:pt x="54838" y="523074"/>
                </a:lnTo>
                <a:lnTo>
                  <a:pt x="76470" y="523074"/>
                </a:lnTo>
                <a:lnTo>
                  <a:pt x="85153" y="539203"/>
                </a:lnTo>
                <a:lnTo>
                  <a:pt x="0" y="541782"/>
                </a:lnTo>
                <a:close/>
              </a:path>
              <a:path w="995679" h="542289">
                <a:moveTo>
                  <a:pt x="54838" y="523074"/>
                </a:moveTo>
                <a:lnTo>
                  <a:pt x="45808" y="506298"/>
                </a:lnTo>
                <a:lnTo>
                  <a:pt x="62578" y="497268"/>
                </a:lnTo>
                <a:lnTo>
                  <a:pt x="71609" y="514044"/>
                </a:lnTo>
                <a:lnTo>
                  <a:pt x="54838" y="523074"/>
                </a:lnTo>
                <a:close/>
              </a:path>
              <a:path w="995679" h="542289">
                <a:moveTo>
                  <a:pt x="76470" y="523074"/>
                </a:moveTo>
                <a:lnTo>
                  <a:pt x="54838" y="523074"/>
                </a:lnTo>
                <a:lnTo>
                  <a:pt x="71609" y="514044"/>
                </a:lnTo>
                <a:lnTo>
                  <a:pt x="76470" y="5230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52237" y="5731357"/>
            <a:ext cx="203200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6973" y="5420461"/>
            <a:ext cx="20320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2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64402" y="3833355"/>
            <a:ext cx="179705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2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7186" y="5414492"/>
            <a:ext cx="22542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-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10300" y="4015740"/>
            <a:ext cx="1447800" cy="1827530"/>
          </a:xfrm>
          <a:custGeom>
            <a:avLst/>
            <a:gdLst/>
            <a:ahLst/>
            <a:cxnLst/>
            <a:rect l="l" t="t" r="r" b="b"/>
            <a:pathLst>
              <a:path w="1447800" h="1827529">
                <a:moveTo>
                  <a:pt x="362711" y="1827276"/>
                </a:moveTo>
                <a:lnTo>
                  <a:pt x="0" y="1324356"/>
                </a:lnTo>
                <a:lnTo>
                  <a:pt x="1085088" y="0"/>
                </a:lnTo>
                <a:lnTo>
                  <a:pt x="1447800" y="501396"/>
                </a:lnTo>
                <a:lnTo>
                  <a:pt x="362711" y="1827276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03569" y="4007688"/>
            <a:ext cx="1461770" cy="1842770"/>
          </a:xfrm>
          <a:custGeom>
            <a:avLst/>
            <a:gdLst/>
            <a:ahLst/>
            <a:cxnLst/>
            <a:rect l="l" t="t" r="r" b="b"/>
            <a:pathLst>
              <a:path w="1461770" h="1842770">
                <a:moveTo>
                  <a:pt x="368452" y="1842427"/>
                </a:moveTo>
                <a:lnTo>
                  <a:pt x="0" y="1332865"/>
                </a:lnTo>
                <a:lnTo>
                  <a:pt x="1092809" y="0"/>
                </a:lnTo>
                <a:lnTo>
                  <a:pt x="1100468" y="10591"/>
                </a:lnTo>
                <a:lnTo>
                  <a:pt x="1088707" y="10591"/>
                </a:lnTo>
                <a:lnTo>
                  <a:pt x="1092330" y="15602"/>
                </a:lnTo>
                <a:lnTo>
                  <a:pt x="14459" y="1330248"/>
                </a:lnTo>
                <a:lnTo>
                  <a:pt x="9867" y="1330248"/>
                </a:lnTo>
                <a:lnTo>
                  <a:pt x="9690" y="1336065"/>
                </a:lnTo>
                <a:lnTo>
                  <a:pt x="14073" y="1336065"/>
                </a:lnTo>
                <a:lnTo>
                  <a:pt x="368926" y="1826830"/>
                </a:lnTo>
                <a:lnTo>
                  <a:pt x="365010" y="1831606"/>
                </a:lnTo>
                <a:lnTo>
                  <a:pt x="372554" y="1831848"/>
                </a:lnTo>
                <a:lnTo>
                  <a:pt x="377126" y="1831848"/>
                </a:lnTo>
                <a:lnTo>
                  <a:pt x="368452" y="1842427"/>
                </a:lnTo>
                <a:close/>
              </a:path>
              <a:path w="1461770" h="1842770">
                <a:moveTo>
                  <a:pt x="1092330" y="15602"/>
                </a:moveTo>
                <a:lnTo>
                  <a:pt x="1088707" y="10591"/>
                </a:lnTo>
                <a:lnTo>
                  <a:pt x="1096251" y="10820"/>
                </a:lnTo>
                <a:lnTo>
                  <a:pt x="1092330" y="15602"/>
                </a:lnTo>
                <a:close/>
              </a:path>
              <a:path w="1461770" h="1842770">
                <a:moveTo>
                  <a:pt x="1449247" y="509209"/>
                </a:moveTo>
                <a:lnTo>
                  <a:pt x="1092330" y="15602"/>
                </a:lnTo>
                <a:lnTo>
                  <a:pt x="1096251" y="10820"/>
                </a:lnTo>
                <a:lnTo>
                  <a:pt x="1088707" y="10591"/>
                </a:lnTo>
                <a:lnTo>
                  <a:pt x="1100468" y="10591"/>
                </a:lnTo>
                <a:lnTo>
                  <a:pt x="1458947" y="506374"/>
                </a:lnTo>
                <a:lnTo>
                  <a:pt x="1451571" y="506374"/>
                </a:lnTo>
                <a:lnTo>
                  <a:pt x="1449247" y="509209"/>
                </a:lnTo>
                <a:close/>
              </a:path>
              <a:path w="1461770" h="1842770">
                <a:moveTo>
                  <a:pt x="1451394" y="512178"/>
                </a:moveTo>
                <a:lnTo>
                  <a:pt x="1449247" y="509209"/>
                </a:lnTo>
                <a:lnTo>
                  <a:pt x="1451571" y="506374"/>
                </a:lnTo>
                <a:lnTo>
                  <a:pt x="1451394" y="512178"/>
                </a:lnTo>
                <a:close/>
              </a:path>
              <a:path w="1461770" h="1842770">
                <a:moveTo>
                  <a:pt x="1459127" y="512178"/>
                </a:moveTo>
                <a:lnTo>
                  <a:pt x="1451394" y="512178"/>
                </a:lnTo>
                <a:lnTo>
                  <a:pt x="1451571" y="506374"/>
                </a:lnTo>
                <a:lnTo>
                  <a:pt x="1458947" y="506374"/>
                </a:lnTo>
                <a:lnTo>
                  <a:pt x="1461261" y="509574"/>
                </a:lnTo>
                <a:lnTo>
                  <a:pt x="1459127" y="512178"/>
                </a:lnTo>
                <a:close/>
              </a:path>
              <a:path w="1461770" h="1842770">
                <a:moveTo>
                  <a:pt x="377126" y="1831848"/>
                </a:moveTo>
                <a:lnTo>
                  <a:pt x="372554" y="1831848"/>
                </a:lnTo>
                <a:lnTo>
                  <a:pt x="368926" y="1826830"/>
                </a:lnTo>
                <a:lnTo>
                  <a:pt x="1449247" y="509209"/>
                </a:lnTo>
                <a:lnTo>
                  <a:pt x="1451394" y="512178"/>
                </a:lnTo>
                <a:lnTo>
                  <a:pt x="1459127" y="512178"/>
                </a:lnTo>
                <a:lnTo>
                  <a:pt x="377126" y="1831848"/>
                </a:lnTo>
                <a:close/>
              </a:path>
              <a:path w="1461770" h="1842770">
                <a:moveTo>
                  <a:pt x="9690" y="1336065"/>
                </a:moveTo>
                <a:lnTo>
                  <a:pt x="9867" y="1330248"/>
                </a:lnTo>
                <a:lnTo>
                  <a:pt x="12019" y="1333224"/>
                </a:lnTo>
                <a:lnTo>
                  <a:pt x="9690" y="1336065"/>
                </a:lnTo>
                <a:close/>
              </a:path>
              <a:path w="1461770" h="1842770">
                <a:moveTo>
                  <a:pt x="12019" y="1333224"/>
                </a:moveTo>
                <a:lnTo>
                  <a:pt x="9867" y="1330248"/>
                </a:lnTo>
                <a:lnTo>
                  <a:pt x="14459" y="1330248"/>
                </a:lnTo>
                <a:lnTo>
                  <a:pt x="12019" y="1333224"/>
                </a:lnTo>
                <a:close/>
              </a:path>
              <a:path w="1461770" h="1842770">
                <a:moveTo>
                  <a:pt x="14073" y="1336065"/>
                </a:moveTo>
                <a:lnTo>
                  <a:pt x="9690" y="1336065"/>
                </a:lnTo>
                <a:lnTo>
                  <a:pt x="12019" y="1333224"/>
                </a:lnTo>
                <a:lnTo>
                  <a:pt x="14073" y="1336065"/>
                </a:lnTo>
                <a:close/>
              </a:path>
              <a:path w="1461770" h="1842770">
                <a:moveTo>
                  <a:pt x="372554" y="1831848"/>
                </a:moveTo>
                <a:lnTo>
                  <a:pt x="365010" y="1831606"/>
                </a:lnTo>
                <a:lnTo>
                  <a:pt x="368926" y="1826830"/>
                </a:lnTo>
                <a:lnTo>
                  <a:pt x="372554" y="1831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91171" y="4276344"/>
            <a:ext cx="304800" cy="317500"/>
          </a:xfrm>
          <a:custGeom>
            <a:avLst/>
            <a:gdLst/>
            <a:ahLst/>
            <a:cxnLst/>
            <a:rect l="l" t="t" r="r" b="b"/>
            <a:pathLst>
              <a:path w="304800" h="317500">
                <a:moveTo>
                  <a:pt x="0" y="0"/>
                </a:moveTo>
                <a:lnTo>
                  <a:pt x="304800" y="0"/>
                </a:lnTo>
                <a:lnTo>
                  <a:pt x="304800" y="316991"/>
                </a:lnTo>
                <a:lnTo>
                  <a:pt x="0" y="316991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062254" y="4224324"/>
            <a:ext cx="36385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2100" spc="20" b="1">
                <a:latin typeface="Symbol"/>
                <a:cs typeface="Symbol"/>
              </a:rPr>
              <a:t></a:t>
            </a:r>
            <a:r>
              <a:rPr dirty="0" baseline="-23148" sz="1800" spc="30" b="1">
                <a:latin typeface="Times New Roman"/>
                <a:cs typeface="Times New Roman"/>
              </a:rPr>
              <a:t>1</a:t>
            </a:r>
            <a:endParaRPr baseline="-23148"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80631" y="4361688"/>
            <a:ext cx="1972310" cy="1498600"/>
          </a:xfrm>
          <a:custGeom>
            <a:avLst/>
            <a:gdLst/>
            <a:ahLst/>
            <a:cxnLst/>
            <a:rect l="l" t="t" r="r" b="b"/>
            <a:pathLst>
              <a:path w="1972309" h="1498600">
                <a:moveTo>
                  <a:pt x="0" y="1498091"/>
                </a:moveTo>
                <a:lnTo>
                  <a:pt x="1066800" y="192024"/>
                </a:lnTo>
                <a:lnTo>
                  <a:pt x="1972056" y="0"/>
                </a:lnTo>
                <a:lnTo>
                  <a:pt x="905256" y="1306067"/>
                </a:lnTo>
                <a:lnTo>
                  <a:pt x="0" y="1498091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68605" y="4354588"/>
            <a:ext cx="1996439" cy="1513205"/>
          </a:xfrm>
          <a:custGeom>
            <a:avLst/>
            <a:gdLst/>
            <a:ahLst/>
            <a:cxnLst/>
            <a:rect l="l" t="t" r="r" b="b"/>
            <a:pathLst>
              <a:path w="1996440" h="1513204">
                <a:moveTo>
                  <a:pt x="0" y="1512735"/>
                </a:moveTo>
                <a:lnTo>
                  <a:pt x="1076274" y="195326"/>
                </a:lnTo>
                <a:lnTo>
                  <a:pt x="1996427" y="0"/>
                </a:lnTo>
                <a:lnTo>
                  <a:pt x="1992785" y="4457"/>
                </a:lnTo>
                <a:lnTo>
                  <a:pt x="1980488" y="4457"/>
                </a:lnTo>
                <a:lnTo>
                  <a:pt x="1971926" y="14938"/>
                </a:lnTo>
                <a:lnTo>
                  <a:pt x="1087671" y="202641"/>
                </a:lnTo>
                <a:lnTo>
                  <a:pt x="1082598" y="202641"/>
                </a:lnTo>
                <a:lnTo>
                  <a:pt x="1079893" y="204292"/>
                </a:lnTo>
                <a:lnTo>
                  <a:pt x="1081249" y="204292"/>
                </a:lnTo>
                <a:lnTo>
                  <a:pt x="24500" y="1497797"/>
                </a:lnTo>
                <a:lnTo>
                  <a:pt x="11264" y="1500606"/>
                </a:lnTo>
                <a:lnTo>
                  <a:pt x="15938" y="1508277"/>
                </a:lnTo>
                <a:lnTo>
                  <a:pt x="20999" y="1508277"/>
                </a:lnTo>
                <a:lnTo>
                  <a:pt x="0" y="1512735"/>
                </a:lnTo>
                <a:close/>
              </a:path>
              <a:path w="1996440" h="1513204">
                <a:moveTo>
                  <a:pt x="1971926" y="14938"/>
                </a:moveTo>
                <a:lnTo>
                  <a:pt x="1980488" y="4457"/>
                </a:lnTo>
                <a:lnTo>
                  <a:pt x="1985162" y="12128"/>
                </a:lnTo>
                <a:lnTo>
                  <a:pt x="1971926" y="14938"/>
                </a:lnTo>
                <a:close/>
              </a:path>
              <a:path w="1996440" h="1513204">
                <a:moveTo>
                  <a:pt x="914892" y="1308791"/>
                </a:moveTo>
                <a:lnTo>
                  <a:pt x="1971926" y="14938"/>
                </a:lnTo>
                <a:lnTo>
                  <a:pt x="1985162" y="12128"/>
                </a:lnTo>
                <a:lnTo>
                  <a:pt x="1980488" y="4457"/>
                </a:lnTo>
                <a:lnTo>
                  <a:pt x="1992785" y="4457"/>
                </a:lnTo>
                <a:lnTo>
                  <a:pt x="927478" y="1308442"/>
                </a:lnTo>
                <a:lnTo>
                  <a:pt x="916533" y="1308442"/>
                </a:lnTo>
                <a:lnTo>
                  <a:pt x="914892" y="1308791"/>
                </a:lnTo>
                <a:close/>
              </a:path>
              <a:path w="1996440" h="1513204">
                <a:moveTo>
                  <a:pt x="1079893" y="204292"/>
                </a:moveTo>
                <a:lnTo>
                  <a:pt x="1082598" y="202641"/>
                </a:lnTo>
                <a:lnTo>
                  <a:pt x="1081534" y="203943"/>
                </a:lnTo>
                <a:lnTo>
                  <a:pt x="1079893" y="204292"/>
                </a:lnTo>
                <a:close/>
              </a:path>
              <a:path w="1996440" h="1513204">
                <a:moveTo>
                  <a:pt x="1081534" y="203943"/>
                </a:moveTo>
                <a:lnTo>
                  <a:pt x="1082598" y="202641"/>
                </a:lnTo>
                <a:lnTo>
                  <a:pt x="1087671" y="202641"/>
                </a:lnTo>
                <a:lnTo>
                  <a:pt x="1081534" y="203943"/>
                </a:lnTo>
                <a:close/>
              </a:path>
              <a:path w="1996440" h="1513204">
                <a:moveTo>
                  <a:pt x="1081249" y="204292"/>
                </a:moveTo>
                <a:lnTo>
                  <a:pt x="1079893" y="204292"/>
                </a:lnTo>
                <a:lnTo>
                  <a:pt x="1081534" y="203943"/>
                </a:lnTo>
                <a:lnTo>
                  <a:pt x="1081249" y="204292"/>
                </a:lnTo>
                <a:close/>
              </a:path>
              <a:path w="1996440" h="1513204">
                <a:moveTo>
                  <a:pt x="913828" y="1310093"/>
                </a:moveTo>
                <a:lnTo>
                  <a:pt x="914892" y="1308791"/>
                </a:lnTo>
                <a:lnTo>
                  <a:pt x="916533" y="1308442"/>
                </a:lnTo>
                <a:lnTo>
                  <a:pt x="913828" y="1310093"/>
                </a:lnTo>
                <a:close/>
              </a:path>
              <a:path w="1996440" h="1513204">
                <a:moveTo>
                  <a:pt x="926129" y="1310093"/>
                </a:moveTo>
                <a:lnTo>
                  <a:pt x="913828" y="1310093"/>
                </a:lnTo>
                <a:lnTo>
                  <a:pt x="916533" y="1308442"/>
                </a:lnTo>
                <a:lnTo>
                  <a:pt x="927478" y="1308442"/>
                </a:lnTo>
                <a:lnTo>
                  <a:pt x="926129" y="1310093"/>
                </a:lnTo>
                <a:close/>
              </a:path>
              <a:path w="1996440" h="1513204">
                <a:moveTo>
                  <a:pt x="20999" y="1508277"/>
                </a:moveTo>
                <a:lnTo>
                  <a:pt x="15938" y="1508277"/>
                </a:lnTo>
                <a:lnTo>
                  <a:pt x="24500" y="1497797"/>
                </a:lnTo>
                <a:lnTo>
                  <a:pt x="914892" y="1308791"/>
                </a:lnTo>
                <a:lnTo>
                  <a:pt x="913828" y="1310093"/>
                </a:lnTo>
                <a:lnTo>
                  <a:pt x="926129" y="1310093"/>
                </a:lnTo>
                <a:lnTo>
                  <a:pt x="920153" y="1317409"/>
                </a:lnTo>
                <a:lnTo>
                  <a:pt x="20999" y="1508277"/>
                </a:lnTo>
                <a:close/>
              </a:path>
              <a:path w="1996440" h="1513204">
                <a:moveTo>
                  <a:pt x="15938" y="1508277"/>
                </a:moveTo>
                <a:lnTo>
                  <a:pt x="11264" y="1500606"/>
                </a:lnTo>
                <a:lnTo>
                  <a:pt x="24500" y="1497797"/>
                </a:lnTo>
                <a:lnTo>
                  <a:pt x="15938" y="15082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35952" y="5318759"/>
            <a:ext cx="312420" cy="304800"/>
          </a:xfrm>
          <a:custGeom>
            <a:avLst/>
            <a:gdLst/>
            <a:ahLst/>
            <a:cxnLst/>
            <a:rect l="l" t="t" r="r" b="b"/>
            <a:pathLst>
              <a:path w="312420" h="304800">
                <a:moveTo>
                  <a:pt x="0" y="0"/>
                </a:moveTo>
                <a:lnTo>
                  <a:pt x="312420" y="0"/>
                </a:lnTo>
                <a:lnTo>
                  <a:pt x="31242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solidFill>
            <a:srgbClr val="00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206691" y="5270423"/>
            <a:ext cx="368935" cy="3327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dirty="0" sz="2000" spc="90" b="1">
                <a:latin typeface="Symbol"/>
                <a:cs typeface="Symbol"/>
              </a:rPr>
              <a:t></a:t>
            </a:r>
            <a:r>
              <a:rPr dirty="0" baseline="-24154" sz="1725" spc="135" b="1">
                <a:latin typeface="Times New Roman"/>
                <a:cs typeface="Times New Roman"/>
              </a:rPr>
              <a:t>2</a:t>
            </a:r>
            <a:endParaRPr baseline="-24154" sz="17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56146" y="4535855"/>
            <a:ext cx="1140460" cy="1332865"/>
          </a:xfrm>
          <a:custGeom>
            <a:avLst/>
            <a:gdLst/>
            <a:ahLst/>
            <a:cxnLst/>
            <a:rect l="l" t="t" r="r" b="b"/>
            <a:pathLst>
              <a:path w="1140459" h="1332864">
                <a:moveTo>
                  <a:pt x="29032" y="1332763"/>
                </a:moveTo>
                <a:lnTo>
                  <a:pt x="0" y="1308100"/>
                </a:lnTo>
                <a:lnTo>
                  <a:pt x="1111250" y="0"/>
                </a:lnTo>
                <a:lnTo>
                  <a:pt x="1140282" y="24663"/>
                </a:lnTo>
                <a:lnTo>
                  <a:pt x="29032" y="133276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686573" y="3995648"/>
            <a:ext cx="248285" cy="5054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840" y="1046352"/>
            <a:ext cx="7085965" cy="2494280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5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1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一般式方程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endParaRPr sz="2800">
              <a:latin typeface="新宋体"/>
              <a:cs typeface="新宋体"/>
            </a:endParaRPr>
          </a:p>
          <a:p>
            <a:pPr marL="349250">
              <a:lnSpc>
                <a:spcPct val="100000"/>
              </a:lnSpc>
              <a:spcBef>
                <a:spcPts val="145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直线可视为两平面交线</a:t>
            </a:r>
            <a:r>
              <a:rPr dirty="0" sz="2800" spc="-355">
                <a:solidFill>
                  <a:srgbClr val="FFFFFF"/>
                </a:solidFill>
                <a:latin typeface="新宋体"/>
                <a:cs typeface="新宋体"/>
              </a:rPr>
              <a:t>，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因此其一般式方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  <a:p>
            <a:pPr marL="1030605">
              <a:lnSpc>
                <a:spcPct val="100000"/>
              </a:lnSpc>
              <a:spcBef>
                <a:spcPts val="1795"/>
              </a:spcBef>
            </a:pP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8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12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3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4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12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2925" spc="12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5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972819">
              <a:lnSpc>
                <a:spcPct val="100000"/>
              </a:lnSpc>
              <a:spcBef>
                <a:spcPts val="1175"/>
              </a:spcBef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0325" sz="3075" spc="-9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0325" sz="3075" spc="-3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0325" sz="3075" spc="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0325" sz="3075" spc="-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0325" sz="3075" spc="8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0325" sz="3075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20325" sz="3075" spc="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0325" sz="3075" spc="7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19313" y="2586037"/>
            <a:ext cx="157480" cy="923290"/>
          </a:xfrm>
          <a:custGeom>
            <a:avLst/>
            <a:gdLst/>
            <a:ahLst/>
            <a:cxnLst/>
            <a:rect l="l" t="t" r="r" b="b"/>
            <a:pathLst>
              <a:path w="157480" h="923289">
                <a:moveTo>
                  <a:pt x="32638" y="461010"/>
                </a:moveTo>
                <a:lnTo>
                  <a:pt x="28651" y="459739"/>
                </a:lnTo>
                <a:lnTo>
                  <a:pt x="25031" y="459739"/>
                </a:lnTo>
                <a:lnTo>
                  <a:pt x="17132" y="457200"/>
                </a:lnTo>
                <a:lnTo>
                  <a:pt x="4571" y="457200"/>
                </a:lnTo>
                <a:lnTo>
                  <a:pt x="8483" y="455930"/>
                </a:lnTo>
                <a:lnTo>
                  <a:pt x="15455" y="455930"/>
                </a:lnTo>
                <a:lnTo>
                  <a:pt x="19202" y="454660"/>
                </a:lnTo>
                <a:lnTo>
                  <a:pt x="22428" y="454660"/>
                </a:lnTo>
                <a:lnTo>
                  <a:pt x="26047" y="453389"/>
                </a:lnTo>
                <a:lnTo>
                  <a:pt x="25819" y="453389"/>
                </a:lnTo>
                <a:lnTo>
                  <a:pt x="29362" y="452119"/>
                </a:lnTo>
                <a:lnTo>
                  <a:pt x="29133" y="452119"/>
                </a:lnTo>
                <a:lnTo>
                  <a:pt x="32600" y="450850"/>
                </a:lnTo>
                <a:lnTo>
                  <a:pt x="32384" y="450850"/>
                </a:lnTo>
                <a:lnTo>
                  <a:pt x="35763" y="449580"/>
                </a:lnTo>
                <a:lnTo>
                  <a:pt x="35547" y="449580"/>
                </a:lnTo>
                <a:lnTo>
                  <a:pt x="38836" y="448310"/>
                </a:lnTo>
                <a:lnTo>
                  <a:pt x="38633" y="448310"/>
                </a:lnTo>
                <a:lnTo>
                  <a:pt x="41821" y="445769"/>
                </a:lnTo>
                <a:lnTo>
                  <a:pt x="41630" y="445769"/>
                </a:lnTo>
                <a:lnTo>
                  <a:pt x="44716" y="444500"/>
                </a:lnTo>
                <a:lnTo>
                  <a:pt x="44526" y="444500"/>
                </a:lnTo>
                <a:lnTo>
                  <a:pt x="47523" y="441960"/>
                </a:lnTo>
                <a:lnTo>
                  <a:pt x="47332" y="441960"/>
                </a:lnTo>
                <a:lnTo>
                  <a:pt x="50215" y="440689"/>
                </a:lnTo>
                <a:lnTo>
                  <a:pt x="50037" y="440689"/>
                </a:lnTo>
                <a:lnTo>
                  <a:pt x="52806" y="438150"/>
                </a:lnTo>
                <a:lnTo>
                  <a:pt x="52628" y="438150"/>
                </a:lnTo>
                <a:lnTo>
                  <a:pt x="55283" y="435610"/>
                </a:lnTo>
                <a:lnTo>
                  <a:pt x="55118" y="435610"/>
                </a:lnTo>
                <a:lnTo>
                  <a:pt x="57645" y="433069"/>
                </a:lnTo>
                <a:lnTo>
                  <a:pt x="57492" y="433069"/>
                </a:lnTo>
                <a:lnTo>
                  <a:pt x="59880" y="430530"/>
                </a:lnTo>
                <a:lnTo>
                  <a:pt x="59740" y="430530"/>
                </a:lnTo>
                <a:lnTo>
                  <a:pt x="62001" y="427989"/>
                </a:lnTo>
                <a:lnTo>
                  <a:pt x="61861" y="427989"/>
                </a:lnTo>
                <a:lnTo>
                  <a:pt x="63995" y="425450"/>
                </a:lnTo>
                <a:lnTo>
                  <a:pt x="63868" y="425450"/>
                </a:lnTo>
                <a:lnTo>
                  <a:pt x="65849" y="421639"/>
                </a:lnTo>
                <a:lnTo>
                  <a:pt x="65722" y="421639"/>
                </a:lnTo>
                <a:lnTo>
                  <a:pt x="67563" y="419100"/>
                </a:lnTo>
                <a:lnTo>
                  <a:pt x="69138" y="416560"/>
                </a:lnTo>
                <a:lnTo>
                  <a:pt x="70561" y="412750"/>
                </a:lnTo>
                <a:lnTo>
                  <a:pt x="71831" y="410210"/>
                </a:lnTo>
                <a:lnTo>
                  <a:pt x="72948" y="406400"/>
                </a:lnTo>
                <a:lnTo>
                  <a:pt x="73901" y="402589"/>
                </a:lnTo>
                <a:lnTo>
                  <a:pt x="74701" y="400050"/>
                </a:lnTo>
                <a:lnTo>
                  <a:pt x="75323" y="396239"/>
                </a:lnTo>
                <a:lnTo>
                  <a:pt x="75768" y="392430"/>
                </a:lnTo>
                <a:lnTo>
                  <a:pt x="76034" y="388619"/>
                </a:lnTo>
                <a:lnTo>
                  <a:pt x="76123" y="384810"/>
                </a:lnTo>
                <a:lnTo>
                  <a:pt x="76238" y="76200"/>
                </a:lnTo>
                <a:lnTo>
                  <a:pt x="76555" y="72389"/>
                </a:lnTo>
                <a:lnTo>
                  <a:pt x="84162" y="45719"/>
                </a:lnTo>
                <a:lnTo>
                  <a:pt x="85953" y="41910"/>
                </a:lnTo>
                <a:lnTo>
                  <a:pt x="87909" y="38100"/>
                </a:lnTo>
                <a:lnTo>
                  <a:pt x="90017" y="35560"/>
                </a:lnTo>
                <a:lnTo>
                  <a:pt x="92278" y="31750"/>
                </a:lnTo>
                <a:lnTo>
                  <a:pt x="94691" y="29210"/>
                </a:lnTo>
                <a:lnTo>
                  <a:pt x="97231" y="25400"/>
                </a:lnTo>
                <a:lnTo>
                  <a:pt x="99923" y="22860"/>
                </a:lnTo>
                <a:lnTo>
                  <a:pt x="114998" y="11430"/>
                </a:lnTo>
                <a:lnTo>
                  <a:pt x="118592" y="8889"/>
                </a:lnTo>
                <a:lnTo>
                  <a:pt x="122085" y="7619"/>
                </a:lnTo>
                <a:lnTo>
                  <a:pt x="125679" y="5080"/>
                </a:lnTo>
                <a:lnTo>
                  <a:pt x="129133" y="3810"/>
                </a:lnTo>
                <a:lnTo>
                  <a:pt x="133121" y="2539"/>
                </a:lnTo>
                <a:lnTo>
                  <a:pt x="136740" y="2539"/>
                </a:lnTo>
                <a:lnTo>
                  <a:pt x="140893" y="1269"/>
                </a:lnTo>
                <a:lnTo>
                  <a:pt x="144881" y="0"/>
                </a:lnTo>
                <a:lnTo>
                  <a:pt x="156972" y="0"/>
                </a:lnTo>
                <a:lnTo>
                  <a:pt x="157200" y="8889"/>
                </a:lnTo>
                <a:lnTo>
                  <a:pt x="149898" y="8889"/>
                </a:lnTo>
                <a:lnTo>
                  <a:pt x="146088" y="10160"/>
                </a:lnTo>
                <a:lnTo>
                  <a:pt x="142798" y="10160"/>
                </a:lnTo>
                <a:lnTo>
                  <a:pt x="139115" y="11430"/>
                </a:lnTo>
                <a:lnTo>
                  <a:pt x="139344" y="11430"/>
                </a:lnTo>
                <a:lnTo>
                  <a:pt x="135724" y="12700"/>
                </a:lnTo>
                <a:lnTo>
                  <a:pt x="132638" y="12700"/>
                </a:lnTo>
                <a:lnTo>
                  <a:pt x="129171" y="13969"/>
                </a:lnTo>
                <a:lnTo>
                  <a:pt x="129387" y="13969"/>
                </a:lnTo>
                <a:lnTo>
                  <a:pt x="126009" y="16510"/>
                </a:lnTo>
                <a:lnTo>
                  <a:pt x="126225" y="16510"/>
                </a:lnTo>
                <a:lnTo>
                  <a:pt x="122936" y="17780"/>
                </a:lnTo>
                <a:lnTo>
                  <a:pt x="123139" y="17780"/>
                </a:lnTo>
                <a:lnTo>
                  <a:pt x="119951" y="19050"/>
                </a:lnTo>
                <a:lnTo>
                  <a:pt x="120142" y="19050"/>
                </a:lnTo>
                <a:lnTo>
                  <a:pt x="117055" y="21589"/>
                </a:lnTo>
                <a:lnTo>
                  <a:pt x="117246" y="21589"/>
                </a:lnTo>
                <a:lnTo>
                  <a:pt x="114249" y="22860"/>
                </a:lnTo>
                <a:lnTo>
                  <a:pt x="114439" y="22860"/>
                </a:lnTo>
                <a:lnTo>
                  <a:pt x="111556" y="25400"/>
                </a:lnTo>
                <a:lnTo>
                  <a:pt x="111734" y="25400"/>
                </a:lnTo>
                <a:lnTo>
                  <a:pt x="108966" y="27939"/>
                </a:lnTo>
                <a:lnTo>
                  <a:pt x="109143" y="27939"/>
                </a:lnTo>
                <a:lnTo>
                  <a:pt x="107816" y="29210"/>
                </a:lnTo>
                <a:lnTo>
                  <a:pt x="106654" y="29210"/>
                </a:lnTo>
                <a:lnTo>
                  <a:pt x="104127" y="31750"/>
                </a:lnTo>
                <a:lnTo>
                  <a:pt x="104279" y="31750"/>
                </a:lnTo>
                <a:lnTo>
                  <a:pt x="102687" y="34289"/>
                </a:lnTo>
                <a:lnTo>
                  <a:pt x="102031" y="34289"/>
                </a:lnTo>
                <a:lnTo>
                  <a:pt x="99771" y="38100"/>
                </a:lnTo>
                <a:lnTo>
                  <a:pt x="99910" y="38100"/>
                </a:lnTo>
                <a:lnTo>
                  <a:pt x="97777" y="40639"/>
                </a:lnTo>
                <a:lnTo>
                  <a:pt x="97904" y="40639"/>
                </a:lnTo>
                <a:lnTo>
                  <a:pt x="95923" y="43180"/>
                </a:lnTo>
                <a:lnTo>
                  <a:pt x="96050" y="43180"/>
                </a:lnTo>
                <a:lnTo>
                  <a:pt x="94822" y="45719"/>
                </a:lnTo>
                <a:lnTo>
                  <a:pt x="94322" y="45719"/>
                </a:lnTo>
                <a:lnTo>
                  <a:pt x="92633" y="49530"/>
                </a:lnTo>
                <a:lnTo>
                  <a:pt x="91211" y="52069"/>
                </a:lnTo>
                <a:lnTo>
                  <a:pt x="89941" y="55880"/>
                </a:lnTo>
                <a:lnTo>
                  <a:pt x="89221" y="58419"/>
                </a:lnTo>
                <a:lnTo>
                  <a:pt x="88887" y="58419"/>
                </a:lnTo>
                <a:lnTo>
                  <a:pt x="87871" y="62230"/>
                </a:lnTo>
                <a:lnTo>
                  <a:pt x="87071" y="66039"/>
                </a:lnTo>
                <a:lnTo>
                  <a:pt x="86448" y="69850"/>
                </a:lnTo>
                <a:lnTo>
                  <a:pt x="86165" y="72389"/>
                </a:lnTo>
                <a:lnTo>
                  <a:pt x="86029" y="72389"/>
                </a:lnTo>
                <a:lnTo>
                  <a:pt x="85737" y="76200"/>
                </a:lnTo>
                <a:lnTo>
                  <a:pt x="85648" y="384810"/>
                </a:lnTo>
                <a:lnTo>
                  <a:pt x="75818" y="424180"/>
                </a:lnTo>
                <a:lnTo>
                  <a:pt x="73863" y="426719"/>
                </a:lnTo>
                <a:lnTo>
                  <a:pt x="71755" y="430530"/>
                </a:lnTo>
                <a:lnTo>
                  <a:pt x="69494" y="433069"/>
                </a:lnTo>
                <a:lnTo>
                  <a:pt x="67081" y="436880"/>
                </a:lnTo>
                <a:lnTo>
                  <a:pt x="64541" y="439419"/>
                </a:lnTo>
                <a:lnTo>
                  <a:pt x="61849" y="441960"/>
                </a:lnTo>
                <a:lnTo>
                  <a:pt x="59042" y="444500"/>
                </a:lnTo>
                <a:lnTo>
                  <a:pt x="56095" y="448310"/>
                </a:lnTo>
                <a:lnTo>
                  <a:pt x="53035" y="449580"/>
                </a:lnTo>
                <a:lnTo>
                  <a:pt x="49860" y="452119"/>
                </a:lnTo>
                <a:lnTo>
                  <a:pt x="46774" y="454660"/>
                </a:lnTo>
                <a:lnTo>
                  <a:pt x="43180" y="455930"/>
                </a:lnTo>
                <a:lnTo>
                  <a:pt x="39687" y="458469"/>
                </a:lnTo>
                <a:lnTo>
                  <a:pt x="36093" y="459739"/>
                </a:lnTo>
                <a:lnTo>
                  <a:pt x="32638" y="461010"/>
                </a:lnTo>
                <a:close/>
              </a:path>
              <a:path w="157480" h="923289">
                <a:moveTo>
                  <a:pt x="106489" y="30480"/>
                </a:moveTo>
                <a:lnTo>
                  <a:pt x="106654" y="29210"/>
                </a:lnTo>
                <a:lnTo>
                  <a:pt x="107816" y="29210"/>
                </a:lnTo>
                <a:lnTo>
                  <a:pt x="106489" y="30480"/>
                </a:lnTo>
                <a:close/>
              </a:path>
              <a:path w="157480" h="923289">
                <a:moveTo>
                  <a:pt x="101892" y="35560"/>
                </a:moveTo>
                <a:lnTo>
                  <a:pt x="102031" y="34289"/>
                </a:lnTo>
                <a:lnTo>
                  <a:pt x="102687" y="34289"/>
                </a:lnTo>
                <a:lnTo>
                  <a:pt x="101892" y="35560"/>
                </a:lnTo>
                <a:close/>
              </a:path>
              <a:path w="157480" h="923289">
                <a:moveTo>
                  <a:pt x="94208" y="46989"/>
                </a:moveTo>
                <a:lnTo>
                  <a:pt x="94322" y="45719"/>
                </a:lnTo>
                <a:lnTo>
                  <a:pt x="94822" y="45719"/>
                </a:lnTo>
                <a:lnTo>
                  <a:pt x="94208" y="46989"/>
                </a:lnTo>
                <a:close/>
              </a:path>
              <a:path w="157480" h="923289">
                <a:moveTo>
                  <a:pt x="88823" y="59689"/>
                </a:moveTo>
                <a:lnTo>
                  <a:pt x="88887" y="58419"/>
                </a:lnTo>
                <a:lnTo>
                  <a:pt x="89221" y="58419"/>
                </a:lnTo>
                <a:lnTo>
                  <a:pt x="88823" y="59689"/>
                </a:lnTo>
                <a:close/>
              </a:path>
              <a:path w="157480" h="923289">
                <a:moveTo>
                  <a:pt x="86004" y="73660"/>
                </a:moveTo>
                <a:lnTo>
                  <a:pt x="86029" y="72389"/>
                </a:lnTo>
                <a:lnTo>
                  <a:pt x="86165" y="72389"/>
                </a:lnTo>
                <a:lnTo>
                  <a:pt x="86004" y="73660"/>
                </a:lnTo>
                <a:close/>
              </a:path>
              <a:path w="157480" h="923289">
                <a:moveTo>
                  <a:pt x="4800" y="466089"/>
                </a:moveTo>
                <a:lnTo>
                  <a:pt x="2971" y="466089"/>
                </a:lnTo>
                <a:lnTo>
                  <a:pt x="1574" y="464819"/>
                </a:lnTo>
                <a:lnTo>
                  <a:pt x="546" y="463550"/>
                </a:lnTo>
                <a:lnTo>
                  <a:pt x="0" y="462280"/>
                </a:lnTo>
                <a:lnTo>
                  <a:pt x="0" y="461010"/>
                </a:lnTo>
                <a:lnTo>
                  <a:pt x="546" y="458469"/>
                </a:lnTo>
                <a:lnTo>
                  <a:pt x="1574" y="457200"/>
                </a:lnTo>
                <a:lnTo>
                  <a:pt x="4800" y="457200"/>
                </a:lnTo>
                <a:lnTo>
                  <a:pt x="4800" y="466089"/>
                </a:lnTo>
                <a:close/>
              </a:path>
              <a:path w="157480" h="923289">
                <a:moveTo>
                  <a:pt x="12839" y="466089"/>
                </a:moveTo>
                <a:lnTo>
                  <a:pt x="4800" y="466089"/>
                </a:lnTo>
                <a:lnTo>
                  <a:pt x="4800" y="457200"/>
                </a:lnTo>
                <a:lnTo>
                  <a:pt x="17132" y="457200"/>
                </a:lnTo>
                <a:lnTo>
                  <a:pt x="25031" y="459739"/>
                </a:lnTo>
                <a:lnTo>
                  <a:pt x="28651" y="459739"/>
                </a:lnTo>
                <a:lnTo>
                  <a:pt x="32638" y="461010"/>
                </a:lnTo>
                <a:lnTo>
                  <a:pt x="28651" y="462280"/>
                </a:lnTo>
                <a:lnTo>
                  <a:pt x="25031" y="463550"/>
                </a:lnTo>
                <a:lnTo>
                  <a:pt x="20878" y="464819"/>
                </a:lnTo>
                <a:lnTo>
                  <a:pt x="16890" y="464819"/>
                </a:lnTo>
                <a:lnTo>
                  <a:pt x="12839" y="466089"/>
                </a:lnTo>
                <a:close/>
              </a:path>
              <a:path w="157480" h="923289">
                <a:moveTo>
                  <a:pt x="55283" y="487680"/>
                </a:moveTo>
                <a:lnTo>
                  <a:pt x="52628" y="485139"/>
                </a:lnTo>
                <a:lnTo>
                  <a:pt x="52806" y="485139"/>
                </a:lnTo>
                <a:lnTo>
                  <a:pt x="50037" y="482600"/>
                </a:lnTo>
                <a:lnTo>
                  <a:pt x="50215" y="482600"/>
                </a:lnTo>
                <a:lnTo>
                  <a:pt x="47332" y="480060"/>
                </a:lnTo>
                <a:lnTo>
                  <a:pt x="47523" y="480060"/>
                </a:lnTo>
                <a:lnTo>
                  <a:pt x="44526" y="478789"/>
                </a:lnTo>
                <a:lnTo>
                  <a:pt x="44716" y="478789"/>
                </a:lnTo>
                <a:lnTo>
                  <a:pt x="41630" y="476250"/>
                </a:lnTo>
                <a:lnTo>
                  <a:pt x="41821" y="476250"/>
                </a:lnTo>
                <a:lnTo>
                  <a:pt x="38633" y="474980"/>
                </a:lnTo>
                <a:lnTo>
                  <a:pt x="38836" y="474980"/>
                </a:lnTo>
                <a:lnTo>
                  <a:pt x="35547" y="473710"/>
                </a:lnTo>
                <a:lnTo>
                  <a:pt x="35763" y="473710"/>
                </a:lnTo>
                <a:lnTo>
                  <a:pt x="32384" y="471169"/>
                </a:lnTo>
                <a:lnTo>
                  <a:pt x="32600" y="471169"/>
                </a:lnTo>
                <a:lnTo>
                  <a:pt x="29133" y="469900"/>
                </a:lnTo>
                <a:lnTo>
                  <a:pt x="26047" y="469900"/>
                </a:lnTo>
                <a:lnTo>
                  <a:pt x="22428" y="468630"/>
                </a:lnTo>
                <a:lnTo>
                  <a:pt x="22656" y="468630"/>
                </a:lnTo>
                <a:lnTo>
                  <a:pt x="18973" y="467360"/>
                </a:lnTo>
                <a:lnTo>
                  <a:pt x="15684" y="467360"/>
                </a:lnTo>
                <a:lnTo>
                  <a:pt x="11874" y="466089"/>
                </a:lnTo>
                <a:lnTo>
                  <a:pt x="12839" y="466089"/>
                </a:lnTo>
                <a:lnTo>
                  <a:pt x="16890" y="464819"/>
                </a:lnTo>
                <a:lnTo>
                  <a:pt x="20878" y="464819"/>
                </a:lnTo>
                <a:lnTo>
                  <a:pt x="25031" y="463550"/>
                </a:lnTo>
                <a:lnTo>
                  <a:pt x="28651" y="462280"/>
                </a:lnTo>
                <a:lnTo>
                  <a:pt x="32638" y="461010"/>
                </a:lnTo>
                <a:lnTo>
                  <a:pt x="36309" y="463550"/>
                </a:lnTo>
                <a:lnTo>
                  <a:pt x="43383" y="466089"/>
                </a:lnTo>
                <a:lnTo>
                  <a:pt x="46774" y="468630"/>
                </a:lnTo>
                <a:lnTo>
                  <a:pt x="67233" y="486410"/>
                </a:lnTo>
                <a:lnTo>
                  <a:pt x="55118" y="486410"/>
                </a:lnTo>
                <a:lnTo>
                  <a:pt x="55283" y="487680"/>
                </a:lnTo>
                <a:close/>
              </a:path>
              <a:path w="157480" h="923289">
                <a:moveTo>
                  <a:pt x="59880" y="492760"/>
                </a:moveTo>
                <a:lnTo>
                  <a:pt x="57492" y="488950"/>
                </a:lnTo>
                <a:lnTo>
                  <a:pt x="57645" y="488950"/>
                </a:lnTo>
                <a:lnTo>
                  <a:pt x="55118" y="486410"/>
                </a:lnTo>
                <a:lnTo>
                  <a:pt x="67233" y="486410"/>
                </a:lnTo>
                <a:lnTo>
                  <a:pt x="69634" y="488950"/>
                </a:lnTo>
                <a:lnTo>
                  <a:pt x="71132" y="491489"/>
                </a:lnTo>
                <a:lnTo>
                  <a:pt x="59740" y="491489"/>
                </a:lnTo>
                <a:lnTo>
                  <a:pt x="59880" y="492760"/>
                </a:lnTo>
                <a:close/>
              </a:path>
              <a:path w="157480" h="923289">
                <a:moveTo>
                  <a:pt x="67563" y="504189"/>
                </a:moveTo>
                <a:lnTo>
                  <a:pt x="65722" y="500380"/>
                </a:lnTo>
                <a:lnTo>
                  <a:pt x="65849" y="500380"/>
                </a:lnTo>
                <a:lnTo>
                  <a:pt x="63868" y="497839"/>
                </a:lnTo>
                <a:lnTo>
                  <a:pt x="63995" y="497839"/>
                </a:lnTo>
                <a:lnTo>
                  <a:pt x="61861" y="495300"/>
                </a:lnTo>
                <a:lnTo>
                  <a:pt x="62001" y="495300"/>
                </a:lnTo>
                <a:lnTo>
                  <a:pt x="59740" y="491489"/>
                </a:lnTo>
                <a:lnTo>
                  <a:pt x="71132" y="491489"/>
                </a:lnTo>
                <a:lnTo>
                  <a:pt x="71881" y="492760"/>
                </a:lnTo>
                <a:lnTo>
                  <a:pt x="73863" y="495300"/>
                </a:lnTo>
                <a:lnTo>
                  <a:pt x="75933" y="499110"/>
                </a:lnTo>
                <a:lnTo>
                  <a:pt x="77711" y="502919"/>
                </a:lnTo>
                <a:lnTo>
                  <a:pt x="67449" y="502919"/>
                </a:lnTo>
                <a:lnTo>
                  <a:pt x="67563" y="504189"/>
                </a:lnTo>
                <a:close/>
              </a:path>
              <a:path w="157480" h="923289">
                <a:moveTo>
                  <a:pt x="72948" y="516889"/>
                </a:moveTo>
                <a:lnTo>
                  <a:pt x="71755" y="513080"/>
                </a:lnTo>
                <a:lnTo>
                  <a:pt x="70472" y="509269"/>
                </a:lnTo>
                <a:lnTo>
                  <a:pt x="69037" y="506730"/>
                </a:lnTo>
                <a:lnTo>
                  <a:pt x="67449" y="502919"/>
                </a:lnTo>
                <a:lnTo>
                  <a:pt x="77711" y="502919"/>
                </a:lnTo>
                <a:lnTo>
                  <a:pt x="79324" y="506730"/>
                </a:lnTo>
                <a:lnTo>
                  <a:pt x="80695" y="509269"/>
                </a:lnTo>
                <a:lnTo>
                  <a:pt x="82041" y="513080"/>
                </a:lnTo>
                <a:lnTo>
                  <a:pt x="82727" y="515619"/>
                </a:lnTo>
                <a:lnTo>
                  <a:pt x="72885" y="515619"/>
                </a:lnTo>
                <a:lnTo>
                  <a:pt x="72948" y="516889"/>
                </a:lnTo>
                <a:close/>
              </a:path>
              <a:path w="157480" h="923289">
                <a:moveTo>
                  <a:pt x="75768" y="530860"/>
                </a:moveTo>
                <a:lnTo>
                  <a:pt x="75285" y="527050"/>
                </a:lnTo>
                <a:lnTo>
                  <a:pt x="74650" y="523239"/>
                </a:lnTo>
                <a:lnTo>
                  <a:pt x="73850" y="519430"/>
                </a:lnTo>
                <a:lnTo>
                  <a:pt x="72885" y="515619"/>
                </a:lnTo>
                <a:lnTo>
                  <a:pt x="82727" y="515619"/>
                </a:lnTo>
                <a:lnTo>
                  <a:pt x="83070" y="516889"/>
                </a:lnTo>
                <a:lnTo>
                  <a:pt x="84023" y="520700"/>
                </a:lnTo>
                <a:lnTo>
                  <a:pt x="84734" y="525780"/>
                </a:lnTo>
                <a:lnTo>
                  <a:pt x="85242" y="529589"/>
                </a:lnTo>
                <a:lnTo>
                  <a:pt x="75742" y="529589"/>
                </a:lnTo>
                <a:lnTo>
                  <a:pt x="75768" y="530860"/>
                </a:lnTo>
                <a:close/>
              </a:path>
              <a:path w="157480" h="923289">
                <a:moveTo>
                  <a:pt x="156972" y="923289"/>
                </a:moveTo>
                <a:lnTo>
                  <a:pt x="148691" y="923289"/>
                </a:lnTo>
                <a:lnTo>
                  <a:pt x="144640" y="922020"/>
                </a:lnTo>
                <a:lnTo>
                  <a:pt x="140652" y="922020"/>
                </a:lnTo>
                <a:lnTo>
                  <a:pt x="136740" y="920750"/>
                </a:lnTo>
                <a:lnTo>
                  <a:pt x="133121" y="919479"/>
                </a:lnTo>
                <a:lnTo>
                  <a:pt x="129133" y="918210"/>
                </a:lnTo>
                <a:lnTo>
                  <a:pt x="121881" y="915670"/>
                </a:lnTo>
                <a:lnTo>
                  <a:pt x="118389" y="913129"/>
                </a:lnTo>
                <a:lnTo>
                  <a:pt x="114998" y="911860"/>
                </a:lnTo>
                <a:lnTo>
                  <a:pt x="92138" y="890270"/>
                </a:lnTo>
                <a:lnTo>
                  <a:pt x="89890" y="887729"/>
                </a:lnTo>
                <a:lnTo>
                  <a:pt x="87909" y="883920"/>
                </a:lnTo>
                <a:lnTo>
                  <a:pt x="85839" y="881379"/>
                </a:lnTo>
                <a:lnTo>
                  <a:pt x="84061" y="877570"/>
                </a:lnTo>
                <a:lnTo>
                  <a:pt x="76022" y="533400"/>
                </a:lnTo>
                <a:lnTo>
                  <a:pt x="75742" y="529589"/>
                </a:lnTo>
                <a:lnTo>
                  <a:pt x="85242" y="529589"/>
                </a:lnTo>
                <a:lnTo>
                  <a:pt x="85547" y="533400"/>
                </a:lnTo>
                <a:lnTo>
                  <a:pt x="85648" y="842010"/>
                </a:lnTo>
                <a:lnTo>
                  <a:pt x="85737" y="845820"/>
                </a:lnTo>
                <a:lnTo>
                  <a:pt x="86029" y="849629"/>
                </a:lnTo>
                <a:lnTo>
                  <a:pt x="86487" y="853439"/>
                </a:lnTo>
                <a:lnTo>
                  <a:pt x="87122" y="857250"/>
                </a:lnTo>
                <a:lnTo>
                  <a:pt x="87922" y="859789"/>
                </a:lnTo>
                <a:lnTo>
                  <a:pt x="88887" y="863600"/>
                </a:lnTo>
                <a:lnTo>
                  <a:pt x="90017" y="867410"/>
                </a:lnTo>
                <a:lnTo>
                  <a:pt x="91300" y="869950"/>
                </a:lnTo>
                <a:lnTo>
                  <a:pt x="92735" y="873760"/>
                </a:lnTo>
                <a:lnTo>
                  <a:pt x="94322" y="876300"/>
                </a:lnTo>
                <a:lnTo>
                  <a:pt x="96050" y="878839"/>
                </a:lnTo>
                <a:lnTo>
                  <a:pt x="95923" y="878839"/>
                </a:lnTo>
                <a:lnTo>
                  <a:pt x="97904" y="882650"/>
                </a:lnTo>
                <a:lnTo>
                  <a:pt x="97777" y="882650"/>
                </a:lnTo>
                <a:lnTo>
                  <a:pt x="99910" y="885189"/>
                </a:lnTo>
                <a:lnTo>
                  <a:pt x="99771" y="885189"/>
                </a:lnTo>
                <a:lnTo>
                  <a:pt x="102031" y="887729"/>
                </a:lnTo>
                <a:lnTo>
                  <a:pt x="101892" y="887729"/>
                </a:lnTo>
                <a:lnTo>
                  <a:pt x="104279" y="890270"/>
                </a:lnTo>
                <a:lnTo>
                  <a:pt x="104127" y="890270"/>
                </a:lnTo>
                <a:lnTo>
                  <a:pt x="106654" y="892810"/>
                </a:lnTo>
                <a:lnTo>
                  <a:pt x="106489" y="892810"/>
                </a:lnTo>
                <a:lnTo>
                  <a:pt x="109143" y="895350"/>
                </a:lnTo>
                <a:lnTo>
                  <a:pt x="108966" y="895350"/>
                </a:lnTo>
                <a:lnTo>
                  <a:pt x="111734" y="897889"/>
                </a:lnTo>
                <a:lnTo>
                  <a:pt x="111556" y="897889"/>
                </a:lnTo>
                <a:lnTo>
                  <a:pt x="114439" y="899160"/>
                </a:lnTo>
                <a:lnTo>
                  <a:pt x="114249" y="899160"/>
                </a:lnTo>
                <a:lnTo>
                  <a:pt x="117246" y="901700"/>
                </a:lnTo>
                <a:lnTo>
                  <a:pt x="117055" y="901700"/>
                </a:lnTo>
                <a:lnTo>
                  <a:pt x="120142" y="902970"/>
                </a:lnTo>
                <a:lnTo>
                  <a:pt x="119951" y="902970"/>
                </a:lnTo>
                <a:lnTo>
                  <a:pt x="123139" y="905510"/>
                </a:lnTo>
                <a:lnTo>
                  <a:pt x="122936" y="905510"/>
                </a:lnTo>
                <a:lnTo>
                  <a:pt x="126225" y="906779"/>
                </a:lnTo>
                <a:lnTo>
                  <a:pt x="126009" y="906779"/>
                </a:lnTo>
                <a:lnTo>
                  <a:pt x="129387" y="908050"/>
                </a:lnTo>
                <a:lnTo>
                  <a:pt x="129171" y="908050"/>
                </a:lnTo>
                <a:lnTo>
                  <a:pt x="132638" y="909320"/>
                </a:lnTo>
                <a:lnTo>
                  <a:pt x="132410" y="909320"/>
                </a:lnTo>
                <a:lnTo>
                  <a:pt x="135953" y="910589"/>
                </a:lnTo>
                <a:lnTo>
                  <a:pt x="135724" y="910589"/>
                </a:lnTo>
                <a:lnTo>
                  <a:pt x="139344" y="911860"/>
                </a:lnTo>
                <a:lnTo>
                  <a:pt x="142570" y="911860"/>
                </a:lnTo>
                <a:lnTo>
                  <a:pt x="146316" y="913129"/>
                </a:lnTo>
                <a:lnTo>
                  <a:pt x="153288" y="913129"/>
                </a:lnTo>
                <a:lnTo>
                  <a:pt x="157200" y="914400"/>
                </a:lnTo>
                <a:lnTo>
                  <a:pt x="156972" y="923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282189" y="3747134"/>
            <a:ext cx="14478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不唯一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)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2667000"/>
            <a:ext cx="4114800" cy="1066800"/>
          </a:xfrm>
          <a:custGeom>
            <a:avLst/>
            <a:gdLst/>
            <a:ahLst/>
            <a:cxnLst/>
            <a:rect l="l" t="t" r="r" b="b"/>
            <a:pathLst>
              <a:path w="4114800" h="1066800">
                <a:moveTo>
                  <a:pt x="0" y="0"/>
                </a:moveTo>
                <a:lnTo>
                  <a:pt x="4114800" y="0"/>
                </a:lnTo>
                <a:lnTo>
                  <a:pt x="41148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43037" y="2662237"/>
            <a:ext cx="4124325" cy="1076325"/>
          </a:xfrm>
          <a:custGeom>
            <a:avLst/>
            <a:gdLst/>
            <a:ahLst/>
            <a:cxnLst/>
            <a:rect l="l" t="t" r="r" b="b"/>
            <a:pathLst>
              <a:path w="4124325" h="1076325">
                <a:moveTo>
                  <a:pt x="4124325" y="1076325"/>
                </a:moveTo>
                <a:lnTo>
                  <a:pt x="0" y="1076325"/>
                </a:lnTo>
                <a:lnTo>
                  <a:pt x="0" y="0"/>
                </a:lnTo>
                <a:lnTo>
                  <a:pt x="4124325" y="0"/>
                </a:lnTo>
                <a:lnTo>
                  <a:pt x="41243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066800"/>
                </a:lnTo>
                <a:lnTo>
                  <a:pt x="4762" y="1066800"/>
                </a:lnTo>
                <a:lnTo>
                  <a:pt x="9525" y="1071562"/>
                </a:lnTo>
                <a:lnTo>
                  <a:pt x="4124325" y="1071562"/>
                </a:lnTo>
                <a:lnTo>
                  <a:pt x="4124325" y="1076325"/>
                </a:lnTo>
                <a:close/>
              </a:path>
              <a:path w="4124325" h="1076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124325" h="1076325">
                <a:moveTo>
                  <a:pt x="41148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114800" y="4762"/>
                </a:lnTo>
                <a:lnTo>
                  <a:pt x="4114800" y="9525"/>
                </a:lnTo>
                <a:close/>
              </a:path>
              <a:path w="4124325" h="1076325">
                <a:moveTo>
                  <a:pt x="4114800" y="1071562"/>
                </a:moveTo>
                <a:lnTo>
                  <a:pt x="4114800" y="4762"/>
                </a:lnTo>
                <a:lnTo>
                  <a:pt x="4119562" y="9525"/>
                </a:lnTo>
                <a:lnTo>
                  <a:pt x="4124325" y="9525"/>
                </a:lnTo>
                <a:lnTo>
                  <a:pt x="4124325" y="1066800"/>
                </a:lnTo>
                <a:lnTo>
                  <a:pt x="4119562" y="1066800"/>
                </a:lnTo>
                <a:lnTo>
                  <a:pt x="4114800" y="1071562"/>
                </a:lnTo>
                <a:close/>
              </a:path>
              <a:path w="4124325" h="1076325">
                <a:moveTo>
                  <a:pt x="4124325" y="9525"/>
                </a:moveTo>
                <a:lnTo>
                  <a:pt x="4119562" y="9525"/>
                </a:lnTo>
                <a:lnTo>
                  <a:pt x="4114800" y="4762"/>
                </a:lnTo>
                <a:lnTo>
                  <a:pt x="4124325" y="4762"/>
                </a:lnTo>
                <a:lnTo>
                  <a:pt x="4124325" y="9525"/>
                </a:lnTo>
                <a:close/>
              </a:path>
              <a:path w="4124325" h="1076325">
                <a:moveTo>
                  <a:pt x="9525" y="1071562"/>
                </a:moveTo>
                <a:lnTo>
                  <a:pt x="4762" y="1066800"/>
                </a:lnTo>
                <a:lnTo>
                  <a:pt x="9525" y="1066800"/>
                </a:lnTo>
                <a:lnTo>
                  <a:pt x="9525" y="1071562"/>
                </a:lnTo>
                <a:close/>
              </a:path>
              <a:path w="4124325" h="1076325">
                <a:moveTo>
                  <a:pt x="4114800" y="1071562"/>
                </a:moveTo>
                <a:lnTo>
                  <a:pt x="9525" y="1071562"/>
                </a:lnTo>
                <a:lnTo>
                  <a:pt x="9525" y="1066800"/>
                </a:lnTo>
                <a:lnTo>
                  <a:pt x="4114800" y="1066800"/>
                </a:lnTo>
                <a:lnTo>
                  <a:pt x="4114800" y="1071562"/>
                </a:lnTo>
                <a:close/>
              </a:path>
              <a:path w="4124325" h="1076325">
                <a:moveTo>
                  <a:pt x="4124325" y="1071562"/>
                </a:moveTo>
                <a:lnTo>
                  <a:pt x="4114800" y="1071562"/>
                </a:lnTo>
                <a:lnTo>
                  <a:pt x="4119562" y="1066800"/>
                </a:lnTo>
                <a:lnTo>
                  <a:pt x="4124325" y="1066800"/>
                </a:lnTo>
                <a:lnTo>
                  <a:pt x="4124325" y="10715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21512" y="1441234"/>
            <a:ext cx="1168400" cy="2223135"/>
          </a:xfrm>
          <a:custGeom>
            <a:avLst/>
            <a:gdLst/>
            <a:ahLst/>
            <a:cxnLst/>
            <a:rect l="l" t="t" r="r" b="b"/>
            <a:pathLst>
              <a:path w="1168400" h="2223135">
                <a:moveTo>
                  <a:pt x="25374" y="2222931"/>
                </a:moveTo>
                <a:lnTo>
                  <a:pt x="0" y="2209800"/>
                </a:lnTo>
                <a:lnTo>
                  <a:pt x="1143000" y="0"/>
                </a:lnTo>
                <a:lnTo>
                  <a:pt x="1168374" y="13131"/>
                </a:lnTo>
                <a:lnTo>
                  <a:pt x="25374" y="222293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176896" y="3113036"/>
            <a:ext cx="186499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450" spc="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450" spc="-2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3809" sz="2100" spc="2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3809" sz="2100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450" spc="9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3809" sz="2100" spc="13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3809" sz="21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4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 spc="6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3809" sz="2100" spc="97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3809" sz="2100" spc="-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45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 spc="7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3809" sz="2100" spc="11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3809" sz="2100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39066" y="3348037"/>
            <a:ext cx="63408" cy="6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4540" y="476884"/>
            <a:ext cx="21659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2.</a:t>
            </a:r>
            <a:r>
              <a:rPr dirty="0" sz="2800" spc="-6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对称式方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923222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故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有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73161" y="3191205"/>
            <a:ext cx="881380" cy="0"/>
          </a:xfrm>
          <a:custGeom>
            <a:avLst/>
            <a:gdLst/>
            <a:ahLst/>
            <a:cxnLst/>
            <a:rect l="l" t="t" r="r" b="b"/>
            <a:pathLst>
              <a:path w="881380" h="0">
                <a:moveTo>
                  <a:pt x="0" y="0"/>
                </a:moveTo>
                <a:lnTo>
                  <a:pt x="88131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97950" y="5956871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0287" y="6069558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2550" y="5876696"/>
            <a:ext cx="10414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24366" sz="4275" spc="15">
                <a:solidFill>
                  <a:srgbClr val="FFFF00"/>
                </a:solidFill>
                <a:latin typeface="Symbol"/>
                <a:cs typeface="Symbol"/>
              </a:rPr>
              <a:t></a:t>
            </a:r>
            <a:r>
              <a:rPr dirty="0" baseline="24366" sz="4275" spc="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199453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83271" y="2323274"/>
            <a:ext cx="1273810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450" spc="-2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450" spc="7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450" spc="7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4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 spc="3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50" spc="3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4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50" spc="6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450" spc="6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85153" y="2509837"/>
            <a:ext cx="63408" cy="6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36100" y="3204857"/>
            <a:ext cx="927735" cy="0"/>
          </a:xfrm>
          <a:custGeom>
            <a:avLst/>
            <a:gdLst/>
            <a:ahLst/>
            <a:cxnLst/>
            <a:rect l="l" t="t" r="r" b="b"/>
            <a:pathLst>
              <a:path w="927735" h="0">
                <a:moveTo>
                  <a:pt x="0" y="0"/>
                </a:moveTo>
                <a:lnTo>
                  <a:pt x="92743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771954" y="2674543"/>
            <a:ext cx="21907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baseline="-38011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011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1949" sz="4275" spc="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3035" sz="3075" spc="6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baseline="-23035" sz="30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6907" y="3197529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 h="0">
                <a:moveTo>
                  <a:pt x="0" y="0"/>
                </a:moveTo>
                <a:lnTo>
                  <a:pt x="85921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84514" y="3200539"/>
            <a:ext cx="28886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325880" algn="l"/>
                <a:tab pos="2692400" algn="l"/>
              </a:tabLst>
            </a:pPr>
            <a:r>
              <a:rPr dirty="0" baseline="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7172" y="2680880"/>
            <a:ext cx="1178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8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59624" y="1600200"/>
            <a:ext cx="241935" cy="464184"/>
          </a:xfrm>
          <a:custGeom>
            <a:avLst/>
            <a:gdLst/>
            <a:ahLst/>
            <a:cxnLst/>
            <a:rect l="l" t="t" r="r" b="b"/>
            <a:pathLst>
              <a:path w="241934" h="464185">
                <a:moveTo>
                  <a:pt x="190262" y="70286"/>
                </a:moveTo>
                <a:lnTo>
                  <a:pt x="164706" y="57505"/>
                </a:lnTo>
                <a:lnTo>
                  <a:pt x="241376" y="0"/>
                </a:lnTo>
                <a:lnTo>
                  <a:pt x="241376" y="51117"/>
                </a:lnTo>
                <a:lnTo>
                  <a:pt x="199847" y="51117"/>
                </a:lnTo>
                <a:lnTo>
                  <a:pt x="190262" y="70286"/>
                </a:lnTo>
                <a:close/>
              </a:path>
              <a:path w="241934" h="464185">
                <a:moveTo>
                  <a:pt x="215814" y="83063"/>
                </a:moveTo>
                <a:lnTo>
                  <a:pt x="190262" y="70286"/>
                </a:lnTo>
                <a:lnTo>
                  <a:pt x="199847" y="51117"/>
                </a:lnTo>
                <a:lnTo>
                  <a:pt x="225399" y="63893"/>
                </a:lnTo>
                <a:lnTo>
                  <a:pt x="215814" y="83063"/>
                </a:lnTo>
                <a:close/>
              </a:path>
              <a:path w="241934" h="464185">
                <a:moveTo>
                  <a:pt x="241376" y="95846"/>
                </a:moveTo>
                <a:lnTo>
                  <a:pt x="215814" y="83063"/>
                </a:lnTo>
                <a:lnTo>
                  <a:pt x="225399" y="63893"/>
                </a:lnTo>
                <a:lnTo>
                  <a:pt x="199847" y="51117"/>
                </a:lnTo>
                <a:lnTo>
                  <a:pt x="241376" y="51117"/>
                </a:lnTo>
                <a:lnTo>
                  <a:pt x="241376" y="95846"/>
                </a:lnTo>
                <a:close/>
              </a:path>
              <a:path w="241934" h="464185">
                <a:moveTo>
                  <a:pt x="25552" y="463588"/>
                </a:moveTo>
                <a:lnTo>
                  <a:pt x="0" y="450811"/>
                </a:lnTo>
                <a:lnTo>
                  <a:pt x="190262" y="70286"/>
                </a:lnTo>
                <a:lnTo>
                  <a:pt x="215814" y="83063"/>
                </a:lnTo>
                <a:lnTo>
                  <a:pt x="25552" y="46358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68538" y="1605445"/>
            <a:ext cx="214058" cy="65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088058" y="1612138"/>
            <a:ext cx="17970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i="1">
                <a:solidFill>
                  <a:srgbClr val="99FF33"/>
                </a:solidFill>
                <a:latin typeface="Times New Roman"/>
                <a:cs typeface="Times New Roman"/>
              </a:rPr>
              <a:t>s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840" y="3702557"/>
            <a:ext cx="7418705" cy="2196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0" marR="17780" indent="-304800">
              <a:lnSpc>
                <a:spcPct val="1312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此式称为直线的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对称式方程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也称为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点向式方程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说明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sz="2800" spc="-1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某些分母为零时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其分子也理解为零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800"/>
              </a:spcBef>
              <a:tabLst>
                <a:tab pos="474916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例如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434">
                <a:solidFill>
                  <a:srgbClr val="FFFFFF"/>
                </a:solidFill>
                <a:latin typeface="新宋体"/>
                <a:cs typeface="新宋体"/>
              </a:rPr>
              <a:t>当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0,</a:t>
            </a:r>
            <a:r>
              <a:rPr dirty="0" sz="2850" spc="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直线方程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marL="2239645">
              <a:lnSpc>
                <a:spcPct val="100000"/>
              </a:lnSpc>
              <a:spcBef>
                <a:spcPts val="630"/>
              </a:spcBef>
            </a:pPr>
            <a:r>
              <a:rPr dirty="0" baseline="-6822" sz="4275" spc="15">
                <a:solidFill>
                  <a:srgbClr val="FFFF00"/>
                </a:solidFill>
                <a:latin typeface="Symbol"/>
                <a:cs typeface="Symbol"/>
              </a:rPr>
              <a:t></a:t>
            </a:r>
            <a:r>
              <a:rPr dirty="0" baseline="-6822" sz="4275" spc="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2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2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675640" y="942962"/>
            <a:ext cx="7442200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1984" sz="4200" b="0">
                <a:solidFill>
                  <a:srgbClr val="FFFFFF"/>
                </a:solidFill>
                <a:latin typeface="新宋体"/>
                <a:cs typeface="新宋体"/>
              </a:rPr>
              <a:t>已知直线上一</a:t>
            </a:r>
            <a:r>
              <a:rPr dirty="0" baseline="1984" sz="4200" spc="-7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1984" sz="4200" spc="-922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6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20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0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135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27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6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27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82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209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40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-2976" sz="4200" b="0">
                <a:solidFill>
                  <a:srgbClr val="FFFFFF"/>
                </a:solidFill>
                <a:latin typeface="新宋体"/>
                <a:cs typeface="新宋体"/>
              </a:rPr>
              <a:t>和它的方向向量 </a:t>
            </a:r>
            <a:endParaRPr baseline="-2976" sz="4200">
              <a:latin typeface="新宋体"/>
              <a:cs typeface="新宋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672" y="1489062"/>
            <a:ext cx="65512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1949" sz="4275" spc="3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-1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82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82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1949" sz="4275" spc="-6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1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1949" sz="4275" spc="-6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202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1949" sz="4275" spc="202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baseline="1949" sz="4275" spc="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设直线上的动点为</a:t>
            </a:r>
            <a:r>
              <a:rPr dirty="0" baseline="3968" sz="4200" spc="-12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2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17525" y="1544637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527922" y="2009762"/>
            <a:ext cx="14503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90800" y="2019300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0" y="76200"/>
                </a:moveTo>
                <a:lnTo>
                  <a:pt x="762000" y="0"/>
                </a:lnTo>
                <a:lnTo>
                  <a:pt x="828675" y="33337"/>
                </a:lnTo>
                <a:lnTo>
                  <a:pt x="781050" y="33337"/>
                </a:lnTo>
                <a:lnTo>
                  <a:pt x="781050" y="42862"/>
                </a:lnTo>
                <a:lnTo>
                  <a:pt x="828675" y="42862"/>
                </a:lnTo>
                <a:lnTo>
                  <a:pt x="762000" y="76200"/>
                </a:lnTo>
                <a:close/>
              </a:path>
              <a:path w="838200" h="76200">
                <a:moveTo>
                  <a:pt x="7620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762000" y="33337"/>
                </a:lnTo>
                <a:lnTo>
                  <a:pt x="762000" y="42862"/>
                </a:lnTo>
                <a:close/>
              </a:path>
              <a:path w="838200" h="76200">
                <a:moveTo>
                  <a:pt x="828675" y="42862"/>
                </a:moveTo>
                <a:lnTo>
                  <a:pt x="781050" y="42862"/>
                </a:lnTo>
                <a:lnTo>
                  <a:pt x="781050" y="33337"/>
                </a:lnTo>
                <a:lnTo>
                  <a:pt x="828675" y="33337"/>
                </a:lnTo>
                <a:lnTo>
                  <a:pt x="838200" y="38100"/>
                </a:lnTo>
                <a:lnTo>
                  <a:pt x="8286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10000" y="2055812"/>
            <a:ext cx="22860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2743200"/>
            <a:ext cx="2590800" cy="18288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0" y="0"/>
                </a:moveTo>
                <a:lnTo>
                  <a:pt x="2590800" y="0"/>
                </a:lnTo>
                <a:lnTo>
                  <a:pt x="2590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900237" y="2738437"/>
            <a:ext cx="2600325" cy="1838325"/>
          </a:xfrm>
          <a:custGeom>
            <a:avLst/>
            <a:gdLst/>
            <a:ahLst/>
            <a:cxnLst/>
            <a:rect l="l" t="t" r="r" b="b"/>
            <a:pathLst>
              <a:path w="2600325" h="1838325">
                <a:moveTo>
                  <a:pt x="2600325" y="1838325"/>
                </a:moveTo>
                <a:lnTo>
                  <a:pt x="0" y="1838325"/>
                </a:lnTo>
                <a:lnTo>
                  <a:pt x="0" y="0"/>
                </a:lnTo>
                <a:lnTo>
                  <a:pt x="2600325" y="0"/>
                </a:lnTo>
                <a:lnTo>
                  <a:pt x="26003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828800"/>
                </a:lnTo>
                <a:lnTo>
                  <a:pt x="4762" y="1828800"/>
                </a:lnTo>
                <a:lnTo>
                  <a:pt x="9525" y="1833562"/>
                </a:lnTo>
                <a:lnTo>
                  <a:pt x="2600325" y="1833562"/>
                </a:lnTo>
                <a:lnTo>
                  <a:pt x="2600325" y="1838325"/>
                </a:lnTo>
                <a:close/>
              </a:path>
              <a:path w="2600325" h="1838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00325" h="1838325">
                <a:moveTo>
                  <a:pt x="25908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590800" y="4762"/>
                </a:lnTo>
                <a:lnTo>
                  <a:pt x="2590800" y="9525"/>
                </a:lnTo>
                <a:close/>
              </a:path>
              <a:path w="2600325" h="1838325">
                <a:moveTo>
                  <a:pt x="2590800" y="1833562"/>
                </a:moveTo>
                <a:lnTo>
                  <a:pt x="2590800" y="4762"/>
                </a:lnTo>
                <a:lnTo>
                  <a:pt x="2595562" y="9525"/>
                </a:lnTo>
                <a:lnTo>
                  <a:pt x="2600325" y="9525"/>
                </a:lnTo>
                <a:lnTo>
                  <a:pt x="2600325" y="1828800"/>
                </a:lnTo>
                <a:lnTo>
                  <a:pt x="2595562" y="1828800"/>
                </a:lnTo>
                <a:lnTo>
                  <a:pt x="2590800" y="1833562"/>
                </a:lnTo>
                <a:close/>
              </a:path>
              <a:path w="2600325" h="1838325">
                <a:moveTo>
                  <a:pt x="2600325" y="9525"/>
                </a:moveTo>
                <a:lnTo>
                  <a:pt x="2595562" y="9525"/>
                </a:lnTo>
                <a:lnTo>
                  <a:pt x="2590800" y="4762"/>
                </a:lnTo>
                <a:lnTo>
                  <a:pt x="2600325" y="4762"/>
                </a:lnTo>
                <a:lnTo>
                  <a:pt x="2600325" y="9525"/>
                </a:lnTo>
                <a:close/>
              </a:path>
              <a:path w="2600325" h="1838325">
                <a:moveTo>
                  <a:pt x="9525" y="1833562"/>
                </a:moveTo>
                <a:lnTo>
                  <a:pt x="4762" y="1828800"/>
                </a:lnTo>
                <a:lnTo>
                  <a:pt x="9525" y="1828800"/>
                </a:lnTo>
                <a:lnTo>
                  <a:pt x="9525" y="1833562"/>
                </a:lnTo>
                <a:close/>
              </a:path>
              <a:path w="2600325" h="1838325">
                <a:moveTo>
                  <a:pt x="2590800" y="1833562"/>
                </a:moveTo>
                <a:lnTo>
                  <a:pt x="9525" y="1833562"/>
                </a:lnTo>
                <a:lnTo>
                  <a:pt x="9525" y="1828800"/>
                </a:lnTo>
                <a:lnTo>
                  <a:pt x="2590800" y="1828800"/>
                </a:lnTo>
                <a:lnTo>
                  <a:pt x="2590800" y="1833562"/>
                </a:lnTo>
                <a:close/>
              </a:path>
              <a:path w="2600325" h="1838325">
                <a:moveTo>
                  <a:pt x="2600325" y="1833562"/>
                </a:moveTo>
                <a:lnTo>
                  <a:pt x="2590800" y="1833562"/>
                </a:lnTo>
                <a:lnTo>
                  <a:pt x="2595562" y="1828800"/>
                </a:lnTo>
                <a:lnTo>
                  <a:pt x="2600325" y="1828800"/>
                </a:lnTo>
                <a:lnTo>
                  <a:pt x="2600325" y="1833562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0419" y="514984"/>
            <a:ext cx="216598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3.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/>
              <a:t>参数式方</a:t>
            </a:r>
            <a:r>
              <a:rPr dirty="0" sz="2800" spc="-20"/>
              <a:t>程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1305560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2770" y="1571294"/>
            <a:ext cx="881380" cy="0"/>
          </a:xfrm>
          <a:custGeom>
            <a:avLst/>
            <a:gdLst/>
            <a:ahLst/>
            <a:cxnLst/>
            <a:rect l="l" t="t" r="r" b="b"/>
            <a:pathLst>
              <a:path w="881380" h="0">
                <a:moveTo>
                  <a:pt x="0" y="0"/>
                </a:moveTo>
                <a:lnTo>
                  <a:pt x="88104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67164" y="1571294"/>
            <a:ext cx="927100" cy="0"/>
          </a:xfrm>
          <a:custGeom>
            <a:avLst/>
            <a:gdLst/>
            <a:ahLst/>
            <a:cxnLst/>
            <a:rect l="l" t="t" r="r" b="b"/>
            <a:pathLst>
              <a:path w="927100" h="0">
                <a:moveTo>
                  <a:pt x="0" y="0"/>
                </a:moveTo>
                <a:lnTo>
                  <a:pt x="92704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87558" y="1571294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4" h="0">
                <a:moveTo>
                  <a:pt x="0" y="0"/>
                </a:moveTo>
                <a:lnTo>
                  <a:pt x="8588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466151" y="980765"/>
            <a:ext cx="4009390" cy="1050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37820" marR="43180" indent="-287655">
              <a:lnSpc>
                <a:spcPct val="118000"/>
              </a:lnSpc>
              <a:spcBef>
                <a:spcPts val="90"/>
              </a:spcBef>
              <a:tabLst>
                <a:tab pos="1006475" algn="l"/>
                <a:tab pos="1675130" algn="l"/>
                <a:tab pos="2326640" algn="l"/>
                <a:tab pos="2981325" algn="l"/>
                <a:tab pos="357886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60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82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-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5087" sz="4275" spc="7" i="1">
                <a:solidFill>
                  <a:srgbClr val="FFFFFF"/>
                </a:solidFill>
                <a:latin typeface="Times New Roman"/>
                <a:cs typeface="Times New Roman"/>
              </a:rPr>
              <a:t>t 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	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		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640" y="2039138"/>
            <a:ext cx="3858260" cy="2369185"/>
          </a:xfrm>
          <a:prstGeom prst="rect">
            <a:avLst/>
          </a:prstGeom>
        </p:spPr>
        <p:txBody>
          <a:bodyPr wrap="square" lIns="0" tIns="1943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3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得参数式方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algn="just" marL="1828164" marR="360045" indent="17780">
              <a:lnSpc>
                <a:spcPct val="127600"/>
              </a:lnSpc>
              <a:spcBef>
                <a:spcPts val="56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65" i="1">
                <a:solidFill>
                  <a:srgbClr val="FFFFFF"/>
                </a:solidFill>
                <a:latin typeface="Times New Roman"/>
                <a:cs typeface="Times New Roman"/>
              </a:rPr>
              <a:t>mt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60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65" i="1">
                <a:solidFill>
                  <a:srgbClr val="FFFFFF"/>
                </a:solidFill>
                <a:latin typeface="Times New Roman"/>
                <a:cs typeface="Times New Roman"/>
              </a:rPr>
              <a:t>nt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82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50" spc="-3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20785" y="2967037"/>
            <a:ext cx="241935" cy="1447800"/>
          </a:xfrm>
          <a:custGeom>
            <a:avLst/>
            <a:gdLst/>
            <a:ahLst/>
            <a:cxnLst/>
            <a:rect l="l" t="t" r="r" b="b"/>
            <a:pathLst>
              <a:path w="241935" h="1447800">
                <a:moveTo>
                  <a:pt x="212331" y="12700"/>
                </a:moveTo>
                <a:lnTo>
                  <a:pt x="181736" y="12700"/>
                </a:lnTo>
                <a:lnTo>
                  <a:pt x="187147" y="0"/>
                </a:lnTo>
                <a:lnTo>
                  <a:pt x="218173" y="0"/>
                </a:lnTo>
                <a:lnTo>
                  <a:pt x="212331" y="12700"/>
                </a:lnTo>
                <a:close/>
              </a:path>
              <a:path w="241935" h="1447800">
                <a:moveTo>
                  <a:pt x="181228" y="25400"/>
                </a:moveTo>
                <a:lnTo>
                  <a:pt x="161721" y="25400"/>
                </a:lnTo>
                <a:lnTo>
                  <a:pt x="166281" y="12700"/>
                </a:lnTo>
                <a:lnTo>
                  <a:pt x="186283" y="12700"/>
                </a:lnTo>
                <a:lnTo>
                  <a:pt x="181228" y="25400"/>
                </a:lnTo>
                <a:close/>
              </a:path>
              <a:path w="241935" h="1447800">
                <a:moveTo>
                  <a:pt x="163410" y="38100"/>
                </a:moveTo>
                <a:lnTo>
                  <a:pt x="148501" y="38100"/>
                </a:lnTo>
                <a:lnTo>
                  <a:pt x="152819" y="25400"/>
                </a:lnTo>
                <a:lnTo>
                  <a:pt x="167792" y="25400"/>
                </a:lnTo>
                <a:lnTo>
                  <a:pt x="163410" y="38100"/>
                </a:lnTo>
                <a:close/>
              </a:path>
              <a:path w="241935" h="1447800">
                <a:moveTo>
                  <a:pt x="151917" y="50800"/>
                </a:moveTo>
                <a:lnTo>
                  <a:pt x="137490" y="50800"/>
                </a:lnTo>
                <a:lnTo>
                  <a:pt x="140982" y="38100"/>
                </a:lnTo>
                <a:lnTo>
                  <a:pt x="155701" y="38100"/>
                </a:lnTo>
                <a:lnTo>
                  <a:pt x="151917" y="50800"/>
                </a:lnTo>
                <a:close/>
              </a:path>
              <a:path w="241935" h="1447800">
                <a:moveTo>
                  <a:pt x="142239" y="63500"/>
                </a:moveTo>
                <a:lnTo>
                  <a:pt x="131190" y="63500"/>
                </a:lnTo>
                <a:lnTo>
                  <a:pt x="134099" y="50800"/>
                </a:lnTo>
                <a:lnTo>
                  <a:pt x="145376" y="50800"/>
                </a:lnTo>
                <a:lnTo>
                  <a:pt x="142239" y="63500"/>
                </a:lnTo>
                <a:close/>
              </a:path>
              <a:path w="241935" h="1447800">
                <a:moveTo>
                  <a:pt x="134581" y="76200"/>
                </a:moveTo>
                <a:lnTo>
                  <a:pt x="125907" y="76200"/>
                </a:lnTo>
                <a:lnTo>
                  <a:pt x="128422" y="63500"/>
                </a:lnTo>
                <a:lnTo>
                  <a:pt x="136994" y="63500"/>
                </a:lnTo>
                <a:lnTo>
                  <a:pt x="134581" y="76200"/>
                </a:lnTo>
                <a:close/>
              </a:path>
              <a:path w="241935" h="1447800">
                <a:moveTo>
                  <a:pt x="130695" y="88900"/>
                </a:moveTo>
                <a:lnTo>
                  <a:pt x="119976" y="88900"/>
                </a:lnTo>
                <a:lnTo>
                  <a:pt x="121678" y="76200"/>
                </a:lnTo>
                <a:lnTo>
                  <a:pt x="132600" y="76200"/>
                </a:lnTo>
                <a:lnTo>
                  <a:pt x="130695" y="88900"/>
                </a:lnTo>
                <a:close/>
              </a:path>
              <a:path w="241935" h="1447800">
                <a:moveTo>
                  <a:pt x="127850" y="101600"/>
                </a:moveTo>
                <a:lnTo>
                  <a:pt x="117462" y="101600"/>
                </a:lnTo>
                <a:lnTo>
                  <a:pt x="118579" y="88900"/>
                </a:lnTo>
                <a:lnTo>
                  <a:pt x="129197" y="88900"/>
                </a:lnTo>
                <a:lnTo>
                  <a:pt x="127850" y="101600"/>
                </a:lnTo>
                <a:close/>
              </a:path>
              <a:path w="241935" h="1447800">
                <a:moveTo>
                  <a:pt x="125666" y="114300"/>
                </a:moveTo>
                <a:lnTo>
                  <a:pt x="116166" y="114300"/>
                </a:lnTo>
                <a:lnTo>
                  <a:pt x="116662" y="101600"/>
                </a:lnTo>
                <a:lnTo>
                  <a:pt x="126136" y="101600"/>
                </a:lnTo>
                <a:lnTo>
                  <a:pt x="125666" y="114300"/>
                </a:lnTo>
                <a:close/>
              </a:path>
              <a:path w="241935" h="1447800">
                <a:moveTo>
                  <a:pt x="125361" y="609600"/>
                </a:moveTo>
                <a:lnTo>
                  <a:pt x="115849" y="609600"/>
                </a:lnTo>
                <a:lnTo>
                  <a:pt x="116001" y="596900"/>
                </a:lnTo>
                <a:lnTo>
                  <a:pt x="116001" y="114300"/>
                </a:lnTo>
                <a:lnTo>
                  <a:pt x="125526" y="114300"/>
                </a:lnTo>
                <a:lnTo>
                  <a:pt x="125526" y="596900"/>
                </a:lnTo>
                <a:lnTo>
                  <a:pt x="125361" y="609600"/>
                </a:lnTo>
                <a:close/>
              </a:path>
              <a:path w="241935" h="1447800">
                <a:moveTo>
                  <a:pt x="124066" y="622300"/>
                </a:moveTo>
                <a:lnTo>
                  <a:pt x="114655" y="622300"/>
                </a:lnTo>
                <a:lnTo>
                  <a:pt x="115417" y="609600"/>
                </a:lnTo>
                <a:lnTo>
                  <a:pt x="124866" y="609600"/>
                </a:lnTo>
                <a:lnTo>
                  <a:pt x="124066" y="622300"/>
                </a:lnTo>
                <a:close/>
              </a:path>
              <a:path w="241935" h="1447800">
                <a:moveTo>
                  <a:pt x="121551" y="635000"/>
                </a:moveTo>
                <a:lnTo>
                  <a:pt x="112331" y="635000"/>
                </a:lnTo>
                <a:lnTo>
                  <a:pt x="113677" y="622300"/>
                </a:lnTo>
                <a:lnTo>
                  <a:pt x="122948" y="622300"/>
                </a:lnTo>
                <a:lnTo>
                  <a:pt x="121551" y="635000"/>
                </a:lnTo>
                <a:close/>
              </a:path>
              <a:path w="241935" h="1447800">
                <a:moveTo>
                  <a:pt x="117957" y="647700"/>
                </a:moveTo>
                <a:lnTo>
                  <a:pt x="108927" y="647700"/>
                </a:lnTo>
                <a:lnTo>
                  <a:pt x="110832" y="635000"/>
                </a:lnTo>
                <a:lnTo>
                  <a:pt x="119849" y="635000"/>
                </a:lnTo>
                <a:lnTo>
                  <a:pt x="117957" y="647700"/>
                </a:lnTo>
                <a:close/>
              </a:path>
              <a:path w="241935" h="1447800">
                <a:moveTo>
                  <a:pt x="113106" y="660400"/>
                </a:moveTo>
                <a:lnTo>
                  <a:pt x="101968" y="660400"/>
                </a:lnTo>
                <a:lnTo>
                  <a:pt x="104622" y="647700"/>
                </a:lnTo>
                <a:lnTo>
                  <a:pt x="115620" y="647700"/>
                </a:lnTo>
                <a:lnTo>
                  <a:pt x="113106" y="660400"/>
                </a:lnTo>
                <a:close/>
              </a:path>
              <a:path w="241935" h="1447800">
                <a:moveTo>
                  <a:pt x="104038" y="673100"/>
                </a:moveTo>
                <a:lnTo>
                  <a:pt x="92913" y="673100"/>
                </a:lnTo>
                <a:lnTo>
                  <a:pt x="96278" y="660400"/>
                </a:lnTo>
                <a:lnTo>
                  <a:pt x="107429" y="660400"/>
                </a:lnTo>
                <a:lnTo>
                  <a:pt x="104038" y="673100"/>
                </a:lnTo>
                <a:close/>
              </a:path>
              <a:path w="241935" h="1447800">
                <a:moveTo>
                  <a:pt x="96964" y="685800"/>
                </a:moveTo>
                <a:lnTo>
                  <a:pt x="85826" y="685800"/>
                </a:lnTo>
                <a:lnTo>
                  <a:pt x="89611" y="673100"/>
                </a:lnTo>
                <a:lnTo>
                  <a:pt x="100545" y="673100"/>
                </a:lnTo>
                <a:lnTo>
                  <a:pt x="96964" y="685800"/>
                </a:lnTo>
                <a:close/>
              </a:path>
              <a:path w="241935" h="1447800">
                <a:moveTo>
                  <a:pt x="84353" y="698500"/>
                </a:moveTo>
                <a:lnTo>
                  <a:pt x="69354" y="698500"/>
                </a:lnTo>
                <a:lnTo>
                  <a:pt x="73913" y="685800"/>
                </a:lnTo>
                <a:lnTo>
                  <a:pt x="88709" y="685800"/>
                </a:lnTo>
                <a:lnTo>
                  <a:pt x="84353" y="698500"/>
                </a:lnTo>
                <a:close/>
              </a:path>
              <a:path w="241935" h="1447800">
                <a:moveTo>
                  <a:pt x="70142" y="711200"/>
                </a:moveTo>
                <a:lnTo>
                  <a:pt x="50253" y="711200"/>
                </a:lnTo>
                <a:lnTo>
                  <a:pt x="55448" y="698500"/>
                </a:lnTo>
                <a:lnTo>
                  <a:pt x="75247" y="698500"/>
                </a:lnTo>
                <a:lnTo>
                  <a:pt x="70142" y="711200"/>
                </a:lnTo>
                <a:close/>
              </a:path>
              <a:path w="241935" h="1447800">
                <a:moveTo>
                  <a:pt x="43129" y="723900"/>
                </a:moveTo>
                <a:lnTo>
                  <a:pt x="0" y="723900"/>
                </a:lnTo>
                <a:lnTo>
                  <a:pt x="6197" y="711200"/>
                </a:lnTo>
                <a:lnTo>
                  <a:pt x="48818" y="711200"/>
                </a:lnTo>
                <a:lnTo>
                  <a:pt x="43129" y="723900"/>
                </a:lnTo>
                <a:close/>
              </a:path>
              <a:path w="241935" h="1447800">
                <a:moveTo>
                  <a:pt x="59994" y="736600"/>
                </a:moveTo>
                <a:lnTo>
                  <a:pt x="29197" y="736600"/>
                </a:lnTo>
                <a:lnTo>
                  <a:pt x="23355" y="723900"/>
                </a:lnTo>
                <a:lnTo>
                  <a:pt x="54597" y="723900"/>
                </a:lnTo>
                <a:lnTo>
                  <a:pt x="59994" y="736600"/>
                </a:lnTo>
                <a:close/>
              </a:path>
              <a:path w="241935" h="1447800">
                <a:moveTo>
                  <a:pt x="79806" y="749300"/>
                </a:moveTo>
                <a:lnTo>
                  <a:pt x="60299" y="749300"/>
                </a:lnTo>
                <a:lnTo>
                  <a:pt x="55244" y="736600"/>
                </a:lnTo>
                <a:lnTo>
                  <a:pt x="75247" y="736600"/>
                </a:lnTo>
                <a:lnTo>
                  <a:pt x="79806" y="749300"/>
                </a:lnTo>
                <a:close/>
              </a:path>
              <a:path w="241935" h="1447800">
                <a:moveTo>
                  <a:pt x="93027" y="762000"/>
                </a:moveTo>
                <a:lnTo>
                  <a:pt x="78117" y="762000"/>
                </a:lnTo>
                <a:lnTo>
                  <a:pt x="73736" y="749300"/>
                </a:lnTo>
                <a:lnTo>
                  <a:pt x="88874" y="749300"/>
                </a:lnTo>
                <a:lnTo>
                  <a:pt x="93027" y="762000"/>
                </a:lnTo>
                <a:close/>
              </a:path>
              <a:path w="241935" h="1447800">
                <a:moveTo>
                  <a:pt x="104165" y="774700"/>
                </a:moveTo>
                <a:lnTo>
                  <a:pt x="89611" y="774700"/>
                </a:lnTo>
                <a:lnTo>
                  <a:pt x="85826" y="762000"/>
                </a:lnTo>
                <a:lnTo>
                  <a:pt x="100545" y="762000"/>
                </a:lnTo>
                <a:lnTo>
                  <a:pt x="104165" y="774700"/>
                </a:lnTo>
                <a:close/>
              </a:path>
              <a:path w="241935" h="1447800">
                <a:moveTo>
                  <a:pt x="110439" y="787400"/>
                </a:moveTo>
                <a:lnTo>
                  <a:pt x="99288" y="787400"/>
                </a:lnTo>
                <a:lnTo>
                  <a:pt x="96151" y="774700"/>
                </a:lnTo>
                <a:lnTo>
                  <a:pt x="107429" y="774700"/>
                </a:lnTo>
                <a:lnTo>
                  <a:pt x="110439" y="787400"/>
                </a:lnTo>
                <a:close/>
              </a:path>
              <a:path w="241935" h="1447800">
                <a:moveTo>
                  <a:pt x="115709" y="800100"/>
                </a:moveTo>
                <a:lnTo>
                  <a:pt x="106946" y="800100"/>
                </a:lnTo>
                <a:lnTo>
                  <a:pt x="104520" y="787400"/>
                </a:lnTo>
                <a:lnTo>
                  <a:pt x="113207" y="787400"/>
                </a:lnTo>
                <a:lnTo>
                  <a:pt x="115709" y="800100"/>
                </a:lnTo>
                <a:close/>
              </a:path>
              <a:path w="241935" h="1447800">
                <a:moveTo>
                  <a:pt x="121551" y="812800"/>
                </a:moveTo>
                <a:lnTo>
                  <a:pt x="110832" y="812800"/>
                </a:lnTo>
                <a:lnTo>
                  <a:pt x="108927" y="800100"/>
                </a:lnTo>
                <a:lnTo>
                  <a:pt x="119926" y="800100"/>
                </a:lnTo>
                <a:lnTo>
                  <a:pt x="121551" y="812800"/>
                </a:lnTo>
                <a:close/>
              </a:path>
              <a:path w="241935" h="1447800">
                <a:moveTo>
                  <a:pt x="124104" y="825500"/>
                </a:moveTo>
                <a:lnTo>
                  <a:pt x="113677" y="825500"/>
                </a:lnTo>
                <a:lnTo>
                  <a:pt x="112331" y="812800"/>
                </a:lnTo>
                <a:lnTo>
                  <a:pt x="122999" y="812800"/>
                </a:lnTo>
                <a:lnTo>
                  <a:pt x="124104" y="825500"/>
                </a:lnTo>
                <a:close/>
              </a:path>
              <a:path w="241935" h="1447800">
                <a:moveTo>
                  <a:pt x="125374" y="838200"/>
                </a:moveTo>
                <a:lnTo>
                  <a:pt x="115862" y="838200"/>
                </a:lnTo>
                <a:lnTo>
                  <a:pt x="115392" y="825500"/>
                </a:lnTo>
                <a:lnTo>
                  <a:pt x="124891" y="825500"/>
                </a:lnTo>
                <a:lnTo>
                  <a:pt x="125374" y="838200"/>
                </a:lnTo>
                <a:close/>
              </a:path>
              <a:path w="241935" h="1447800">
                <a:moveTo>
                  <a:pt x="125679" y="1333500"/>
                </a:moveTo>
                <a:lnTo>
                  <a:pt x="116154" y="1333500"/>
                </a:lnTo>
                <a:lnTo>
                  <a:pt x="116001" y="1320800"/>
                </a:lnTo>
                <a:lnTo>
                  <a:pt x="116001" y="838200"/>
                </a:lnTo>
                <a:lnTo>
                  <a:pt x="125526" y="838200"/>
                </a:lnTo>
                <a:lnTo>
                  <a:pt x="125526" y="1320800"/>
                </a:lnTo>
                <a:lnTo>
                  <a:pt x="125679" y="1333500"/>
                </a:lnTo>
                <a:close/>
              </a:path>
              <a:path w="241935" h="1447800">
                <a:moveTo>
                  <a:pt x="126872" y="1346200"/>
                </a:moveTo>
                <a:lnTo>
                  <a:pt x="117424" y="1346200"/>
                </a:lnTo>
                <a:lnTo>
                  <a:pt x="116636" y="1333500"/>
                </a:lnTo>
                <a:lnTo>
                  <a:pt x="126110" y="1333500"/>
                </a:lnTo>
                <a:lnTo>
                  <a:pt x="126872" y="1346200"/>
                </a:lnTo>
                <a:close/>
              </a:path>
              <a:path w="241935" h="1447800">
                <a:moveTo>
                  <a:pt x="129197" y="1358900"/>
                </a:moveTo>
                <a:lnTo>
                  <a:pt x="119976" y="1358900"/>
                </a:lnTo>
                <a:lnTo>
                  <a:pt x="118529" y="1346200"/>
                </a:lnTo>
                <a:lnTo>
                  <a:pt x="127850" y="1346200"/>
                </a:lnTo>
                <a:lnTo>
                  <a:pt x="129197" y="1358900"/>
                </a:lnTo>
                <a:close/>
              </a:path>
              <a:path w="241935" h="1447800">
                <a:moveTo>
                  <a:pt x="132600" y="1371600"/>
                </a:moveTo>
                <a:lnTo>
                  <a:pt x="123570" y="1371600"/>
                </a:lnTo>
                <a:lnTo>
                  <a:pt x="121602" y="1358900"/>
                </a:lnTo>
                <a:lnTo>
                  <a:pt x="130695" y="1358900"/>
                </a:lnTo>
                <a:lnTo>
                  <a:pt x="132600" y="1371600"/>
                </a:lnTo>
                <a:close/>
              </a:path>
              <a:path w="241935" h="1447800">
                <a:moveTo>
                  <a:pt x="139560" y="1384300"/>
                </a:moveTo>
                <a:lnTo>
                  <a:pt x="128320" y="1384300"/>
                </a:lnTo>
                <a:lnTo>
                  <a:pt x="125818" y="1371600"/>
                </a:lnTo>
                <a:lnTo>
                  <a:pt x="136905" y="1371600"/>
                </a:lnTo>
                <a:lnTo>
                  <a:pt x="139560" y="1384300"/>
                </a:lnTo>
                <a:close/>
              </a:path>
              <a:path w="241935" h="1447800">
                <a:moveTo>
                  <a:pt x="148615" y="1397000"/>
                </a:moveTo>
                <a:lnTo>
                  <a:pt x="137363" y="1397000"/>
                </a:lnTo>
                <a:lnTo>
                  <a:pt x="134099" y="1384300"/>
                </a:lnTo>
                <a:lnTo>
                  <a:pt x="145249" y="1384300"/>
                </a:lnTo>
                <a:lnTo>
                  <a:pt x="148615" y="1397000"/>
                </a:lnTo>
                <a:close/>
              </a:path>
              <a:path w="241935" h="1447800">
                <a:moveTo>
                  <a:pt x="155701" y="1409700"/>
                </a:moveTo>
                <a:lnTo>
                  <a:pt x="144564" y="1409700"/>
                </a:lnTo>
                <a:lnTo>
                  <a:pt x="140982" y="1397000"/>
                </a:lnTo>
                <a:lnTo>
                  <a:pt x="151917" y="1397000"/>
                </a:lnTo>
                <a:lnTo>
                  <a:pt x="155701" y="1409700"/>
                </a:lnTo>
                <a:close/>
              </a:path>
              <a:path w="241935" h="1447800">
                <a:moveTo>
                  <a:pt x="172173" y="1422400"/>
                </a:moveTo>
                <a:lnTo>
                  <a:pt x="157175" y="1422400"/>
                </a:lnTo>
                <a:lnTo>
                  <a:pt x="152653" y="1409700"/>
                </a:lnTo>
                <a:lnTo>
                  <a:pt x="167614" y="1409700"/>
                </a:lnTo>
                <a:lnTo>
                  <a:pt x="172173" y="1422400"/>
                </a:lnTo>
                <a:close/>
              </a:path>
              <a:path w="241935" h="1447800">
                <a:moveTo>
                  <a:pt x="191274" y="1435100"/>
                </a:moveTo>
                <a:lnTo>
                  <a:pt x="171195" y="1435100"/>
                </a:lnTo>
                <a:lnTo>
                  <a:pt x="166281" y="1422400"/>
                </a:lnTo>
                <a:lnTo>
                  <a:pt x="186080" y="1422400"/>
                </a:lnTo>
                <a:lnTo>
                  <a:pt x="191274" y="1435100"/>
                </a:lnTo>
                <a:close/>
              </a:path>
              <a:path w="241935" h="1447800">
                <a:moveTo>
                  <a:pt x="241528" y="1447800"/>
                </a:moveTo>
                <a:lnTo>
                  <a:pt x="198399" y="1447800"/>
                </a:lnTo>
                <a:lnTo>
                  <a:pt x="192493" y="1435100"/>
                </a:lnTo>
                <a:lnTo>
                  <a:pt x="235330" y="1435100"/>
                </a:lnTo>
                <a:lnTo>
                  <a:pt x="241528" y="144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9927" y="443230"/>
            <a:ext cx="500697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例</a:t>
            </a:r>
            <a:r>
              <a:rPr dirty="0" sz="2800"/>
              <a:t>1</a:t>
            </a:r>
            <a:r>
              <a:rPr dirty="0" sz="2800" spc="-5" b="0">
                <a:latin typeface="新宋体"/>
                <a:cs typeface="新宋体"/>
              </a:rPr>
              <a:t>.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用对称式及参数式表示直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468564"/>
            <a:ext cx="3585210" cy="9017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16129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: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先在直线上找一点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3137" y="1001115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7737" y="1398270"/>
            <a:ext cx="29400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25341" sz="4275" spc="127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43758" y="956233"/>
            <a:ext cx="22663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27411" y="2863227"/>
            <a:ext cx="14287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5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1202" y="2679064"/>
            <a:ext cx="27838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令</a:t>
            </a:r>
            <a:r>
              <a:rPr dirty="0" sz="2800" spc="-7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解方程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组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2011" y="2632430"/>
            <a:ext cx="42195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265170" algn="l"/>
              </a:tabLst>
            </a:pPr>
            <a:r>
              <a:rPr dirty="0" baseline="3801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38011" sz="4275" spc="-14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011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38011" sz="4275" spc="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01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38011" sz="4275" spc="11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011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8011" sz="4275" spc="-2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8011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38011" sz="4275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8011" sz="4275" spc="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,得</a:t>
            </a:r>
            <a:r>
              <a:rPr dirty="0" baseline="5952" sz="4200" spc="-72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52913" y="2509837"/>
            <a:ext cx="157480" cy="847090"/>
          </a:xfrm>
          <a:custGeom>
            <a:avLst/>
            <a:gdLst/>
            <a:ahLst/>
            <a:cxnLst/>
            <a:rect l="l" t="t" r="r" b="b"/>
            <a:pathLst>
              <a:path w="157479" h="847089">
                <a:moveTo>
                  <a:pt x="122783" y="16510"/>
                </a:moveTo>
                <a:lnTo>
                  <a:pt x="105930" y="16510"/>
                </a:lnTo>
                <a:lnTo>
                  <a:pt x="112077" y="11430"/>
                </a:lnTo>
                <a:lnTo>
                  <a:pt x="115354" y="10160"/>
                </a:lnTo>
                <a:lnTo>
                  <a:pt x="118541" y="8889"/>
                </a:lnTo>
                <a:lnTo>
                  <a:pt x="122224" y="6350"/>
                </a:lnTo>
                <a:lnTo>
                  <a:pt x="129476" y="3810"/>
                </a:lnTo>
                <a:lnTo>
                  <a:pt x="133019" y="2539"/>
                </a:lnTo>
                <a:lnTo>
                  <a:pt x="137058" y="1269"/>
                </a:lnTo>
                <a:lnTo>
                  <a:pt x="140957" y="1269"/>
                </a:lnTo>
                <a:lnTo>
                  <a:pt x="144932" y="0"/>
                </a:lnTo>
                <a:lnTo>
                  <a:pt x="156972" y="0"/>
                </a:lnTo>
                <a:lnTo>
                  <a:pt x="157200" y="8889"/>
                </a:lnTo>
                <a:lnTo>
                  <a:pt x="149847" y="8889"/>
                </a:lnTo>
                <a:lnTo>
                  <a:pt x="146037" y="10160"/>
                </a:lnTo>
                <a:lnTo>
                  <a:pt x="142709" y="10160"/>
                </a:lnTo>
                <a:lnTo>
                  <a:pt x="139026" y="11430"/>
                </a:lnTo>
                <a:lnTo>
                  <a:pt x="135839" y="11430"/>
                </a:lnTo>
                <a:lnTo>
                  <a:pt x="132295" y="12700"/>
                </a:lnTo>
                <a:lnTo>
                  <a:pt x="132499" y="12700"/>
                </a:lnTo>
                <a:lnTo>
                  <a:pt x="129044" y="13969"/>
                </a:lnTo>
                <a:lnTo>
                  <a:pt x="129247" y="13969"/>
                </a:lnTo>
                <a:lnTo>
                  <a:pt x="125869" y="15239"/>
                </a:lnTo>
                <a:lnTo>
                  <a:pt x="126072" y="15239"/>
                </a:lnTo>
                <a:lnTo>
                  <a:pt x="122783" y="16510"/>
                </a:lnTo>
                <a:close/>
              </a:path>
              <a:path w="157479" h="847089">
                <a:moveTo>
                  <a:pt x="85242" y="360680"/>
                </a:moveTo>
                <a:lnTo>
                  <a:pt x="75742" y="360680"/>
                </a:lnTo>
                <a:lnTo>
                  <a:pt x="76034" y="356869"/>
                </a:lnTo>
                <a:lnTo>
                  <a:pt x="76123" y="353060"/>
                </a:lnTo>
                <a:lnTo>
                  <a:pt x="76238" y="69850"/>
                </a:lnTo>
                <a:lnTo>
                  <a:pt x="79844" y="52069"/>
                </a:lnTo>
                <a:lnTo>
                  <a:pt x="81140" y="48260"/>
                </a:lnTo>
                <a:lnTo>
                  <a:pt x="82600" y="44450"/>
                </a:lnTo>
                <a:lnTo>
                  <a:pt x="84239" y="41910"/>
                </a:lnTo>
                <a:lnTo>
                  <a:pt x="86055" y="38100"/>
                </a:lnTo>
                <a:lnTo>
                  <a:pt x="88023" y="35560"/>
                </a:lnTo>
                <a:lnTo>
                  <a:pt x="90144" y="31750"/>
                </a:lnTo>
                <a:lnTo>
                  <a:pt x="92417" y="29210"/>
                </a:lnTo>
                <a:lnTo>
                  <a:pt x="94907" y="26669"/>
                </a:lnTo>
                <a:lnTo>
                  <a:pt x="99822" y="21589"/>
                </a:lnTo>
                <a:lnTo>
                  <a:pt x="100164" y="20319"/>
                </a:lnTo>
                <a:lnTo>
                  <a:pt x="105575" y="16510"/>
                </a:lnTo>
                <a:lnTo>
                  <a:pt x="122986" y="16510"/>
                </a:lnTo>
                <a:lnTo>
                  <a:pt x="121386" y="17780"/>
                </a:lnTo>
                <a:lnTo>
                  <a:pt x="119976" y="17780"/>
                </a:lnTo>
                <a:lnTo>
                  <a:pt x="116890" y="20319"/>
                </a:lnTo>
                <a:lnTo>
                  <a:pt x="117170" y="20319"/>
                </a:lnTo>
                <a:lnTo>
                  <a:pt x="111302" y="24130"/>
                </a:lnTo>
                <a:lnTo>
                  <a:pt x="111658" y="24130"/>
                </a:lnTo>
                <a:lnTo>
                  <a:pt x="106248" y="27939"/>
                </a:lnTo>
                <a:lnTo>
                  <a:pt x="106578" y="27939"/>
                </a:lnTo>
                <a:lnTo>
                  <a:pt x="101663" y="33019"/>
                </a:lnTo>
                <a:lnTo>
                  <a:pt x="101904" y="33019"/>
                </a:lnTo>
                <a:lnTo>
                  <a:pt x="99631" y="35560"/>
                </a:lnTo>
                <a:lnTo>
                  <a:pt x="99783" y="35560"/>
                </a:lnTo>
                <a:lnTo>
                  <a:pt x="97663" y="38100"/>
                </a:lnTo>
                <a:lnTo>
                  <a:pt x="97802" y="38100"/>
                </a:lnTo>
                <a:lnTo>
                  <a:pt x="95821" y="40639"/>
                </a:lnTo>
                <a:lnTo>
                  <a:pt x="94119" y="43180"/>
                </a:lnTo>
                <a:lnTo>
                  <a:pt x="92557" y="45719"/>
                </a:lnTo>
                <a:lnTo>
                  <a:pt x="91147" y="48260"/>
                </a:lnTo>
                <a:lnTo>
                  <a:pt x="89877" y="52069"/>
                </a:lnTo>
                <a:lnTo>
                  <a:pt x="88773" y="54610"/>
                </a:lnTo>
                <a:lnTo>
                  <a:pt x="88176" y="57150"/>
                </a:lnTo>
                <a:lnTo>
                  <a:pt x="87896" y="57150"/>
                </a:lnTo>
                <a:lnTo>
                  <a:pt x="87058" y="60960"/>
                </a:lnTo>
                <a:lnTo>
                  <a:pt x="86436" y="63500"/>
                </a:lnTo>
                <a:lnTo>
                  <a:pt x="85991" y="67310"/>
                </a:lnTo>
                <a:lnTo>
                  <a:pt x="85835" y="69850"/>
                </a:lnTo>
                <a:lnTo>
                  <a:pt x="85648" y="353060"/>
                </a:lnTo>
                <a:lnTo>
                  <a:pt x="85534" y="358139"/>
                </a:lnTo>
                <a:lnTo>
                  <a:pt x="85242" y="360680"/>
                </a:lnTo>
                <a:close/>
              </a:path>
              <a:path w="157479" h="847089">
                <a:moveTo>
                  <a:pt x="119786" y="19050"/>
                </a:moveTo>
                <a:lnTo>
                  <a:pt x="119976" y="17780"/>
                </a:lnTo>
                <a:lnTo>
                  <a:pt x="121386" y="17780"/>
                </a:lnTo>
                <a:lnTo>
                  <a:pt x="119786" y="19050"/>
                </a:lnTo>
                <a:close/>
              </a:path>
              <a:path w="157479" h="847089">
                <a:moveTo>
                  <a:pt x="87833" y="58419"/>
                </a:moveTo>
                <a:lnTo>
                  <a:pt x="87896" y="57150"/>
                </a:lnTo>
                <a:lnTo>
                  <a:pt x="88176" y="57150"/>
                </a:lnTo>
                <a:lnTo>
                  <a:pt x="87833" y="58419"/>
                </a:lnTo>
                <a:close/>
              </a:path>
              <a:path w="157479" h="847089">
                <a:moveTo>
                  <a:pt x="85737" y="71119"/>
                </a:moveTo>
                <a:lnTo>
                  <a:pt x="85750" y="69850"/>
                </a:lnTo>
                <a:lnTo>
                  <a:pt x="85737" y="71119"/>
                </a:lnTo>
                <a:close/>
              </a:path>
              <a:path w="157479" h="847089">
                <a:moveTo>
                  <a:pt x="82664" y="373380"/>
                </a:moveTo>
                <a:lnTo>
                  <a:pt x="72910" y="373380"/>
                </a:lnTo>
                <a:lnTo>
                  <a:pt x="73939" y="369569"/>
                </a:lnTo>
                <a:lnTo>
                  <a:pt x="74714" y="367030"/>
                </a:lnTo>
                <a:lnTo>
                  <a:pt x="75336" y="363219"/>
                </a:lnTo>
                <a:lnTo>
                  <a:pt x="75780" y="359410"/>
                </a:lnTo>
                <a:lnTo>
                  <a:pt x="75742" y="360680"/>
                </a:lnTo>
                <a:lnTo>
                  <a:pt x="85242" y="360680"/>
                </a:lnTo>
                <a:lnTo>
                  <a:pt x="84683" y="364489"/>
                </a:lnTo>
                <a:lnTo>
                  <a:pt x="83959" y="368300"/>
                </a:lnTo>
                <a:lnTo>
                  <a:pt x="83032" y="372110"/>
                </a:lnTo>
                <a:lnTo>
                  <a:pt x="82664" y="373380"/>
                </a:lnTo>
                <a:close/>
              </a:path>
              <a:path w="157479" h="847089">
                <a:moveTo>
                  <a:pt x="68110" y="400050"/>
                </a:moveTo>
                <a:lnTo>
                  <a:pt x="55194" y="400050"/>
                </a:lnTo>
                <a:lnTo>
                  <a:pt x="60109" y="394969"/>
                </a:lnTo>
                <a:lnTo>
                  <a:pt x="59867" y="394969"/>
                </a:lnTo>
                <a:lnTo>
                  <a:pt x="62141" y="392430"/>
                </a:lnTo>
                <a:lnTo>
                  <a:pt x="61988" y="392430"/>
                </a:lnTo>
                <a:lnTo>
                  <a:pt x="64109" y="389889"/>
                </a:lnTo>
                <a:lnTo>
                  <a:pt x="63969" y="389889"/>
                </a:lnTo>
                <a:lnTo>
                  <a:pt x="65951" y="387350"/>
                </a:lnTo>
                <a:lnTo>
                  <a:pt x="67652" y="384810"/>
                </a:lnTo>
                <a:lnTo>
                  <a:pt x="69215" y="381000"/>
                </a:lnTo>
                <a:lnTo>
                  <a:pt x="70624" y="378460"/>
                </a:lnTo>
                <a:lnTo>
                  <a:pt x="71894" y="375919"/>
                </a:lnTo>
                <a:lnTo>
                  <a:pt x="72999" y="372110"/>
                </a:lnTo>
                <a:lnTo>
                  <a:pt x="72910" y="373380"/>
                </a:lnTo>
                <a:lnTo>
                  <a:pt x="82664" y="373380"/>
                </a:lnTo>
                <a:lnTo>
                  <a:pt x="81927" y="375919"/>
                </a:lnTo>
                <a:lnTo>
                  <a:pt x="80632" y="379730"/>
                </a:lnTo>
                <a:lnTo>
                  <a:pt x="79171" y="382269"/>
                </a:lnTo>
                <a:lnTo>
                  <a:pt x="77533" y="386080"/>
                </a:lnTo>
                <a:lnTo>
                  <a:pt x="75717" y="389889"/>
                </a:lnTo>
                <a:lnTo>
                  <a:pt x="73748" y="392430"/>
                </a:lnTo>
                <a:lnTo>
                  <a:pt x="71628" y="394969"/>
                </a:lnTo>
                <a:lnTo>
                  <a:pt x="69354" y="398780"/>
                </a:lnTo>
                <a:lnTo>
                  <a:pt x="68110" y="400050"/>
                </a:lnTo>
                <a:close/>
              </a:path>
              <a:path w="157479" h="847089">
                <a:moveTo>
                  <a:pt x="56197" y="411480"/>
                </a:moveTo>
                <a:lnTo>
                  <a:pt x="35699" y="411480"/>
                </a:lnTo>
                <a:lnTo>
                  <a:pt x="38989" y="410210"/>
                </a:lnTo>
                <a:lnTo>
                  <a:pt x="38785" y="410210"/>
                </a:lnTo>
                <a:lnTo>
                  <a:pt x="41986" y="408939"/>
                </a:lnTo>
                <a:lnTo>
                  <a:pt x="41795" y="408939"/>
                </a:lnTo>
                <a:lnTo>
                  <a:pt x="44881" y="407669"/>
                </a:lnTo>
                <a:lnTo>
                  <a:pt x="44602" y="407669"/>
                </a:lnTo>
                <a:lnTo>
                  <a:pt x="50469" y="403860"/>
                </a:lnTo>
                <a:lnTo>
                  <a:pt x="50114" y="403860"/>
                </a:lnTo>
                <a:lnTo>
                  <a:pt x="55524" y="398780"/>
                </a:lnTo>
                <a:lnTo>
                  <a:pt x="55194" y="400050"/>
                </a:lnTo>
                <a:lnTo>
                  <a:pt x="68110" y="400050"/>
                </a:lnTo>
                <a:lnTo>
                  <a:pt x="61950" y="406400"/>
                </a:lnTo>
                <a:lnTo>
                  <a:pt x="61607" y="406400"/>
                </a:lnTo>
                <a:lnTo>
                  <a:pt x="56197" y="411480"/>
                </a:lnTo>
                <a:close/>
              </a:path>
              <a:path w="157479" h="847089">
                <a:moveTo>
                  <a:pt x="33566" y="423300"/>
                </a:moveTo>
                <a:lnTo>
                  <a:pt x="32499" y="422910"/>
                </a:lnTo>
                <a:lnTo>
                  <a:pt x="24930" y="420369"/>
                </a:lnTo>
                <a:lnTo>
                  <a:pt x="20815" y="420369"/>
                </a:lnTo>
                <a:lnTo>
                  <a:pt x="17056" y="419100"/>
                </a:lnTo>
                <a:lnTo>
                  <a:pt x="4572" y="419100"/>
                </a:lnTo>
                <a:lnTo>
                  <a:pt x="8496" y="417830"/>
                </a:lnTo>
                <a:lnTo>
                  <a:pt x="15519" y="417830"/>
                </a:lnTo>
                <a:lnTo>
                  <a:pt x="19278" y="416560"/>
                </a:lnTo>
                <a:lnTo>
                  <a:pt x="22529" y="416560"/>
                </a:lnTo>
                <a:lnTo>
                  <a:pt x="26149" y="415289"/>
                </a:lnTo>
                <a:lnTo>
                  <a:pt x="25933" y="415289"/>
                </a:lnTo>
                <a:lnTo>
                  <a:pt x="29476" y="414019"/>
                </a:lnTo>
                <a:lnTo>
                  <a:pt x="29273" y="414019"/>
                </a:lnTo>
                <a:lnTo>
                  <a:pt x="32727" y="412750"/>
                </a:lnTo>
                <a:lnTo>
                  <a:pt x="32524" y="412750"/>
                </a:lnTo>
                <a:lnTo>
                  <a:pt x="35902" y="411480"/>
                </a:lnTo>
                <a:lnTo>
                  <a:pt x="55841" y="411480"/>
                </a:lnTo>
                <a:lnTo>
                  <a:pt x="49695" y="415289"/>
                </a:lnTo>
                <a:lnTo>
                  <a:pt x="46418" y="417830"/>
                </a:lnTo>
                <a:lnTo>
                  <a:pt x="43230" y="419100"/>
                </a:lnTo>
                <a:lnTo>
                  <a:pt x="35966" y="421639"/>
                </a:lnTo>
                <a:lnTo>
                  <a:pt x="33566" y="423300"/>
                </a:lnTo>
                <a:close/>
              </a:path>
              <a:path w="157479" h="847089">
                <a:moveTo>
                  <a:pt x="4800" y="427989"/>
                </a:moveTo>
                <a:lnTo>
                  <a:pt x="2971" y="427989"/>
                </a:lnTo>
                <a:lnTo>
                  <a:pt x="1574" y="426719"/>
                </a:lnTo>
                <a:lnTo>
                  <a:pt x="546" y="425450"/>
                </a:lnTo>
                <a:lnTo>
                  <a:pt x="0" y="424180"/>
                </a:lnTo>
                <a:lnTo>
                  <a:pt x="0" y="422910"/>
                </a:lnTo>
                <a:lnTo>
                  <a:pt x="546" y="420369"/>
                </a:lnTo>
                <a:lnTo>
                  <a:pt x="1574" y="419100"/>
                </a:lnTo>
                <a:lnTo>
                  <a:pt x="4800" y="419100"/>
                </a:lnTo>
                <a:lnTo>
                  <a:pt x="4800" y="427989"/>
                </a:lnTo>
                <a:close/>
              </a:path>
              <a:path w="157479" h="847089">
                <a:moveTo>
                  <a:pt x="12801" y="427989"/>
                </a:moveTo>
                <a:lnTo>
                  <a:pt x="4800" y="427989"/>
                </a:lnTo>
                <a:lnTo>
                  <a:pt x="4800" y="419100"/>
                </a:lnTo>
                <a:lnTo>
                  <a:pt x="17056" y="419100"/>
                </a:lnTo>
                <a:lnTo>
                  <a:pt x="20815" y="420369"/>
                </a:lnTo>
                <a:lnTo>
                  <a:pt x="24930" y="420369"/>
                </a:lnTo>
                <a:lnTo>
                  <a:pt x="32499" y="422910"/>
                </a:lnTo>
                <a:lnTo>
                  <a:pt x="33566" y="423300"/>
                </a:lnTo>
                <a:lnTo>
                  <a:pt x="32296" y="424180"/>
                </a:lnTo>
                <a:lnTo>
                  <a:pt x="28752" y="424180"/>
                </a:lnTo>
                <a:lnTo>
                  <a:pt x="24714" y="425450"/>
                </a:lnTo>
                <a:lnTo>
                  <a:pt x="20815" y="426719"/>
                </a:lnTo>
                <a:lnTo>
                  <a:pt x="16840" y="426719"/>
                </a:lnTo>
                <a:lnTo>
                  <a:pt x="12801" y="427989"/>
                </a:lnTo>
                <a:close/>
              </a:path>
              <a:path w="157479" h="847089">
                <a:moveTo>
                  <a:pt x="55841" y="435610"/>
                </a:moveTo>
                <a:lnTo>
                  <a:pt x="38989" y="435610"/>
                </a:lnTo>
                <a:lnTo>
                  <a:pt x="35699" y="434339"/>
                </a:lnTo>
                <a:lnTo>
                  <a:pt x="35902" y="434339"/>
                </a:lnTo>
                <a:lnTo>
                  <a:pt x="32524" y="433069"/>
                </a:lnTo>
                <a:lnTo>
                  <a:pt x="32727" y="433069"/>
                </a:lnTo>
                <a:lnTo>
                  <a:pt x="29273" y="431800"/>
                </a:lnTo>
                <a:lnTo>
                  <a:pt x="29476" y="431800"/>
                </a:lnTo>
                <a:lnTo>
                  <a:pt x="25933" y="430530"/>
                </a:lnTo>
                <a:lnTo>
                  <a:pt x="22745" y="430530"/>
                </a:lnTo>
                <a:lnTo>
                  <a:pt x="19062" y="429260"/>
                </a:lnTo>
                <a:lnTo>
                  <a:pt x="15735" y="429260"/>
                </a:lnTo>
                <a:lnTo>
                  <a:pt x="11925" y="427989"/>
                </a:lnTo>
                <a:lnTo>
                  <a:pt x="12801" y="427989"/>
                </a:lnTo>
                <a:lnTo>
                  <a:pt x="16840" y="426719"/>
                </a:lnTo>
                <a:lnTo>
                  <a:pt x="20815" y="426719"/>
                </a:lnTo>
                <a:lnTo>
                  <a:pt x="24714" y="425450"/>
                </a:lnTo>
                <a:lnTo>
                  <a:pt x="28752" y="424180"/>
                </a:lnTo>
                <a:lnTo>
                  <a:pt x="32296" y="424180"/>
                </a:lnTo>
                <a:lnTo>
                  <a:pt x="33566" y="423300"/>
                </a:lnTo>
                <a:lnTo>
                  <a:pt x="35966" y="424180"/>
                </a:lnTo>
                <a:lnTo>
                  <a:pt x="39738" y="425450"/>
                </a:lnTo>
                <a:lnTo>
                  <a:pt x="43230" y="427989"/>
                </a:lnTo>
                <a:lnTo>
                  <a:pt x="46609" y="429260"/>
                </a:lnTo>
                <a:lnTo>
                  <a:pt x="49974" y="431800"/>
                </a:lnTo>
                <a:lnTo>
                  <a:pt x="55841" y="435610"/>
                </a:lnTo>
                <a:close/>
              </a:path>
              <a:path w="157479" h="847089">
                <a:moveTo>
                  <a:pt x="41986" y="438150"/>
                </a:moveTo>
                <a:lnTo>
                  <a:pt x="38785" y="435610"/>
                </a:lnTo>
                <a:lnTo>
                  <a:pt x="56197" y="435610"/>
                </a:lnTo>
                <a:lnTo>
                  <a:pt x="58000" y="436880"/>
                </a:lnTo>
                <a:lnTo>
                  <a:pt x="41795" y="436880"/>
                </a:lnTo>
                <a:lnTo>
                  <a:pt x="41986" y="438150"/>
                </a:lnTo>
                <a:close/>
              </a:path>
              <a:path w="157479" h="847089">
                <a:moveTo>
                  <a:pt x="73939" y="477519"/>
                </a:moveTo>
                <a:lnTo>
                  <a:pt x="72910" y="473710"/>
                </a:lnTo>
                <a:lnTo>
                  <a:pt x="71793" y="471169"/>
                </a:lnTo>
                <a:lnTo>
                  <a:pt x="70523" y="467360"/>
                </a:lnTo>
                <a:lnTo>
                  <a:pt x="69100" y="464819"/>
                </a:lnTo>
                <a:lnTo>
                  <a:pt x="67538" y="462280"/>
                </a:lnTo>
                <a:lnTo>
                  <a:pt x="65824" y="459739"/>
                </a:lnTo>
                <a:lnTo>
                  <a:pt x="63969" y="457200"/>
                </a:lnTo>
                <a:lnTo>
                  <a:pt x="64109" y="457200"/>
                </a:lnTo>
                <a:lnTo>
                  <a:pt x="61988" y="454660"/>
                </a:lnTo>
                <a:lnTo>
                  <a:pt x="62141" y="454660"/>
                </a:lnTo>
                <a:lnTo>
                  <a:pt x="59867" y="452119"/>
                </a:lnTo>
                <a:lnTo>
                  <a:pt x="60109" y="452119"/>
                </a:lnTo>
                <a:lnTo>
                  <a:pt x="55194" y="447039"/>
                </a:lnTo>
                <a:lnTo>
                  <a:pt x="55524" y="447039"/>
                </a:lnTo>
                <a:lnTo>
                  <a:pt x="50114" y="443230"/>
                </a:lnTo>
                <a:lnTo>
                  <a:pt x="50469" y="443230"/>
                </a:lnTo>
                <a:lnTo>
                  <a:pt x="44602" y="439419"/>
                </a:lnTo>
                <a:lnTo>
                  <a:pt x="44881" y="439419"/>
                </a:lnTo>
                <a:lnTo>
                  <a:pt x="41795" y="436880"/>
                </a:lnTo>
                <a:lnTo>
                  <a:pt x="58000" y="436880"/>
                </a:lnTo>
                <a:lnTo>
                  <a:pt x="61607" y="439419"/>
                </a:lnTo>
                <a:lnTo>
                  <a:pt x="61950" y="440689"/>
                </a:lnTo>
                <a:lnTo>
                  <a:pt x="66865" y="445769"/>
                </a:lnTo>
                <a:lnTo>
                  <a:pt x="69507" y="448310"/>
                </a:lnTo>
                <a:lnTo>
                  <a:pt x="71767" y="450850"/>
                </a:lnTo>
                <a:lnTo>
                  <a:pt x="73888" y="454660"/>
                </a:lnTo>
                <a:lnTo>
                  <a:pt x="75844" y="457200"/>
                </a:lnTo>
                <a:lnTo>
                  <a:pt x="77647" y="461010"/>
                </a:lnTo>
                <a:lnTo>
                  <a:pt x="79273" y="463550"/>
                </a:lnTo>
                <a:lnTo>
                  <a:pt x="80733" y="467360"/>
                </a:lnTo>
                <a:lnTo>
                  <a:pt x="82003" y="471169"/>
                </a:lnTo>
                <a:lnTo>
                  <a:pt x="83108" y="473710"/>
                </a:lnTo>
                <a:lnTo>
                  <a:pt x="83709" y="476250"/>
                </a:lnTo>
                <a:lnTo>
                  <a:pt x="73875" y="476250"/>
                </a:lnTo>
                <a:lnTo>
                  <a:pt x="73939" y="477519"/>
                </a:lnTo>
                <a:close/>
              </a:path>
              <a:path w="157479" h="847089">
                <a:moveTo>
                  <a:pt x="126072" y="830579"/>
                </a:moveTo>
                <a:lnTo>
                  <a:pt x="105575" y="830579"/>
                </a:lnTo>
                <a:lnTo>
                  <a:pt x="100164" y="825500"/>
                </a:lnTo>
                <a:lnTo>
                  <a:pt x="99822" y="825500"/>
                </a:lnTo>
                <a:lnTo>
                  <a:pt x="94907" y="820420"/>
                </a:lnTo>
                <a:lnTo>
                  <a:pt x="92265" y="817879"/>
                </a:lnTo>
                <a:lnTo>
                  <a:pt x="90004" y="814070"/>
                </a:lnTo>
                <a:lnTo>
                  <a:pt x="87884" y="811529"/>
                </a:lnTo>
                <a:lnTo>
                  <a:pt x="85928" y="807720"/>
                </a:lnTo>
                <a:lnTo>
                  <a:pt x="84124" y="805179"/>
                </a:lnTo>
                <a:lnTo>
                  <a:pt x="82499" y="801370"/>
                </a:lnTo>
                <a:lnTo>
                  <a:pt x="81038" y="798829"/>
                </a:lnTo>
                <a:lnTo>
                  <a:pt x="79768" y="795020"/>
                </a:lnTo>
                <a:lnTo>
                  <a:pt x="76022" y="488950"/>
                </a:lnTo>
                <a:lnTo>
                  <a:pt x="75742" y="486410"/>
                </a:lnTo>
                <a:lnTo>
                  <a:pt x="75285" y="482600"/>
                </a:lnTo>
                <a:lnTo>
                  <a:pt x="74663" y="480060"/>
                </a:lnTo>
                <a:lnTo>
                  <a:pt x="73875" y="476250"/>
                </a:lnTo>
                <a:lnTo>
                  <a:pt x="83709" y="476250"/>
                </a:lnTo>
                <a:lnTo>
                  <a:pt x="85648" y="772160"/>
                </a:lnTo>
                <a:lnTo>
                  <a:pt x="85737" y="775970"/>
                </a:lnTo>
                <a:lnTo>
                  <a:pt x="86029" y="779779"/>
                </a:lnTo>
                <a:lnTo>
                  <a:pt x="86487" y="782320"/>
                </a:lnTo>
                <a:lnTo>
                  <a:pt x="87109" y="786129"/>
                </a:lnTo>
                <a:lnTo>
                  <a:pt x="87896" y="788670"/>
                </a:lnTo>
                <a:lnTo>
                  <a:pt x="88861" y="792479"/>
                </a:lnTo>
                <a:lnTo>
                  <a:pt x="89175" y="792479"/>
                </a:lnTo>
                <a:lnTo>
                  <a:pt x="89979" y="795020"/>
                </a:lnTo>
                <a:lnTo>
                  <a:pt x="91249" y="797560"/>
                </a:lnTo>
                <a:lnTo>
                  <a:pt x="92671" y="801370"/>
                </a:lnTo>
                <a:lnTo>
                  <a:pt x="93116" y="801370"/>
                </a:lnTo>
                <a:lnTo>
                  <a:pt x="94234" y="803910"/>
                </a:lnTo>
                <a:lnTo>
                  <a:pt x="95948" y="806450"/>
                </a:lnTo>
                <a:lnTo>
                  <a:pt x="97802" y="808989"/>
                </a:lnTo>
                <a:lnTo>
                  <a:pt x="97663" y="808989"/>
                </a:lnTo>
                <a:lnTo>
                  <a:pt x="99783" y="811529"/>
                </a:lnTo>
                <a:lnTo>
                  <a:pt x="99631" y="811529"/>
                </a:lnTo>
                <a:lnTo>
                  <a:pt x="101904" y="814070"/>
                </a:lnTo>
                <a:lnTo>
                  <a:pt x="101663" y="814070"/>
                </a:lnTo>
                <a:lnTo>
                  <a:pt x="106578" y="819150"/>
                </a:lnTo>
                <a:lnTo>
                  <a:pt x="107600" y="819150"/>
                </a:lnTo>
                <a:lnTo>
                  <a:pt x="111658" y="822960"/>
                </a:lnTo>
                <a:lnTo>
                  <a:pt x="111302" y="822960"/>
                </a:lnTo>
                <a:lnTo>
                  <a:pt x="117170" y="826770"/>
                </a:lnTo>
                <a:lnTo>
                  <a:pt x="116890" y="826770"/>
                </a:lnTo>
                <a:lnTo>
                  <a:pt x="119976" y="828039"/>
                </a:lnTo>
                <a:lnTo>
                  <a:pt x="119786" y="828039"/>
                </a:lnTo>
                <a:lnTo>
                  <a:pt x="122986" y="829310"/>
                </a:lnTo>
                <a:lnTo>
                  <a:pt x="122783" y="829310"/>
                </a:lnTo>
                <a:lnTo>
                  <a:pt x="126072" y="830579"/>
                </a:lnTo>
                <a:close/>
              </a:path>
              <a:path w="157479" h="847089">
                <a:moveTo>
                  <a:pt x="76034" y="490219"/>
                </a:moveTo>
                <a:lnTo>
                  <a:pt x="75937" y="488950"/>
                </a:lnTo>
                <a:lnTo>
                  <a:pt x="76034" y="490219"/>
                </a:lnTo>
                <a:close/>
              </a:path>
              <a:path w="157479" h="847089">
                <a:moveTo>
                  <a:pt x="86156" y="779779"/>
                </a:moveTo>
                <a:lnTo>
                  <a:pt x="85991" y="778510"/>
                </a:lnTo>
                <a:lnTo>
                  <a:pt x="86156" y="779779"/>
                </a:lnTo>
                <a:close/>
              </a:path>
              <a:path w="157479" h="847089">
                <a:moveTo>
                  <a:pt x="89175" y="792479"/>
                </a:moveTo>
                <a:lnTo>
                  <a:pt x="88861" y="792479"/>
                </a:lnTo>
                <a:lnTo>
                  <a:pt x="88773" y="791210"/>
                </a:lnTo>
                <a:lnTo>
                  <a:pt x="89175" y="792479"/>
                </a:lnTo>
                <a:close/>
              </a:path>
              <a:path w="157479" h="847089">
                <a:moveTo>
                  <a:pt x="93116" y="801370"/>
                </a:moveTo>
                <a:lnTo>
                  <a:pt x="92671" y="801370"/>
                </a:lnTo>
                <a:lnTo>
                  <a:pt x="92557" y="800100"/>
                </a:lnTo>
                <a:lnTo>
                  <a:pt x="93116" y="801370"/>
                </a:lnTo>
                <a:close/>
              </a:path>
              <a:path w="157479" h="847089">
                <a:moveTo>
                  <a:pt x="107600" y="819150"/>
                </a:moveTo>
                <a:lnTo>
                  <a:pt x="106578" y="819150"/>
                </a:lnTo>
                <a:lnTo>
                  <a:pt x="106248" y="817879"/>
                </a:lnTo>
                <a:lnTo>
                  <a:pt x="107600" y="819150"/>
                </a:lnTo>
                <a:close/>
              </a:path>
              <a:path w="157479" h="847089">
                <a:moveTo>
                  <a:pt x="156972" y="847089"/>
                </a:moveTo>
                <a:lnTo>
                  <a:pt x="148742" y="847089"/>
                </a:lnTo>
                <a:lnTo>
                  <a:pt x="144716" y="845820"/>
                </a:lnTo>
                <a:lnTo>
                  <a:pt x="140957" y="845820"/>
                </a:lnTo>
                <a:lnTo>
                  <a:pt x="136842" y="844550"/>
                </a:lnTo>
                <a:lnTo>
                  <a:pt x="129273" y="842010"/>
                </a:lnTo>
                <a:lnTo>
                  <a:pt x="125806" y="840739"/>
                </a:lnTo>
                <a:lnTo>
                  <a:pt x="122034" y="839470"/>
                </a:lnTo>
                <a:lnTo>
                  <a:pt x="118541" y="838200"/>
                </a:lnTo>
                <a:lnTo>
                  <a:pt x="115163" y="836929"/>
                </a:lnTo>
                <a:lnTo>
                  <a:pt x="111798" y="834389"/>
                </a:lnTo>
                <a:lnTo>
                  <a:pt x="105930" y="830579"/>
                </a:lnTo>
                <a:lnTo>
                  <a:pt x="125869" y="830579"/>
                </a:lnTo>
                <a:lnTo>
                  <a:pt x="129247" y="831850"/>
                </a:lnTo>
                <a:lnTo>
                  <a:pt x="129044" y="831850"/>
                </a:lnTo>
                <a:lnTo>
                  <a:pt x="132499" y="833120"/>
                </a:lnTo>
                <a:lnTo>
                  <a:pt x="132295" y="833120"/>
                </a:lnTo>
                <a:lnTo>
                  <a:pt x="135839" y="834389"/>
                </a:lnTo>
                <a:lnTo>
                  <a:pt x="135623" y="834389"/>
                </a:lnTo>
                <a:lnTo>
                  <a:pt x="139242" y="835660"/>
                </a:lnTo>
                <a:lnTo>
                  <a:pt x="142494" y="835660"/>
                </a:lnTo>
                <a:lnTo>
                  <a:pt x="146253" y="836929"/>
                </a:lnTo>
                <a:lnTo>
                  <a:pt x="153276" y="836929"/>
                </a:lnTo>
                <a:lnTo>
                  <a:pt x="157200" y="838200"/>
                </a:lnTo>
                <a:lnTo>
                  <a:pt x="156972" y="8470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0456" y="3398413"/>
            <a:ext cx="5391150" cy="163830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850" spc="440">
                <a:solidFill>
                  <a:srgbClr val="FFFFFF"/>
                </a:solidFill>
                <a:latin typeface="宋体"/>
                <a:cs typeface="宋体"/>
              </a:rPr>
              <a:t>故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4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是直线上一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  <a:spcBef>
                <a:spcPts val="890"/>
              </a:spcBef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再求直线的方向向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量</a:t>
            </a:r>
            <a:r>
              <a:rPr dirty="0" sz="2800" spc="-725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baseline="-3898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baseline="-3898" sz="4275" spc="-19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endParaRPr baseline="-3898" sz="4275">
              <a:latin typeface="Times New Roman"/>
              <a:cs typeface="Times New Roman"/>
            </a:endParaRPr>
          </a:p>
          <a:p>
            <a:pPr marL="400050">
              <a:lnSpc>
                <a:spcPct val="100000"/>
              </a:lnSpc>
              <a:spcBef>
                <a:spcPts val="73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交已知直线的两平面的法向量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2400" y="41529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752600" y="5164137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29100" y="52070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10006" y="4874521"/>
            <a:ext cx="3017520" cy="1397000"/>
          </a:xfrm>
          <a:prstGeom prst="rect">
            <a:avLst/>
          </a:prstGeom>
        </p:spPr>
        <p:txBody>
          <a:bodyPr wrap="square" lIns="0" tIns="263525" rIns="0" bIns="0" rtlCol="0" vert="horz">
            <a:spAutoFit/>
          </a:bodyPr>
          <a:lstStyle/>
          <a:p>
            <a:pPr marL="1174115">
              <a:lnSpc>
                <a:spcPct val="100000"/>
              </a:lnSpc>
              <a:spcBef>
                <a:spcPts val="2075"/>
              </a:spcBef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dirty="0" sz="2850" spc="-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3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980"/>
              </a:spcBef>
              <a:tabLst>
                <a:tab pos="668020" algn="l"/>
              </a:tabLst>
            </a:pPr>
            <a:r>
              <a:rPr dirty="0" sz="2850" spc="20">
                <a:solidFill>
                  <a:srgbClr val="FFFFFF"/>
                </a:solidFill>
                <a:latin typeface="MT Extra"/>
                <a:cs typeface="MT Extra"/>
              </a:rPr>
              <a:t>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39837" y="5851525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19275" y="5851525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36800" y="5851525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22587" y="5851525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734218" y="4956436"/>
            <a:ext cx="2619375" cy="1303020"/>
          </a:xfrm>
          <a:prstGeom prst="rect">
            <a:avLst/>
          </a:prstGeom>
        </p:spPr>
        <p:txBody>
          <a:bodyPr wrap="square" lIns="0" tIns="216535" rIns="0" bIns="0" rtlCol="0" vert="horz">
            <a:spAutoFit/>
          </a:bodyPr>
          <a:lstStyle/>
          <a:p>
            <a:pPr marL="490220">
              <a:lnSpc>
                <a:spcPct val="100000"/>
              </a:lnSpc>
              <a:spcBef>
                <a:spcPts val="1705"/>
              </a:spcBef>
            </a:pP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7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(2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610"/>
              </a:spcBef>
              <a:tabLst>
                <a:tab pos="662305" algn="l"/>
              </a:tabLst>
            </a:pP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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41812" y="58293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75212" y="58293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84812" y="58293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0240" y="3480434"/>
            <a:ext cx="2158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参数式方程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46846" y="2338266"/>
            <a:ext cx="379095" cy="4476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1000" y="2362200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0"/>
                </a:moveTo>
                <a:lnTo>
                  <a:pt x="685800" y="0"/>
                </a:lnTo>
                <a:lnTo>
                  <a:pt x="6858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96237" y="2357437"/>
            <a:ext cx="695325" cy="542925"/>
          </a:xfrm>
          <a:custGeom>
            <a:avLst/>
            <a:gdLst/>
            <a:ahLst/>
            <a:cxnLst/>
            <a:rect l="l" t="t" r="r" b="b"/>
            <a:pathLst>
              <a:path w="695325" h="542925">
                <a:moveTo>
                  <a:pt x="695325" y="542925"/>
                </a:moveTo>
                <a:lnTo>
                  <a:pt x="0" y="542925"/>
                </a:lnTo>
                <a:lnTo>
                  <a:pt x="0" y="0"/>
                </a:lnTo>
                <a:lnTo>
                  <a:pt x="695325" y="0"/>
                </a:lnTo>
                <a:lnTo>
                  <a:pt x="6953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33400"/>
                </a:lnTo>
                <a:lnTo>
                  <a:pt x="4762" y="533400"/>
                </a:lnTo>
                <a:lnTo>
                  <a:pt x="9525" y="538162"/>
                </a:lnTo>
                <a:lnTo>
                  <a:pt x="695325" y="538162"/>
                </a:lnTo>
                <a:lnTo>
                  <a:pt x="695325" y="542925"/>
                </a:lnTo>
                <a:close/>
              </a:path>
              <a:path w="695325" h="5429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95325" h="542925">
                <a:moveTo>
                  <a:pt x="6858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85800" y="4762"/>
                </a:lnTo>
                <a:lnTo>
                  <a:pt x="685800" y="9525"/>
                </a:lnTo>
                <a:close/>
              </a:path>
              <a:path w="695325" h="542925">
                <a:moveTo>
                  <a:pt x="685800" y="538162"/>
                </a:moveTo>
                <a:lnTo>
                  <a:pt x="685800" y="4762"/>
                </a:lnTo>
                <a:lnTo>
                  <a:pt x="690562" y="9525"/>
                </a:lnTo>
                <a:lnTo>
                  <a:pt x="695325" y="9525"/>
                </a:lnTo>
                <a:lnTo>
                  <a:pt x="695325" y="533400"/>
                </a:lnTo>
                <a:lnTo>
                  <a:pt x="690562" y="533400"/>
                </a:lnTo>
                <a:lnTo>
                  <a:pt x="685800" y="538162"/>
                </a:lnTo>
                <a:close/>
              </a:path>
              <a:path w="695325" h="542925">
                <a:moveTo>
                  <a:pt x="695325" y="9525"/>
                </a:moveTo>
                <a:lnTo>
                  <a:pt x="690562" y="9525"/>
                </a:lnTo>
                <a:lnTo>
                  <a:pt x="685800" y="4762"/>
                </a:lnTo>
                <a:lnTo>
                  <a:pt x="695325" y="4762"/>
                </a:lnTo>
                <a:lnTo>
                  <a:pt x="695325" y="9525"/>
                </a:lnTo>
                <a:close/>
              </a:path>
              <a:path w="695325" h="542925">
                <a:moveTo>
                  <a:pt x="9525" y="538162"/>
                </a:moveTo>
                <a:lnTo>
                  <a:pt x="4762" y="533400"/>
                </a:lnTo>
                <a:lnTo>
                  <a:pt x="9525" y="533400"/>
                </a:lnTo>
                <a:lnTo>
                  <a:pt x="9525" y="538162"/>
                </a:lnTo>
                <a:close/>
              </a:path>
              <a:path w="695325" h="542925">
                <a:moveTo>
                  <a:pt x="685800" y="538162"/>
                </a:moveTo>
                <a:lnTo>
                  <a:pt x="9525" y="538162"/>
                </a:lnTo>
                <a:lnTo>
                  <a:pt x="9525" y="533400"/>
                </a:lnTo>
                <a:lnTo>
                  <a:pt x="685800" y="533400"/>
                </a:lnTo>
                <a:lnTo>
                  <a:pt x="685800" y="538162"/>
                </a:lnTo>
                <a:close/>
              </a:path>
              <a:path w="695325" h="542925">
                <a:moveTo>
                  <a:pt x="695325" y="538162"/>
                </a:moveTo>
                <a:lnTo>
                  <a:pt x="685800" y="538162"/>
                </a:lnTo>
                <a:lnTo>
                  <a:pt x="690562" y="533400"/>
                </a:lnTo>
                <a:lnTo>
                  <a:pt x="695325" y="533400"/>
                </a:lnTo>
                <a:lnTo>
                  <a:pt x="695325" y="53816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2940" y="3496119"/>
            <a:ext cx="4419600" cy="1655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66645">
              <a:lnSpc>
                <a:spcPct val="100000"/>
              </a:lnSpc>
              <a:spcBef>
                <a:spcPts val="125"/>
              </a:spcBef>
            </a:pPr>
            <a:r>
              <a:rPr dirty="0" baseline="-9746" sz="4275" spc="15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-9746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  <a:p>
            <a:pPr marL="2366645">
              <a:lnSpc>
                <a:spcPct val="100000"/>
              </a:lnSpc>
              <a:spcBef>
                <a:spcPts val="55"/>
              </a:spcBef>
            </a:pPr>
            <a:r>
              <a:rPr dirty="0" baseline="3898" sz="4275" spc="-1050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baseline="-12670" sz="4275" spc="-105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r>
              <a:rPr dirty="0" baseline="-12670" sz="4275" spc="-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5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解题思路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sz="2800" spc="24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先找直线上一点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;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4739" y="5514022"/>
            <a:ext cx="3403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再找直线的方向向量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0472" y="1069962"/>
            <a:ext cx="18992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(4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dirty="0" sz="2850" spc="-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2412" y="10795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5812" y="10795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5412" y="10795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71850" y="601268"/>
            <a:ext cx="0" cy="1458595"/>
          </a:xfrm>
          <a:custGeom>
            <a:avLst/>
            <a:gdLst/>
            <a:ahLst/>
            <a:cxnLst/>
            <a:rect l="l" t="t" r="r" b="b"/>
            <a:pathLst>
              <a:path w="0" h="1458595">
                <a:moveTo>
                  <a:pt x="0" y="0"/>
                </a:moveTo>
                <a:lnTo>
                  <a:pt x="0" y="14581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20056" y="601268"/>
            <a:ext cx="0" cy="1458595"/>
          </a:xfrm>
          <a:custGeom>
            <a:avLst/>
            <a:gdLst/>
            <a:ahLst/>
            <a:cxnLst/>
            <a:rect l="l" t="t" r="r" b="b"/>
            <a:pathLst>
              <a:path w="0" h="1458595">
                <a:moveTo>
                  <a:pt x="0" y="0"/>
                </a:moveTo>
                <a:lnTo>
                  <a:pt x="0" y="14581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64527" y="1571396"/>
            <a:ext cx="7150734" cy="1947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R="172085">
              <a:lnSpc>
                <a:spcPct val="100000"/>
              </a:lnSpc>
              <a:spcBef>
                <a:spcPts val="125"/>
              </a:spcBef>
              <a:tabLst>
                <a:tab pos="381635" algn="l"/>
                <a:tab pos="969644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2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2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  <a:p>
            <a:pPr marL="76200">
              <a:lnSpc>
                <a:spcPts val="2815"/>
              </a:lnSpc>
              <a:spcBef>
                <a:spcPts val="2555"/>
              </a:spcBef>
              <a:tabLst>
                <a:tab pos="607250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故所给直线的对称式方程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7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u="sng" baseline="35087" sz="4275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u="sng" baseline="35087" sz="4275" spc="-209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087" sz="4275" spc="18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</a:t>
            </a:r>
            <a:r>
              <a:rPr dirty="0" u="sng" baseline="35087" sz="4275" spc="18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5087" sz="4275" spc="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baseline="35087" sz="4275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087" sz="4275" spc="457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087" sz="4275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baseline="3508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baseline="34113" sz="4275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z </a:t>
            </a:r>
            <a:r>
              <a:rPr dirty="0" u="sng" baseline="34113" sz="4275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</a:t>
            </a:r>
            <a:r>
              <a:rPr dirty="0" u="sng" baseline="34113" sz="4275" spc="-89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4113" sz="4275" spc="1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2</a:t>
            </a:r>
            <a:endParaRPr baseline="34113" sz="4275">
              <a:latin typeface="Times New Roman"/>
              <a:cs typeface="Times New Roman"/>
            </a:endParaRPr>
          </a:p>
          <a:p>
            <a:pPr marL="4739005">
              <a:lnSpc>
                <a:spcPts val="2815"/>
              </a:lnSpc>
              <a:tabLst>
                <a:tab pos="5601335" algn="l"/>
                <a:tab pos="6509384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	</a:t>
            </a:r>
            <a:r>
              <a:rPr dirty="0" sz="2850" spc="12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2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  <a:p>
            <a:pPr algn="ctr" marR="887730">
              <a:lnSpc>
                <a:spcPct val="100000"/>
              </a:lnSpc>
              <a:spcBef>
                <a:spcPts val="75"/>
              </a:spcBef>
            </a:pPr>
            <a:r>
              <a:rPr dirty="0" baseline="-6822" sz="4275" spc="-58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baseline="-35087" sz="4275" spc="-585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sz="2850" spc="-39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-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523974" y="429419"/>
            <a:ext cx="3221990" cy="108013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400" marR="17780" indent="2052955">
              <a:lnSpc>
                <a:spcPct val="121400"/>
              </a:lnSpc>
              <a:spcBef>
                <a:spcPts val="90"/>
              </a:spcBef>
              <a:tabLst>
                <a:tab pos="2043430" algn="l"/>
                <a:tab pos="2525395" algn="l"/>
                <a:tab pos="2597150" algn="l"/>
                <a:tab pos="3013075" algn="l"/>
              </a:tabLst>
            </a:pPr>
            <a:r>
              <a:rPr dirty="0" sz="2850" spc="5" b="0" i="1">
                <a:solidFill>
                  <a:srgbClr val="FFFFFF"/>
                </a:solidFill>
                <a:latin typeface="Times New Roman"/>
                <a:cs typeface="Times New Roman"/>
              </a:rPr>
              <a:t>i		j	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k 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50" spc="3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90" b="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0" b="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2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b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b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b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40125" y="5334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38600" y="5334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533900" y="5334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47382" y="2156904"/>
            <a:ext cx="921385" cy="2392045"/>
          </a:xfrm>
          <a:custGeom>
            <a:avLst/>
            <a:gdLst/>
            <a:ahLst/>
            <a:cxnLst/>
            <a:rect l="l" t="t" r="r" b="b"/>
            <a:pathLst>
              <a:path w="921384" h="2392045">
                <a:moveTo>
                  <a:pt x="26746" y="2391791"/>
                </a:moveTo>
                <a:lnTo>
                  <a:pt x="0" y="2381745"/>
                </a:lnTo>
                <a:lnTo>
                  <a:pt x="894575" y="0"/>
                </a:lnTo>
                <a:lnTo>
                  <a:pt x="921321" y="10045"/>
                </a:lnTo>
                <a:lnTo>
                  <a:pt x="26746" y="239179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711755" y="3120237"/>
            <a:ext cx="135255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9157" y="2869641"/>
            <a:ext cx="234315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5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5219" y="2122881"/>
            <a:ext cx="373380" cy="4762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2950" spc="-8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4509" sz="2550" spc="-12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4509"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73736" y="3114636"/>
            <a:ext cx="2038985" cy="1005205"/>
          </a:xfrm>
          <a:custGeom>
            <a:avLst/>
            <a:gdLst/>
            <a:ahLst/>
            <a:cxnLst/>
            <a:rect l="l" t="t" r="r" b="b"/>
            <a:pathLst>
              <a:path w="2038984" h="1005204">
                <a:moveTo>
                  <a:pt x="12433" y="1004963"/>
                </a:moveTo>
                <a:lnTo>
                  <a:pt x="0" y="979233"/>
                </a:lnTo>
                <a:lnTo>
                  <a:pt x="2026043" y="0"/>
                </a:lnTo>
                <a:lnTo>
                  <a:pt x="2038477" y="25730"/>
                </a:lnTo>
                <a:lnTo>
                  <a:pt x="12433" y="1004963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84935" y="3440176"/>
            <a:ext cx="112265" cy="193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二、线面间的位置关</a:t>
            </a:r>
            <a:r>
              <a:rPr dirty="0" spc="-10"/>
              <a:t>系</a:t>
            </a:r>
          </a:p>
        </p:txBody>
      </p:sp>
      <p:sp>
        <p:nvSpPr>
          <p:cNvPr id="9" name="object 9"/>
          <p:cNvSpPr/>
          <p:nvPr/>
        </p:nvSpPr>
        <p:spPr>
          <a:xfrm>
            <a:off x="2490533" y="5622620"/>
            <a:ext cx="5177790" cy="0"/>
          </a:xfrm>
          <a:custGeom>
            <a:avLst/>
            <a:gdLst/>
            <a:ahLst/>
            <a:cxnLst/>
            <a:rect l="l" t="t" r="r" b="b"/>
            <a:pathLst>
              <a:path w="5177790" h="0">
                <a:moveTo>
                  <a:pt x="0" y="0"/>
                </a:moveTo>
                <a:lnTo>
                  <a:pt x="5177434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83587" y="5336971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340" y="893952"/>
            <a:ext cx="7848600" cy="109474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950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1.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两直线的夹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角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两直线的夹角指其方向向量间的夹角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通常取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锐角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)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56902" y="5141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59562" y="5141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66949" y="6022594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55"/>
                </a:moveTo>
                <a:lnTo>
                  <a:pt x="51930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18879" y="6025769"/>
            <a:ext cx="76835" cy="192405"/>
          </a:xfrm>
          <a:custGeom>
            <a:avLst/>
            <a:gdLst/>
            <a:ahLst/>
            <a:cxnLst/>
            <a:rect l="l" t="t" r="r" b="b"/>
            <a:pathLst>
              <a:path w="76835" h="192404">
                <a:moveTo>
                  <a:pt x="0" y="0"/>
                </a:moveTo>
                <a:lnTo>
                  <a:pt x="76517" y="191884"/>
                </a:lnTo>
              </a:path>
            </a:pathLst>
          </a:custGeom>
          <a:ln w="1268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98572" y="5708612"/>
            <a:ext cx="85725" cy="509270"/>
          </a:xfrm>
          <a:custGeom>
            <a:avLst/>
            <a:gdLst/>
            <a:ahLst/>
            <a:cxnLst/>
            <a:rect l="l" t="t" r="r" b="b"/>
            <a:pathLst>
              <a:path w="85725" h="509270">
                <a:moveTo>
                  <a:pt x="0" y="509041"/>
                </a:moveTo>
                <a:lnTo>
                  <a:pt x="85636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84208" y="5708612"/>
            <a:ext cx="2226310" cy="0"/>
          </a:xfrm>
          <a:custGeom>
            <a:avLst/>
            <a:gdLst/>
            <a:ahLst/>
            <a:cxnLst/>
            <a:rect l="l" t="t" r="r" b="b"/>
            <a:pathLst>
              <a:path w="2226310" h="0">
                <a:moveTo>
                  <a:pt x="0" y="0"/>
                </a:moveTo>
                <a:lnTo>
                  <a:pt x="2225802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19649" y="6022594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55"/>
                </a:moveTo>
                <a:lnTo>
                  <a:pt x="51943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71592" y="6025769"/>
            <a:ext cx="76835" cy="192405"/>
          </a:xfrm>
          <a:custGeom>
            <a:avLst/>
            <a:gdLst/>
            <a:ahLst/>
            <a:cxnLst/>
            <a:rect l="l" t="t" r="r" b="b"/>
            <a:pathLst>
              <a:path w="76835" h="192404">
                <a:moveTo>
                  <a:pt x="0" y="0"/>
                </a:moveTo>
                <a:lnTo>
                  <a:pt x="76517" y="191884"/>
                </a:lnTo>
              </a:path>
            </a:pathLst>
          </a:custGeom>
          <a:ln w="1268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51285" y="5708612"/>
            <a:ext cx="85725" cy="509270"/>
          </a:xfrm>
          <a:custGeom>
            <a:avLst/>
            <a:gdLst/>
            <a:ahLst/>
            <a:cxnLst/>
            <a:rect l="l" t="t" r="r" b="b"/>
            <a:pathLst>
              <a:path w="85725" h="509270">
                <a:moveTo>
                  <a:pt x="0" y="509041"/>
                </a:moveTo>
                <a:lnTo>
                  <a:pt x="85636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36921" y="5708612"/>
            <a:ext cx="2376170" cy="0"/>
          </a:xfrm>
          <a:custGeom>
            <a:avLst/>
            <a:gdLst/>
            <a:ahLst/>
            <a:cxnLst/>
            <a:rect l="l" t="t" r="r" b="b"/>
            <a:pathLst>
              <a:path w="2376170" h="0">
                <a:moveTo>
                  <a:pt x="0" y="0"/>
                </a:moveTo>
                <a:lnTo>
                  <a:pt x="2375801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44495" y="4811745"/>
            <a:ext cx="4993005" cy="1393825"/>
          </a:xfrm>
          <a:prstGeom prst="rect">
            <a:avLst/>
          </a:prstGeom>
        </p:spPr>
        <p:txBody>
          <a:bodyPr wrap="square" lIns="0" tIns="261620" rIns="0" bIns="0" rtlCol="0" vert="horz">
            <a:spAutoFit/>
          </a:bodyPr>
          <a:lstStyle/>
          <a:p>
            <a:pPr algn="ctr" marR="519430">
              <a:lnSpc>
                <a:spcPct val="100000"/>
              </a:lnSpc>
              <a:spcBef>
                <a:spcPts val="2060"/>
              </a:spcBef>
            </a:pPr>
            <a:r>
              <a:rPr dirty="0" sz="2850" spc="-3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18970" sz="3075" spc="-5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sz="2850" spc="-3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18970" sz="3075" spc="-5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35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-18970" sz="3075" spc="-5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sz="2850" spc="-35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-18970" sz="3075" spc="-5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70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baseline="-18970" sz="3075" spc="-104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18970" sz="3075" spc="-49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baseline="-18970" sz="3075" spc="67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-18970" sz="3075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970"/>
              </a:spcBef>
              <a:tabLst>
                <a:tab pos="2615565" algn="l"/>
              </a:tabLst>
            </a:pPr>
            <a:r>
              <a:rPr dirty="0" sz="2850" spc="-5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18970" sz="3075" spc="-8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37940" sz="3075" spc="-82">
                <a:solidFill>
                  <a:srgbClr val="FFFF00"/>
                </a:solidFill>
                <a:latin typeface="Times New Roman"/>
                <a:cs typeface="Times New Roman"/>
              </a:rPr>
              <a:t>2 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55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-18970" sz="3075" spc="-82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37940" sz="3075" spc="-8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940" sz="3075" spc="18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2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baseline="-18970" sz="3075" spc="-6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37940" sz="3075" spc="-60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sz="2850" spc="8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18970" sz="3075" spc="12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940" sz="3075" spc="120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-18970" sz="3075" spc="12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940" sz="3075" spc="120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5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baseline="-18970" sz="307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940" sz="307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7940" sz="30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140" y="1873711"/>
            <a:ext cx="5989955" cy="188341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342900">
              <a:lnSpc>
                <a:spcPct val="100000"/>
              </a:lnSpc>
              <a:spcBef>
                <a:spcPts val="1480"/>
              </a:spcBef>
            </a:pPr>
            <a:r>
              <a:rPr dirty="0" baseline="2976" sz="4200">
                <a:solidFill>
                  <a:srgbClr val="FFFFFF"/>
                </a:solidFill>
                <a:latin typeface="新宋体"/>
                <a:cs typeface="新宋体"/>
              </a:rPr>
              <a:t>设直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baseline="2976" sz="4200" spc="-143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6272" sz="4650" spc="-127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33950" sz="2700" spc="-12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33950" sz="2700" spc="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272" sz="46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6272" sz="4650" spc="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272" sz="4650" spc="3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33950" sz="2700" spc="3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33950" sz="27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的方向向量分别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marL="748665">
              <a:lnSpc>
                <a:spcPct val="100000"/>
              </a:lnSpc>
              <a:spcBef>
                <a:spcPts val="1300"/>
              </a:spcBef>
              <a:tabLst>
                <a:tab pos="2658110" algn="l"/>
                <a:tab pos="3415665" algn="l"/>
                <a:tab pos="5467350" algn="l"/>
              </a:tabLst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7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则两直线夹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800" spc="-9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900" spc="-26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满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足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01725" y="2747962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49675" y="2747962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585707" y="39941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16921" y="39941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36507" y="4520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45574" y="4520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21748" y="4520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65728" y="45204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453982" y="4441825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39" h="0">
                <a:moveTo>
                  <a:pt x="0" y="0"/>
                </a:moveTo>
                <a:lnTo>
                  <a:pt x="129744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626156" y="3823151"/>
            <a:ext cx="977265" cy="1078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3500" marR="55880" indent="36195">
              <a:lnSpc>
                <a:spcPct val="121200"/>
              </a:lnSpc>
              <a:spcBef>
                <a:spcPts val="90"/>
              </a:spcBef>
              <a:tabLst>
                <a:tab pos="635635" algn="l"/>
              </a:tabLst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-14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96581" y="4137701"/>
            <a:ext cx="107632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1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50" spc="-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667000" y="3965575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00400" y="3965575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667000" y="4498975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252787" y="4498975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55891" y="2667000"/>
            <a:ext cx="234315" cy="539115"/>
          </a:xfrm>
          <a:custGeom>
            <a:avLst/>
            <a:gdLst/>
            <a:ahLst/>
            <a:cxnLst/>
            <a:rect l="l" t="t" r="r" b="b"/>
            <a:pathLst>
              <a:path w="234315" h="539114">
                <a:moveTo>
                  <a:pt x="180973" y="74338"/>
                </a:moveTo>
                <a:lnTo>
                  <a:pt x="154431" y="63754"/>
                </a:lnTo>
                <a:lnTo>
                  <a:pt x="225996" y="0"/>
                </a:lnTo>
                <a:lnTo>
                  <a:pt x="230585" y="54432"/>
                </a:lnTo>
                <a:lnTo>
                  <a:pt x="188912" y="54432"/>
                </a:lnTo>
                <a:lnTo>
                  <a:pt x="180973" y="74338"/>
                </a:lnTo>
                <a:close/>
              </a:path>
              <a:path w="234315" h="539114">
                <a:moveTo>
                  <a:pt x="207514" y="84922"/>
                </a:moveTo>
                <a:lnTo>
                  <a:pt x="180973" y="74338"/>
                </a:lnTo>
                <a:lnTo>
                  <a:pt x="188912" y="54432"/>
                </a:lnTo>
                <a:lnTo>
                  <a:pt x="215455" y="65011"/>
                </a:lnTo>
                <a:lnTo>
                  <a:pt x="207514" y="84922"/>
                </a:lnTo>
                <a:close/>
              </a:path>
              <a:path w="234315" h="539114">
                <a:moveTo>
                  <a:pt x="234048" y="95504"/>
                </a:moveTo>
                <a:lnTo>
                  <a:pt x="207514" y="84922"/>
                </a:lnTo>
                <a:lnTo>
                  <a:pt x="215455" y="65011"/>
                </a:lnTo>
                <a:lnTo>
                  <a:pt x="188912" y="54432"/>
                </a:lnTo>
                <a:lnTo>
                  <a:pt x="230585" y="54432"/>
                </a:lnTo>
                <a:lnTo>
                  <a:pt x="234048" y="95504"/>
                </a:lnTo>
                <a:close/>
              </a:path>
              <a:path w="234315" h="539114">
                <a:moveTo>
                  <a:pt x="26542" y="538695"/>
                </a:moveTo>
                <a:lnTo>
                  <a:pt x="0" y="528104"/>
                </a:lnTo>
                <a:lnTo>
                  <a:pt x="180973" y="74338"/>
                </a:lnTo>
                <a:lnTo>
                  <a:pt x="207514" y="84922"/>
                </a:lnTo>
                <a:lnTo>
                  <a:pt x="26542" y="5386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023671" y="2619362"/>
            <a:ext cx="3257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10400" y="2681287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589901" y="3199638"/>
            <a:ext cx="563880" cy="287020"/>
          </a:xfrm>
          <a:custGeom>
            <a:avLst/>
            <a:gdLst/>
            <a:ahLst/>
            <a:cxnLst/>
            <a:rect l="l" t="t" r="r" b="b"/>
            <a:pathLst>
              <a:path w="563879" h="287020">
                <a:moveTo>
                  <a:pt x="480233" y="25648"/>
                </a:moveTo>
                <a:lnTo>
                  <a:pt x="467664" y="0"/>
                </a:lnTo>
                <a:lnTo>
                  <a:pt x="563499" y="762"/>
                </a:lnTo>
                <a:lnTo>
                  <a:pt x="551713" y="16217"/>
                </a:lnTo>
                <a:lnTo>
                  <a:pt x="499478" y="16217"/>
                </a:lnTo>
                <a:lnTo>
                  <a:pt x="480233" y="25648"/>
                </a:lnTo>
                <a:close/>
              </a:path>
              <a:path w="563879" h="287020">
                <a:moveTo>
                  <a:pt x="492809" y="51313"/>
                </a:moveTo>
                <a:lnTo>
                  <a:pt x="480233" y="25648"/>
                </a:lnTo>
                <a:lnTo>
                  <a:pt x="499478" y="16217"/>
                </a:lnTo>
                <a:lnTo>
                  <a:pt x="512051" y="41884"/>
                </a:lnTo>
                <a:lnTo>
                  <a:pt x="492809" y="51313"/>
                </a:lnTo>
                <a:close/>
              </a:path>
              <a:path w="563879" h="287020">
                <a:moveTo>
                  <a:pt x="505383" y="76974"/>
                </a:moveTo>
                <a:lnTo>
                  <a:pt x="492809" y="51313"/>
                </a:lnTo>
                <a:lnTo>
                  <a:pt x="512051" y="41884"/>
                </a:lnTo>
                <a:lnTo>
                  <a:pt x="499478" y="16217"/>
                </a:lnTo>
                <a:lnTo>
                  <a:pt x="551713" y="16217"/>
                </a:lnTo>
                <a:lnTo>
                  <a:pt x="505383" y="76974"/>
                </a:lnTo>
                <a:close/>
              </a:path>
              <a:path w="563879" h="287020">
                <a:moveTo>
                  <a:pt x="12573" y="286638"/>
                </a:moveTo>
                <a:lnTo>
                  <a:pt x="0" y="260985"/>
                </a:lnTo>
                <a:lnTo>
                  <a:pt x="480233" y="25648"/>
                </a:lnTo>
                <a:lnTo>
                  <a:pt x="492809" y="51313"/>
                </a:lnTo>
                <a:lnTo>
                  <a:pt x="12573" y="286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7823784" y="3369297"/>
            <a:ext cx="3536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821612" y="34290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45464"/>
            <a:ext cx="121666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特别有</a:t>
            </a:r>
            <a:r>
              <a:rPr dirty="0" sz="2800" spc="-5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0493" y="1171562"/>
            <a:ext cx="1720214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635000" algn="l"/>
              </a:tabLst>
            </a:pP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(1)	</a:t>
            </a: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1367" sz="2925" spc="-17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1367" sz="2925" spc="-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781" y="2531097"/>
            <a:ext cx="16922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79450" algn="l"/>
              </a:tabLst>
            </a:pP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(2)	</a:t>
            </a: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1367" sz="2925" spc="-17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1367" sz="2925" spc="-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1371600"/>
            <a:ext cx="916305" cy="129539"/>
          </a:xfrm>
          <a:custGeom>
            <a:avLst/>
            <a:gdLst/>
            <a:ahLst/>
            <a:cxnLst/>
            <a:rect l="l" t="t" r="r" b="b"/>
            <a:pathLst>
              <a:path w="916304" h="129540">
                <a:moveTo>
                  <a:pt x="182880" y="129540"/>
                </a:moveTo>
                <a:lnTo>
                  <a:pt x="0" y="65531"/>
                </a:lnTo>
                <a:lnTo>
                  <a:pt x="182880" y="0"/>
                </a:lnTo>
                <a:lnTo>
                  <a:pt x="182880" y="32003"/>
                </a:lnTo>
                <a:lnTo>
                  <a:pt x="822357" y="32003"/>
                </a:lnTo>
                <a:lnTo>
                  <a:pt x="915924" y="65531"/>
                </a:lnTo>
                <a:lnTo>
                  <a:pt x="824484" y="97536"/>
                </a:lnTo>
                <a:lnTo>
                  <a:pt x="182880" y="97536"/>
                </a:lnTo>
                <a:lnTo>
                  <a:pt x="182880" y="129540"/>
                </a:lnTo>
                <a:close/>
              </a:path>
              <a:path w="916304" h="129540">
                <a:moveTo>
                  <a:pt x="822357" y="32003"/>
                </a:moveTo>
                <a:lnTo>
                  <a:pt x="733044" y="32003"/>
                </a:lnTo>
                <a:lnTo>
                  <a:pt x="733044" y="0"/>
                </a:lnTo>
                <a:lnTo>
                  <a:pt x="822357" y="32003"/>
                </a:lnTo>
                <a:close/>
              </a:path>
              <a:path w="916304" h="129540">
                <a:moveTo>
                  <a:pt x="733044" y="129540"/>
                </a:moveTo>
                <a:lnTo>
                  <a:pt x="733044" y="97536"/>
                </a:lnTo>
                <a:lnTo>
                  <a:pt x="824484" y="97536"/>
                </a:lnTo>
                <a:lnTo>
                  <a:pt x="733044" y="12954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76588" y="1364856"/>
            <a:ext cx="944880" cy="144145"/>
          </a:xfrm>
          <a:custGeom>
            <a:avLst/>
            <a:gdLst/>
            <a:ahLst/>
            <a:cxnLst/>
            <a:rect l="l" t="t" r="r" b="b"/>
            <a:pathLst>
              <a:path w="944879" h="144144">
                <a:moveTo>
                  <a:pt x="202006" y="143662"/>
                </a:moveTo>
                <a:lnTo>
                  <a:pt x="0" y="71831"/>
                </a:lnTo>
                <a:lnTo>
                  <a:pt x="202006" y="0"/>
                </a:lnTo>
                <a:lnTo>
                  <a:pt x="202006" y="6743"/>
                </a:lnTo>
                <a:lnTo>
                  <a:pt x="192481" y="6743"/>
                </a:lnTo>
                <a:lnTo>
                  <a:pt x="192481" y="13485"/>
                </a:lnTo>
                <a:lnTo>
                  <a:pt x="41023" y="67348"/>
                </a:lnTo>
                <a:lnTo>
                  <a:pt x="15811" y="67348"/>
                </a:lnTo>
                <a:lnTo>
                  <a:pt x="15811" y="76314"/>
                </a:lnTo>
                <a:lnTo>
                  <a:pt x="41023" y="76314"/>
                </a:lnTo>
                <a:lnTo>
                  <a:pt x="192481" y="130177"/>
                </a:lnTo>
                <a:lnTo>
                  <a:pt x="192481" y="136918"/>
                </a:lnTo>
                <a:lnTo>
                  <a:pt x="202006" y="136918"/>
                </a:lnTo>
                <a:lnTo>
                  <a:pt x="202006" y="143662"/>
                </a:lnTo>
                <a:close/>
              </a:path>
              <a:path w="944879" h="144144">
                <a:moveTo>
                  <a:pt x="742403" y="39293"/>
                </a:moveTo>
                <a:lnTo>
                  <a:pt x="742403" y="0"/>
                </a:lnTo>
                <a:lnTo>
                  <a:pt x="761368" y="6743"/>
                </a:lnTo>
                <a:lnTo>
                  <a:pt x="751928" y="6743"/>
                </a:lnTo>
                <a:lnTo>
                  <a:pt x="745578" y="11226"/>
                </a:lnTo>
                <a:lnTo>
                  <a:pt x="751928" y="13485"/>
                </a:lnTo>
                <a:lnTo>
                  <a:pt x="751928" y="34531"/>
                </a:lnTo>
                <a:lnTo>
                  <a:pt x="747166" y="34531"/>
                </a:lnTo>
                <a:lnTo>
                  <a:pt x="742403" y="39293"/>
                </a:lnTo>
                <a:close/>
              </a:path>
              <a:path w="944879" h="144144">
                <a:moveTo>
                  <a:pt x="192481" y="13485"/>
                </a:moveTo>
                <a:lnTo>
                  <a:pt x="192481" y="6743"/>
                </a:lnTo>
                <a:lnTo>
                  <a:pt x="198831" y="11226"/>
                </a:lnTo>
                <a:lnTo>
                  <a:pt x="192481" y="13485"/>
                </a:lnTo>
                <a:close/>
              </a:path>
              <a:path w="944879" h="144144">
                <a:moveTo>
                  <a:pt x="751928" y="44056"/>
                </a:moveTo>
                <a:lnTo>
                  <a:pt x="192481" y="44056"/>
                </a:lnTo>
                <a:lnTo>
                  <a:pt x="192481" y="13485"/>
                </a:lnTo>
                <a:lnTo>
                  <a:pt x="198831" y="11226"/>
                </a:lnTo>
                <a:lnTo>
                  <a:pt x="192481" y="6743"/>
                </a:lnTo>
                <a:lnTo>
                  <a:pt x="202006" y="6743"/>
                </a:lnTo>
                <a:lnTo>
                  <a:pt x="202006" y="34531"/>
                </a:lnTo>
                <a:lnTo>
                  <a:pt x="197243" y="34531"/>
                </a:lnTo>
                <a:lnTo>
                  <a:pt x="202006" y="39293"/>
                </a:lnTo>
                <a:lnTo>
                  <a:pt x="751928" y="39293"/>
                </a:lnTo>
                <a:lnTo>
                  <a:pt x="751928" y="44056"/>
                </a:lnTo>
                <a:close/>
              </a:path>
              <a:path w="944879" h="144144">
                <a:moveTo>
                  <a:pt x="751928" y="13485"/>
                </a:moveTo>
                <a:lnTo>
                  <a:pt x="745578" y="11226"/>
                </a:lnTo>
                <a:lnTo>
                  <a:pt x="751928" y="6743"/>
                </a:lnTo>
                <a:lnTo>
                  <a:pt x="751928" y="13485"/>
                </a:lnTo>
                <a:close/>
              </a:path>
              <a:path w="944879" h="144144">
                <a:moveTo>
                  <a:pt x="915992" y="71831"/>
                </a:moveTo>
                <a:lnTo>
                  <a:pt x="751928" y="13485"/>
                </a:lnTo>
                <a:lnTo>
                  <a:pt x="751928" y="6743"/>
                </a:lnTo>
                <a:lnTo>
                  <a:pt x="761368" y="6743"/>
                </a:lnTo>
                <a:lnTo>
                  <a:pt x="931802" y="67348"/>
                </a:lnTo>
                <a:lnTo>
                  <a:pt x="928598" y="67348"/>
                </a:lnTo>
                <a:lnTo>
                  <a:pt x="915992" y="71831"/>
                </a:lnTo>
                <a:close/>
              </a:path>
              <a:path w="944879" h="144144">
                <a:moveTo>
                  <a:pt x="202006" y="39293"/>
                </a:moveTo>
                <a:lnTo>
                  <a:pt x="197243" y="34531"/>
                </a:lnTo>
                <a:lnTo>
                  <a:pt x="202006" y="34531"/>
                </a:lnTo>
                <a:lnTo>
                  <a:pt x="202006" y="39293"/>
                </a:lnTo>
                <a:close/>
              </a:path>
              <a:path w="944879" h="144144">
                <a:moveTo>
                  <a:pt x="742403" y="39293"/>
                </a:moveTo>
                <a:lnTo>
                  <a:pt x="202006" y="39293"/>
                </a:lnTo>
                <a:lnTo>
                  <a:pt x="202006" y="34531"/>
                </a:lnTo>
                <a:lnTo>
                  <a:pt x="742403" y="34531"/>
                </a:lnTo>
                <a:lnTo>
                  <a:pt x="742403" y="39293"/>
                </a:lnTo>
                <a:close/>
              </a:path>
              <a:path w="944879" h="144144">
                <a:moveTo>
                  <a:pt x="751928" y="39293"/>
                </a:moveTo>
                <a:lnTo>
                  <a:pt x="742403" y="39293"/>
                </a:lnTo>
                <a:lnTo>
                  <a:pt x="747166" y="34531"/>
                </a:lnTo>
                <a:lnTo>
                  <a:pt x="751928" y="34531"/>
                </a:lnTo>
                <a:lnTo>
                  <a:pt x="751928" y="39293"/>
                </a:lnTo>
                <a:close/>
              </a:path>
              <a:path w="944879" h="144144">
                <a:moveTo>
                  <a:pt x="15811" y="76314"/>
                </a:moveTo>
                <a:lnTo>
                  <a:pt x="15811" y="67348"/>
                </a:lnTo>
                <a:lnTo>
                  <a:pt x="28417" y="71831"/>
                </a:lnTo>
                <a:lnTo>
                  <a:pt x="15811" y="76314"/>
                </a:lnTo>
                <a:close/>
              </a:path>
              <a:path w="944879" h="144144">
                <a:moveTo>
                  <a:pt x="28417" y="71831"/>
                </a:moveTo>
                <a:lnTo>
                  <a:pt x="15811" y="67348"/>
                </a:lnTo>
                <a:lnTo>
                  <a:pt x="41023" y="67348"/>
                </a:lnTo>
                <a:lnTo>
                  <a:pt x="28417" y="71831"/>
                </a:lnTo>
                <a:close/>
              </a:path>
              <a:path w="944879" h="144144">
                <a:moveTo>
                  <a:pt x="928598" y="76314"/>
                </a:moveTo>
                <a:lnTo>
                  <a:pt x="915992" y="71831"/>
                </a:lnTo>
                <a:lnTo>
                  <a:pt x="928598" y="67348"/>
                </a:lnTo>
                <a:lnTo>
                  <a:pt x="928598" y="76314"/>
                </a:lnTo>
                <a:close/>
              </a:path>
              <a:path w="944879" h="144144">
                <a:moveTo>
                  <a:pt x="931802" y="76314"/>
                </a:moveTo>
                <a:lnTo>
                  <a:pt x="928598" y="76314"/>
                </a:lnTo>
                <a:lnTo>
                  <a:pt x="928598" y="67348"/>
                </a:lnTo>
                <a:lnTo>
                  <a:pt x="931802" y="67348"/>
                </a:lnTo>
                <a:lnTo>
                  <a:pt x="944410" y="71831"/>
                </a:lnTo>
                <a:lnTo>
                  <a:pt x="931802" y="76314"/>
                </a:lnTo>
                <a:close/>
              </a:path>
              <a:path w="944879" h="144144">
                <a:moveTo>
                  <a:pt x="41023" y="76314"/>
                </a:moveTo>
                <a:lnTo>
                  <a:pt x="15811" y="76314"/>
                </a:lnTo>
                <a:lnTo>
                  <a:pt x="28417" y="71831"/>
                </a:lnTo>
                <a:lnTo>
                  <a:pt x="41023" y="76314"/>
                </a:lnTo>
                <a:close/>
              </a:path>
              <a:path w="944879" h="144144">
                <a:moveTo>
                  <a:pt x="761368" y="136918"/>
                </a:moveTo>
                <a:lnTo>
                  <a:pt x="751928" y="136918"/>
                </a:lnTo>
                <a:lnTo>
                  <a:pt x="751928" y="130177"/>
                </a:lnTo>
                <a:lnTo>
                  <a:pt x="915992" y="71831"/>
                </a:lnTo>
                <a:lnTo>
                  <a:pt x="928598" y="76314"/>
                </a:lnTo>
                <a:lnTo>
                  <a:pt x="931802" y="76314"/>
                </a:lnTo>
                <a:lnTo>
                  <a:pt x="761368" y="136918"/>
                </a:lnTo>
                <a:close/>
              </a:path>
              <a:path w="944879" h="144144">
                <a:moveTo>
                  <a:pt x="202006" y="136918"/>
                </a:moveTo>
                <a:lnTo>
                  <a:pt x="192481" y="136918"/>
                </a:lnTo>
                <a:lnTo>
                  <a:pt x="198831" y="132435"/>
                </a:lnTo>
                <a:lnTo>
                  <a:pt x="192481" y="130177"/>
                </a:lnTo>
                <a:lnTo>
                  <a:pt x="192481" y="99618"/>
                </a:lnTo>
                <a:lnTo>
                  <a:pt x="751928" y="99618"/>
                </a:lnTo>
                <a:lnTo>
                  <a:pt x="751928" y="104381"/>
                </a:lnTo>
                <a:lnTo>
                  <a:pt x="202006" y="104381"/>
                </a:lnTo>
                <a:lnTo>
                  <a:pt x="197243" y="109143"/>
                </a:lnTo>
                <a:lnTo>
                  <a:pt x="202006" y="109143"/>
                </a:lnTo>
                <a:lnTo>
                  <a:pt x="202006" y="136918"/>
                </a:lnTo>
                <a:close/>
              </a:path>
              <a:path w="944879" h="144144">
                <a:moveTo>
                  <a:pt x="202006" y="109143"/>
                </a:moveTo>
                <a:lnTo>
                  <a:pt x="197243" y="109143"/>
                </a:lnTo>
                <a:lnTo>
                  <a:pt x="202006" y="104381"/>
                </a:lnTo>
                <a:lnTo>
                  <a:pt x="202006" y="109143"/>
                </a:lnTo>
                <a:close/>
              </a:path>
              <a:path w="944879" h="144144">
                <a:moveTo>
                  <a:pt x="742403" y="109143"/>
                </a:moveTo>
                <a:lnTo>
                  <a:pt x="202006" y="109143"/>
                </a:lnTo>
                <a:lnTo>
                  <a:pt x="202006" y="104381"/>
                </a:lnTo>
                <a:lnTo>
                  <a:pt x="742403" y="104381"/>
                </a:lnTo>
                <a:lnTo>
                  <a:pt x="742403" y="109143"/>
                </a:lnTo>
                <a:close/>
              </a:path>
              <a:path w="944879" h="144144">
                <a:moveTo>
                  <a:pt x="742403" y="143662"/>
                </a:moveTo>
                <a:lnTo>
                  <a:pt x="742403" y="104381"/>
                </a:lnTo>
                <a:lnTo>
                  <a:pt x="747166" y="109143"/>
                </a:lnTo>
                <a:lnTo>
                  <a:pt x="751928" y="109143"/>
                </a:lnTo>
                <a:lnTo>
                  <a:pt x="751928" y="130177"/>
                </a:lnTo>
                <a:lnTo>
                  <a:pt x="745578" y="132435"/>
                </a:lnTo>
                <a:lnTo>
                  <a:pt x="751928" y="136918"/>
                </a:lnTo>
                <a:lnTo>
                  <a:pt x="761368" y="136918"/>
                </a:lnTo>
                <a:lnTo>
                  <a:pt x="742403" y="143662"/>
                </a:lnTo>
                <a:close/>
              </a:path>
              <a:path w="944879" h="144144">
                <a:moveTo>
                  <a:pt x="751928" y="109143"/>
                </a:moveTo>
                <a:lnTo>
                  <a:pt x="747166" y="109143"/>
                </a:lnTo>
                <a:lnTo>
                  <a:pt x="742403" y="104381"/>
                </a:lnTo>
                <a:lnTo>
                  <a:pt x="751928" y="104381"/>
                </a:lnTo>
                <a:lnTo>
                  <a:pt x="751928" y="109143"/>
                </a:lnTo>
                <a:close/>
              </a:path>
              <a:path w="944879" h="144144">
                <a:moveTo>
                  <a:pt x="192481" y="136918"/>
                </a:moveTo>
                <a:lnTo>
                  <a:pt x="192481" y="130177"/>
                </a:lnTo>
                <a:lnTo>
                  <a:pt x="198831" y="132435"/>
                </a:lnTo>
                <a:lnTo>
                  <a:pt x="192481" y="136918"/>
                </a:lnTo>
                <a:close/>
              </a:path>
              <a:path w="944879" h="144144">
                <a:moveTo>
                  <a:pt x="751928" y="136918"/>
                </a:moveTo>
                <a:lnTo>
                  <a:pt x="745578" y="132435"/>
                </a:lnTo>
                <a:lnTo>
                  <a:pt x="751928" y="130177"/>
                </a:lnTo>
                <a:lnTo>
                  <a:pt x="751928" y="136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90800" y="2063495"/>
            <a:ext cx="916305" cy="131445"/>
          </a:xfrm>
          <a:custGeom>
            <a:avLst/>
            <a:gdLst/>
            <a:ahLst/>
            <a:cxnLst/>
            <a:rect l="l" t="t" r="r" b="b"/>
            <a:pathLst>
              <a:path w="916304" h="131444">
                <a:moveTo>
                  <a:pt x="182880" y="131063"/>
                </a:moveTo>
                <a:lnTo>
                  <a:pt x="0" y="65531"/>
                </a:lnTo>
                <a:lnTo>
                  <a:pt x="182880" y="0"/>
                </a:lnTo>
                <a:lnTo>
                  <a:pt x="182880" y="33527"/>
                </a:lnTo>
                <a:lnTo>
                  <a:pt x="826610" y="33527"/>
                </a:lnTo>
                <a:lnTo>
                  <a:pt x="915924" y="65531"/>
                </a:lnTo>
                <a:lnTo>
                  <a:pt x="826610" y="97535"/>
                </a:lnTo>
                <a:lnTo>
                  <a:pt x="182880" y="97535"/>
                </a:lnTo>
                <a:lnTo>
                  <a:pt x="182880" y="131063"/>
                </a:lnTo>
                <a:close/>
              </a:path>
              <a:path w="916304" h="131444">
                <a:moveTo>
                  <a:pt x="826610" y="33527"/>
                </a:moveTo>
                <a:lnTo>
                  <a:pt x="733044" y="33527"/>
                </a:lnTo>
                <a:lnTo>
                  <a:pt x="733044" y="0"/>
                </a:lnTo>
                <a:lnTo>
                  <a:pt x="826610" y="33527"/>
                </a:lnTo>
                <a:close/>
              </a:path>
              <a:path w="916304" h="131444">
                <a:moveTo>
                  <a:pt x="733044" y="131063"/>
                </a:moveTo>
                <a:lnTo>
                  <a:pt x="733044" y="97535"/>
                </a:lnTo>
                <a:lnTo>
                  <a:pt x="826610" y="97535"/>
                </a:lnTo>
                <a:lnTo>
                  <a:pt x="733044" y="13106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76588" y="2057006"/>
            <a:ext cx="944880" cy="144145"/>
          </a:xfrm>
          <a:custGeom>
            <a:avLst/>
            <a:gdLst/>
            <a:ahLst/>
            <a:cxnLst/>
            <a:rect l="l" t="t" r="r" b="b"/>
            <a:pathLst>
              <a:path w="944879" h="144144">
                <a:moveTo>
                  <a:pt x="202006" y="143662"/>
                </a:moveTo>
                <a:lnTo>
                  <a:pt x="0" y="71831"/>
                </a:lnTo>
                <a:lnTo>
                  <a:pt x="202006" y="0"/>
                </a:lnTo>
                <a:lnTo>
                  <a:pt x="202006" y="6743"/>
                </a:lnTo>
                <a:lnTo>
                  <a:pt x="192481" y="6743"/>
                </a:lnTo>
                <a:lnTo>
                  <a:pt x="192481" y="13485"/>
                </a:lnTo>
                <a:lnTo>
                  <a:pt x="41023" y="67348"/>
                </a:lnTo>
                <a:lnTo>
                  <a:pt x="15811" y="67348"/>
                </a:lnTo>
                <a:lnTo>
                  <a:pt x="15811" y="76314"/>
                </a:lnTo>
                <a:lnTo>
                  <a:pt x="41023" y="76314"/>
                </a:lnTo>
                <a:lnTo>
                  <a:pt x="192481" y="130177"/>
                </a:lnTo>
                <a:lnTo>
                  <a:pt x="192481" y="136918"/>
                </a:lnTo>
                <a:lnTo>
                  <a:pt x="202006" y="136918"/>
                </a:lnTo>
                <a:lnTo>
                  <a:pt x="202006" y="143662"/>
                </a:lnTo>
                <a:close/>
              </a:path>
              <a:path w="944879" h="144144">
                <a:moveTo>
                  <a:pt x="742403" y="39281"/>
                </a:moveTo>
                <a:lnTo>
                  <a:pt x="742403" y="0"/>
                </a:lnTo>
                <a:lnTo>
                  <a:pt x="761368" y="6743"/>
                </a:lnTo>
                <a:lnTo>
                  <a:pt x="751928" y="6743"/>
                </a:lnTo>
                <a:lnTo>
                  <a:pt x="745578" y="11226"/>
                </a:lnTo>
                <a:lnTo>
                  <a:pt x="751928" y="13485"/>
                </a:lnTo>
                <a:lnTo>
                  <a:pt x="751928" y="34518"/>
                </a:lnTo>
                <a:lnTo>
                  <a:pt x="747166" y="34518"/>
                </a:lnTo>
                <a:lnTo>
                  <a:pt x="742403" y="39281"/>
                </a:lnTo>
                <a:close/>
              </a:path>
              <a:path w="944879" h="144144">
                <a:moveTo>
                  <a:pt x="192481" y="13485"/>
                </a:moveTo>
                <a:lnTo>
                  <a:pt x="192481" y="6743"/>
                </a:lnTo>
                <a:lnTo>
                  <a:pt x="198831" y="11226"/>
                </a:lnTo>
                <a:lnTo>
                  <a:pt x="192481" y="13485"/>
                </a:lnTo>
                <a:close/>
              </a:path>
              <a:path w="944879" h="144144">
                <a:moveTo>
                  <a:pt x="751928" y="44043"/>
                </a:moveTo>
                <a:lnTo>
                  <a:pt x="192481" y="44043"/>
                </a:lnTo>
                <a:lnTo>
                  <a:pt x="192481" y="13485"/>
                </a:lnTo>
                <a:lnTo>
                  <a:pt x="198831" y="11226"/>
                </a:lnTo>
                <a:lnTo>
                  <a:pt x="192481" y="6743"/>
                </a:lnTo>
                <a:lnTo>
                  <a:pt x="202006" y="6743"/>
                </a:lnTo>
                <a:lnTo>
                  <a:pt x="202006" y="34518"/>
                </a:lnTo>
                <a:lnTo>
                  <a:pt x="197243" y="34518"/>
                </a:lnTo>
                <a:lnTo>
                  <a:pt x="202006" y="39281"/>
                </a:lnTo>
                <a:lnTo>
                  <a:pt x="751928" y="39281"/>
                </a:lnTo>
                <a:lnTo>
                  <a:pt x="751928" y="44043"/>
                </a:lnTo>
                <a:close/>
              </a:path>
              <a:path w="944879" h="144144">
                <a:moveTo>
                  <a:pt x="751928" y="13485"/>
                </a:moveTo>
                <a:lnTo>
                  <a:pt x="745578" y="11226"/>
                </a:lnTo>
                <a:lnTo>
                  <a:pt x="751928" y="6743"/>
                </a:lnTo>
                <a:lnTo>
                  <a:pt x="751928" y="13485"/>
                </a:lnTo>
                <a:close/>
              </a:path>
              <a:path w="944879" h="144144">
                <a:moveTo>
                  <a:pt x="915992" y="71831"/>
                </a:moveTo>
                <a:lnTo>
                  <a:pt x="751928" y="13485"/>
                </a:lnTo>
                <a:lnTo>
                  <a:pt x="751928" y="6743"/>
                </a:lnTo>
                <a:lnTo>
                  <a:pt x="761368" y="6743"/>
                </a:lnTo>
                <a:lnTo>
                  <a:pt x="931802" y="67348"/>
                </a:lnTo>
                <a:lnTo>
                  <a:pt x="928598" y="67348"/>
                </a:lnTo>
                <a:lnTo>
                  <a:pt x="915992" y="71831"/>
                </a:lnTo>
                <a:close/>
              </a:path>
              <a:path w="944879" h="144144">
                <a:moveTo>
                  <a:pt x="202006" y="39281"/>
                </a:moveTo>
                <a:lnTo>
                  <a:pt x="197243" y="34518"/>
                </a:lnTo>
                <a:lnTo>
                  <a:pt x="202006" y="34518"/>
                </a:lnTo>
                <a:lnTo>
                  <a:pt x="202006" y="39281"/>
                </a:lnTo>
                <a:close/>
              </a:path>
              <a:path w="944879" h="144144">
                <a:moveTo>
                  <a:pt x="742403" y="39281"/>
                </a:moveTo>
                <a:lnTo>
                  <a:pt x="202006" y="39281"/>
                </a:lnTo>
                <a:lnTo>
                  <a:pt x="202006" y="34518"/>
                </a:lnTo>
                <a:lnTo>
                  <a:pt x="742403" y="34518"/>
                </a:lnTo>
                <a:lnTo>
                  <a:pt x="742403" y="39281"/>
                </a:lnTo>
                <a:close/>
              </a:path>
              <a:path w="944879" h="144144">
                <a:moveTo>
                  <a:pt x="751928" y="39281"/>
                </a:moveTo>
                <a:lnTo>
                  <a:pt x="742403" y="39281"/>
                </a:lnTo>
                <a:lnTo>
                  <a:pt x="747166" y="34518"/>
                </a:lnTo>
                <a:lnTo>
                  <a:pt x="751928" y="34518"/>
                </a:lnTo>
                <a:lnTo>
                  <a:pt x="751928" y="39281"/>
                </a:lnTo>
                <a:close/>
              </a:path>
              <a:path w="944879" h="144144">
                <a:moveTo>
                  <a:pt x="15811" y="76314"/>
                </a:moveTo>
                <a:lnTo>
                  <a:pt x="15811" y="67348"/>
                </a:lnTo>
                <a:lnTo>
                  <a:pt x="28417" y="71831"/>
                </a:lnTo>
                <a:lnTo>
                  <a:pt x="15811" y="76314"/>
                </a:lnTo>
                <a:close/>
              </a:path>
              <a:path w="944879" h="144144">
                <a:moveTo>
                  <a:pt x="28417" y="71831"/>
                </a:moveTo>
                <a:lnTo>
                  <a:pt x="15811" y="67348"/>
                </a:lnTo>
                <a:lnTo>
                  <a:pt x="41023" y="67348"/>
                </a:lnTo>
                <a:lnTo>
                  <a:pt x="28417" y="71831"/>
                </a:lnTo>
                <a:close/>
              </a:path>
              <a:path w="944879" h="144144">
                <a:moveTo>
                  <a:pt x="928598" y="76314"/>
                </a:moveTo>
                <a:lnTo>
                  <a:pt x="915992" y="71831"/>
                </a:lnTo>
                <a:lnTo>
                  <a:pt x="928598" y="67348"/>
                </a:lnTo>
                <a:lnTo>
                  <a:pt x="928598" y="76314"/>
                </a:lnTo>
                <a:close/>
              </a:path>
              <a:path w="944879" h="144144">
                <a:moveTo>
                  <a:pt x="931802" y="76314"/>
                </a:moveTo>
                <a:lnTo>
                  <a:pt x="928598" y="76314"/>
                </a:lnTo>
                <a:lnTo>
                  <a:pt x="928598" y="67348"/>
                </a:lnTo>
                <a:lnTo>
                  <a:pt x="931802" y="67348"/>
                </a:lnTo>
                <a:lnTo>
                  <a:pt x="944410" y="71831"/>
                </a:lnTo>
                <a:lnTo>
                  <a:pt x="931802" y="76314"/>
                </a:lnTo>
                <a:close/>
              </a:path>
              <a:path w="944879" h="144144">
                <a:moveTo>
                  <a:pt x="41023" y="76314"/>
                </a:moveTo>
                <a:lnTo>
                  <a:pt x="15811" y="76314"/>
                </a:lnTo>
                <a:lnTo>
                  <a:pt x="28417" y="71831"/>
                </a:lnTo>
                <a:lnTo>
                  <a:pt x="41023" y="76314"/>
                </a:lnTo>
                <a:close/>
              </a:path>
              <a:path w="944879" h="144144">
                <a:moveTo>
                  <a:pt x="761368" y="136918"/>
                </a:moveTo>
                <a:lnTo>
                  <a:pt x="751928" y="136918"/>
                </a:lnTo>
                <a:lnTo>
                  <a:pt x="751928" y="130177"/>
                </a:lnTo>
                <a:lnTo>
                  <a:pt x="915992" y="71831"/>
                </a:lnTo>
                <a:lnTo>
                  <a:pt x="928598" y="76314"/>
                </a:lnTo>
                <a:lnTo>
                  <a:pt x="931802" y="76314"/>
                </a:lnTo>
                <a:lnTo>
                  <a:pt x="761368" y="136918"/>
                </a:lnTo>
                <a:close/>
              </a:path>
              <a:path w="944879" h="144144">
                <a:moveTo>
                  <a:pt x="202006" y="136918"/>
                </a:moveTo>
                <a:lnTo>
                  <a:pt x="192481" y="136918"/>
                </a:lnTo>
                <a:lnTo>
                  <a:pt x="198831" y="132435"/>
                </a:lnTo>
                <a:lnTo>
                  <a:pt x="192481" y="130177"/>
                </a:lnTo>
                <a:lnTo>
                  <a:pt x="192481" y="99606"/>
                </a:lnTo>
                <a:lnTo>
                  <a:pt x="751928" y="99606"/>
                </a:lnTo>
                <a:lnTo>
                  <a:pt x="751928" y="104368"/>
                </a:lnTo>
                <a:lnTo>
                  <a:pt x="202006" y="104368"/>
                </a:lnTo>
                <a:lnTo>
                  <a:pt x="197243" y="109131"/>
                </a:lnTo>
                <a:lnTo>
                  <a:pt x="202006" y="109131"/>
                </a:lnTo>
                <a:lnTo>
                  <a:pt x="202006" y="136918"/>
                </a:lnTo>
                <a:close/>
              </a:path>
              <a:path w="944879" h="144144">
                <a:moveTo>
                  <a:pt x="202006" y="109131"/>
                </a:moveTo>
                <a:lnTo>
                  <a:pt x="197243" y="109131"/>
                </a:lnTo>
                <a:lnTo>
                  <a:pt x="202006" y="104368"/>
                </a:lnTo>
                <a:lnTo>
                  <a:pt x="202006" y="109131"/>
                </a:lnTo>
                <a:close/>
              </a:path>
              <a:path w="944879" h="144144">
                <a:moveTo>
                  <a:pt x="742403" y="109131"/>
                </a:moveTo>
                <a:lnTo>
                  <a:pt x="202006" y="109131"/>
                </a:lnTo>
                <a:lnTo>
                  <a:pt x="202006" y="104368"/>
                </a:lnTo>
                <a:lnTo>
                  <a:pt x="742403" y="104368"/>
                </a:lnTo>
                <a:lnTo>
                  <a:pt x="742403" y="109131"/>
                </a:lnTo>
                <a:close/>
              </a:path>
              <a:path w="944879" h="144144">
                <a:moveTo>
                  <a:pt x="742403" y="143662"/>
                </a:moveTo>
                <a:lnTo>
                  <a:pt x="742403" y="104368"/>
                </a:lnTo>
                <a:lnTo>
                  <a:pt x="747166" y="109131"/>
                </a:lnTo>
                <a:lnTo>
                  <a:pt x="751928" y="109131"/>
                </a:lnTo>
                <a:lnTo>
                  <a:pt x="751928" y="130177"/>
                </a:lnTo>
                <a:lnTo>
                  <a:pt x="745578" y="132435"/>
                </a:lnTo>
                <a:lnTo>
                  <a:pt x="751928" y="136918"/>
                </a:lnTo>
                <a:lnTo>
                  <a:pt x="761368" y="136918"/>
                </a:lnTo>
                <a:lnTo>
                  <a:pt x="742403" y="143662"/>
                </a:lnTo>
                <a:close/>
              </a:path>
              <a:path w="944879" h="144144">
                <a:moveTo>
                  <a:pt x="751928" y="109131"/>
                </a:moveTo>
                <a:lnTo>
                  <a:pt x="747166" y="109131"/>
                </a:lnTo>
                <a:lnTo>
                  <a:pt x="742403" y="104368"/>
                </a:lnTo>
                <a:lnTo>
                  <a:pt x="751928" y="104368"/>
                </a:lnTo>
                <a:lnTo>
                  <a:pt x="751928" y="109131"/>
                </a:lnTo>
                <a:close/>
              </a:path>
              <a:path w="944879" h="144144">
                <a:moveTo>
                  <a:pt x="192481" y="136918"/>
                </a:moveTo>
                <a:lnTo>
                  <a:pt x="192481" y="130177"/>
                </a:lnTo>
                <a:lnTo>
                  <a:pt x="198831" y="132435"/>
                </a:lnTo>
                <a:lnTo>
                  <a:pt x="192481" y="136918"/>
                </a:lnTo>
                <a:close/>
              </a:path>
              <a:path w="944879" h="144144">
                <a:moveTo>
                  <a:pt x="751928" y="136918"/>
                </a:moveTo>
                <a:lnTo>
                  <a:pt x="745578" y="132435"/>
                </a:lnTo>
                <a:lnTo>
                  <a:pt x="751928" y="130177"/>
                </a:lnTo>
                <a:lnTo>
                  <a:pt x="751928" y="136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0800" y="2747772"/>
            <a:ext cx="916305" cy="131445"/>
          </a:xfrm>
          <a:custGeom>
            <a:avLst/>
            <a:gdLst/>
            <a:ahLst/>
            <a:cxnLst/>
            <a:rect l="l" t="t" r="r" b="b"/>
            <a:pathLst>
              <a:path w="916304" h="131444">
                <a:moveTo>
                  <a:pt x="182880" y="131063"/>
                </a:moveTo>
                <a:lnTo>
                  <a:pt x="0" y="65531"/>
                </a:lnTo>
                <a:lnTo>
                  <a:pt x="182880" y="0"/>
                </a:lnTo>
                <a:lnTo>
                  <a:pt x="182880" y="32003"/>
                </a:lnTo>
                <a:lnTo>
                  <a:pt x="822357" y="32003"/>
                </a:lnTo>
                <a:lnTo>
                  <a:pt x="915924" y="65531"/>
                </a:lnTo>
                <a:lnTo>
                  <a:pt x="826610" y="97535"/>
                </a:lnTo>
                <a:lnTo>
                  <a:pt x="182880" y="97535"/>
                </a:lnTo>
                <a:lnTo>
                  <a:pt x="182880" y="131063"/>
                </a:lnTo>
                <a:close/>
              </a:path>
              <a:path w="916304" h="131444">
                <a:moveTo>
                  <a:pt x="822357" y="32003"/>
                </a:moveTo>
                <a:lnTo>
                  <a:pt x="733044" y="32003"/>
                </a:lnTo>
                <a:lnTo>
                  <a:pt x="733044" y="0"/>
                </a:lnTo>
                <a:lnTo>
                  <a:pt x="822357" y="32003"/>
                </a:lnTo>
                <a:close/>
              </a:path>
              <a:path w="916304" h="131444">
                <a:moveTo>
                  <a:pt x="733044" y="131063"/>
                </a:moveTo>
                <a:lnTo>
                  <a:pt x="733044" y="97535"/>
                </a:lnTo>
                <a:lnTo>
                  <a:pt x="826610" y="97535"/>
                </a:lnTo>
                <a:lnTo>
                  <a:pt x="733044" y="131063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76588" y="2741218"/>
            <a:ext cx="944880" cy="144145"/>
          </a:xfrm>
          <a:custGeom>
            <a:avLst/>
            <a:gdLst/>
            <a:ahLst/>
            <a:cxnLst/>
            <a:rect l="l" t="t" r="r" b="b"/>
            <a:pathLst>
              <a:path w="944879" h="144144">
                <a:moveTo>
                  <a:pt x="202006" y="143662"/>
                </a:moveTo>
                <a:lnTo>
                  <a:pt x="0" y="71831"/>
                </a:lnTo>
                <a:lnTo>
                  <a:pt x="202006" y="0"/>
                </a:lnTo>
                <a:lnTo>
                  <a:pt x="202006" y="6743"/>
                </a:lnTo>
                <a:lnTo>
                  <a:pt x="192481" y="6743"/>
                </a:lnTo>
                <a:lnTo>
                  <a:pt x="192481" y="13485"/>
                </a:lnTo>
                <a:lnTo>
                  <a:pt x="41023" y="67348"/>
                </a:lnTo>
                <a:lnTo>
                  <a:pt x="15811" y="67348"/>
                </a:lnTo>
                <a:lnTo>
                  <a:pt x="15811" y="76314"/>
                </a:lnTo>
                <a:lnTo>
                  <a:pt x="41023" y="76314"/>
                </a:lnTo>
                <a:lnTo>
                  <a:pt x="192481" y="130177"/>
                </a:lnTo>
                <a:lnTo>
                  <a:pt x="192481" y="136918"/>
                </a:lnTo>
                <a:lnTo>
                  <a:pt x="202006" y="136918"/>
                </a:lnTo>
                <a:lnTo>
                  <a:pt x="202006" y="143662"/>
                </a:lnTo>
                <a:close/>
              </a:path>
              <a:path w="944879" h="144144">
                <a:moveTo>
                  <a:pt x="742403" y="39293"/>
                </a:moveTo>
                <a:lnTo>
                  <a:pt x="742403" y="0"/>
                </a:lnTo>
                <a:lnTo>
                  <a:pt x="761368" y="6743"/>
                </a:lnTo>
                <a:lnTo>
                  <a:pt x="751928" y="6743"/>
                </a:lnTo>
                <a:lnTo>
                  <a:pt x="745578" y="11226"/>
                </a:lnTo>
                <a:lnTo>
                  <a:pt x="751928" y="13485"/>
                </a:lnTo>
                <a:lnTo>
                  <a:pt x="751928" y="34531"/>
                </a:lnTo>
                <a:lnTo>
                  <a:pt x="747166" y="34531"/>
                </a:lnTo>
                <a:lnTo>
                  <a:pt x="742403" y="39293"/>
                </a:lnTo>
                <a:close/>
              </a:path>
              <a:path w="944879" h="144144">
                <a:moveTo>
                  <a:pt x="192481" y="13485"/>
                </a:moveTo>
                <a:lnTo>
                  <a:pt x="192481" y="6743"/>
                </a:lnTo>
                <a:lnTo>
                  <a:pt x="198831" y="11226"/>
                </a:lnTo>
                <a:lnTo>
                  <a:pt x="192481" y="13485"/>
                </a:lnTo>
                <a:close/>
              </a:path>
              <a:path w="944879" h="144144">
                <a:moveTo>
                  <a:pt x="751928" y="44056"/>
                </a:moveTo>
                <a:lnTo>
                  <a:pt x="192481" y="44056"/>
                </a:lnTo>
                <a:lnTo>
                  <a:pt x="192481" y="13485"/>
                </a:lnTo>
                <a:lnTo>
                  <a:pt x="198831" y="11226"/>
                </a:lnTo>
                <a:lnTo>
                  <a:pt x="192481" y="6743"/>
                </a:lnTo>
                <a:lnTo>
                  <a:pt x="202006" y="6743"/>
                </a:lnTo>
                <a:lnTo>
                  <a:pt x="202006" y="34531"/>
                </a:lnTo>
                <a:lnTo>
                  <a:pt x="197243" y="34531"/>
                </a:lnTo>
                <a:lnTo>
                  <a:pt x="202006" y="39293"/>
                </a:lnTo>
                <a:lnTo>
                  <a:pt x="751928" y="39293"/>
                </a:lnTo>
                <a:lnTo>
                  <a:pt x="751928" y="44056"/>
                </a:lnTo>
                <a:close/>
              </a:path>
              <a:path w="944879" h="144144">
                <a:moveTo>
                  <a:pt x="751928" y="13485"/>
                </a:moveTo>
                <a:lnTo>
                  <a:pt x="745578" y="11226"/>
                </a:lnTo>
                <a:lnTo>
                  <a:pt x="751928" y="6743"/>
                </a:lnTo>
                <a:lnTo>
                  <a:pt x="751928" y="13485"/>
                </a:lnTo>
                <a:close/>
              </a:path>
              <a:path w="944879" h="144144">
                <a:moveTo>
                  <a:pt x="915992" y="71831"/>
                </a:moveTo>
                <a:lnTo>
                  <a:pt x="751928" y="13485"/>
                </a:lnTo>
                <a:lnTo>
                  <a:pt x="751928" y="6743"/>
                </a:lnTo>
                <a:lnTo>
                  <a:pt x="761368" y="6743"/>
                </a:lnTo>
                <a:lnTo>
                  <a:pt x="931802" y="67348"/>
                </a:lnTo>
                <a:lnTo>
                  <a:pt x="928598" y="67348"/>
                </a:lnTo>
                <a:lnTo>
                  <a:pt x="915992" y="71831"/>
                </a:lnTo>
                <a:close/>
              </a:path>
              <a:path w="944879" h="144144">
                <a:moveTo>
                  <a:pt x="202006" y="39293"/>
                </a:moveTo>
                <a:lnTo>
                  <a:pt x="197243" y="34531"/>
                </a:lnTo>
                <a:lnTo>
                  <a:pt x="202006" y="34531"/>
                </a:lnTo>
                <a:lnTo>
                  <a:pt x="202006" y="39293"/>
                </a:lnTo>
                <a:close/>
              </a:path>
              <a:path w="944879" h="144144">
                <a:moveTo>
                  <a:pt x="742403" y="39293"/>
                </a:moveTo>
                <a:lnTo>
                  <a:pt x="202006" y="39293"/>
                </a:lnTo>
                <a:lnTo>
                  <a:pt x="202006" y="34531"/>
                </a:lnTo>
                <a:lnTo>
                  <a:pt x="742403" y="34531"/>
                </a:lnTo>
                <a:lnTo>
                  <a:pt x="742403" y="39293"/>
                </a:lnTo>
                <a:close/>
              </a:path>
              <a:path w="944879" h="144144">
                <a:moveTo>
                  <a:pt x="751928" y="39293"/>
                </a:moveTo>
                <a:lnTo>
                  <a:pt x="742403" y="39293"/>
                </a:lnTo>
                <a:lnTo>
                  <a:pt x="747166" y="34531"/>
                </a:lnTo>
                <a:lnTo>
                  <a:pt x="751928" y="34531"/>
                </a:lnTo>
                <a:lnTo>
                  <a:pt x="751928" y="39293"/>
                </a:lnTo>
                <a:close/>
              </a:path>
              <a:path w="944879" h="144144">
                <a:moveTo>
                  <a:pt x="15811" y="76314"/>
                </a:moveTo>
                <a:lnTo>
                  <a:pt x="15811" y="67348"/>
                </a:lnTo>
                <a:lnTo>
                  <a:pt x="28417" y="71831"/>
                </a:lnTo>
                <a:lnTo>
                  <a:pt x="15811" y="76314"/>
                </a:lnTo>
                <a:close/>
              </a:path>
              <a:path w="944879" h="144144">
                <a:moveTo>
                  <a:pt x="28417" y="71831"/>
                </a:moveTo>
                <a:lnTo>
                  <a:pt x="15811" y="67348"/>
                </a:lnTo>
                <a:lnTo>
                  <a:pt x="41023" y="67348"/>
                </a:lnTo>
                <a:lnTo>
                  <a:pt x="28417" y="71831"/>
                </a:lnTo>
                <a:close/>
              </a:path>
              <a:path w="944879" h="144144">
                <a:moveTo>
                  <a:pt x="928598" y="76314"/>
                </a:moveTo>
                <a:lnTo>
                  <a:pt x="915992" y="71831"/>
                </a:lnTo>
                <a:lnTo>
                  <a:pt x="928598" y="67348"/>
                </a:lnTo>
                <a:lnTo>
                  <a:pt x="928598" y="76314"/>
                </a:lnTo>
                <a:close/>
              </a:path>
              <a:path w="944879" h="144144">
                <a:moveTo>
                  <a:pt x="931802" y="76314"/>
                </a:moveTo>
                <a:lnTo>
                  <a:pt x="928598" y="76314"/>
                </a:lnTo>
                <a:lnTo>
                  <a:pt x="928598" y="67348"/>
                </a:lnTo>
                <a:lnTo>
                  <a:pt x="931802" y="67348"/>
                </a:lnTo>
                <a:lnTo>
                  <a:pt x="944410" y="71831"/>
                </a:lnTo>
                <a:lnTo>
                  <a:pt x="931802" y="76314"/>
                </a:lnTo>
                <a:close/>
              </a:path>
              <a:path w="944879" h="144144">
                <a:moveTo>
                  <a:pt x="41023" y="76314"/>
                </a:moveTo>
                <a:lnTo>
                  <a:pt x="15811" y="76314"/>
                </a:lnTo>
                <a:lnTo>
                  <a:pt x="28417" y="71831"/>
                </a:lnTo>
                <a:lnTo>
                  <a:pt x="41023" y="76314"/>
                </a:lnTo>
                <a:close/>
              </a:path>
              <a:path w="944879" h="144144">
                <a:moveTo>
                  <a:pt x="761368" y="136918"/>
                </a:moveTo>
                <a:lnTo>
                  <a:pt x="751928" y="136918"/>
                </a:lnTo>
                <a:lnTo>
                  <a:pt x="751928" y="130177"/>
                </a:lnTo>
                <a:lnTo>
                  <a:pt x="915992" y="71831"/>
                </a:lnTo>
                <a:lnTo>
                  <a:pt x="928598" y="76314"/>
                </a:lnTo>
                <a:lnTo>
                  <a:pt x="931802" y="76314"/>
                </a:lnTo>
                <a:lnTo>
                  <a:pt x="761368" y="136918"/>
                </a:lnTo>
                <a:close/>
              </a:path>
              <a:path w="944879" h="144144">
                <a:moveTo>
                  <a:pt x="202006" y="136918"/>
                </a:moveTo>
                <a:lnTo>
                  <a:pt x="192481" y="136918"/>
                </a:lnTo>
                <a:lnTo>
                  <a:pt x="198831" y="132435"/>
                </a:lnTo>
                <a:lnTo>
                  <a:pt x="192481" y="130177"/>
                </a:lnTo>
                <a:lnTo>
                  <a:pt x="192481" y="99618"/>
                </a:lnTo>
                <a:lnTo>
                  <a:pt x="751928" y="99618"/>
                </a:lnTo>
                <a:lnTo>
                  <a:pt x="751928" y="104381"/>
                </a:lnTo>
                <a:lnTo>
                  <a:pt x="202006" y="104381"/>
                </a:lnTo>
                <a:lnTo>
                  <a:pt x="197243" y="109143"/>
                </a:lnTo>
                <a:lnTo>
                  <a:pt x="202006" y="109143"/>
                </a:lnTo>
                <a:lnTo>
                  <a:pt x="202006" y="136918"/>
                </a:lnTo>
                <a:close/>
              </a:path>
              <a:path w="944879" h="144144">
                <a:moveTo>
                  <a:pt x="202006" y="109143"/>
                </a:moveTo>
                <a:lnTo>
                  <a:pt x="197243" y="109143"/>
                </a:lnTo>
                <a:lnTo>
                  <a:pt x="202006" y="104381"/>
                </a:lnTo>
                <a:lnTo>
                  <a:pt x="202006" y="109143"/>
                </a:lnTo>
                <a:close/>
              </a:path>
              <a:path w="944879" h="144144">
                <a:moveTo>
                  <a:pt x="742403" y="109143"/>
                </a:moveTo>
                <a:lnTo>
                  <a:pt x="202006" y="109143"/>
                </a:lnTo>
                <a:lnTo>
                  <a:pt x="202006" y="104381"/>
                </a:lnTo>
                <a:lnTo>
                  <a:pt x="742403" y="104381"/>
                </a:lnTo>
                <a:lnTo>
                  <a:pt x="742403" y="109143"/>
                </a:lnTo>
                <a:close/>
              </a:path>
              <a:path w="944879" h="144144">
                <a:moveTo>
                  <a:pt x="742403" y="143662"/>
                </a:moveTo>
                <a:lnTo>
                  <a:pt x="742403" y="104381"/>
                </a:lnTo>
                <a:lnTo>
                  <a:pt x="747166" y="109143"/>
                </a:lnTo>
                <a:lnTo>
                  <a:pt x="751928" y="109143"/>
                </a:lnTo>
                <a:lnTo>
                  <a:pt x="751928" y="130177"/>
                </a:lnTo>
                <a:lnTo>
                  <a:pt x="745578" y="132435"/>
                </a:lnTo>
                <a:lnTo>
                  <a:pt x="751928" y="136918"/>
                </a:lnTo>
                <a:lnTo>
                  <a:pt x="761368" y="136918"/>
                </a:lnTo>
                <a:lnTo>
                  <a:pt x="742403" y="143662"/>
                </a:lnTo>
                <a:close/>
              </a:path>
              <a:path w="944879" h="144144">
                <a:moveTo>
                  <a:pt x="751928" y="109143"/>
                </a:moveTo>
                <a:lnTo>
                  <a:pt x="747166" y="109143"/>
                </a:lnTo>
                <a:lnTo>
                  <a:pt x="742403" y="104381"/>
                </a:lnTo>
                <a:lnTo>
                  <a:pt x="751928" y="104381"/>
                </a:lnTo>
                <a:lnTo>
                  <a:pt x="751928" y="109143"/>
                </a:lnTo>
                <a:close/>
              </a:path>
              <a:path w="944879" h="144144">
                <a:moveTo>
                  <a:pt x="192481" y="136918"/>
                </a:moveTo>
                <a:lnTo>
                  <a:pt x="192481" y="130177"/>
                </a:lnTo>
                <a:lnTo>
                  <a:pt x="198831" y="132435"/>
                </a:lnTo>
                <a:lnTo>
                  <a:pt x="192481" y="136918"/>
                </a:lnTo>
                <a:close/>
              </a:path>
              <a:path w="944879" h="144144">
                <a:moveTo>
                  <a:pt x="751928" y="136918"/>
                </a:moveTo>
                <a:lnTo>
                  <a:pt x="745578" y="132435"/>
                </a:lnTo>
                <a:lnTo>
                  <a:pt x="751928" y="130177"/>
                </a:lnTo>
                <a:lnTo>
                  <a:pt x="751928" y="136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90800" y="3534155"/>
            <a:ext cx="916305" cy="129539"/>
          </a:xfrm>
          <a:custGeom>
            <a:avLst/>
            <a:gdLst/>
            <a:ahLst/>
            <a:cxnLst/>
            <a:rect l="l" t="t" r="r" b="b"/>
            <a:pathLst>
              <a:path w="916304" h="129539">
                <a:moveTo>
                  <a:pt x="182880" y="129540"/>
                </a:moveTo>
                <a:lnTo>
                  <a:pt x="0" y="64008"/>
                </a:lnTo>
                <a:lnTo>
                  <a:pt x="182880" y="0"/>
                </a:lnTo>
                <a:lnTo>
                  <a:pt x="182880" y="32004"/>
                </a:lnTo>
                <a:lnTo>
                  <a:pt x="824484" y="32004"/>
                </a:lnTo>
                <a:lnTo>
                  <a:pt x="915924" y="64008"/>
                </a:lnTo>
                <a:lnTo>
                  <a:pt x="822357" y="97536"/>
                </a:lnTo>
                <a:lnTo>
                  <a:pt x="182880" y="97536"/>
                </a:lnTo>
                <a:lnTo>
                  <a:pt x="182880" y="129540"/>
                </a:lnTo>
                <a:close/>
              </a:path>
              <a:path w="916304" h="129539">
                <a:moveTo>
                  <a:pt x="824484" y="32004"/>
                </a:moveTo>
                <a:lnTo>
                  <a:pt x="733044" y="32004"/>
                </a:lnTo>
                <a:lnTo>
                  <a:pt x="733044" y="0"/>
                </a:lnTo>
                <a:lnTo>
                  <a:pt x="824484" y="32004"/>
                </a:lnTo>
                <a:close/>
              </a:path>
              <a:path w="916304" h="129539">
                <a:moveTo>
                  <a:pt x="733044" y="129540"/>
                </a:moveTo>
                <a:lnTo>
                  <a:pt x="733044" y="97536"/>
                </a:lnTo>
                <a:lnTo>
                  <a:pt x="822357" y="97536"/>
                </a:lnTo>
                <a:lnTo>
                  <a:pt x="733044" y="12954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76588" y="3527031"/>
            <a:ext cx="944880" cy="144145"/>
          </a:xfrm>
          <a:custGeom>
            <a:avLst/>
            <a:gdLst/>
            <a:ahLst/>
            <a:cxnLst/>
            <a:rect l="l" t="t" r="r" b="b"/>
            <a:pathLst>
              <a:path w="944879" h="144145">
                <a:moveTo>
                  <a:pt x="202006" y="143662"/>
                </a:moveTo>
                <a:lnTo>
                  <a:pt x="0" y="71831"/>
                </a:lnTo>
                <a:lnTo>
                  <a:pt x="202006" y="0"/>
                </a:lnTo>
                <a:lnTo>
                  <a:pt x="202006" y="6743"/>
                </a:lnTo>
                <a:lnTo>
                  <a:pt x="192481" y="6743"/>
                </a:lnTo>
                <a:lnTo>
                  <a:pt x="192481" y="13485"/>
                </a:lnTo>
                <a:lnTo>
                  <a:pt x="41023" y="67348"/>
                </a:lnTo>
                <a:lnTo>
                  <a:pt x="15811" y="67348"/>
                </a:lnTo>
                <a:lnTo>
                  <a:pt x="15811" y="76314"/>
                </a:lnTo>
                <a:lnTo>
                  <a:pt x="41023" y="76314"/>
                </a:lnTo>
                <a:lnTo>
                  <a:pt x="192481" y="130177"/>
                </a:lnTo>
                <a:lnTo>
                  <a:pt x="192481" y="136918"/>
                </a:lnTo>
                <a:lnTo>
                  <a:pt x="202006" y="136918"/>
                </a:lnTo>
                <a:lnTo>
                  <a:pt x="202006" y="143662"/>
                </a:lnTo>
                <a:close/>
              </a:path>
              <a:path w="944879" h="144145">
                <a:moveTo>
                  <a:pt x="742403" y="39293"/>
                </a:moveTo>
                <a:lnTo>
                  <a:pt x="742403" y="0"/>
                </a:lnTo>
                <a:lnTo>
                  <a:pt x="761368" y="6743"/>
                </a:lnTo>
                <a:lnTo>
                  <a:pt x="751928" y="6743"/>
                </a:lnTo>
                <a:lnTo>
                  <a:pt x="745578" y="11226"/>
                </a:lnTo>
                <a:lnTo>
                  <a:pt x="751928" y="13485"/>
                </a:lnTo>
                <a:lnTo>
                  <a:pt x="751928" y="34531"/>
                </a:lnTo>
                <a:lnTo>
                  <a:pt x="747166" y="34531"/>
                </a:lnTo>
                <a:lnTo>
                  <a:pt x="742403" y="39293"/>
                </a:lnTo>
                <a:close/>
              </a:path>
              <a:path w="944879" h="144145">
                <a:moveTo>
                  <a:pt x="192481" y="13485"/>
                </a:moveTo>
                <a:lnTo>
                  <a:pt x="192481" y="6743"/>
                </a:lnTo>
                <a:lnTo>
                  <a:pt x="198831" y="11226"/>
                </a:lnTo>
                <a:lnTo>
                  <a:pt x="192481" y="13485"/>
                </a:lnTo>
                <a:close/>
              </a:path>
              <a:path w="944879" h="144145">
                <a:moveTo>
                  <a:pt x="751928" y="44056"/>
                </a:moveTo>
                <a:lnTo>
                  <a:pt x="192481" y="44056"/>
                </a:lnTo>
                <a:lnTo>
                  <a:pt x="192481" y="13485"/>
                </a:lnTo>
                <a:lnTo>
                  <a:pt x="198831" y="11226"/>
                </a:lnTo>
                <a:lnTo>
                  <a:pt x="192481" y="6743"/>
                </a:lnTo>
                <a:lnTo>
                  <a:pt x="202006" y="6743"/>
                </a:lnTo>
                <a:lnTo>
                  <a:pt x="202006" y="34531"/>
                </a:lnTo>
                <a:lnTo>
                  <a:pt x="197243" y="34531"/>
                </a:lnTo>
                <a:lnTo>
                  <a:pt x="202006" y="39293"/>
                </a:lnTo>
                <a:lnTo>
                  <a:pt x="751928" y="39293"/>
                </a:lnTo>
                <a:lnTo>
                  <a:pt x="751928" y="44056"/>
                </a:lnTo>
                <a:close/>
              </a:path>
              <a:path w="944879" h="144145">
                <a:moveTo>
                  <a:pt x="751928" y="13485"/>
                </a:moveTo>
                <a:lnTo>
                  <a:pt x="745578" y="11226"/>
                </a:lnTo>
                <a:lnTo>
                  <a:pt x="751928" y="6743"/>
                </a:lnTo>
                <a:lnTo>
                  <a:pt x="751928" y="13485"/>
                </a:lnTo>
                <a:close/>
              </a:path>
              <a:path w="944879" h="144145">
                <a:moveTo>
                  <a:pt x="915992" y="71831"/>
                </a:moveTo>
                <a:lnTo>
                  <a:pt x="751928" y="13485"/>
                </a:lnTo>
                <a:lnTo>
                  <a:pt x="751928" y="6743"/>
                </a:lnTo>
                <a:lnTo>
                  <a:pt x="761368" y="6743"/>
                </a:lnTo>
                <a:lnTo>
                  <a:pt x="931802" y="67348"/>
                </a:lnTo>
                <a:lnTo>
                  <a:pt x="928598" y="67348"/>
                </a:lnTo>
                <a:lnTo>
                  <a:pt x="915992" y="71831"/>
                </a:lnTo>
                <a:close/>
              </a:path>
              <a:path w="944879" h="144145">
                <a:moveTo>
                  <a:pt x="202006" y="39293"/>
                </a:moveTo>
                <a:lnTo>
                  <a:pt x="197243" y="34531"/>
                </a:lnTo>
                <a:lnTo>
                  <a:pt x="202006" y="34531"/>
                </a:lnTo>
                <a:lnTo>
                  <a:pt x="202006" y="39293"/>
                </a:lnTo>
                <a:close/>
              </a:path>
              <a:path w="944879" h="144145">
                <a:moveTo>
                  <a:pt x="742403" y="39293"/>
                </a:moveTo>
                <a:lnTo>
                  <a:pt x="202006" y="39293"/>
                </a:lnTo>
                <a:lnTo>
                  <a:pt x="202006" y="34531"/>
                </a:lnTo>
                <a:lnTo>
                  <a:pt x="742403" y="34531"/>
                </a:lnTo>
                <a:lnTo>
                  <a:pt x="742403" y="39293"/>
                </a:lnTo>
                <a:close/>
              </a:path>
              <a:path w="944879" h="144145">
                <a:moveTo>
                  <a:pt x="751928" y="39293"/>
                </a:moveTo>
                <a:lnTo>
                  <a:pt x="742403" y="39293"/>
                </a:lnTo>
                <a:lnTo>
                  <a:pt x="747166" y="34531"/>
                </a:lnTo>
                <a:lnTo>
                  <a:pt x="751928" y="34531"/>
                </a:lnTo>
                <a:lnTo>
                  <a:pt x="751928" y="39293"/>
                </a:lnTo>
                <a:close/>
              </a:path>
              <a:path w="944879" h="144145">
                <a:moveTo>
                  <a:pt x="15811" y="76314"/>
                </a:moveTo>
                <a:lnTo>
                  <a:pt x="15811" y="67348"/>
                </a:lnTo>
                <a:lnTo>
                  <a:pt x="28417" y="71831"/>
                </a:lnTo>
                <a:lnTo>
                  <a:pt x="15811" y="76314"/>
                </a:lnTo>
                <a:close/>
              </a:path>
              <a:path w="944879" h="144145">
                <a:moveTo>
                  <a:pt x="28417" y="71831"/>
                </a:moveTo>
                <a:lnTo>
                  <a:pt x="15811" y="67348"/>
                </a:lnTo>
                <a:lnTo>
                  <a:pt x="41023" y="67348"/>
                </a:lnTo>
                <a:lnTo>
                  <a:pt x="28417" y="71831"/>
                </a:lnTo>
                <a:close/>
              </a:path>
              <a:path w="944879" h="144145">
                <a:moveTo>
                  <a:pt x="928598" y="76314"/>
                </a:moveTo>
                <a:lnTo>
                  <a:pt x="915992" y="71831"/>
                </a:lnTo>
                <a:lnTo>
                  <a:pt x="928598" y="67348"/>
                </a:lnTo>
                <a:lnTo>
                  <a:pt x="928598" y="76314"/>
                </a:lnTo>
                <a:close/>
              </a:path>
              <a:path w="944879" h="144145">
                <a:moveTo>
                  <a:pt x="931802" y="76314"/>
                </a:moveTo>
                <a:lnTo>
                  <a:pt x="928598" y="76314"/>
                </a:lnTo>
                <a:lnTo>
                  <a:pt x="928598" y="67348"/>
                </a:lnTo>
                <a:lnTo>
                  <a:pt x="931802" y="67348"/>
                </a:lnTo>
                <a:lnTo>
                  <a:pt x="944410" y="71831"/>
                </a:lnTo>
                <a:lnTo>
                  <a:pt x="931802" y="76314"/>
                </a:lnTo>
                <a:close/>
              </a:path>
              <a:path w="944879" h="144145">
                <a:moveTo>
                  <a:pt x="41023" y="76314"/>
                </a:moveTo>
                <a:lnTo>
                  <a:pt x="15811" y="76314"/>
                </a:lnTo>
                <a:lnTo>
                  <a:pt x="28417" y="71831"/>
                </a:lnTo>
                <a:lnTo>
                  <a:pt x="41023" y="76314"/>
                </a:lnTo>
                <a:close/>
              </a:path>
              <a:path w="944879" h="144145">
                <a:moveTo>
                  <a:pt x="761368" y="136918"/>
                </a:moveTo>
                <a:lnTo>
                  <a:pt x="751928" y="136918"/>
                </a:lnTo>
                <a:lnTo>
                  <a:pt x="751928" y="130177"/>
                </a:lnTo>
                <a:lnTo>
                  <a:pt x="915992" y="71831"/>
                </a:lnTo>
                <a:lnTo>
                  <a:pt x="928598" y="76314"/>
                </a:lnTo>
                <a:lnTo>
                  <a:pt x="931802" y="76314"/>
                </a:lnTo>
                <a:lnTo>
                  <a:pt x="761368" y="136918"/>
                </a:lnTo>
                <a:close/>
              </a:path>
              <a:path w="944879" h="144145">
                <a:moveTo>
                  <a:pt x="202006" y="136918"/>
                </a:moveTo>
                <a:lnTo>
                  <a:pt x="192481" y="136918"/>
                </a:lnTo>
                <a:lnTo>
                  <a:pt x="198831" y="132435"/>
                </a:lnTo>
                <a:lnTo>
                  <a:pt x="192481" y="130177"/>
                </a:lnTo>
                <a:lnTo>
                  <a:pt x="192481" y="99618"/>
                </a:lnTo>
                <a:lnTo>
                  <a:pt x="751928" y="99618"/>
                </a:lnTo>
                <a:lnTo>
                  <a:pt x="751928" y="104381"/>
                </a:lnTo>
                <a:lnTo>
                  <a:pt x="202006" y="104381"/>
                </a:lnTo>
                <a:lnTo>
                  <a:pt x="197243" y="109143"/>
                </a:lnTo>
                <a:lnTo>
                  <a:pt x="202006" y="109143"/>
                </a:lnTo>
                <a:lnTo>
                  <a:pt x="202006" y="136918"/>
                </a:lnTo>
                <a:close/>
              </a:path>
              <a:path w="944879" h="144145">
                <a:moveTo>
                  <a:pt x="202006" y="109143"/>
                </a:moveTo>
                <a:lnTo>
                  <a:pt x="197243" y="109143"/>
                </a:lnTo>
                <a:lnTo>
                  <a:pt x="202006" y="104381"/>
                </a:lnTo>
                <a:lnTo>
                  <a:pt x="202006" y="109143"/>
                </a:lnTo>
                <a:close/>
              </a:path>
              <a:path w="944879" h="144145">
                <a:moveTo>
                  <a:pt x="742403" y="109143"/>
                </a:moveTo>
                <a:lnTo>
                  <a:pt x="202006" y="109143"/>
                </a:lnTo>
                <a:lnTo>
                  <a:pt x="202006" y="104381"/>
                </a:lnTo>
                <a:lnTo>
                  <a:pt x="742403" y="104381"/>
                </a:lnTo>
                <a:lnTo>
                  <a:pt x="742403" y="109143"/>
                </a:lnTo>
                <a:close/>
              </a:path>
              <a:path w="944879" h="144145">
                <a:moveTo>
                  <a:pt x="742403" y="143662"/>
                </a:moveTo>
                <a:lnTo>
                  <a:pt x="742403" y="104381"/>
                </a:lnTo>
                <a:lnTo>
                  <a:pt x="747166" y="109143"/>
                </a:lnTo>
                <a:lnTo>
                  <a:pt x="751928" y="109143"/>
                </a:lnTo>
                <a:lnTo>
                  <a:pt x="751928" y="130177"/>
                </a:lnTo>
                <a:lnTo>
                  <a:pt x="745578" y="132435"/>
                </a:lnTo>
                <a:lnTo>
                  <a:pt x="751928" y="136918"/>
                </a:lnTo>
                <a:lnTo>
                  <a:pt x="761368" y="136918"/>
                </a:lnTo>
                <a:lnTo>
                  <a:pt x="742403" y="143662"/>
                </a:lnTo>
                <a:close/>
              </a:path>
              <a:path w="944879" h="144145">
                <a:moveTo>
                  <a:pt x="751928" y="109143"/>
                </a:moveTo>
                <a:lnTo>
                  <a:pt x="747166" y="109143"/>
                </a:lnTo>
                <a:lnTo>
                  <a:pt x="742403" y="104381"/>
                </a:lnTo>
                <a:lnTo>
                  <a:pt x="751928" y="104381"/>
                </a:lnTo>
                <a:lnTo>
                  <a:pt x="751928" y="109143"/>
                </a:lnTo>
                <a:close/>
              </a:path>
              <a:path w="944879" h="144145">
                <a:moveTo>
                  <a:pt x="192481" y="136918"/>
                </a:moveTo>
                <a:lnTo>
                  <a:pt x="192481" y="130177"/>
                </a:lnTo>
                <a:lnTo>
                  <a:pt x="198831" y="132435"/>
                </a:lnTo>
                <a:lnTo>
                  <a:pt x="192481" y="136918"/>
                </a:lnTo>
                <a:close/>
              </a:path>
              <a:path w="944879" h="144145">
                <a:moveTo>
                  <a:pt x="751928" y="136918"/>
                </a:moveTo>
                <a:lnTo>
                  <a:pt x="745578" y="132435"/>
                </a:lnTo>
                <a:lnTo>
                  <a:pt x="751928" y="130177"/>
                </a:lnTo>
                <a:lnTo>
                  <a:pt x="751928" y="136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59187" y="3578225"/>
            <a:ext cx="445134" cy="0"/>
          </a:xfrm>
          <a:custGeom>
            <a:avLst/>
            <a:gdLst/>
            <a:ahLst/>
            <a:cxnLst/>
            <a:rect l="l" t="t" r="r" b="b"/>
            <a:pathLst>
              <a:path w="445135" h="0">
                <a:moveTo>
                  <a:pt x="0" y="0"/>
                </a:moveTo>
                <a:lnTo>
                  <a:pt x="44476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97527" y="357822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 h="0">
                <a:moveTo>
                  <a:pt x="0" y="0"/>
                </a:moveTo>
                <a:lnTo>
                  <a:pt x="36422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55335" y="3578225"/>
            <a:ext cx="415925" cy="0"/>
          </a:xfrm>
          <a:custGeom>
            <a:avLst/>
            <a:gdLst/>
            <a:ahLst/>
            <a:cxnLst/>
            <a:rect l="l" t="t" r="r" b="b"/>
            <a:pathLst>
              <a:path w="415925" h="0">
                <a:moveTo>
                  <a:pt x="0" y="0"/>
                </a:moveTo>
                <a:lnTo>
                  <a:pt x="41539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09987" y="11985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43400" y="11985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32200" y="912121"/>
            <a:ext cx="3611245" cy="3125470"/>
          </a:xfrm>
          <a:prstGeom prst="rect">
            <a:avLst/>
          </a:prstGeom>
        </p:spPr>
        <p:txBody>
          <a:bodyPr wrap="square" lIns="0" tIns="263525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2075"/>
              </a:spcBef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1980"/>
              </a:spcBef>
            </a:pP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0325" sz="3075" spc="-5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0325" sz="3075" spc="-5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0325" sz="3075" spc="-5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0325" sz="3075" spc="-5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0325" sz="3075" spc="-104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0325" sz="3075" spc="6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10"/>
              </a:spcBef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254"/>
              </a:spcBef>
              <a:tabLst>
                <a:tab pos="670560" algn="l"/>
                <a:tab pos="1428115" algn="l"/>
                <a:tab pos="1800225" algn="l"/>
              </a:tabLst>
            </a:pP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0325" sz="3075" spc="-13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4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0325" sz="3075" spc="-135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0325" sz="3075" spc="-10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0325" sz="3075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spcBef>
                <a:spcPts val="580"/>
              </a:spcBef>
              <a:tabLst>
                <a:tab pos="972185" algn="l"/>
                <a:tab pos="1775460" algn="l"/>
              </a:tabLst>
            </a:pP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0325" sz="3075" spc="37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0325" sz="3075" spc="37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0325" sz="307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57600" y="2619375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67200" y="2619375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490" y="591184"/>
            <a:ext cx="216598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</a:rPr>
              <a:t>向量的减</a:t>
            </a:r>
            <a:r>
              <a:rPr dirty="0" sz="2800" spc="-20">
                <a:solidFill>
                  <a:srgbClr val="FFFFFF"/>
                </a:solidFill>
              </a:rPr>
              <a:t>法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0300" y="2324100"/>
            <a:ext cx="1800225" cy="76200"/>
          </a:xfrm>
          <a:custGeom>
            <a:avLst/>
            <a:gdLst/>
            <a:ahLst/>
            <a:cxnLst/>
            <a:rect l="l" t="t" r="r" b="b"/>
            <a:pathLst>
              <a:path w="1800225" h="76200">
                <a:moveTo>
                  <a:pt x="1724025" y="76200"/>
                </a:moveTo>
                <a:lnTo>
                  <a:pt x="1724025" y="0"/>
                </a:lnTo>
                <a:lnTo>
                  <a:pt x="1787525" y="31750"/>
                </a:lnTo>
                <a:lnTo>
                  <a:pt x="1743075" y="31750"/>
                </a:lnTo>
                <a:lnTo>
                  <a:pt x="1743075" y="44450"/>
                </a:lnTo>
                <a:lnTo>
                  <a:pt x="1787525" y="44450"/>
                </a:lnTo>
                <a:lnTo>
                  <a:pt x="1724025" y="76200"/>
                </a:lnTo>
                <a:close/>
              </a:path>
              <a:path w="1800225" h="76200">
                <a:moveTo>
                  <a:pt x="1724025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1724025" y="31750"/>
                </a:lnTo>
                <a:lnTo>
                  <a:pt x="1724025" y="44450"/>
                </a:lnTo>
                <a:close/>
              </a:path>
              <a:path w="1800225" h="76200">
                <a:moveTo>
                  <a:pt x="1787525" y="44450"/>
                </a:moveTo>
                <a:lnTo>
                  <a:pt x="1743075" y="44450"/>
                </a:lnTo>
                <a:lnTo>
                  <a:pt x="1743075" y="31750"/>
                </a:lnTo>
                <a:lnTo>
                  <a:pt x="1787525" y="31750"/>
                </a:lnTo>
                <a:lnTo>
                  <a:pt x="1800225" y="38100"/>
                </a:lnTo>
                <a:lnTo>
                  <a:pt x="1787525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06413" y="1524000"/>
            <a:ext cx="1071245" cy="832485"/>
          </a:xfrm>
          <a:custGeom>
            <a:avLst/>
            <a:gdLst/>
            <a:ahLst/>
            <a:cxnLst/>
            <a:rect l="l" t="t" r="r" b="b"/>
            <a:pathLst>
              <a:path w="1071245" h="832485">
                <a:moveTo>
                  <a:pt x="1006573" y="41667"/>
                </a:moveTo>
                <a:lnTo>
                  <a:pt x="987120" y="16573"/>
                </a:lnTo>
                <a:lnTo>
                  <a:pt x="1070686" y="0"/>
                </a:lnTo>
                <a:lnTo>
                  <a:pt x="1056280" y="29997"/>
                </a:lnTo>
                <a:lnTo>
                  <a:pt x="1021626" y="29997"/>
                </a:lnTo>
                <a:lnTo>
                  <a:pt x="1006573" y="41667"/>
                </a:lnTo>
                <a:close/>
              </a:path>
              <a:path w="1071245" h="832485">
                <a:moveTo>
                  <a:pt x="1014353" y="51704"/>
                </a:moveTo>
                <a:lnTo>
                  <a:pt x="1006573" y="41667"/>
                </a:lnTo>
                <a:lnTo>
                  <a:pt x="1021626" y="29997"/>
                </a:lnTo>
                <a:lnTo>
                  <a:pt x="1029411" y="40030"/>
                </a:lnTo>
                <a:lnTo>
                  <a:pt x="1014353" y="51704"/>
                </a:lnTo>
                <a:close/>
              </a:path>
              <a:path w="1071245" h="832485">
                <a:moveTo>
                  <a:pt x="1033805" y="76796"/>
                </a:moveTo>
                <a:lnTo>
                  <a:pt x="1014353" y="51704"/>
                </a:lnTo>
                <a:lnTo>
                  <a:pt x="1029411" y="40030"/>
                </a:lnTo>
                <a:lnTo>
                  <a:pt x="1021626" y="29997"/>
                </a:lnTo>
                <a:lnTo>
                  <a:pt x="1056280" y="29997"/>
                </a:lnTo>
                <a:lnTo>
                  <a:pt x="1033805" y="76796"/>
                </a:lnTo>
                <a:close/>
              </a:path>
              <a:path w="1071245" h="832485">
                <a:moveTo>
                  <a:pt x="7772" y="832104"/>
                </a:moveTo>
                <a:lnTo>
                  <a:pt x="0" y="822070"/>
                </a:lnTo>
                <a:lnTo>
                  <a:pt x="1006573" y="41667"/>
                </a:lnTo>
                <a:lnTo>
                  <a:pt x="1014353" y="51704"/>
                </a:lnTo>
                <a:lnTo>
                  <a:pt x="7772" y="832104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76875" y="1485900"/>
            <a:ext cx="1800225" cy="76200"/>
          </a:xfrm>
          <a:custGeom>
            <a:avLst/>
            <a:gdLst/>
            <a:ahLst/>
            <a:cxnLst/>
            <a:rect l="l" t="t" r="r" b="b"/>
            <a:pathLst>
              <a:path w="180022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31750"/>
                </a:lnTo>
                <a:lnTo>
                  <a:pt x="57150" y="31750"/>
                </a:lnTo>
                <a:lnTo>
                  <a:pt x="57150" y="44450"/>
                </a:lnTo>
                <a:lnTo>
                  <a:pt x="76200" y="44450"/>
                </a:lnTo>
                <a:lnTo>
                  <a:pt x="76200" y="76200"/>
                </a:lnTo>
                <a:close/>
              </a:path>
              <a:path w="1800225" h="76200">
                <a:moveTo>
                  <a:pt x="76200" y="44450"/>
                </a:moveTo>
                <a:lnTo>
                  <a:pt x="57150" y="44450"/>
                </a:lnTo>
                <a:lnTo>
                  <a:pt x="57150" y="31750"/>
                </a:lnTo>
                <a:lnTo>
                  <a:pt x="76200" y="31750"/>
                </a:lnTo>
                <a:lnTo>
                  <a:pt x="76200" y="44450"/>
                </a:lnTo>
                <a:close/>
              </a:path>
              <a:path w="1800225" h="76200">
                <a:moveTo>
                  <a:pt x="1800225" y="44450"/>
                </a:moveTo>
                <a:lnTo>
                  <a:pt x="76200" y="44450"/>
                </a:lnTo>
                <a:lnTo>
                  <a:pt x="76200" y="31750"/>
                </a:lnTo>
                <a:lnTo>
                  <a:pt x="1800225" y="31750"/>
                </a:lnTo>
                <a:lnTo>
                  <a:pt x="1800225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24500" y="1524000"/>
            <a:ext cx="690880" cy="842644"/>
          </a:xfrm>
          <a:custGeom>
            <a:avLst/>
            <a:gdLst/>
            <a:ahLst/>
            <a:cxnLst/>
            <a:rect l="l" t="t" r="r" b="b"/>
            <a:pathLst>
              <a:path w="690879" h="842644">
                <a:moveTo>
                  <a:pt x="18770" y="83096"/>
                </a:moveTo>
                <a:lnTo>
                  <a:pt x="0" y="0"/>
                </a:lnTo>
                <a:lnTo>
                  <a:pt x="77736" y="34848"/>
                </a:lnTo>
                <a:lnTo>
                  <a:pt x="71186" y="40208"/>
                </a:lnTo>
                <a:lnTo>
                  <a:pt x="41109" y="40208"/>
                </a:lnTo>
                <a:lnTo>
                  <a:pt x="31280" y="48247"/>
                </a:lnTo>
                <a:lnTo>
                  <a:pt x="43342" y="62990"/>
                </a:lnTo>
                <a:lnTo>
                  <a:pt x="18770" y="83096"/>
                </a:lnTo>
                <a:close/>
              </a:path>
              <a:path w="690879" h="842644">
                <a:moveTo>
                  <a:pt x="43342" y="62990"/>
                </a:moveTo>
                <a:lnTo>
                  <a:pt x="31280" y="48247"/>
                </a:lnTo>
                <a:lnTo>
                  <a:pt x="41109" y="40208"/>
                </a:lnTo>
                <a:lnTo>
                  <a:pt x="53170" y="54949"/>
                </a:lnTo>
                <a:lnTo>
                  <a:pt x="43342" y="62990"/>
                </a:lnTo>
                <a:close/>
              </a:path>
              <a:path w="690879" h="842644">
                <a:moveTo>
                  <a:pt x="53170" y="54949"/>
                </a:moveTo>
                <a:lnTo>
                  <a:pt x="41109" y="40208"/>
                </a:lnTo>
                <a:lnTo>
                  <a:pt x="71186" y="40208"/>
                </a:lnTo>
                <a:lnTo>
                  <a:pt x="53170" y="54949"/>
                </a:lnTo>
                <a:close/>
              </a:path>
              <a:path w="690879" h="842644">
                <a:moveTo>
                  <a:pt x="680885" y="842225"/>
                </a:moveTo>
                <a:lnTo>
                  <a:pt x="43342" y="62990"/>
                </a:lnTo>
                <a:lnTo>
                  <a:pt x="53170" y="54949"/>
                </a:lnTo>
                <a:lnTo>
                  <a:pt x="690714" y="834174"/>
                </a:lnTo>
                <a:lnTo>
                  <a:pt x="680885" y="842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77100" y="1524000"/>
            <a:ext cx="690880" cy="842644"/>
          </a:xfrm>
          <a:custGeom>
            <a:avLst/>
            <a:gdLst/>
            <a:ahLst/>
            <a:cxnLst/>
            <a:rect l="l" t="t" r="r" b="b"/>
            <a:pathLst>
              <a:path w="690879" h="842644">
                <a:moveTo>
                  <a:pt x="18770" y="83096"/>
                </a:moveTo>
                <a:lnTo>
                  <a:pt x="0" y="0"/>
                </a:lnTo>
                <a:lnTo>
                  <a:pt x="77736" y="34848"/>
                </a:lnTo>
                <a:lnTo>
                  <a:pt x="71186" y="40208"/>
                </a:lnTo>
                <a:lnTo>
                  <a:pt x="41109" y="40208"/>
                </a:lnTo>
                <a:lnTo>
                  <a:pt x="31280" y="48247"/>
                </a:lnTo>
                <a:lnTo>
                  <a:pt x="43342" y="62990"/>
                </a:lnTo>
                <a:lnTo>
                  <a:pt x="18770" y="83096"/>
                </a:lnTo>
                <a:close/>
              </a:path>
              <a:path w="690879" h="842644">
                <a:moveTo>
                  <a:pt x="43342" y="62990"/>
                </a:moveTo>
                <a:lnTo>
                  <a:pt x="31280" y="48247"/>
                </a:lnTo>
                <a:lnTo>
                  <a:pt x="41109" y="40208"/>
                </a:lnTo>
                <a:lnTo>
                  <a:pt x="53170" y="54949"/>
                </a:lnTo>
                <a:lnTo>
                  <a:pt x="43342" y="62990"/>
                </a:lnTo>
                <a:close/>
              </a:path>
              <a:path w="690879" h="842644">
                <a:moveTo>
                  <a:pt x="53170" y="54949"/>
                </a:moveTo>
                <a:lnTo>
                  <a:pt x="41109" y="40208"/>
                </a:lnTo>
                <a:lnTo>
                  <a:pt x="71186" y="40208"/>
                </a:lnTo>
                <a:lnTo>
                  <a:pt x="53170" y="54949"/>
                </a:lnTo>
                <a:close/>
              </a:path>
              <a:path w="690879" h="842644">
                <a:moveTo>
                  <a:pt x="680885" y="842225"/>
                </a:moveTo>
                <a:lnTo>
                  <a:pt x="43342" y="62990"/>
                </a:lnTo>
                <a:lnTo>
                  <a:pt x="53170" y="54949"/>
                </a:lnTo>
                <a:lnTo>
                  <a:pt x="690714" y="834174"/>
                </a:lnTo>
                <a:lnTo>
                  <a:pt x="680885" y="8422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04987" y="12573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38387" y="13335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947987" y="12573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10000" y="13335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752600" y="19431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86000" y="20193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81187" y="25527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03475" y="25527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08312" y="25527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60800" y="25527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61324" y="3833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837751" y="3833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234753" y="3833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32479" y="3833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03306" y="3833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45914" y="3833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981200" y="38227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490787" y="37465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05187" y="38227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191000" y="37465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024831" y="1820011"/>
            <a:ext cx="7308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029200" y="17907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62600" y="18669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900062" y="24037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10387" y="24765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507581" y="1563789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77000" y="15621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621981" y="1475523"/>
            <a:ext cx="7308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4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20000" y="14859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153400" y="14859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995199" y="999756"/>
            <a:ext cx="4781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82575" indent="-269875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28257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248400" y="1028700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18490" y="1013137"/>
            <a:ext cx="4185285" cy="2499995"/>
          </a:xfrm>
          <a:prstGeom prst="rect">
            <a:avLst/>
          </a:prstGeom>
        </p:spPr>
        <p:txBody>
          <a:bodyPr wrap="square" lIns="0" tIns="266700" rIns="0" bIns="0" rtlCol="0" vert="horz">
            <a:spAutoFit/>
          </a:bodyPr>
          <a:lstStyle/>
          <a:p>
            <a:pPr marL="1209675">
              <a:lnSpc>
                <a:spcPct val="100000"/>
              </a:lnSpc>
              <a:spcBef>
                <a:spcPts val="2100"/>
              </a:spcBef>
              <a:tabLst>
                <a:tab pos="205613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200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特别</a:t>
            </a:r>
            <a:r>
              <a:rPr dirty="0" sz="2850" spc="235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endParaRPr sz="2850">
              <a:latin typeface="宋体"/>
              <a:cs typeface="宋体"/>
            </a:endParaRPr>
          </a:p>
          <a:p>
            <a:pPr marL="1264920">
              <a:lnSpc>
                <a:spcPct val="100000"/>
              </a:lnSpc>
              <a:spcBef>
                <a:spcPts val="78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3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三角不等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72000" y="2487612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61324" y="4519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31795" y="4519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228784" y="4519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688448" y="4519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059263" y="4519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01857" y="45194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1988223" y="3502654"/>
            <a:ext cx="243903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7900"/>
              </a:lnSpc>
              <a:spcBef>
                <a:spcPts val="95"/>
              </a:spcBef>
              <a:tabLst>
                <a:tab pos="942975" algn="l"/>
                <a:tab pos="1379855" algn="l"/>
                <a:tab pos="1423670" algn="l"/>
                <a:tab pos="1786255" algn="l"/>
                <a:tab pos="1830070" algn="l"/>
                <a:tab pos="2199005" algn="l"/>
                <a:tab pos="224282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-6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006600" y="4498975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52800" y="4498975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167187" y="4422775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14600" y="4422775"/>
            <a:ext cx="252412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400684"/>
            <a:ext cx="41179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FFFF00"/>
                </a:solidFill>
                <a:latin typeface="新宋体"/>
                <a:cs typeface="新宋体"/>
              </a:rPr>
              <a:t>.</a:t>
            </a:r>
            <a:r>
              <a:rPr dirty="0" sz="2800" spc="-9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求以下两直线的夹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4407" y="1338452"/>
            <a:ext cx="2111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24865" algn="l"/>
                <a:tab pos="1915160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637" y="832421"/>
            <a:ext cx="330072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12115" algn="l"/>
                <a:tab pos="708660" algn="l"/>
                <a:tab pos="2272665" algn="l"/>
              </a:tabLst>
            </a:pPr>
            <a:r>
              <a:rPr dirty="0" baseline="-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L	</a:t>
            </a:r>
            <a:r>
              <a:rPr dirty="0" baseline="-34113" sz="4275" spc="7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285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12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58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4113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z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50" spc="-17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3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12357" y="1384668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90623" y="1263065"/>
            <a:ext cx="3987800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848735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2849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2849" sz="29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6957" y="1314373"/>
            <a:ext cx="188848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22909" algn="l"/>
              </a:tabLst>
            </a:pPr>
            <a:r>
              <a:rPr dirty="0" baseline="31189" sz="4275" spc="15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3118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3037" y="787387"/>
            <a:ext cx="26555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59105" algn="l"/>
              </a:tabLst>
            </a:pPr>
            <a:r>
              <a:rPr dirty="0" baseline="-3996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L	</a:t>
            </a:r>
            <a:r>
              <a:rPr dirty="0" baseline="-39961" sz="4275" spc="7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baseline="-39961" sz="4275" spc="-3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6822" sz="4275" spc="142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35568" y="4924755"/>
            <a:ext cx="5547360" cy="0"/>
          </a:xfrm>
          <a:custGeom>
            <a:avLst/>
            <a:gdLst/>
            <a:ahLst/>
            <a:cxnLst/>
            <a:rect l="l" t="t" r="r" b="b"/>
            <a:pathLst>
              <a:path w="5547359" h="0">
                <a:moveTo>
                  <a:pt x="0" y="0"/>
                </a:moveTo>
                <a:lnTo>
                  <a:pt x="554728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8421" y="4620567"/>
            <a:ext cx="107632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10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sz="3000" spc="-1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50" spc="-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04847" y="4678845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68"/>
                </a:moveTo>
                <a:lnTo>
                  <a:pt x="5201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56867" y="4682020"/>
            <a:ext cx="76835" cy="116205"/>
          </a:xfrm>
          <a:custGeom>
            <a:avLst/>
            <a:gdLst/>
            <a:ahLst/>
            <a:cxnLst/>
            <a:rect l="l" t="t" r="r" b="b"/>
            <a:pathLst>
              <a:path w="76834" h="116204">
                <a:moveTo>
                  <a:pt x="0" y="0"/>
                </a:moveTo>
                <a:lnTo>
                  <a:pt x="76657" y="11581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36699" y="4481334"/>
            <a:ext cx="86360" cy="316865"/>
          </a:xfrm>
          <a:custGeom>
            <a:avLst/>
            <a:gdLst/>
            <a:ahLst/>
            <a:cxnLst/>
            <a:rect l="l" t="t" r="r" b="b"/>
            <a:pathLst>
              <a:path w="86359" h="316864">
                <a:moveTo>
                  <a:pt x="0" y="316496"/>
                </a:moveTo>
                <a:lnTo>
                  <a:pt x="85788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22488" y="4481334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 h="0">
                <a:moveTo>
                  <a:pt x="0" y="0"/>
                </a:moveTo>
                <a:lnTo>
                  <a:pt x="20333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934541" y="4924742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 h="0">
                <a:moveTo>
                  <a:pt x="0" y="0"/>
                </a:moveTo>
                <a:lnTo>
                  <a:pt x="5584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129155" y="4919903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33612" y="441382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7163" y="4639106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5940" y="5728334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从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而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73337" y="5998768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79472" y="5474173"/>
            <a:ext cx="119507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2407" sz="4500" spc="-37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baseline="-34113" sz="4275" spc="-37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u="sng" sz="2850" spc="-13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3000" spc="-7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ymbol"/>
                <a:cs typeface="Symbol"/>
              </a:rPr>
              <a:t>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9324" y="2936862"/>
            <a:ext cx="199643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(2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390762" y="4443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75895" y="4443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34386" y="4359630"/>
            <a:ext cx="39344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6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3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r>
              <a:rPr dirty="0" sz="2850" spc="-3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3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35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6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2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857349" y="5336921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419"/>
                </a:moveTo>
                <a:lnTo>
                  <a:pt x="519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09305" y="5340096"/>
            <a:ext cx="76835" cy="184785"/>
          </a:xfrm>
          <a:custGeom>
            <a:avLst/>
            <a:gdLst/>
            <a:ahLst/>
            <a:cxnLst/>
            <a:rect l="l" t="t" r="r" b="b"/>
            <a:pathLst>
              <a:path w="76835" h="184785">
                <a:moveTo>
                  <a:pt x="0" y="0"/>
                </a:moveTo>
                <a:lnTo>
                  <a:pt x="76542" y="1847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89010" y="5033759"/>
            <a:ext cx="85725" cy="491490"/>
          </a:xfrm>
          <a:custGeom>
            <a:avLst/>
            <a:gdLst/>
            <a:ahLst/>
            <a:cxnLst/>
            <a:rect l="l" t="t" r="r" b="b"/>
            <a:pathLst>
              <a:path w="85725" h="491489">
                <a:moveTo>
                  <a:pt x="0" y="491096"/>
                </a:moveTo>
                <a:lnTo>
                  <a:pt x="8566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074672" y="5033759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 h="0">
                <a:moveTo>
                  <a:pt x="0" y="0"/>
                </a:moveTo>
                <a:lnTo>
                  <a:pt x="22093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086546" y="5054625"/>
            <a:ext cx="21971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35230" sz="3075" spc="-4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6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r>
              <a:rPr dirty="0" baseline="35230" sz="3075" spc="89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5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35230" sz="3075" spc="-4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71962" y="5350890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419"/>
                </a:moveTo>
                <a:lnTo>
                  <a:pt x="519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23930" y="5354065"/>
            <a:ext cx="76835" cy="184785"/>
          </a:xfrm>
          <a:custGeom>
            <a:avLst/>
            <a:gdLst/>
            <a:ahLst/>
            <a:cxnLst/>
            <a:rect l="l" t="t" r="r" b="b"/>
            <a:pathLst>
              <a:path w="76835" h="184785">
                <a:moveTo>
                  <a:pt x="0" y="0"/>
                </a:moveTo>
                <a:lnTo>
                  <a:pt x="76568" y="1847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03673" y="5047729"/>
            <a:ext cx="85725" cy="491490"/>
          </a:xfrm>
          <a:custGeom>
            <a:avLst/>
            <a:gdLst/>
            <a:ahLst/>
            <a:cxnLst/>
            <a:rect l="l" t="t" r="r" b="b"/>
            <a:pathLst>
              <a:path w="85725" h="491489">
                <a:moveTo>
                  <a:pt x="0" y="491096"/>
                </a:moveTo>
                <a:lnTo>
                  <a:pt x="8568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589360" y="5047729"/>
            <a:ext cx="2774950" cy="0"/>
          </a:xfrm>
          <a:custGeom>
            <a:avLst/>
            <a:gdLst/>
            <a:ahLst/>
            <a:cxnLst/>
            <a:rect l="l" t="t" r="r" b="b"/>
            <a:pathLst>
              <a:path w="2774950" h="0">
                <a:moveTo>
                  <a:pt x="0" y="0"/>
                </a:moveTo>
                <a:lnTo>
                  <a:pt x="277458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641710" y="5068595"/>
            <a:ext cx="27216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12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6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6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baseline="35230" sz="3075" spc="89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2940" y="1817674"/>
            <a:ext cx="60388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9920" sz="42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baseline="9920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baseline="9920" sz="4200" spc="-22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9920" sz="4200">
                <a:solidFill>
                  <a:srgbClr val="FFFFFF"/>
                </a:solidFill>
                <a:latin typeface="新宋体"/>
                <a:cs typeface="新宋体"/>
              </a:rPr>
              <a:t>直</a:t>
            </a:r>
            <a:r>
              <a:rPr dirty="0" baseline="9920" sz="4200" spc="-7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baseline="9920" sz="4200" spc="-78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7797" sz="4275" spc="-254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9485" sz="3075" spc="-25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7936" sz="4200">
                <a:solidFill>
                  <a:srgbClr val="FFFFFF"/>
                </a:solidFill>
                <a:latin typeface="新宋体"/>
                <a:cs typeface="新宋体"/>
              </a:rPr>
              <a:t>的方向向量</a:t>
            </a:r>
            <a:r>
              <a:rPr dirty="0" baseline="7936" sz="4200" spc="-7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7936" sz="4200" spc="-1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5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648200" y="18669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88204" y="2483408"/>
            <a:ext cx="0" cy="1458595"/>
          </a:xfrm>
          <a:custGeom>
            <a:avLst/>
            <a:gdLst/>
            <a:ahLst/>
            <a:cxnLst/>
            <a:rect l="l" t="t" r="r" b="b"/>
            <a:pathLst>
              <a:path w="0" h="1458595">
                <a:moveTo>
                  <a:pt x="0" y="0"/>
                </a:moveTo>
                <a:lnTo>
                  <a:pt x="0" y="14581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37160" y="2483408"/>
            <a:ext cx="0" cy="1458595"/>
          </a:xfrm>
          <a:custGeom>
            <a:avLst/>
            <a:gdLst/>
            <a:ahLst/>
            <a:cxnLst/>
            <a:rect l="l" t="t" r="r" b="b"/>
            <a:pathLst>
              <a:path w="0" h="1458595">
                <a:moveTo>
                  <a:pt x="0" y="0"/>
                </a:moveTo>
                <a:lnTo>
                  <a:pt x="0" y="14581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836452" y="2311991"/>
            <a:ext cx="1087120" cy="1605915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819"/>
              </a:spcBef>
              <a:tabLst>
                <a:tab pos="500380" algn="l"/>
                <a:tab pos="885190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	j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428625" algn="l"/>
                <a:tab pos="887730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431800" algn="l"/>
                <a:tab pos="890905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58140" y="2898546"/>
            <a:ext cx="4271645" cy="13525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3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-7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5745" sz="3075" spc="-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5745" sz="3075" spc="5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的方向向量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1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67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7065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7065" sz="2925" spc="7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3898" sz="4275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351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二直线夹</a:t>
            </a:r>
            <a:r>
              <a:rPr dirty="0" sz="2800" spc="-200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900" spc="-109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900" spc="-1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的余弦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38587" y="30099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29175" y="24003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272087" y="24003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699125" y="24003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50872" y="2091372"/>
            <a:ext cx="22923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89649" y="3420071"/>
            <a:ext cx="937260" cy="1161415"/>
          </a:xfrm>
          <a:custGeom>
            <a:avLst/>
            <a:gdLst/>
            <a:ahLst/>
            <a:cxnLst/>
            <a:rect l="l" t="t" r="r" b="b"/>
            <a:pathLst>
              <a:path w="937259" h="1161414">
                <a:moveTo>
                  <a:pt x="22301" y="1160856"/>
                </a:moveTo>
                <a:lnTo>
                  <a:pt x="0" y="1143000"/>
                </a:lnTo>
                <a:lnTo>
                  <a:pt x="914399" y="0"/>
                </a:lnTo>
                <a:lnTo>
                  <a:pt x="936701" y="17856"/>
                </a:lnTo>
                <a:lnTo>
                  <a:pt x="22301" y="1160856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24600" y="3048000"/>
            <a:ext cx="2590800" cy="990600"/>
          </a:xfrm>
          <a:custGeom>
            <a:avLst/>
            <a:gdLst/>
            <a:ahLst/>
            <a:cxnLst/>
            <a:rect l="l" t="t" r="r" b="b"/>
            <a:pathLst>
              <a:path w="2590800" h="990600">
                <a:moveTo>
                  <a:pt x="1943100" y="990600"/>
                </a:moveTo>
                <a:lnTo>
                  <a:pt x="0" y="990600"/>
                </a:lnTo>
                <a:lnTo>
                  <a:pt x="647700" y="0"/>
                </a:lnTo>
                <a:lnTo>
                  <a:pt x="2590800" y="0"/>
                </a:lnTo>
                <a:lnTo>
                  <a:pt x="1943100" y="99060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15798" y="3043237"/>
            <a:ext cx="2608580" cy="1000125"/>
          </a:xfrm>
          <a:custGeom>
            <a:avLst/>
            <a:gdLst/>
            <a:ahLst/>
            <a:cxnLst/>
            <a:rect l="l" t="t" r="r" b="b"/>
            <a:pathLst>
              <a:path w="2608579" h="1000125">
                <a:moveTo>
                  <a:pt x="1954479" y="1000125"/>
                </a:moveTo>
                <a:lnTo>
                  <a:pt x="0" y="1000125"/>
                </a:lnTo>
                <a:lnTo>
                  <a:pt x="653923" y="0"/>
                </a:lnTo>
                <a:lnTo>
                  <a:pt x="2608402" y="0"/>
                </a:lnTo>
                <a:lnTo>
                  <a:pt x="2606990" y="2158"/>
                </a:lnTo>
                <a:lnTo>
                  <a:pt x="2595613" y="2158"/>
                </a:lnTo>
                <a:lnTo>
                  <a:pt x="2592208" y="7366"/>
                </a:lnTo>
                <a:lnTo>
                  <a:pt x="660488" y="7366"/>
                </a:lnTo>
                <a:lnTo>
                  <a:pt x="656501" y="9525"/>
                </a:lnTo>
                <a:lnTo>
                  <a:pt x="659077" y="9525"/>
                </a:lnTo>
                <a:lnTo>
                  <a:pt x="17605" y="990600"/>
                </a:lnTo>
                <a:lnTo>
                  <a:pt x="8801" y="990600"/>
                </a:lnTo>
                <a:lnTo>
                  <a:pt x="12788" y="997965"/>
                </a:lnTo>
                <a:lnTo>
                  <a:pt x="1955890" y="997965"/>
                </a:lnTo>
                <a:lnTo>
                  <a:pt x="1954479" y="1000125"/>
                </a:lnTo>
                <a:close/>
              </a:path>
              <a:path w="2608579" h="1000125">
                <a:moveTo>
                  <a:pt x="1947913" y="992759"/>
                </a:moveTo>
                <a:lnTo>
                  <a:pt x="2595613" y="2158"/>
                </a:lnTo>
                <a:lnTo>
                  <a:pt x="2599601" y="9525"/>
                </a:lnTo>
                <a:lnTo>
                  <a:pt x="2602174" y="9525"/>
                </a:lnTo>
                <a:lnTo>
                  <a:pt x="1960707" y="990600"/>
                </a:lnTo>
                <a:lnTo>
                  <a:pt x="1951901" y="990600"/>
                </a:lnTo>
                <a:lnTo>
                  <a:pt x="1947913" y="992759"/>
                </a:lnTo>
                <a:close/>
              </a:path>
              <a:path w="2608579" h="1000125">
                <a:moveTo>
                  <a:pt x="2602174" y="9525"/>
                </a:moveTo>
                <a:lnTo>
                  <a:pt x="2599601" y="9525"/>
                </a:lnTo>
                <a:lnTo>
                  <a:pt x="2595613" y="2158"/>
                </a:lnTo>
                <a:lnTo>
                  <a:pt x="2606990" y="2158"/>
                </a:lnTo>
                <a:lnTo>
                  <a:pt x="2602174" y="9525"/>
                </a:lnTo>
                <a:close/>
              </a:path>
              <a:path w="2608579" h="1000125">
                <a:moveTo>
                  <a:pt x="659077" y="9525"/>
                </a:moveTo>
                <a:lnTo>
                  <a:pt x="656501" y="9525"/>
                </a:lnTo>
                <a:lnTo>
                  <a:pt x="660488" y="7366"/>
                </a:lnTo>
                <a:lnTo>
                  <a:pt x="659077" y="9525"/>
                </a:lnTo>
                <a:close/>
              </a:path>
              <a:path w="2608579" h="1000125">
                <a:moveTo>
                  <a:pt x="2590797" y="9525"/>
                </a:moveTo>
                <a:lnTo>
                  <a:pt x="659077" y="9525"/>
                </a:lnTo>
                <a:lnTo>
                  <a:pt x="660488" y="7366"/>
                </a:lnTo>
                <a:lnTo>
                  <a:pt x="2592208" y="7366"/>
                </a:lnTo>
                <a:lnTo>
                  <a:pt x="2590797" y="9525"/>
                </a:lnTo>
                <a:close/>
              </a:path>
              <a:path w="2608579" h="1000125">
                <a:moveTo>
                  <a:pt x="12788" y="997965"/>
                </a:moveTo>
                <a:lnTo>
                  <a:pt x="8801" y="990600"/>
                </a:lnTo>
                <a:lnTo>
                  <a:pt x="17605" y="990600"/>
                </a:lnTo>
                <a:lnTo>
                  <a:pt x="12788" y="997965"/>
                </a:lnTo>
                <a:close/>
              </a:path>
              <a:path w="2608579" h="1000125">
                <a:moveTo>
                  <a:pt x="1955890" y="997965"/>
                </a:moveTo>
                <a:lnTo>
                  <a:pt x="12788" y="997965"/>
                </a:lnTo>
                <a:lnTo>
                  <a:pt x="17605" y="990600"/>
                </a:lnTo>
                <a:lnTo>
                  <a:pt x="1949324" y="990600"/>
                </a:lnTo>
                <a:lnTo>
                  <a:pt x="1947913" y="992759"/>
                </a:lnTo>
                <a:lnTo>
                  <a:pt x="1959295" y="992759"/>
                </a:lnTo>
                <a:lnTo>
                  <a:pt x="1955890" y="997965"/>
                </a:lnTo>
                <a:close/>
              </a:path>
              <a:path w="2608579" h="1000125">
                <a:moveTo>
                  <a:pt x="1959295" y="992759"/>
                </a:moveTo>
                <a:lnTo>
                  <a:pt x="1947913" y="992759"/>
                </a:lnTo>
                <a:lnTo>
                  <a:pt x="1951901" y="990600"/>
                </a:lnTo>
                <a:lnTo>
                  <a:pt x="1960707" y="990600"/>
                </a:lnTo>
                <a:lnTo>
                  <a:pt x="1959295" y="9927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04049" y="2277071"/>
            <a:ext cx="937260" cy="1161415"/>
          </a:xfrm>
          <a:custGeom>
            <a:avLst/>
            <a:gdLst/>
            <a:ahLst/>
            <a:cxnLst/>
            <a:rect l="l" t="t" r="r" b="b"/>
            <a:pathLst>
              <a:path w="937259" h="1161414">
                <a:moveTo>
                  <a:pt x="22301" y="1160856"/>
                </a:moveTo>
                <a:lnTo>
                  <a:pt x="0" y="1143000"/>
                </a:lnTo>
                <a:lnTo>
                  <a:pt x="914400" y="0"/>
                </a:lnTo>
                <a:lnTo>
                  <a:pt x="936701" y="17856"/>
                </a:lnTo>
                <a:lnTo>
                  <a:pt x="22301" y="1160856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51140" y="3581717"/>
            <a:ext cx="2984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3257" y="2084362"/>
            <a:ext cx="407034" cy="568960"/>
          </a:xfrm>
          <a:custGeom>
            <a:avLst/>
            <a:gdLst/>
            <a:ahLst/>
            <a:cxnLst/>
            <a:rect l="l" t="t" r="r" b="b"/>
            <a:pathLst>
              <a:path w="407035" h="568960">
                <a:moveTo>
                  <a:pt x="406806" y="0"/>
                </a:moveTo>
                <a:lnTo>
                  <a:pt x="0" y="56854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86740" y="2132295"/>
            <a:ext cx="592264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579247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当直线与平面垂直时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规定其夹</a:t>
            </a:r>
            <a:r>
              <a:rPr dirty="0" sz="2800" spc="100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baseline="24074" sz="4500" spc="-104" i="1">
                <a:solidFill>
                  <a:srgbClr val="FFFFFF"/>
                </a:solidFill>
                <a:latin typeface="Symbol"/>
                <a:cs typeface="Symbol"/>
              </a:rPr>
              <a:t></a:t>
            </a:r>
            <a:r>
              <a:rPr dirty="0" baseline="24074" sz="4500" spc="-104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9746" sz="4275" spc="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9746" sz="42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80072" y="3119754"/>
            <a:ext cx="1375410" cy="542290"/>
          </a:xfrm>
          <a:custGeom>
            <a:avLst/>
            <a:gdLst/>
            <a:ahLst/>
            <a:cxnLst/>
            <a:rect l="l" t="t" r="r" b="b"/>
            <a:pathLst>
              <a:path w="1375409" h="542289">
                <a:moveTo>
                  <a:pt x="3454" y="542277"/>
                </a:moveTo>
                <a:lnTo>
                  <a:pt x="0" y="533412"/>
                </a:lnTo>
                <a:lnTo>
                  <a:pt x="1371600" y="0"/>
                </a:lnTo>
                <a:lnTo>
                  <a:pt x="1375054" y="8890"/>
                </a:lnTo>
                <a:lnTo>
                  <a:pt x="3454" y="5422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64704" y="3130092"/>
            <a:ext cx="69479" cy="2266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77100" y="2590800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838200">
                <a:moveTo>
                  <a:pt x="42862" y="838200"/>
                </a:moveTo>
                <a:lnTo>
                  <a:pt x="33337" y="838200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838200"/>
                </a:lnTo>
                <a:close/>
              </a:path>
              <a:path w="76200" h="83820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03922" y="2743200"/>
            <a:ext cx="544830" cy="694690"/>
          </a:xfrm>
          <a:custGeom>
            <a:avLst/>
            <a:gdLst/>
            <a:ahLst/>
            <a:cxnLst/>
            <a:rect l="l" t="t" r="r" b="b"/>
            <a:pathLst>
              <a:path w="544829" h="694689">
                <a:moveTo>
                  <a:pt x="480769" y="58892"/>
                </a:moveTo>
                <a:lnTo>
                  <a:pt x="458216" y="41351"/>
                </a:lnTo>
                <a:lnTo>
                  <a:pt x="544677" y="0"/>
                </a:lnTo>
                <a:lnTo>
                  <a:pt x="536282" y="41973"/>
                </a:lnTo>
                <a:lnTo>
                  <a:pt x="493928" y="41973"/>
                </a:lnTo>
                <a:lnTo>
                  <a:pt x="480769" y="58892"/>
                </a:lnTo>
                <a:close/>
              </a:path>
              <a:path w="544829" h="694689">
                <a:moveTo>
                  <a:pt x="503328" y="76438"/>
                </a:moveTo>
                <a:lnTo>
                  <a:pt x="480769" y="58892"/>
                </a:lnTo>
                <a:lnTo>
                  <a:pt x="493928" y="41973"/>
                </a:lnTo>
                <a:lnTo>
                  <a:pt x="516483" y="59524"/>
                </a:lnTo>
                <a:lnTo>
                  <a:pt x="503328" y="76438"/>
                </a:lnTo>
                <a:close/>
              </a:path>
              <a:path w="544829" h="694689">
                <a:moveTo>
                  <a:pt x="525881" y="93980"/>
                </a:moveTo>
                <a:lnTo>
                  <a:pt x="503328" y="76438"/>
                </a:lnTo>
                <a:lnTo>
                  <a:pt x="516483" y="59524"/>
                </a:lnTo>
                <a:lnTo>
                  <a:pt x="493928" y="41973"/>
                </a:lnTo>
                <a:lnTo>
                  <a:pt x="536282" y="41973"/>
                </a:lnTo>
                <a:lnTo>
                  <a:pt x="525881" y="93980"/>
                </a:lnTo>
                <a:close/>
              </a:path>
              <a:path w="544829" h="694689">
                <a:moveTo>
                  <a:pt x="22555" y="694575"/>
                </a:moveTo>
                <a:lnTo>
                  <a:pt x="0" y="677024"/>
                </a:lnTo>
                <a:lnTo>
                  <a:pt x="480769" y="58892"/>
                </a:lnTo>
                <a:lnTo>
                  <a:pt x="503328" y="76438"/>
                </a:lnTo>
                <a:lnTo>
                  <a:pt x="22555" y="694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86097" y="522544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505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90220" y="522544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505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55823" y="6018872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393"/>
                </a:moveTo>
                <a:lnTo>
                  <a:pt x="519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7791" y="6022047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79">
                <a:moveTo>
                  <a:pt x="0" y="0"/>
                </a:moveTo>
                <a:lnTo>
                  <a:pt x="76568" y="18266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87534" y="5719445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266"/>
                </a:moveTo>
                <a:lnTo>
                  <a:pt x="8568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73221" y="5719445"/>
            <a:ext cx="1976120" cy="0"/>
          </a:xfrm>
          <a:custGeom>
            <a:avLst/>
            <a:gdLst/>
            <a:ahLst/>
            <a:cxnLst/>
            <a:rect l="l" t="t" r="r" b="b"/>
            <a:pathLst>
              <a:path w="1976120" h="0">
                <a:moveTo>
                  <a:pt x="0" y="0"/>
                </a:moveTo>
                <a:lnTo>
                  <a:pt x="197605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81815" y="597359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406"/>
                </a:moveTo>
                <a:lnTo>
                  <a:pt x="519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33783" y="5976772"/>
            <a:ext cx="76835" cy="153035"/>
          </a:xfrm>
          <a:custGeom>
            <a:avLst/>
            <a:gdLst/>
            <a:ahLst/>
            <a:cxnLst/>
            <a:rect l="l" t="t" r="r" b="b"/>
            <a:pathLst>
              <a:path w="76835" h="153035">
                <a:moveTo>
                  <a:pt x="0" y="0"/>
                </a:moveTo>
                <a:lnTo>
                  <a:pt x="76568" y="152895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513527" y="5719445"/>
            <a:ext cx="85725" cy="410845"/>
          </a:xfrm>
          <a:custGeom>
            <a:avLst/>
            <a:gdLst/>
            <a:ahLst/>
            <a:cxnLst/>
            <a:rect l="l" t="t" r="r" b="b"/>
            <a:pathLst>
              <a:path w="85725" h="410845">
                <a:moveTo>
                  <a:pt x="0" y="410222"/>
                </a:moveTo>
                <a:lnTo>
                  <a:pt x="8568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99214" y="5719445"/>
            <a:ext cx="2028189" cy="0"/>
          </a:xfrm>
          <a:custGeom>
            <a:avLst/>
            <a:gdLst/>
            <a:ahLst/>
            <a:cxnLst/>
            <a:rect l="l" t="t" r="r" b="b"/>
            <a:pathLst>
              <a:path w="2028190" h="0">
                <a:moveTo>
                  <a:pt x="0" y="0"/>
                </a:moveTo>
                <a:lnTo>
                  <a:pt x="202763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139948" y="5673381"/>
            <a:ext cx="4499610" cy="0"/>
          </a:xfrm>
          <a:custGeom>
            <a:avLst/>
            <a:gdLst/>
            <a:ahLst/>
            <a:cxnLst/>
            <a:rect l="l" t="t" r="r" b="b"/>
            <a:pathLst>
              <a:path w="4499609" h="0">
                <a:moveTo>
                  <a:pt x="0" y="0"/>
                </a:moveTo>
                <a:lnTo>
                  <a:pt x="449959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333521" y="4983195"/>
            <a:ext cx="4318000" cy="122110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977900">
              <a:lnSpc>
                <a:spcPct val="100000"/>
              </a:lnSpc>
              <a:spcBef>
                <a:spcPts val="1380"/>
              </a:spcBef>
            </a:pPr>
            <a:r>
              <a:rPr dirty="0" sz="2850" spc="170" i="1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dirty="0" sz="2850" spc="-5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Bn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285"/>
              </a:spcBef>
              <a:tabLst>
                <a:tab pos="2317750" algn="l"/>
              </a:tabLst>
            </a:pP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35230" sz="3075" spc="157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35230" sz="3075" spc="15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-30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35230" sz="3075" spc="19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5230" sz="3075" spc="89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5230" sz="3075" spc="19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2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2887" y="5387847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7340" y="361505"/>
            <a:ext cx="8482965" cy="172593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0"/>
              </a:spcBef>
              <a:tabLst>
                <a:tab pos="839469" algn="l"/>
              </a:tabLst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2.	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直线与平面的夹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角</a:t>
            </a:r>
            <a:endParaRPr sz="2800">
              <a:latin typeface="新宋体"/>
              <a:cs typeface="新宋体"/>
            </a:endParaRPr>
          </a:p>
          <a:p>
            <a:pPr marL="393700">
              <a:lnSpc>
                <a:spcPct val="100000"/>
              </a:lnSpc>
              <a:spcBef>
                <a:spcPts val="90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当直线与平面不垂直时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 spc="-88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直线和它在平面上的投影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直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线所夹锐</a:t>
            </a:r>
            <a:r>
              <a:rPr dirty="0" sz="2800" spc="-200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900" spc="-26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称为直线与平面间的夹角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;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43400" y="28575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90987" y="34671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688589" y="4281487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>
                <a:solidFill>
                  <a:srgbClr val="FFFFFF"/>
                </a:solidFill>
                <a:latin typeface="新宋体"/>
                <a:cs typeface="新宋体"/>
              </a:rPr>
              <a:t>︿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1940" y="2244033"/>
            <a:ext cx="6061075" cy="28359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370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  <a:p>
            <a:pPr marL="374650">
              <a:lnSpc>
                <a:spcPct val="100000"/>
              </a:lnSpc>
              <a:spcBef>
                <a:spcPts val="28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-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的方向向量为</a:t>
            </a:r>
            <a:r>
              <a:rPr dirty="0" sz="2800" spc="-28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5847" sz="4275" spc="-1260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sz="2850" spc="86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5847" sz="4275" spc="-11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82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baseline="-5847" sz="4275" spc="82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5847" sz="4275" spc="-60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5847" sz="4275" spc="-5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-5847" sz="4275" spc="-6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5847" sz="4275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89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baseline="-5847" sz="4275" spc="89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baseline="-5847" sz="4275">
              <a:latin typeface="Times New Roman"/>
              <a:cs typeface="Times New Roman"/>
            </a:endParaRPr>
          </a:p>
          <a:p>
            <a:pPr algn="ctr" marL="452120">
              <a:lnSpc>
                <a:spcPct val="100000"/>
              </a:lnSpc>
              <a:spcBef>
                <a:spcPts val="171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的法向量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4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sz="2850" spc="-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4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114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36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4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-2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6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则直线与平面夹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角</a:t>
            </a:r>
            <a:r>
              <a:rPr dirty="0" sz="2800" spc="-9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900" spc="-26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满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足</a:t>
            </a:r>
            <a:endParaRPr sz="2800">
              <a:latin typeface="新宋体"/>
              <a:cs typeface="新宋体"/>
            </a:endParaRPr>
          </a:p>
          <a:p>
            <a:pPr marL="457200">
              <a:lnSpc>
                <a:spcPct val="100000"/>
              </a:lnSpc>
              <a:spcBef>
                <a:spcPts val="125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1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cos(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50" spc="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525712" y="4660900"/>
            <a:ext cx="2524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971800" y="4660900"/>
            <a:ext cx="2524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695450" y="5246687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642387" y="5246687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700606" y="5772949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116531" y="5772949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92731" y="5772949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637624" y="5772949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679575" y="5694362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4" h="0">
                <a:moveTo>
                  <a:pt x="0" y="0"/>
                </a:moveTo>
                <a:lnTo>
                  <a:pt x="981862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828406" y="5075689"/>
            <a:ext cx="694690" cy="1078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2860">
              <a:lnSpc>
                <a:spcPct val="121200"/>
              </a:lnSpc>
              <a:spcBef>
                <a:spcPts val="90"/>
              </a:spcBef>
              <a:tabLst>
                <a:tab pos="499109" algn="l"/>
              </a:tabLst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s </a:t>
            </a:r>
            <a:r>
              <a:rPr dirty="0" sz="2850" spc="5">
                <a:solidFill>
                  <a:srgbClr val="FFFF00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n 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sz="2850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72387" y="5408777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28800" y="52197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86000" y="52197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04987" y="57531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286000" y="57531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632700" y="2328062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20000" y="2400300"/>
            <a:ext cx="2524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7247623" y="21751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39000" y="2247900"/>
            <a:ext cx="2524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3269" y="333409"/>
            <a:ext cx="1397635" cy="114236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7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特别有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: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(1)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L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-3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1116" y="1870062"/>
            <a:ext cx="13677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(2)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L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5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1219200"/>
            <a:ext cx="914400" cy="144780"/>
          </a:xfrm>
          <a:custGeom>
            <a:avLst/>
            <a:gdLst/>
            <a:ahLst/>
            <a:cxnLst/>
            <a:rect l="l" t="t" r="r" b="b"/>
            <a:pathLst>
              <a:path w="914400" h="144780">
                <a:moveTo>
                  <a:pt x="182880" y="144780"/>
                </a:moveTo>
                <a:lnTo>
                  <a:pt x="0" y="71628"/>
                </a:lnTo>
                <a:lnTo>
                  <a:pt x="182880" y="0"/>
                </a:lnTo>
                <a:lnTo>
                  <a:pt x="182880" y="36575"/>
                </a:lnTo>
                <a:lnTo>
                  <a:pt x="824905" y="36575"/>
                </a:lnTo>
                <a:lnTo>
                  <a:pt x="914400" y="71628"/>
                </a:lnTo>
                <a:lnTo>
                  <a:pt x="822960" y="108203"/>
                </a:lnTo>
                <a:lnTo>
                  <a:pt x="182880" y="108203"/>
                </a:lnTo>
                <a:lnTo>
                  <a:pt x="182880" y="144780"/>
                </a:lnTo>
                <a:close/>
              </a:path>
              <a:path w="914400" h="144780">
                <a:moveTo>
                  <a:pt x="824905" y="36575"/>
                </a:moveTo>
                <a:lnTo>
                  <a:pt x="731519" y="36575"/>
                </a:lnTo>
                <a:lnTo>
                  <a:pt x="731519" y="0"/>
                </a:lnTo>
                <a:lnTo>
                  <a:pt x="824905" y="36575"/>
                </a:lnTo>
                <a:close/>
              </a:path>
              <a:path w="914400" h="144780">
                <a:moveTo>
                  <a:pt x="731519" y="144780"/>
                </a:moveTo>
                <a:lnTo>
                  <a:pt x="731519" y="108203"/>
                </a:lnTo>
                <a:lnTo>
                  <a:pt x="822960" y="108203"/>
                </a:lnTo>
                <a:lnTo>
                  <a:pt x="731519" y="14478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3045" y="1212202"/>
            <a:ext cx="940435" cy="158750"/>
          </a:xfrm>
          <a:custGeom>
            <a:avLst/>
            <a:gdLst/>
            <a:ahLst/>
            <a:cxnLst/>
            <a:rect l="l" t="t" r="r" b="b"/>
            <a:pathLst>
              <a:path w="940435" h="158750">
                <a:moveTo>
                  <a:pt x="200431" y="158470"/>
                </a:moveTo>
                <a:lnTo>
                  <a:pt x="0" y="79235"/>
                </a:lnTo>
                <a:lnTo>
                  <a:pt x="200431" y="0"/>
                </a:lnTo>
                <a:lnTo>
                  <a:pt x="200431" y="6997"/>
                </a:lnTo>
                <a:lnTo>
                  <a:pt x="190906" y="6997"/>
                </a:lnTo>
                <a:lnTo>
                  <a:pt x="190906" y="14000"/>
                </a:lnTo>
                <a:lnTo>
                  <a:pt x="37098" y="74802"/>
                </a:lnTo>
                <a:lnTo>
                  <a:pt x="14706" y="74802"/>
                </a:lnTo>
                <a:lnTo>
                  <a:pt x="14706" y="83654"/>
                </a:lnTo>
                <a:lnTo>
                  <a:pt x="37098" y="83654"/>
                </a:lnTo>
                <a:lnTo>
                  <a:pt x="190906" y="144457"/>
                </a:lnTo>
                <a:lnTo>
                  <a:pt x="190906" y="151460"/>
                </a:lnTo>
                <a:lnTo>
                  <a:pt x="200431" y="151460"/>
                </a:lnTo>
                <a:lnTo>
                  <a:pt x="200431" y="158470"/>
                </a:lnTo>
                <a:close/>
              </a:path>
              <a:path w="940435" h="158750">
                <a:moveTo>
                  <a:pt x="739876" y="43116"/>
                </a:moveTo>
                <a:lnTo>
                  <a:pt x="739876" y="0"/>
                </a:lnTo>
                <a:lnTo>
                  <a:pt x="757577" y="6997"/>
                </a:lnTo>
                <a:lnTo>
                  <a:pt x="749401" y="6997"/>
                </a:lnTo>
                <a:lnTo>
                  <a:pt x="742899" y="11429"/>
                </a:lnTo>
                <a:lnTo>
                  <a:pt x="749401" y="14000"/>
                </a:lnTo>
                <a:lnTo>
                  <a:pt x="749401" y="38353"/>
                </a:lnTo>
                <a:lnTo>
                  <a:pt x="744639" y="38353"/>
                </a:lnTo>
                <a:lnTo>
                  <a:pt x="739876" y="43116"/>
                </a:lnTo>
                <a:close/>
              </a:path>
              <a:path w="940435" h="158750">
                <a:moveTo>
                  <a:pt x="190906" y="14000"/>
                </a:moveTo>
                <a:lnTo>
                  <a:pt x="190906" y="6997"/>
                </a:lnTo>
                <a:lnTo>
                  <a:pt x="197408" y="11429"/>
                </a:lnTo>
                <a:lnTo>
                  <a:pt x="190906" y="14000"/>
                </a:lnTo>
                <a:close/>
              </a:path>
              <a:path w="940435" h="158750">
                <a:moveTo>
                  <a:pt x="749401" y="47878"/>
                </a:moveTo>
                <a:lnTo>
                  <a:pt x="190906" y="47878"/>
                </a:lnTo>
                <a:lnTo>
                  <a:pt x="190906" y="14000"/>
                </a:lnTo>
                <a:lnTo>
                  <a:pt x="197408" y="11429"/>
                </a:lnTo>
                <a:lnTo>
                  <a:pt x="190906" y="6997"/>
                </a:lnTo>
                <a:lnTo>
                  <a:pt x="200431" y="6997"/>
                </a:lnTo>
                <a:lnTo>
                  <a:pt x="200431" y="38353"/>
                </a:lnTo>
                <a:lnTo>
                  <a:pt x="195668" y="38353"/>
                </a:lnTo>
                <a:lnTo>
                  <a:pt x="200431" y="43116"/>
                </a:lnTo>
                <a:lnTo>
                  <a:pt x="749401" y="43116"/>
                </a:lnTo>
                <a:lnTo>
                  <a:pt x="749401" y="47878"/>
                </a:lnTo>
                <a:close/>
              </a:path>
              <a:path w="940435" h="158750">
                <a:moveTo>
                  <a:pt x="749401" y="14000"/>
                </a:moveTo>
                <a:lnTo>
                  <a:pt x="742899" y="11429"/>
                </a:lnTo>
                <a:lnTo>
                  <a:pt x="749401" y="6997"/>
                </a:lnTo>
                <a:lnTo>
                  <a:pt x="749401" y="14000"/>
                </a:lnTo>
                <a:close/>
              </a:path>
              <a:path w="940435" h="158750">
                <a:moveTo>
                  <a:pt x="914405" y="79228"/>
                </a:moveTo>
                <a:lnTo>
                  <a:pt x="749401" y="14000"/>
                </a:lnTo>
                <a:lnTo>
                  <a:pt x="749401" y="6997"/>
                </a:lnTo>
                <a:lnTo>
                  <a:pt x="757577" y="6997"/>
                </a:lnTo>
                <a:lnTo>
                  <a:pt x="929096" y="74802"/>
                </a:lnTo>
                <a:lnTo>
                  <a:pt x="925601" y="74802"/>
                </a:lnTo>
                <a:lnTo>
                  <a:pt x="914405" y="79228"/>
                </a:lnTo>
                <a:close/>
              </a:path>
              <a:path w="940435" h="158750">
                <a:moveTo>
                  <a:pt x="200431" y="43116"/>
                </a:moveTo>
                <a:lnTo>
                  <a:pt x="195668" y="38353"/>
                </a:lnTo>
                <a:lnTo>
                  <a:pt x="200431" y="38353"/>
                </a:lnTo>
                <a:lnTo>
                  <a:pt x="200431" y="43116"/>
                </a:lnTo>
                <a:close/>
              </a:path>
              <a:path w="940435" h="158750">
                <a:moveTo>
                  <a:pt x="739876" y="43116"/>
                </a:moveTo>
                <a:lnTo>
                  <a:pt x="200431" y="43116"/>
                </a:lnTo>
                <a:lnTo>
                  <a:pt x="200431" y="38353"/>
                </a:lnTo>
                <a:lnTo>
                  <a:pt x="739876" y="38353"/>
                </a:lnTo>
                <a:lnTo>
                  <a:pt x="739876" y="43116"/>
                </a:lnTo>
                <a:close/>
              </a:path>
              <a:path w="940435" h="158750">
                <a:moveTo>
                  <a:pt x="749401" y="43116"/>
                </a:moveTo>
                <a:lnTo>
                  <a:pt x="739876" y="43116"/>
                </a:lnTo>
                <a:lnTo>
                  <a:pt x="744639" y="38353"/>
                </a:lnTo>
                <a:lnTo>
                  <a:pt x="749401" y="38353"/>
                </a:lnTo>
                <a:lnTo>
                  <a:pt x="749401" y="43116"/>
                </a:lnTo>
                <a:close/>
              </a:path>
              <a:path w="940435" h="158750">
                <a:moveTo>
                  <a:pt x="14706" y="83654"/>
                </a:moveTo>
                <a:lnTo>
                  <a:pt x="14706" y="74802"/>
                </a:lnTo>
                <a:lnTo>
                  <a:pt x="25902" y="79228"/>
                </a:lnTo>
                <a:lnTo>
                  <a:pt x="14706" y="83654"/>
                </a:lnTo>
                <a:close/>
              </a:path>
              <a:path w="940435" h="158750">
                <a:moveTo>
                  <a:pt x="25902" y="79228"/>
                </a:moveTo>
                <a:lnTo>
                  <a:pt x="14706" y="74802"/>
                </a:lnTo>
                <a:lnTo>
                  <a:pt x="37098" y="74802"/>
                </a:lnTo>
                <a:lnTo>
                  <a:pt x="25902" y="79228"/>
                </a:lnTo>
                <a:close/>
              </a:path>
              <a:path w="940435" h="158750">
                <a:moveTo>
                  <a:pt x="925601" y="83654"/>
                </a:moveTo>
                <a:lnTo>
                  <a:pt x="914405" y="79228"/>
                </a:lnTo>
                <a:lnTo>
                  <a:pt x="925601" y="74802"/>
                </a:lnTo>
                <a:lnTo>
                  <a:pt x="925601" y="83654"/>
                </a:lnTo>
                <a:close/>
              </a:path>
              <a:path w="940435" h="158750">
                <a:moveTo>
                  <a:pt x="929128" y="83654"/>
                </a:moveTo>
                <a:lnTo>
                  <a:pt x="925601" y="83654"/>
                </a:lnTo>
                <a:lnTo>
                  <a:pt x="925601" y="74802"/>
                </a:lnTo>
                <a:lnTo>
                  <a:pt x="929096" y="74802"/>
                </a:lnTo>
                <a:lnTo>
                  <a:pt x="940308" y="79235"/>
                </a:lnTo>
                <a:lnTo>
                  <a:pt x="929128" y="83654"/>
                </a:lnTo>
                <a:close/>
              </a:path>
              <a:path w="940435" h="158750">
                <a:moveTo>
                  <a:pt x="37098" y="83654"/>
                </a:moveTo>
                <a:lnTo>
                  <a:pt x="14706" y="83654"/>
                </a:lnTo>
                <a:lnTo>
                  <a:pt x="25918" y="79235"/>
                </a:lnTo>
                <a:lnTo>
                  <a:pt x="37098" y="83654"/>
                </a:lnTo>
                <a:close/>
              </a:path>
              <a:path w="940435" h="158750">
                <a:moveTo>
                  <a:pt x="757609" y="151460"/>
                </a:moveTo>
                <a:lnTo>
                  <a:pt x="749401" y="151460"/>
                </a:lnTo>
                <a:lnTo>
                  <a:pt x="749401" y="144457"/>
                </a:lnTo>
                <a:lnTo>
                  <a:pt x="914421" y="79235"/>
                </a:lnTo>
                <a:lnTo>
                  <a:pt x="925601" y="83654"/>
                </a:lnTo>
                <a:lnTo>
                  <a:pt x="929128" y="83654"/>
                </a:lnTo>
                <a:lnTo>
                  <a:pt x="757609" y="151460"/>
                </a:lnTo>
                <a:close/>
              </a:path>
              <a:path w="940435" h="158750">
                <a:moveTo>
                  <a:pt x="200431" y="151460"/>
                </a:moveTo>
                <a:lnTo>
                  <a:pt x="190906" y="151460"/>
                </a:lnTo>
                <a:lnTo>
                  <a:pt x="197408" y="147027"/>
                </a:lnTo>
                <a:lnTo>
                  <a:pt x="190906" y="144457"/>
                </a:lnTo>
                <a:lnTo>
                  <a:pt x="190906" y="110578"/>
                </a:lnTo>
                <a:lnTo>
                  <a:pt x="749401" y="110578"/>
                </a:lnTo>
                <a:lnTo>
                  <a:pt x="749401" y="115341"/>
                </a:lnTo>
                <a:lnTo>
                  <a:pt x="200431" y="115341"/>
                </a:lnTo>
                <a:lnTo>
                  <a:pt x="195668" y="120103"/>
                </a:lnTo>
                <a:lnTo>
                  <a:pt x="200431" y="120103"/>
                </a:lnTo>
                <a:lnTo>
                  <a:pt x="200431" y="151460"/>
                </a:lnTo>
                <a:close/>
              </a:path>
              <a:path w="940435" h="158750">
                <a:moveTo>
                  <a:pt x="200431" y="120103"/>
                </a:moveTo>
                <a:lnTo>
                  <a:pt x="195668" y="120103"/>
                </a:lnTo>
                <a:lnTo>
                  <a:pt x="200431" y="115341"/>
                </a:lnTo>
                <a:lnTo>
                  <a:pt x="200431" y="120103"/>
                </a:lnTo>
                <a:close/>
              </a:path>
              <a:path w="940435" h="158750">
                <a:moveTo>
                  <a:pt x="739876" y="120103"/>
                </a:moveTo>
                <a:lnTo>
                  <a:pt x="200431" y="120103"/>
                </a:lnTo>
                <a:lnTo>
                  <a:pt x="200431" y="115341"/>
                </a:lnTo>
                <a:lnTo>
                  <a:pt x="739876" y="115341"/>
                </a:lnTo>
                <a:lnTo>
                  <a:pt x="739876" y="120103"/>
                </a:lnTo>
                <a:close/>
              </a:path>
              <a:path w="940435" h="158750">
                <a:moveTo>
                  <a:pt x="739876" y="158470"/>
                </a:moveTo>
                <a:lnTo>
                  <a:pt x="739876" y="115341"/>
                </a:lnTo>
                <a:lnTo>
                  <a:pt x="744639" y="120103"/>
                </a:lnTo>
                <a:lnTo>
                  <a:pt x="749401" y="120103"/>
                </a:lnTo>
                <a:lnTo>
                  <a:pt x="749401" y="144457"/>
                </a:lnTo>
                <a:lnTo>
                  <a:pt x="742899" y="147027"/>
                </a:lnTo>
                <a:lnTo>
                  <a:pt x="749401" y="151460"/>
                </a:lnTo>
                <a:lnTo>
                  <a:pt x="757609" y="151460"/>
                </a:lnTo>
                <a:lnTo>
                  <a:pt x="739876" y="158470"/>
                </a:lnTo>
                <a:close/>
              </a:path>
              <a:path w="940435" h="158750">
                <a:moveTo>
                  <a:pt x="749401" y="120103"/>
                </a:moveTo>
                <a:lnTo>
                  <a:pt x="744639" y="120103"/>
                </a:lnTo>
                <a:lnTo>
                  <a:pt x="739876" y="115341"/>
                </a:lnTo>
                <a:lnTo>
                  <a:pt x="749401" y="115341"/>
                </a:lnTo>
                <a:lnTo>
                  <a:pt x="749401" y="120103"/>
                </a:lnTo>
                <a:close/>
              </a:path>
              <a:path w="940435" h="158750">
                <a:moveTo>
                  <a:pt x="190906" y="151460"/>
                </a:moveTo>
                <a:lnTo>
                  <a:pt x="190906" y="144457"/>
                </a:lnTo>
                <a:lnTo>
                  <a:pt x="197408" y="147027"/>
                </a:lnTo>
                <a:lnTo>
                  <a:pt x="190906" y="151460"/>
                </a:lnTo>
                <a:close/>
              </a:path>
              <a:path w="940435" h="158750">
                <a:moveTo>
                  <a:pt x="749401" y="151460"/>
                </a:moveTo>
                <a:lnTo>
                  <a:pt x="742899" y="147027"/>
                </a:lnTo>
                <a:lnTo>
                  <a:pt x="749401" y="144457"/>
                </a:lnTo>
                <a:lnTo>
                  <a:pt x="749401" y="151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3400" y="1219200"/>
            <a:ext cx="914400" cy="144780"/>
          </a:xfrm>
          <a:custGeom>
            <a:avLst/>
            <a:gdLst/>
            <a:ahLst/>
            <a:cxnLst/>
            <a:rect l="l" t="t" r="r" b="b"/>
            <a:pathLst>
              <a:path w="914400" h="144780">
                <a:moveTo>
                  <a:pt x="182879" y="144780"/>
                </a:moveTo>
                <a:lnTo>
                  <a:pt x="0" y="71628"/>
                </a:lnTo>
                <a:lnTo>
                  <a:pt x="182879" y="0"/>
                </a:lnTo>
                <a:lnTo>
                  <a:pt x="182879" y="36575"/>
                </a:lnTo>
                <a:lnTo>
                  <a:pt x="824905" y="36575"/>
                </a:lnTo>
                <a:lnTo>
                  <a:pt x="914400" y="71628"/>
                </a:lnTo>
                <a:lnTo>
                  <a:pt x="822960" y="108203"/>
                </a:lnTo>
                <a:lnTo>
                  <a:pt x="182879" y="108203"/>
                </a:lnTo>
                <a:lnTo>
                  <a:pt x="182879" y="144780"/>
                </a:lnTo>
                <a:close/>
              </a:path>
              <a:path w="914400" h="144780">
                <a:moveTo>
                  <a:pt x="824905" y="36575"/>
                </a:moveTo>
                <a:lnTo>
                  <a:pt x="731520" y="36575"/>
                </a:lnTo>
                <a:lnTo>
                  <a:pt x="731520" y="0"/>
                </a:lnTo>
                <a:lnTo>
                  <a:pt x="824905" y="36575"/>
                </a:lnTo>
                <a:close/>
              </a:path>
              <a:path w="914400" h="144780">
                <a:moveTo>
                  <a:pt x="731520" y="144780"/>
                </a:moveTo>
                <a:lnTo>
                  <a:pt x="731520" y="108203"/>
                </a:lnTo>
                <a:lnTo>
                  <a:pt x="822960" y="108203"/>
                </a:lnTo>
                <a:lnTo>
                  <a:pt x="731520" y="14478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30446" y="1212202"/>
            <a:ext cx="940435" cy="158750"/>
          </a:xfrm>
          <a:custGeom>
            <a:avLst/>
            <a:gdLst/>
            <a:ahLst/>
            <a:cxnLst/>
            <a:rect l="l" t="t" r="r" b="b"/>
            <a:pathLst>
              <a:path w="940435" h="158750">
                <a:moveTo>
                  <a:pt x="200431" y="158470"/>
                </a:moveTo>
                <a:lnTo>
                  <a:pt x="0" y="79235"/>
                </a:lnTo>
                <a:lnTo>
                  <a:pt x="200431" y="0"/>
                </a:lnTo>
                <a:lnTo>
                  <a:pt x="200431" y="6997"/>
                </a:lnTo>
                <a:lnTo>
                  <a:pt x="190906" y="6997"/>
                </a:lnTo>
                <a:lnTo>
                  <a:pt x="190906" y="14000"/>
                </a:lnTo>
                <a:lnTo>
                  <a:pt x="37098" y="74802"/>
                </a:lnTo>
                <a:lnTo>
                  <a:pt x="14706" y="74802"/>
                </a:lnTo>
                <a:lnTo>
                  <a:pt x="14706" y="83654"/>
                </a:lnTo>
                <a:lnTo>
                  <a:pt x="37098" y="83654"/>
                </a:lnTo>
                <a:lnTo>
                  <a:pt x="190906" y="144457"/>
                </a:lnTo>
                <a:lnTo>
                  <a:pt x="190906" y="151460"/>
                </a:lnTo>
                <a:lnTo>
                  <a:pt x="200431" y="151460"/>
                </a:lnTo>
                <a:lnTo>
                  <a:pt x="200431" y="158470"/>
                </a:lnTo>
                <a:close/>
              </a:path>
              <a:path w="940435" h="158750">
                <a:moveTo>
                  <a:pt x="739876" y="43116"/>
                </a:moveTo>
                <a:lnTo>
                  <a:pt x="739876" y="0"/>
                </a:lnTo>
                <a:lnTo>
                  <a:pt x="757577" y="6997"/>
                </a:lnTo>
                <a:lnTo>
                  <a:pt x="749401" y="6997"/>
                </a:lnTo>
                <a:lnTo>
                  <a:pt x="742899" y="11429"/>
                </a:lnTo>
                <a:lnTo>
                  <a:pt x="749401" y="14000"/>
                </a:lnTo>
                <a:lnTo>
                  <a:pt x="749401" y="38353"/>
                </a:lnTo>
                <a:lnTo>
                  <a:pt x="744639" y="38353"/>
                </a:lnTo>
                <a:lnTo>
                  <a:pt x="739876" y="43116"/>
                </a:lnTo>
                <a:close/>
              </a:path>
              <a:path w="940435" h="158750">
                <a:moveTo>
                  <a:pt x="190906" y="14000"/>
                </a:moveTo>
                <a:lnTo>
                  <a:pt x="190906" y="6997"/>
                </a:lnTo>
                <a:lnTo>
                  <a:pt x="197408" y="11429"/>
                </a:lnTo>
                <a:lnTo>
                  <a:pt x="190906" y="14000"/>
                </a:lnTo>
                <a:close/>
              </a:path>
              <a:path w="940435" h="158750">
                <a:moveTo>
                  <a:pt x="749401" y="47878"/>
                </a:moveTo>
                <a:lnTo>
                  <a:pt x="190906" y="47878"/>
                </a:lnTo>
                <a:lnTo>
                  <a:pt x="190906" y="14000"/>
                </a:lnTo>
                <a:lnTo>
                  <a:pt x="197408" y="11429"/>
                </a:lnTo>
                <a:lnTo>
                  <a:pt x="190906" y="6997"/>
                </a:lnTo>
                <a:lnTo>
                  <a:pt x="200431" y="6997"/>
                </a:lnTo>
                <a:lnTo>
                  <a:pt x="200431" y="38353"/>
                </a:lnTo>
                <a:lnTo>
                  <a:pt x="195668" y="38353"/>
                </a:lnTo>
                <a:lnTo>
                  <a:pt x="200431" y="43116"/>
                </a:lnTo>
                <a:lnTo>
                  <a:pt x="749401" y="43116"/>
                </a:lnTo>
                <a:lnTo>
                  <a:pt x="749401" y="47878"/>
                </a:lnTo>
                <a:close/>
              </a:path>
              <a:path w="940435" h="158750">
                <a:moveTo>
                  <a:pt x="749401" y="14000"/>
                </a:moveTo>
                <a:lnTo>
                  <a:pt x="742899" y="11429"/>
                </a:lnTo>
                <a:lnTo>
                  <a:pt x="749401" y="6997"/>
                </a:lnTo>
                <a:lnTo>
                  <a:pt x="749401" y="14000"/>
                </a:lnTo>
                <a:close/>
              </a:path>
              <a:path w="940435" h="158750">
                <a:moveTo>
                  <a:pt x="914405" y="79228"/>
                </a:moveTo>
                <a:lnTo>
                  <a:pt x="749401" y="14000"/>
                </a:lnTo>
                <a:lnTo>
                  <a:pt x="749401" y="6997"/>
                </a:lnTo>
                <a:lnTo>
                  <a:pt x="757577" y="6997"/>
                </a:lnTo>
                <a:lnTo>
                  <a:pt x="929096" y="74802"/>
                </a:lnTo>
                <a:lnTo>
                  <a:pt x="925601" y="74802"/>
                </a:lnTo>
                <a:lnTo>
                  <a:pt x="914405" y="79228"/>
                </a:lnTo>
                <a:close/>
              </a:path>
              <a:path w="940435" h="158750">
                <a:moveTo>
                  <a:pt x="200431" y="43116"/>
                </a:moveTo>
                <a:lnTo>
                  <a:pt x="195668" y="38353"/>
                </a:lnTo>
                <a:lnTo>
                  <a:pt x="200431" y="38353"/>
                </a:lnTo>
                <a:lnTo>
                  <a:pt x="200431" y="43116"/>
                </a:lnTo>
                <a:close/>
              </a:path>
              <a:path w="940435" h="158750">
                <a:moveTo>
                  <a:pt x="739876" y="43116"/>
                </a:moveTo>
                <a:lnTo>
                  <a:pt x="200431" y="43116"/>
                </a:lnTo>
                <a:lnTo>
                  <a:pt x="200431" y="38353"/>
                </a:lnTo>
                <a:lnTo>
                  <a:pt x="739876" y="38353"/>
                </a:lnTo>
                <a:lnTo>
                  <a:pt x="739876" y="43116"/>
                </a:lnTo>
                <a:close/>
              </a:path>
              <a:path w="940435" h="158750">
                <a:moveTo>
                  <a:pt x="749401" y="43116"/>
                </a:moveTo>
                <a:lnTo>
                  <a:pt x="739876" y="43116"/>
                </a:lnTo>
                <a:lnTo>
                  <a:pt x="744639" y="38353"/>
                </a:lnTo>
                <a:lnTo>
                  <a:pt x="749401" y="38353"/>
                </a:lnTo>
                <a:lnTo>
                  <a:pt x="749401" y="43116"/>
                </a:lnTo>
                <a:close/>
              </a:path>
              <a:path w="940435" h="158750">
                <a:moveTo>
                  <a:pt x="14706" y="83654"/>
                </a:moveTo>
                <a:lnTo>
                  <a:pt x="14706" y="74802"/>
                </a:lnTo>
                <a:lnTo>
                  <a:pt x="25902" y="79228"/>
                </a:lnTo>
                <a:lnTo>
                  <a:pt x="14706" y="83654"/>
                </a:lnTo>
                <a:close/>
              </a:path>
              <a:path w="940435" h="158750">
                <a:moveTo>
                  <a:pt x="25902" y="79228"/>
                </a:moveTo>
                <a:lnTo>
                  <a:pt x="14706" y="74802"/>
                </a:lnTo>
                <a:lnTo>
                  <a:pt x="37098" y="74802"/>
                </a:lnTo>
                <a:lnTo>
                  <a:pt x="25902" y="79228"/>
                </a:lnTo>
                <a:close/>
              </a:path>
              <a:path w="940435" h="158750">
                <a:moveTo>
                  <a:pt x="925601" y="83654"/>
                </a:moveTo>
                <a:lnTo>
                  <a:pt x="914405" y="79228"/>
                </a:lnTo>
                <a:lnTo>
                  <a:pt x="925601" y="74802"/>
                </a:lnTo>
                <a:lnTo>
                  <a:pt x="925601" y="83654"/>
                </a:lnTo>
                <a:close/>
              </a:path>
              <a:path w="940435" h="158750">
                <a:moveTo>
                  <a:pt x="929128" y="83654"/>
                </a:moveTo>
                <a:lnTo>
                  <a:pt x="925601" y="83654"/>
                </a:lnTo>
                <a:lnTo>
                  <a:pt x="925601" y="74802"/>
                </a:lnTo>
                <a:lnTo>
                  <a:pt x="929096" y="74802"/>
                </a:lnTo>
                <a:lnTo>
                  <a:pt x="940307" y="79235"/>
                </a:lnTo>
                <a:lnTo>
                  <a:pt x="929128" y="83654"/>
                </a:lnTo>
                <a:close/>
              </a:path>
              <a:path w="940435" h="158750">
                <a:moveTo>
                  <a:pt x="37098" y="83654"/>
                </a:moveTo>
                <a:lnTo>
                  <a:pt x="14706" y="83654"/>
                </a:lnTo>
                <a:lnTo>
                  <a:pt x="25918" y="79235"/>
                </a:lnTo>
                <a:lnTo>
                  <a:pt x="37098" y="83654"/>
                </a:lnTo>
                <a:close/>
              </a:path>
              <a:path w="940435" h="158750">
                <a:moveTo>
                  <a:pt x="757609" y="151460"/>
                </a:moveTo>
                <a:lnTo>
                  <a:pt x="749401" y="151460"/>
                </a:lnTo>
                <a:lnTo>
                  <a:pt x="749401" y="144457"/>
                </a:lnTo>
                <a:lnTo>
                  <a:pt x="914421" y="79235"/>
                </a:lnTo>
                <a:lnTo>
                  <a:pt x="925601" y="83654"/>
                </a:lnTo>
                <a:lnTo>
                  <a:pt x="929128" y="83654"/>
                </a:lnTo>
                <a:lnTo>
                  <a:pt x="757609" y="151460"/>
                </a:lnTo>
                <a:close/>
              </a:path>
              <a:path w="940435" h="158750">
                <a:moveTo>
                  <a:pt x="200431" y="151460"/>
                </a:moveTo>
                <a:lnTo>
                  <a:pt x="190906" y="151460"/>
                </a:lnTo>
                <a:lnTo>
                  <a:pt x="197408" y="147027"/>
                </a:lnTo>
                <a:lnTo>
                  <a:pt x="190906" y="144457"/>
                </a:lnTo>
                <a:lnTo>
                  <a:pt x="190906" y="110578"/>
                </a:lnTo>
                <a:lnTo>
                  <a:pt x="749401" y="110578"/>
                </a:lnTo>
                <a:lnTo>
                  <a:pt x="749401" y="115341"/>
                </a:lnTo>
                <a:lnTo>
                  <a:pt x="200431" y="115341"/>
                </a:lnTo>
                <a:lnTo>
                  <a:pt x="195668" y="120103"/>
                </a:lnTo>
                <a:lnTo>
                  <a:pt x="200431" y="120103"/>
                </a:lnTo>
                <a:lnTo>
                  <a:pt x="200431" y="151460"/>
                </a:lnTo>
                <a:close/>
              </a:path>
              <a:path w="940435" h="158750">
                <a:moveTo>
                  <a:pt x="200431" y="120103"/>
                </a:moveTo>
                <a:lnTo>
                  <a:pt x="195668" y="120103"/>
                </a:lnTo>
                <a:lnTo>
                  <a:pt x="200431" y="115341"/>
                </a:lnTo>
                <a:lnTo>
                  <a:pt x="200431" y="120103"/>
                </a:lnTo>
                <a:close/>
              </a:path>
              <a:path w="940435" h="158750">
                <a:moveTo>
                  <a:pt x="739876" y="120103"/>
                </a:moveTo>
                <a:lnTo>
                  <a:pt x="200431" y="120103"/>
                </a:lnTo>
                <a:lnTo>
                  <a:pt x="200431" y="115341"/>
                </a:lnTo>
                <a:lnTo>
                  <a:pt x="739876" y="115341"/>
                </a:lnTo>
                <a:lnTo>
                  <a:pt x="739876" y="120103"/>
                </a:lnTo>
                <a:close/>
              </a:path>
              <a:path w="940435" h="158750">
                <a:moveTo>
                  <a:pt x="739876" y="158470"/>
                </a:moveTo>
                <a:lnTo>
                  <a:pt x="739876" y="115341"/>
                </a:lnTo>
                <a:lnTo>
                  <a:pt x="744639" y="120103"/>
                </a:lnTo>
                <a:lnTo>
                  <a:pt x="749401" y="120103"/>
                </a:lnTo>
                <a:lnTo>
                  <a:pt x="749401" y="144457"/>
                </a:lnTo>
                <a:lnTo>
                  <a:pt x="742899" y="147027"/>
                </a:lnTo>
                <a:lnTo>
                  <a:pt x="749401" y="151460"/>
                </a:lnTo>
                <a:lnTo>
                  <a:pt x="757609" y="151460"/>
                </a:lnTo>
                <a:lnTo>
                  <a:pt x="739876" y="158470"/>
                </a:lnTo>
                <a:close/>
              </a:path>
              <a:path w="940435" h="158750">
                <a:moveTo>
                  <a:pt x="749401" y="120103"/>
                </a:moveTo>
                <a:lnTo>
                  <a:pt x="744639" y="120103"/>
                </a:lnTo>
                <a:lnTo>
                  <a:pt x="739876" y="115341"/>
                </a:lnTo>
                <a:lnTo>
                  <a:pt x="749401" y="115341"/>
                </a:lnTo>
                <a:lnTo>
                  <a:pt x="749401" y="120103"/>
                </a:lnTo>
                <a:close/>
              </a:path>
              <a:path w="940435" h="158750">
                <a:moveTo>
                  <a:pt x="190906" y="151460"/>
                </a:moveTo>
                <a:lnTo>
                  <a:pt x="190906" y="144457"/>
                </a:lnTo>
                <a:lnTo>
                  <a:pt x="197408" y="147027"/>
                </a:lnTo>
                <a:lnTo>
                  <a:pt x="190906" y="151460"/>
                </a:lnTo>
                <a:close/>
              </a:path>
              <a:path w="940435" h="158750">
                <a:moveTo>
                  <a:pt x="749401" y="151460"/>
                </a:moveTo>
                <a:lnTo>
                  <a:pt x="742899" y="147027"/>
                </a:lnTo>
                <a:lnTo>
                  <a:pt x="749401" y="144457"/>
                </a:lnTo>
                <a:lnTo>
                  <a:pt x="749401" y="1514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86000" y="2045207"/>
            <a:ext cx="914400" cy="143510"/>
          </a:xfrm>
          <a:custGeom>
            <a:avLst/>
            <a:gdLst/>
            <a:ahLst/>
            <a:cxnLst/>
            <a:rect l="l" t="t" r="r" b="b"/>
            <a:pathLst>
              <a:path w="914400" h="143510">
                <a:moveTo>
                  <a:pt x="182880" y="143256"/>
                </a:moveTo>
                <a:lnTo>
                  <a:pt x="0" y="71628"/>
                </a:lnTo>
                <a:lnTo>
                  <a:pt x="182880" y="0"/>
                </a:lnTo>
                <a:lnTo>
                  <a:pt x="182880" y="35052"/>
                </a:lnTo>
                <a:lnTo>
                  <a:pt x="821014" y="35052"/>
                </a:lnTo>
                <a:lnTo>
                  <a:pt x="914400" y="71628"/>
                </a:lnTo>
                <a:lnTo>
                  <a:pt x="821014" y="108204"/>
                </a:lnTo>
                <a:lnTo>
                  <a:pt x="182880" y="108204"/>
                </a:lnTo>
                <a:lnTo>
                  <a:pt x="182880" y="143256"/>
                </a:lnTo>
                <a:close/>
              </a:path>
              <a:path w="914400" h="143510">
                <a:moveTo>
                  <a:pt x="821014" y="35052"/>
                </a:moveTo>
                <a:lnTo>
                  <a:pt x="731519" y="35052"/>
                </a:lnTo>
                <a:lnTo>
                  <a:pt x="731519" y="0"/>
                </a:lnTo>
                <a:lnTo>
                  <a:pt x="821014" y="35052"/>
                </a:lnTo>
                <a:close/>
              </a:path>
              <a:path w="914400" h="143510">
                <a:moveTo>
                  <a:pt x="731519" y="143256"/>
                </a:moveTo>
                <a:lnTo>
                  <a:pt x="731519" y="108204"/>
                </a:lnTo>
                <a:lnTo>
                  <a:pt x="821014" y="108204"/>
                </a:lnTo>
                <a:lnTo>
                  <a:pt x="731519" y="14325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73045" y="2037689"/>
            <a:ext cx="940435" cy="158750"/>
          </a:xfrm>
          <a:custGeom>
            <a:avLst/>
            <a:gdLst/>
            <a:ahLst/>
            <a:cxnLst/>
            <a:rect l="l" t="t" r="r" b="b"/>
            <a:pathLst>
              <a:path w="940435" h="158750">
                <a:moveTo>
                  <a:pt x="200431" y="158483"/>
                </a:moveTo>
                <a:lnTo>
                  <a:pt x="0" y="79248"/>
                </a:lnTo>
                <a:lnTo>
                  <a:pt x="200431" y="0"/>
                </a:lnTo>
                <a:lnTo>
                  <a:pt x="200431" y="7010"/>
                </a:lnTo>
                <a:lnTo>
                  <a:pt x="190906" y="7010"/>
                </a:lnTo>
                <a:lnTo>
                  <a:pt x="190906" y="14013"/>
                </a:lnTo>
                <a:lnTo>
                  <a:pt x="37098" y="74815"/>
                </a:lnTo>
                <a:lnTo>
                  <a:pt x="14706" y="74815"/>
                </a:lnTo>
                <a:lnTo>
                  <a:pt x="14706" y="83667"/>
                </a:lnTo>
                <a:lnTo>
                  <a:pt x="37098" y="83667"/>
                </a:lnTo>
                <a:lnTo>
                  <a:pt x="190906" y="144470"/>
                </a:lnTo>
                <a:lnTo>
                  <a:pt x="190906" y="151472"/>
                </a:lnTo>
                <a:lnTo>
                  <a:pt x="200431" y="151472"/>
                </a:lnTo>
                <a:lnTo>
                  <a:pt x="200431" y="158483"/>
                </a:lnTo>
                <a:close/>
              </a:path>
              <a:path w="940435" h="158750">
                <a:moveTo>
                  <a:pt x="739876" y="43129"/>
                </a:moveTo>
                <a:lnTo>
                  <a:pt x="739876" y="0"/>
                </a:lnTo>
                <a:lnTo>
                  <a:pt x="757607" y="7010"/>
                </a:lnTo>
                <a:lnTo>
                  <a:pt x="749401" y="7010"/>
                </a:lnTo>
                <a:lnTo>
                  <a:pt x="742899" y="11442"/>
                </a:lnTo>
                <a:lnTo>
                  <a:pt x="749401" y="14013"/>
                </a:lnTo>
                <a:lnTo>
                  <a:pt x="749401" y="38366"/>
                </a:lnTo>
                <a:lnTo>
                  <a:pt x="744639" y="38366"/>
                </a:lnTo>
                <a:lnTo>
                  <a:pt x="739876" y="43129"/>
                </a:lnTo>
                <a:close/>
              </a:path>
              <a:path w="940435" h="158750">
                <a:moveTo>
                  <a:pt x="190906" y="14013"/>
                </a:moveTo>
                <a:lnTo>
                  <a:pt x="190906" y="7010"/>
                </a:lnTo>
                <a:lnTo>
                  <a:pt x="197408" y="11442"/>
                </a:lnTo>
                <a:lnTo>
                  <a:pt x="190906" y="14013"/>
                </a:lnTo>
                <a:close/>
              </a:path>
              <a:path w="940435" h="158750">
                <a:moveTo>
                  <a:pt x="749401" y="47891"/>
                </a:moveTo>
                <a:lnTo>
                  <a:pt x="190906" y="47891"/>
                </a:lnTo>
                <a:lnTo>
                  <a:pt x="190906" y="14013"/>
                </a:lnTo>
                <a:lnTo>
                  <a:pt x="197408" y="11442"/>
                </a:lnTo>
                <a:lnTo>
                  <a:pt x="190906" y="7010"/>
                </a:lnTo>
                <a:lnTo>
                  <a:pt x="200431" y="7010"/>
                </a:lnTo>
                <a:lnTo>
                  <a:pt x="200431" y="38366"/>
                </a:lnTo>
                <a:lnTo>
                  <a:pt x="195668" y="38366"/>
                </a:lnTo>
                <a:lnTo>
                  <a:pt x="200431" y="43129"/>
                </a:lnTo>
                <a:lnTo>
                  <a:pt x="749401" y="43129"/>
                </a:lnTo>
                <a:lnTo>
                  <a:pt x="749401" y="47891"/>
                </a:lnTo>
                <a:close/>
              </a:path>
              <a:path w="940435" h="158750">
                <a:moveTo>
                  <a:pt x="749401" y="14013"/>
                </a:moveTo>
                <a:lnTo>
                  <a:pt x="742899" y="11442"/>
                </a:lnTo>
                <a:lnTo>
                  <a:pt x="749401" y="7010"/>
                </a:lnTo>
                <a:lnTo>
                  <a:pt x="749401" y="14013"/>
                </a:lnTo>
                <a:close/>
              </a:path>
              <a:path w="940435" h="158750">
                <a:moveTo>
                  <a:pt x="914405" y="79241"/>
                </a:moveTo>
                <a:lnTo>
                  <a:pt x="749401" y="14013"/>
                </a:lnTo>
                <a:lnTo>
                  <a:pt x="749401" y="7010"/>
                </a:lnTo>
                <a:lnTo>
                  <a:pt x="757607" y="7010"/>
                </a:lnTo>
                <a:lnTo>
                  <a:pt x="929097" y="74815"/>
                </a:lnTo>
                <a:lnTo>
                  <a:pt x="925601" y="74815"/>
                </a:lnTo>
                <a:lnTo>
                  <a:pt x="914405" y="79241"/>
                </a:lnTo>
                <a:close/>
              </a:path>
              <a:path w="940435" h="158750">
                <a:moveTo>
                  <a:pt x="200431" y="43129"/>
                </a:moveTo>
                <a:lnTo>
                  <a:pt x="195668" y="38366"/>
                </a:lnTo>
                <a:lnTo>
                  <a:pt x="200431" y="38366"/>
                </a:lnTo>
                <a:lnTo>
                  <a:pt x="200431" y="43129"/>
                </a:lnTo>
                <a:close/>
              </a:path>
              <a:path w="940435" h="158750">
                <a:moveTo>
                  <a:pt x="739876" y="43129"/>
                </a:moveTo>
                <a:lnTo>
                  <a:pt x="200431" y="43129"/>
                </a:lnTo>
                <a:lnTo>
                  <a:pt x="200431" y="38366"/>
                </a:lnTo>
                <a:lnTo>
                  <a:pt x="739876" y="38366"/>
                </a:lnTo>
                <a:lnTo>
                  <a:pt x="739876" y="43129"/>
                </a:lnTo>
                <a:close/>
              </a:path>
              <a:path w="940435" h="158750">
                <a:moveTo>
                  <a:pt x="749401" y="43129"/>
                </a:moveTo>
                <a:lnTo>
                  <a:pt x="739876" y="43129"/>
                </a:lnTo>
                <a:lnTo>
                  <a:pt x="744639" y="38366"/>
                </a:lnTo>
                <a:lnTo>
                  <a:pt x="749401" y="38366"/>
                </a:lnTo>
                <a:lnTo>
                  <a:pt x="749401" y="43129"/>
                </a:lnTo>
                <a:close/>
              </a:path>
              <a:path w="940435" h="158750">
                <a:moveTo>
                  <a:pt x="14706" y="83667"/>
                </a:moveTo>
                <a:lnTo>
                  <a:pt x="14706" y="74815"/>
                </a:lnTo>
                <a:lnTo>
                  <a:pt x="25902" y="79241"/>
                </a:lnTo>
                <a:lnTo>
                  <a:pt x="14706" y="83667"/>
                </a:lnTo>
                <a:close/>
              </a:path>
              <a:path w="940435" h="158750">
                <a:moveTo>
                  <a:pt x="25902" y="79241"/>
                </a:moveTo>
                <a:lnTo>
                  <a:pt x="14706" y="74815"/>
                </a:lnTo>
                <a:lnTo>
                  <a:pt x="37098" y="74815"/>
                </a:lnTo>
                <a:lnTo>
                  <a:pt x="25902" y="79241"/>
                </a:lnTo>
                <a:close/>
              </a:path>
              <a:path w="940435" h="158750">
                <a:moveTo>
                  <a:pt x="925601" y="83667"/>
                </a:moveTo>
                <a:lnTo>
                  <a:pt x="914405" y="79241"/>
                </a:lnTo>
                <a:lnTo>
                  <a:pt x="925601" y="74815"/>
                </a:lnTo>
                <a:lnTo>
                  <a:pt x="925601" y="83667"/>
                </a:lnTo>
                <a:close/>
              </a:path>
              <a:path w="940435" h="158750">
                <a:moveTo>
                  <a:pt x="929128" y="83667"/>
                </a:moveTo>
                <a:lnTo>
                  <a:pt x="925601" y="83667"/>
                </a:lnTo>
                <a:lnTo>
                  <a:pt x="925601" y="74815"/>
                </a:lnTo>
                <a:lnTo>
                  <a:pt x="929097" y="74815"/>
                </a:lnTo>
                <a:lnTo>
                  <a:pt x="940308" y="79248"/>
                </a:lnTo>
                <a:lnTo>
                  <a:pt x="929128" y="83667"/>
                </a:lnTo>
                <a:close/>
              </a:path>
              <a:path w="940435" h="158750">
                <a:moveTo>
                  <a:pt x="37098" y="83667"/>
                </a:moveTo>
                <a:lnTo>
                  <a:pt x="14706" y="83667"/>
                </a:lnTo>
                <a:lnTo>
                  <a:pt x="25918" y="79248"/>
                </a:lnTo>
                <a:lnTo>
                  <a:pt x="37098" y="83667"/>
                </a:lnTo>
                <a:close/>
              </a:path>
              <a:path w="940435" h="158750">
                <a:moveTo>
                  <a:pt x="757609" y="151472"/>
                </a:moveTo>
                <a:lnTo>
                  <a:pt x="749401" y="151472"/>
                </a:lnTo>
                <a:lnTo>
                  <a:pt x="749401" y="144470"/>
                </a:lnTo>
                <a:lnTo>
                  <a:pt x="914421" y="79248"/>
                </a:lnTo>
                <a:lnTo>
                  <a:pt x="925601" y="83667"/>
                </a:lnTo>
                <a:lnTo>
                  <a:pt x="929128" y="83667"/>
                </a:lnTo>
                <a:lnTo>
                  <a:pt x="757609" y="151472"/>
                </a:lnTo>
                <a:close/>
              </a:path>
              <a:path w="940435" h="158750">
                <a:moveTo>
                  <a:pt x="200431" y="151472"/>
                </a:moveTo>
                <a:lnTo>
                  <a:pt x="190906" y="151472"/>
                </a:lnTo>
                <a:lnTo>
                  <a:pt x="197408" y="147040"/>
                </a:lnTo>
                <a:lnTo>
                  <a:pt x="190906" y="144470"/>
                </a:lnTo>
                <a:lnTo>
                  <a:pt x="190906" y="110591"/>
                </a:lnTo>
                <a:lnTo>
                  <a:pt x="749401" y="110591"/>
                </a:lnTo>
                <a:lnTo>
                  <a:pt x="749401" y="115354"/>
                </a:lnTo>
                <a:lnTo>
                  <a:pt x="200431" y="115354"/>
                </a:lnTo>
                <a:lnTo>
                  <a:pt x="195668" y="120116"/>
                </a:lnTo>
                <a:lnTo>
                  <a:pt x="200431" y="120116"/>
                </a:lnTo>
                <a:lnTo>
                  <a:pt x="200431" y="151472"/>
                </a:lnTo>
                <a:close/>
              </a:path>
              <a:path w="940435" h="158750">
                <a:moveTo>
                  <a:pt x="200431" y="120116"/>
                </a:moveTo>
                <a:lnTo>
                  <a:pt x="195668" y="120116"/>
                </a:lnTo>
                <a:lnTo>
                  <a:pt x="200431" y="115354"/>
                </a:lnTo>
                <a:lnTo>
                  <a:pt x="200431" y="120116"/>
                </a:lnTo>
                <a:close/>
              </a:path>
              <a:path w="940435" h="158750">
                <a:moveTo>
                  <a:pt x="739876" y="120116"/>
                </a:moveTo>
                <a:lnTo>
                  <a:pt x="200431" y="120116"/>
                </a:lnTo>
                <a:lnTo>
                  <a:pt x="200431" y="115354"/>
                </a:lnTo>
                <a:lnTo>
                  <a:pt x="739876" y="115354"/>
                </a:lnTo>
                <a:lnTo>
                  <a:pt x="739876" y="120116"/>
                </a:lnTo>
                <a:close/>
              </a:path>
              <a:path w="940435" h="158750">
                <a:moveTo>
                  <a:pt x="739876" y="158483"/>
                </a:moveTo>
                <a:lnTo>
                  <a:pt x="739876" y="115354"/>
                </a:lnTo>
                <a:lnTo>
                  <a:pt x="744639" y="120116"/>
                </a:lnTo>
                <a:lnTo>
                  <a:pt x="749401" y="120116"/>
                </a:lnTo>
                <a:lnTo>
                  <a:pt x="749401" y="144470"/>
                </a:lnTo>
                <a:lnTo>
                  <a:pt x="742899" y="147040"/>
                </a:lnTo>
                <a:lnTo>
                  <a:pt x="749401" y="151472"/>
                </a:lnTo>
                <a:lnTo>
                  <a:pt x="757609" y="151472"/>
                </a:lnTo>
                <a:lnTo>
                  <a:pt x="739876" y="158483"/>
                </a:lnTo>
                <a:close/>
              </a:path>
              <a:path w="940435" h="158750">
                <a:moveTo>
                  <a:pt x="749401" y="120116"/>
                </a:moveTo>
                <a:lnTo>
                  <a:pt x="744639" y="120116"/>
                </a:lnTo>
                <a:lnTo>
                  <a:pt x="739876" y="115354"/>
                </a:lnTo>
                <a:lnTo>
                  <a:pt x="749401" y="115354"/>
                </a:lnTo>
                <a:lnTo>
                  <a:pt x="749401" y="120116"/>
                </a:lnTo>
                <a:close/>
              </a:path>
              <a:path w="940435" h="158750">
                <a:moveTo>
                  <a:pt x="190906" y="151472"/>
                </a:moveTo>
                <a:lnTo>
                  <a:pt x="190906" y="144470"/>
                </a:lnTo>
                <a:lnTo>
                  <a:pt x="197408" y="147040"/>
                </a:lnTo>
                <a:lnTo>
                  <a:pt x="190906" y="151472"/>
                </a:lnTo>
                <a:close/>
              </a:path>
              <a:path w="940435" h="158750">
                <a:moveTo>
                  <a:pt x="749401" y="151472"/>
                </a:moveTo>
                <a:lnTo>
                  <a:pt x="742899" y="147040"/>
                </a:lnTo>
                <a:lnTo>
                  <a:pt x="749401" y="144470"/>
                </a:lnTo>
                <a:lnTo>
                  <a:pt x="749401" y="15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43400" y="2045207"/>
            <a:ext cx="914400" cy="143510"/>
          </a:xfrm>
          <a:custGeom>
            <a:avLst/>
            <a:gdLst/>
            <a:ahLst/>
            <a:cxnLst/>
            <a:rect l="l" t="t" r="r" b="b"/>
            <a:pathLst>
              <a:path w="914400" h="143510">
                <a:moveTo>
                  <a:pt x="182879" y="143256"/>
                </a:moveTo>
                <a:lnTo>
                  <a:pt x="0" y="71628"/>
                </a:lnTo>
                <a:lnTo>
                  <a:pt x="182879" y="0"/>
                </a:lnTo>
                <a:lnTo>
                  <a:pt x="182879" y="35052"/>
                </a:lnTo>
                <a:lnTo>
                  <a:pt x="821014" y="35052"/>
                </a:lnTo>
                <a:lnTo>
                  <a:pt x="914400" y="71628"/>
                </a:lnTo>
                <a:lnTo>
                  <a:pt x="821014" y="108204"/>
                </a:lnTo>
                <a:lnTo>
                  <a:pt x="182879" y="108204"/>
                </a:lnTo>
                <a:lnTo>
                  <a:pt x="182879" y="143256"/>
                </a:lnTo>
                <a:close/>
              </a:path>
              <a:path w="914400" h="143510">
                <a:moveTo>
                  <a:pt x="821014" y="35052"/>
                </a:moveTo>
                <a:lnTo>
                  <a:pt x="731520" y="35052"/>
                </a:lnTo>
                <a:lnTo>
                  <a:pt x="731520" y="0"/>
                </a:lnTo>
                <a:lnTo>
                  <a:pt x="821014" y="35052"/>
                </a:lnTo>
                <a:close/>
              </a:path>
              <a:path w="914400" h="143510">
                <a:moveTo>
                  <a:pt x="731520" y="143256"/>
                </a:moveTo>
                <a:lnTo>
                  <a:pt x="731520" y="108204"/>
                </a:lnTo>
                <a:lnTo>
                  <a:pt x="821014" y="108204"/>
                </a:lnTo>
                <a:lnTo>
                  <a:pt x="731520" y="14325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0446" y="2037689"/>
            <a:ext cx="940435" cy="158750"/>
          </a:xfrm>
          <a:custGeom>
            <a:avLst/>
            <a:gdLst/>
            <a:ahLst/>
            <a:cxnLst/>
            <a:rect l="l" t="t" r="r" b="b"/>
            <a:pathLst>
              <a:path w="940435" h="158750">
                <a:moveTo>
                  <a:pt x="200431" y="158483"/>
                </a:moveTo>
                <a:lnTo>
                  <a:pt x="0" y="79248"/>
                </a:lnTo>
                <a:lnTo>
                  <a:pt x="200431" y="0"/>
                </a:lnTo>
                <a:lnTo>
                  <a:pt x="200431" y="7010"/>
                </a:lnTo>
                <a:lnTo>
                  <a:pt x="190906" y="7010"/>
                </a:lnTo>
                <a:lnTo>
                  <a:pt x="190906" y="14013"/>
                </a:lnTo>
                <a:lnTo>
                  <a:pt x="37098" y="74815"/>
                </a:lnTo>
                <a:lnTo>
                  <a:pt x="14706" y="74815"/>
                </a:lnTo>
                <a:lnTo>
                  <a:pt x="14706" y="83667"/>
                </a:lnTo>
                <a:lnTo>
                  <a:pt x="37098" y="83667"/>
                </a:lnTo>
                <a:lnTo>
                  <a:pt x="190906" y="144470"/>
                </a:lnTo>
                <a:lnTo>
                  <a:pt x="190906" y="151472"/>
                </a:lnTo>
                <a:lnTo>
                  <a:pt x="200431" y="151472"/>
                </a:lnTo>
                <a:lnTo>
                  <a:pt x="200431" y="158483"/>
                </a:lnTo>
                <a:close/>
              </a:path>
              <a:path w="940435" h="158750">
                <a:moveTo>
                  <a:pt x="739876" y="43129"/>
                </a:moveTo>
                <a:lnTo>
                  <a:pt x="739876" y="0"/>
                </a:lnTo>
                <a:lnTo>
                  <a:pt x="757607" y="7010"/>
                </a:lnTo>
                <a:lnTo>
                  <a:pt x="749401" y="7010"/>
                </a:lnTo>
                <a:lnTo>
                  <a:pt x="742899" y="11442"/>
                </a:lnTo>
                <a:lnTo>
                  <a:pt x="749401" y="14013"/>
                </a:lnTo>
                <a:lnTo>
                  <a:pt x="749401" y="38366"/>
                </a:lnTo>
                <a:lnTo>
                  <a:pt x="744639" y="38366"/>
                </a:lnTo>
                <a:lnTo>
                  <a:pt x="739876" y="43129"/>
                </a:lnTo>
                <a:close/>
              </a:path>
              <a:path w="940435" h="158750">
                <a:moveTo>
                  <a:pt x="190906" y="14013"/>
                </a:moveTo>
                <a:lnTo>
                  <a:pt x="190906" y="7010"/>
                </a:lnTo>
                <a:lnTo>
                  <a:pt x="197408" y="11442"/>
                </a:lnTo>
                <a:lnTo>
                  <a:pt x="190906" y="14013"/>
                </a:lnTo>
                <a:close/>
              </a:path>
              <a:path w="940435" h="158750">
                <a:moveTo>
                  <a:pt x="749401" y="47891"/>
                </a:moveTo>
                <a:lnTo>
                  <a:pt x="190906" y="47891"/>
                </a:lnTo>
                <a:lnTo>
                  <a:pt x="190906" y="14013"/>
                </a:lnTo>
                <a:lnTo>
                  <a:pt x="197408" y="11442"/>
                </a:lnTo>
                <a:lnTo>
                  <a:pt x="190906" y="7010"/>
                </a:lnTo>
                <a:lnTo>
                  <a:pt x="200431" y="7010"/>
                </a:lnTo>
                <a:lnTo>
                  <a:pt x="200431" y="38366"/>
                </a:lnTo>
                <a:lnTo>
                  <a:pt x="195668" y="38366"/>
                </a:lnTo>
                <a:lnTo>
                  <a:pt x="200431" y="43129"/>
                </a:lnTo>
                <a:lnTo>
                  <a:pt x="749401" y="43129"/>
                </a:lnTo>
                <a:lnTo>
                  <a:pt x="749401" y="47891"/>
                </a:lnTo>
                <a:close/>
              </a:path>
              <a:path w="940435" h="158750">
                <a:moveTo>
                  <a:pt x="749401" y="14013"/>
                </a:moveTo>
                <a:lnTo>
                  <a:pt x="742899" y="11442"/>
                </a:lnTo>
                <a:lnTo>
                  <a:pt x="749401" y="7010"/>
                </a:lnTo>
                <a:lnTo>
                  <a:pt x="749401" y="14013"/>
                </a:lnTo>
                <a:close/>
              </a:path>
              <a:path w="940435" h="158750">
                <a:moveTo>
                  <a:pt x="914405" y="79241"/>
                </a:moveTo>
                <a:lnTo>
                  <a:pt x="749401" y="14013"/>
                </a:lnTo>
                <a:lnTo>
                  <a:pt x="749401" y="7010"/>
                </a:lnTo>
                <a:lnTo>
                  <a:pt x="757607" y="7010"/>
                </a:lnTo>
                <a:lnTo>
                  <a:pt x="929097" y="74815"/>
                </a:lnTo>
                <a:lnTo>
                  <a:pt x="925601" y="74815"/>
                </a:lnTo>
                <a:lnTo>
                  <a:pt x="914405" y="79241"/>
                </a:lnTo>
                <a:close/>
              </a:path>
              <a:path w="940435" h="158750">
                <a:moveTo>
                  <a:pt x="200431" y="43129"/>
                </a:moveTo>
                <a:lnTo>
                  <a:pt x="195668" y="38366"/>
                </a:lnTo>
                <a:lnTo>
                  <a:pt x="200431" y="38366"/>
                </a:lnTo>
                <a:lnTo>
                  <a:pt x="200431" y="43129"/>
                </a:lnTo>
                <a:close/>
              </a:path>
              <a:path w="940435" h="158750">
                <a:moveTo>
                  <a:pt x="739876" y="43129"/>
                </a:moveTo>
                <a:lnTo>
                  <a:pt x="200431" y="43129"/>
                </a:lnTo>
                <a:lnTo>
                  <a:pt x="200431" y="38366"/>
                </a:lnTo>
                <a:lnTo>
                  <a:pt x="739876" y="38366"/>
                </a:lnTo>
                <a:lnTo>
                  <a:pt x="739876" y="43129"/>
                </a:lnTo>
                <a:close/>
              </a:path>
              <a:path w="940435" h="158750">
                <a:moveTo>
                  <a:pt x="749401" y="43129"/>
                </a:moveTo>
                <a:lnTo>
                  <a:pt x="739876" y="43129"/>
                </a:lnTo>
                <a:lnTo>
                  <a:pt x="744639" y="38366"/>
                </a:lnTo>
                <a:lnTo>
                  <a:pt x="749401" y="38366"/>
                </a:lnTo>
                <a:lnTo>
                  <a:pt x="749401" y="43129"/>
                </a:lnTo>
                <a:close/>
              </a:path>
              <a:path w="940435" h="158750">
                <a:moveTo>
                  <a:pt x="14706" y="83667"/>
                </a:moveTo>
                <a:lnTo>
                  <a:pt x="14706" y="74815"/>
                </a:lnTo>
                <a:lnTo>
                  <a:pt x="25902" y="79241"/>
                </a:lnTo>
                <a:lnTo>
                  <a:pt x="14706" y="83667"/>
                </a:lnTo>
                <a:close/>
              </a:path>
              <a:path w="940435" h="158750">
                <a:moveTo>
                  <a:pt x="25902" y="79241"/>
                </a:moveTo>
                <a:lnTo>
                  <a:pt x="14706" y="74815"/>
                </a:lnTo>
                <a:lnTo>
                  <a:pt x="37098" y="74815"/>
                </a:lnTo>
                <a:lnTo>
                  <a:pt x="25902" y="79241"/>
                </a:lnTo>
                <a:close/>
              </a:path>
              <a:path w="940435" h="158750">
                <a:moveTo>
                  <a:pt x="925601" y="83667"/>
                </a:moveTo>
                <a:lnTo>
                  <a:pt x="914405" y="79241"/>
                </a:lnTo>
                <a:lnTo>
                  <a:pt x="925601" y="74815"/>
                </a:lnTo>
                <a:lnTo>
                  <a:pt x="925601" y="83667"/>
                </a:lnTo>
                <a:close/>
              </a:path>
              <a:path w="940435" h="158750">
                <a:moveTo>
                  <a:pt x="929128" y="83667"/>
                </a:moveTo>
                <a:lnTo>
                  <a:pt x="925601" y="83667"/>
                </a:lnTo>
                <a:lnTo>
                  <a:pt x="925601" y="74815"/>
                </a:lnTo>
                <a:lnTo>
                  <a:pt x="929097" y="74815"/>
                </a:lnTo>
                <a:lnTo>
                  <a:pt x="940307" y="79248"/>
                </a:lnTo>
                <a:lnTo>
                  <a:pt x="929128" y="83667"/>
                </a:lnTo>
                <a:close/>
              </a:path>
              <a:path w="940435" h="158750">
                <a:moveTo>
                  <a:pt x="37098" y="83667"/>
                </a:moveTo>
                <a:lnTo>
                  <a:pt x="14706" y="83667"/>
                </a:lnTo>
                <a:lnTo>
                  <a:pt x="25918" y="79248"/>
                </a:lnTo>
                <a:lnTo>
                  <a:pt x="37098" y="83667"/>
                </a:lnTo>
                <a:close/>
              </a:path>
              <a:path w="940435" h="158750">
                <a:moveTo>
                  <a:pt x="757609" y="151472"/>
                </a:moveTo>
                <a:lnTo>
                  <a:pt x="749401" y="151472"/>
                </a:lnTo>
                <a:lnTo>
                  <a:pt x="749401" y="144470"/>
                </a:lnTo>
                <a:lnTo>
                  <a:pt x="914421" y="79248"/>
                </a:lnTo>
                <a:lnTo>
                  <a:pt x="925601" y="83667"/>
                </a:lnTo>
                <a:lnTo>
                  <a:pt x="929128" y="83667"/>
                </a:lnTo>
                <a:lnTo>
                  <a:pt x="757609" y="151472"/>
                </a:lnTo>
                <a:close/>
              </a:path>
              <a:path w="940435" h="158750">
                <a:moveTo>
                  <a:pt x="200431" y="151472"/>
                </a:moveTo>
                <a:lnTo>
                  <a:pt x="190906" y="151472"/>
                </a:lnTo>
                <a:lnTo>
                  <a:pt x="197408" y="147040"/>
                </a:lnTo>
                <a:lnTo>
                  <a:pt x="190906" y="144470"/>
                </a:lnTo>
                <a:lnTo>
                  <a:pt x="190906" y="110591"/>
                </a:lnTo>
                <a:lnTo>
                  <a:pt x="749401" y="110591"/>
                </a:lnTo>
                <a:lnTo>
                  <a:pt x="749401" y="115354"/>
                </a:lnTo>
                <a:lnTo>
                  <a:pt x="200431" y="115354"/>
                </a:lnTo>
                <a:lnTo>
                  <a:pt x="195668" y="120116"/>
                </a:lnTo>
                <a:lnTo>
                  <a:pt x="200431" y="120116"/>
                </a:lnTo>
                <a:lnTo>
                  <a:pt x="200431" y="151472"/>
                </a:lnTo>
                <a:close/>
              </a:path>
              <a:path w="940435" h="158750">
                <a:moveTo>
                  <a:pt x="200431" y="120116"/>
                </a:moveTo>
                <a:lnTo>
                  <a:pt x="195668" y="120116"/>
                </a:lnTo>
                <a:lnTo>
                  <a:pt x="200431" y="115354"/>
                </a:lnTo>
                <a:lnTo>
                  <a:pt x="200431" y="120116"/>
                </a:lnTo>
                <a:close/>
              </a:path>
              <a:path w="940435" h="158750">
                <a:moveTo>
                  <a:pt x="739876" y="120116"/>
                </a:moveTo>
                <a:lnTo>
                  <a:pt x="200431" y="120116"/>
                </a:lnTo>
                <a:lnTo>
                  <a:pt x="200431" y="115354"/>
                </a:lnTo>
                <a:lnTo>
                  <a:pt x="739876" y="115354"/>
                </a:lnTo>
                <a:lnTo>
                  <a:pt x="739876" y="120116"/>
                </a:lnTo>
                <a:close/>
              </a:path>
              <a:path w="940435" h="158750">
                <a:moveTo>
                  <a:pt x="739876" y="158483"/>
                </a:moveTo>
                <a:lnTo>
                  <a:pt x="739876" y="115354"/>
                </a:lnTo>
                <a:lnTo>
                  <a:pt x="744639" y="120116"/>
                </a:lnTo>
                <a:lnTo>
                  <a:pt x="749401" y="120116"/>
                </a:lnTo>
                <a:lnTo>
                  <a:pt x="749401" y="144470"/>
                </a:lnTo>
                <a:lnTo>
                  <a:pt x="742899" y="147040"/>
                </a:lnTo>
                <a:lnTo>
                  <a:pt x="749401" y="151472"/>
                </a:lnTo>
                <a:lnTo>
                  <a:pt x="757609" y="151472"/>
                </a:lnTo>
                <a:lnTo>
                  <a:pt x="739876" y="158483"/>
                </a:lnTo>
                <a:close/>
              </a:path>
              <a:path w="940435" h="158750">
                <a:moveTo>
                  <a:pt x="749401" y="120116"/>
                </a:moveTo>
                <a:lnTo>
                  <a:pt x="744639" y="120116"/>
                </a:lnTo>
                <a:lnTo>
                  <a:pt x="739876" y="115354"/>
                </a:lnTo>
                <a:lnTo>
                  <a:pt x="749401" y="115354"/>
                </a:lnTo>
                <a:lnTo>
                  <a:pt x="749401" y="120116"/>
                </a:lnTo>
                <a:close/>
              </a:path>
              <a:path w="940435" h="158750">
                <a:moveTo>
                  <a:pt x="190906" y="151472"/>
                </a:moveTo>
                <a:lnTo>
                  <a:pt x="190906" y="144470"/>
                </a:lnTo>
                <a:lnTo>
                  <a:pt x="197408" y="147040"/>
                </a:lnTo>
                <a:lnTo>
                  <a:pt x="190906" y="151472"/>
                </a:lnTo>
                <a:close/>
              </a:path>
              <a:path w="940435" h="158750">
                <a:moveTo>
                  <a:pt x="749401" y="151472"/>
                </a:moveTo>
                <a:lnTo>
                  <a:pt x="742899" y="147040"/>
                </a:lnTo>
                <a:lnTo>
                  <a:pt x="749401" y="144470"/>
                </a:lnTo>
                <a:lnTo>
                  <a:pt x="749401" y="151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45874" y="1858048"/>
            <a:ext cx="27686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70" i="1">
                <a:solidFill>
                  <a:srgbClr val="FFFFFF"/>
                </a:solidFill>
                <a:latin typeface="Times New Roman"/>
                <a:cs typeface="Times New Roman"/>
              </a:rPr>
              <a:t>Am</a:t>
            </a:r>
            <a:r>
              <a:rPr dirty="0" sz="2850" spc="-1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50" spc="-1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1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11812" y="1267155"/>
            <a:ext cx="273685" cy="0"/>
          </a:xfrm>
          <a:custGeom>
            <a:avLst/>
            <a:gdLst/>
            <a:ahLst/>
            <a:cxnLst/>
            <a:rect l="l" t="t" r="r" b="b"/>
            <a:pathLst>
              <a:path w="273685" h="0">
                <a:moveTo>
                  <a:pt x="0" y="0"/>
                </a:moveTo>
                <a:lnTo>
                  <a:pt x="27315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78816" y="1267155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 h="0">
                <a:moveTo>
                  <a:pt x="0" y="0"/>
                </a:moveTo>
                <a:lnTo>
                  <a:pt x="24973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22402" y="1267155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64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493562" y="688614"/>
            <a:ext cx="1598930" cy="103759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 marR="17780" indent="40005">
              <a:lnSpc>
                <a:spcPct val="116500"/>
              </a:lnSpc>
              <a:spcBef>
                <a:spcPts val="95"/>
              </a:spcBef>
              <a:tabLst>
                <a:tab pos="720725" algn="l"/>
                <a:tab pos="1390015" algn="l"/>
              </a:tabLst>
            </a:pP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baseline="-34113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4113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baseline="-34113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4113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C 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b="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850" b="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05187" y="10588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86200" y="10588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3393503" y="1011973"/>
            <a:ext cx="728980" cy="12636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5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dirty="0" sz="2950" spc="-3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950" spc="-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-50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9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950" spc="-4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81375" y="18669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86200" y="18669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77000" y="4267200"/>
            <a:ext cx="2362200" cy="1143000"/>
          </a:xfrm>
          <a:custGeom>
            <a:avLst/>
            <a:gdLst/>
            <a:ahLst/>
            <a:cxnLst/>
            <a:rect l="l" t="t" r="r" b="b"/>
            <a:pathLst>
              <a:path w="2362200" h="1143000">
                <a:moveTo>
                  <a:pt x="1772411" y="1143000"/>
                </a:moveTo>
                <a:lnTo>
                  <a:pt x="0" y="1143000"/>
                </a:lnTo>
                <a:lnTo>
                  <a:pt x="591311" y="0"/>
                </a:lnTo>
                <a:lnTo>
                  <a:pt x="2362200" y="0"/>
                </a:lnTo>
                <a:lnTo>
                  <a:pt x="1772411" y="11430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027987" y="3733800"/>
            <a:ext cx="50800" cy="990600"/>
          </a:xfrm>
          <a:custGeom>
            <a:avLst/>
            <a:gdLst/>
            <a:ahLst/>
            <a:cxnLst/>
            <a:rect l="l" t="t" r="r" b="b"/>
            <a:pathLst>
              <a:path w="50800" h="990600">
                <a:moveTo>
                  <a:pt x="15875" y="127000"/>
                </a:moveTo>
                <a:lnTo>
                  <a:pt x="0" y="127000"/>
                </a:lnTo>
                <a:lnTo>
                  <a:pt x="25400" y="0"/>
                </a:lnTo>
                <a:lnTo>
                  <a:pt x="38100" y="63500"/>
                </a:lnTo>
                <a:lnTo>
                  <a:pt x="15875" y="63500"/>
                </a:lnTo>
                <a:lnTo>
                  <a:pt x="15875" y="127000"/>
                </a:lnTo>
                <a:close/>
              </a:path>
              <a:path w="50800" h="990600">
                <a:moveTo>
                  <a:pt x="34925" y="990600"/>
                </a:moveTo>
                <a:lnTo>
                  <a:pt x="15875" y="990600"/>
                </a:lnTo>
                <a:lnTo>
                  <a:pt x="15875" y="63500"/>
                </a:lnTo>
                <a:lnTo>
                  <a:pt x="34925" y="63500"/>
                </a:lnTo>
                <a:lnTo>
                  <a:pt x="34925" y="990600"/>
                </a:lnTo>
                <a:close/>
              </a:path>
              <a:path w="50800" h="990600">
                <a:moveTo>
                  <a:pt x="50800" y="127000"/>
                </a:moveTo>
                <a:lnTo>
                  <a:pt x="34925" y="127000"/>
                </a:lnTo>
                <a:lnTo>
                  <a:pt x="34925" y="63500"/>
                </a:lnTo>
                <a:lnTo>
                  <a:pt x="38100" y="63500"/>
                </a:lnTo>
                <a:lnTo>
                  <a:pt x="50800" y="127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89837" y="5410200"/>
            <a:ext cx="0" cy="685800"/>
          </a:xfrm>
          <a:custGeom>
            <a:avLst/>
            <a:gdLst/>
            <a:ahLst/>
            <a:cxnLst/>
            <a:rect l="l" t="t" r="r" b="b"/>
            <a:pathLst>
              <a:path w="0"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561353" y="3581400"/>
            <a:ext cx="63408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260320" y="5303997"/>
            <a:ext cx="2940685" cy="1069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6215" marR="43180" indent="-146050">
              <a:lnSpc>
                <a:spcPct val="120100"/>
              </a:lnSpc>
              <a:spcBef>
                <a:spcPts val="95"/>
              </a:spcBef>
              <a:tabLst>
                <a:tab pos="1147445" algn="l"/>
                <a:tab pos="2533650" algn="l"/>
              </a:tabLst>
            </a:pP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2850" spc="125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125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sz="2850" spc="1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34113" sz="4275" spc="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y 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Symbol"/>
                <a:cs typeface="Symbol"/>
              </a:rPr>
              <a:t>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2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34113" sz="4275" spc="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z 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-45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4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2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2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3	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1940" y="3502661"/>
            <a:ext cx="6528434" cy="1838960"/>
          </a:xfrm>
          <a:prstGeom prst="rect">
            <a:avLst/>
          </a:prstGeom>
        </p:spPr>
        <p:txBody>
          <a:bodyPr wrap="square" lIns="0" tIns="187960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148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解:</a:t>
            </a:r>
            <a:r>
              <a:rPr dirty="0" sz="2800" spc="-30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取已知平面的法向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4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7797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-7797" sz="4275" spc="-3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7797" sz="4275" spc="-11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5">
                <a:solidFill>
                  <a:srgbClr val="FFFF00"/>
                </a:solidFill>
                <a:latin typeface="Times New Roman"/>
                <a:cs typeface="Times New Roman"/>
              </a:rPr>
              <a:t>(2</a:t>
            </a:r>
            <a:r>
              <a:rPr dirty="0" baseline="-7797" sz="4275" spc="-6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baseline="-7797" sz="4275" spc="-11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5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baseline="-7797" sz="4275" spc="-39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142">
                <a:solidFill>
                  <a:srgbClr val="FFFF00"/>
                </a:solidFill>
                <a:latin typeface="Times New Roman"/>
                <a:cs typeface="Times New Roman"/>
              </a:rPr>
              <a:t>3,</a:t>
            </a:r>
            <a:r>
              <a:rPr dirty="0" baseline="-7797" sz="4275" spc="-57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7797" sz="4275" spc="-150">
                <a:solidFill>
                  <a:srgbClr val="FFFF00"/>
                </a:solidFill>
                <a:latin typeface="Times New Roman"/>
                <a:cs typeface="Times New Roman"/>
              </a:rPr>
              <a:t>1)</a:t>
            </a:r>
            <a:endParaRPr baseline="-7797" sz="4275">
              <a:latin typeface="Times New Roman"/>
              <a:cs typeface="Times New Roman"/>
            </a:endParaRPr>
          </a:p>
          <a:p>
            <a:pPr marL="571500" marR="2393315" indent="-533400">
              <a:lnSpc>
                <a:spcPts val="4800"/>
              </a:lnSpc>
              <a:spcBef>
                <a:spcPts val="28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为所求直线的方向向量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 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则直线的对称式方程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00600" y="3771900"/>
            <a:ext cx="252412" cy="7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162023" y="3547262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29587" y="36195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358140" y="2420869"/>
            <a:ext cx="8518525" cy="116840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8100" marR="30480" indent="304800">
              <a:lnSpc>
                <a:spcPct val="131600"/>
              </a:lnSpc>
              <a:spcBef>
                <a:spcPts val="15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3.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求过点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(1,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－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2 ,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且与平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8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49" sz="4275" spc="16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1949" sz="4275" spc="16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1949" sz="4275" spc="-21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-3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9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baseline="1949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1949" sz="4275" spc="-1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1949" sz="4275" spc="-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-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baseline="1949" sz="4275" spc="-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-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1949" sz="4275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6944" sz="4200">
                <a:solidFill>
                  <a:srgbClr val="FFFFFF"/>
                </a:solidFill>
                <a:latin typeface="新宋体"/>
                <a:cs typeface="新宋体"/>
              </a:rPr>
              <a:t>垂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直的直线方程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162685"/>
            <a:ext cx="25234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1.</a:t>
            </a:r>
            <a:r>
              <a:rPr dirty="0" sz="2800" spc="-6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空间直线方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539" y="2070735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一般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3304222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对称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4599622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参数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式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5047" y="2454046"/>
            <a:ext cx="206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51429" y="2583307"/>
            <a:ext cx="2937510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20115" algn="l"/>
                <a:tab pos="1861820" algn="l"/>
                <a:tab pos="2798445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9647" y="2377846"/>
            <a:ext cx="3996054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18490" algn="l"/>
                <a:tab pos="1543685" algn="l"/>
                <a:tab pos="2468245" algn="l"/>
                <a:tab pos="3491865" algn="l"/>
              </a:tabLst>
            </a:pPr>
            <a:r>
              <a:rPr dirty="0" baseline="31189" sz="4275" spc="15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31189" sz="4275" spc="-68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D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9647" y="1851190"/>
            <a:ext cx="39014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6822" sz="4275" spc="1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baseline="-6822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1367" sz="2925" spc="-15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21367" sz="2925" spc="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5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baseline="-21367" sz="2925" spc="-15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48686" y="4601019"/>
            <a:ext cx="1903730" cy="905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9746" sz="4275" spc="15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-9746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60">
                <a:solidFill>
                  <a:srgbClr val="FFFFFF"/>
                </a:solidFill>
                <a:latin typeface="Times New Roman"/>
                <a:cs typeface="Times New Roman"/>
              </a:rPr>
              <a:t>0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65" i="1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baseline="3898" sz="4275" spc="-1050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baseline="-12670" sz="4275" spc="-105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r>
              <a:rPr dirty="0" baseline="-12670" sz="4275" spc="-1050">
                <a:solidFill>
                  <a:srgbClr val="FFFFFF"/>
                </a:solidFill>
                <a:latin typeface="Times New Roman"/>
                <a:cs typeface="Times New Roman"/>
              </a:rPr>
              <a:t>                           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8970" sz="3075" spc="82">
                <a:solidFill>
                  <a:srgbClr val="FFFFFF"/>
                </a:solidFill>
                <a:latin typeface="Times New Roman"/>
                <a:cs typeface="Times New Roman"/>
              </a:rPr>
              <a:t>0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50" spc="-3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68600" y="3628694"/>
            <a:ext cx="882015" cy="0"/>
          </a:xfrm>
          <a:custGeom>
            <a:avLst/>
            <a:gdLst/>
            <a:ahLst/>
            <a:cxnLst/>
            <a:rect l="l" t="t" r="r" b="b"/>
            <a:pathLst>
              <a:path w="882014" h="0">
                <a:moveTo>
                  <a:pt x="0" y="0"/>
                </a:moveTo>
                <a:lnTo>
                  <a:pt x="88200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44366" y="3628694"/>
            <a:ext cx="928369" cy="0"/>
          </a:xfrm>
          <a:custGeom>
            <a:avLst/>
            <a:gdLst/>
            <a:ahLst/>
            <a:cxnLst/>
            <a:rect l="l" t="t" r="r" b="b"/>
            <a:pathLst>
              <a:path w="928370" h="0">
                <a:moveTo>
                  <a:pt x="0" y="0"/>
                </a:moveTo>
                <a:lnTo>
                  <a:pt x="92805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166194" y="3628694"/>
            <a:ext cx="859790" cy="0"/>
          </a:xfrm>
          <a:custGeom>
            <a:avLst/>
            <a:gdLst/>
            <a:ahLst/>
            <a:cxnLst/>
            <a:rect l="l" t="t" r="r" b="b"/>
            <a:pathLst>
              <a:path w="859789" h="0">
                <a:moveTo>
                  <a:pt x="0" y="0"/>
                </a:moveTo>
                <a:lnTo>
                  <a:pt x="85977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10586" y="3038165"/>
            <a:ext cx="3627120" cy="1585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69265" marR="43180" indent="-287655">
              <a:lnSpc>
                <a:spcPct val="118000"/>
              </a:lnSpc>
              <a:spcBef>
                <a:spcPts val="90"/>
              </a:spcBef>
              <a:tabLst>
                <a:tab pos="1139190" algn="l"/>
                <a:tab pos="1808480" algn="l"/>
                <a:tab pos="2460625" algn="l"/>
                <a:tab pos="311594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22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5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60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82">
                <a:solidFill>
                  <a:srgbClr val="FFFFFF"/>
                </a:solidFill>
                <a:latin typeface="Times New Roman"/>
                <a:cs typeface="Times New Roman"/>
              </a:rPr>
              <a:t>0 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	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		p</a:t>
            </a:r>
            <a:endParaRPr sz="28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95"/>
              </a:spcBef>
            </a:pPr>
            <a:r>
              <a:rPr dirty="0" baseline="-6822" sz="4275" spc="-61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baseline="-35087" sz="4275" spc="-615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sz="2850" spc="-409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22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65" i="1">
                <a:solidFill>
                  <a:srgbClr val="FFFFFF"/>
                </a:solidFill>
                <a:latin typeface="Times New Roman"/>
                <a:cs typeface="Times New Roman"/>
              </a:rPr>
              <a:t>mt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74392" y="5727191"/>
            <a:ext cx="2807335" cy="521334"/>
          </a:xfrm>
          <a:custGeom>
            <a:avLst/>
            <a:gdLst/>
            <a:ahLst/>
            <a:cxnLst/>
            <a:rect l="l" t="t" r="r" b="b"/>
            <a:pathLst>
              <a:path w="2807335" h="521335">
                <a:moveTo>
                  <a:pt x="0" y="0"/>
                </a:moveTo>
                <a:lnTo>
                  <a:pt x="2807208" y="0"/>
                </a:lnTo>
                <a:lnTo>
                  <a:pt x="2807208" y="521208"/>
                </a:lnTo>
                <a:lnTo>
                  <a:pt x="0" y="521208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48992" y="5756300"/>
            <a:ext cx="28581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25"/>
              </a:spcBef>
            </a:pPr>
            <a:r>
              <a:rPr dirty="0" sz="2850" spc="5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55" i="1">
                <a:solidFill>
                  <a:srgbClr val="FFFF00"/>
                </a:solidFill>
                <a:latin typeface="Times New Roman"/>
                <a:cs typeface="Times New Roman"/>
              </a:rPr>
              <a:t>m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10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baseline="35230" sz="3075" spc="165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baseline="35230" sz="3075" spc="195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</a:t>
            </a:r>
            <a:r>
              <a:rPr dirty="0" sz="2850" spc="3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00"/>
                </a:solidFill>
                <a:latin typeface="Times New Roman"/>
                <a:cs typeface="Times New Roman"/>
              </a:rPr>
              <a:t>0)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69629" y="5722429"/>
            <a:ext cx="2816860" cy="530860"/>
          </a:xfrm>
          <a:custGeom>
            <a:avLst/>
            <a:gdLst/>
            <a:ahLst/>
            <a:cxnLst/>
            <a:rect l="l" t="t" r="r" b="b"/>
            <a:pathLst>
              <a:path w="2816860" h="530860">
                <a:moveTo>
                  <a:pt x="2816733" y="530733"/>
                </a:moveTo>
                <a:lnTo>
                  <a:pt x="0" y="530733"/>
                </a:lnTo>
                <a:lnTo>
                  <a:pt x="0" y="0"/>
                </a:lnTo>
                <a:lnTo>
                  <a:pt x="2816733" y="0"/>
                </a:lnTo>
                <a:lnTo>
                  <a:pt x="281673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1208"/>
                </a:lnTo>
                <a:lnTo>
                  <a:pt x="4762" y="521208"/>
                </a:lnTo>
                <a:lnTo>
                  <a:pt x="9525" y="525970"/>
                </a:lnTo>
                <a:lnTo>
                  <a:pt x="2816733" y="525970"/>
                </a:lnTo>
                <a:lnTo>
                  <a:pt x="2816733" y="530733"/>
                </a:lnTo>
                <a:close/>
              </a:path>
              <a:path w="2816860" h="5308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816860" h="530860">
                <a:moveTo>
                  <a:pt x="280720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807208" y="4762"/>
                </a:lnTo>
                <a:lnTo>
                  <a:pt x="2807208" y="9525"/>
                </a:lnTo>
                <a:close/>
              </a:path>
              <a:path w="2816860" h="530860">
                <a:moveTo>
                  <a:pt x="2807208" y="525970"/>
                </a:moveTo>
                <a:lnTo>
                  <a:pt x="2807208" y="4762"/>
                </a:lnTo>
                <a:lnTo>
                  <a:pt x="2811970" y="9525"/>
                </a:lnTo>
                <a:lnTo>
                  <a:pt x="2816733" y="9525"/>
                </a:lnTo>
                <a:lnTo>
                  <a:pt x="2816733" y="521208"/>
                </a:lnTo>
                <a:lnTo>
                  <a:pt x="2811970" y="521208"/>
                </a:lnTo>
                <a:lnTo>
                  <a:pt x="2807208" y="525970"/>
                </a:lnTo>
                <a:close/>
              </a:path>
              <a:path w="2816860" h="530860">
                <a:moveTo>
                  <a:pt x="2816733" y="9525"/>
                </a:moveTo>
                <a:lnTo>
                  <a:pt x="2811970" y="9525"/>
                </a:lnTo>
                <a:lnTo>
                  <a:pt x="2807208" y="4762"/>
                </a:lnTo>
                <a:lnTo>
                  <a:pt x="2816733" y="4762"/>
                </a:lnTo>
                <a:lnTo>
                  <a:pt x="2816733" y="9525"/>
                </a:lnTo>
                <a:close/>
              </a:path>
              <a:path w="2816860" h="530860">
                <a:moveTo>
                  <a:pt x="9525" y="525970"/>
                </a:moveTo>
                <a:lnTo>
                  <a:pt x="4762" y="521208"/>
                </a:lnTo>
                <a:lnTo>
                  <a:pt x="9525" y="521208"/>
                </a:lnTo>
                <a:lnTo>
                  <a:pt x="9525" y="525970"/>
                </a:lnTo>
                <a:close/>
              </a:path>
              <a:path w="2816860" h="530860">
                <a:moveTo>
                  <a:pt x="2807208" y="525970"/>
                </a:moveTo>
                <a:lnTo>
                  <a:pt x="9525" y="525970"/>
                </a:lnTo>
                <a:lnTo>
                  <a:pt x="9525" y="521208"/>
                </a:lnTo>
                <a:lnTo>
                  <a:pt x="2807208" y="521208"/>
                </a:lnTo>
                <a:lnTo>
                  <a:pt x="2807208" y="525970"/>
                </a:lnTo>
                <a:close/>
              </a:path>
              <a:path w="2816860" h="530860">
                <a:moveTo>
                  <a:pt x="2816733" y="525970"/>
                </a:moveTo>
                <a:lnTo>
                  <a:pt x="2807208" y="525970"/>
                </a:lnTo>
                <a:lnTo>
                  <a:pt x="2811970" y="521208"/>
                </a:lnTo>
                <a:lnTo>
                  <a:pt x="2816733" y="521208"/>
                </a:lnTo>
                <a:lnTo>
                  <a:pt x="2816733" y="52597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3262" y="376237"/>
            <a:ext cx="2044700" cy="598805"/>
          </a:xfrm>
          <a:custGeom>
            <a:avLst/>
            <a:gdLst/>
            <a:ahLst/>
            <a:cxnLst/>
            <a:rect l="l" t="t" r="r" b="b"/>
            <a:pathLst>
              <a:path w="2044700" h="598805">
                <a:moveTo>
                  <a:pt x="2044700" y="598487"/>
                </a:moveTo>
                <a:lnTo>
                  <a:pt x="0" y="598487"/>
                </a:lnTo>
                <a:lnTo>
                  <a:pt x="0" y="0"/>
                </a:lnTo>
                <a:lnTo>
                  <a:pt x="2044700" y="0"/>
                </a:lnTo>
                <a:lnTo>
                  <a:pt x="204470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88962"/>
                </a:lnTo>
                <a:lnTo>
                  <a:pt x="4762" y="588962"/>
                </a:lnTo>
                <a:lnTo>
                  <a:pt x="9525" y="593725"/>
                </a:lnTo>
                <a:lnTo>
                  <a:pt x="2044700" y="593725"/>
                </a:lnTo>
                <a:lnTo>
                  <a:pt x="2044700" y="598487"/>
                </a:lnTo>
                <a:close/>
              </a:path>
              <a:path w="2044700" h="5988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44700" h="598805">
                <a:moveTo>
                  <a:pt x="203517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035175" y="4762"/>
                </a:lnTo>
                <a:lnTo>
                  <a:pt x="2035175" y="9525"/>
                </a:lnTo>
                <a:close/>
              </a:path>
              <a:path w="2044700" h="598805">
                <a:moveTo>
                  <a:pt x="2035175" y="593725"/>
                </a:moveTo>
                <a:lnTo>
                  <a:pt x="2035175" y="4762"/>
                </a:lnTo>
                <a:lnTo>
                  <a:pt x="2039937" y="9525"/>
                </a:lnTo>
                <a:lnTo>
                  <a:pt x="2044700" y="9525"/>
                </a:lnTo>
                <a:lnTo>
                  <a:pt x="2044700" y="588962"/>
                </a:lnTo>
                <a:lnTo>
                  <a:pt x="2039937" y="588962"/>
                </a:lnTo>
                <a:lnTo>
                  <a:pt x="2035175" y="593725"/>
                </a:lnTo>
                <a:close/>
              </a:path>
              <a:path w="2044700" h="598805">
                <a:moveTo>
                  <a:pt x="2044700" y="9525"/>
                </a:moveTo>
                <a:lnTo>
                  <a:pt x="2039937" y="9525"/>
                </a:lnTo>
                <a:lnTo>
                  <a:pt x="2035175" y="4762"/>
                </a:lnTo>
                <a:lnTo>
                  <a:pt x="2044700" y="4762"/>
                </a:lnTo>
                <a:lnTo>
                  <a:pt x="2044700" y="9525"/>
                </a:lnTo>
                <a:close/>
              </a:path>
              <a:path w="2044700" h="598805">
                <a:moveTo>
                  <a:pt x="9525" y="593725"/>
                </a:moveTo>
                <a:lnTo>
                  <a:pt x="4762" y="588962"/>
                </a:lnTo>
                <a:lnTo>
                  <a:pt x="9525" y="588962"/>
                </a:lnTo>
                <a:lnTo>
                  <a:pt x="9525" y="593725"/>
                </a:lnTo>
                <a:close/>
              </a:path>
              <a:path w="2044700" h="598805">
                <a:moveTo>
                  <a:pt x="2035175" y="593725"/>
                </a:moveTo>
                <a:lnTo>
                  <a:pt x="9525" y="593725"/>
                </a:lnTo>
                <a:lnTo>
                  <a:pt x="9525" y="588962"/>
                </a:lnTo>
                <a:lnTo>
                  <a:pt x="2035175" y="588962"/>
                </a:lnTo>
                <a:lnTo>
                  <a:pt x="2035175" y="593725"/>
                </a:lnTo>
                <a:close/>
              </a:path>
              <a:path w="2044700" h="598805">
                <a:moveTo>
                  <a:pt x="2044700" y="593725"/>
                </a:moveTo>
                <a:lnTo>
                  <a:pt x="2035175" y="593725"/>
                </a:lnTo>
                <a:lnTo>
                  <a:pt x="2039937" y="588962"/>
                </a:lnTo>
                <a:lnTo>
                  <a:pt x="2044700" y="588962"/>
                </a:lnTo>
                <a:lnTo>
                  <a:pt x="2044700" y="59372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46785" y="388619"/>
            <a:ext cx="16573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内容小</a:t>
            </a:r>
            <a:r>
              <a:rPr dirty="0" spc="-10"/>
              <a:t>结</a:t>
            </a:r>
          </a:p>
        </p:txBody>
      </p:sp>
      <p:sp>
        <p:nvSpPr>
          <p:cNvPr id="20" name="object 2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9283" y="1520825"/>
            <a:ext cx="833119" cy="0"/>
          </a:xfrm>
          <a:custGeom>
            <a:avLst/>
            <a:gdLst/>
            <a:ahLst/>
            <a:cxnLst/>
            <a:rect l="l" t="t" r="r" b="b"/>
            <a:pathLst>
              <a:path w="833120" h="0">
                <a:moveTo>
                  <a:pt x="0" y="0"/>
                </a:moveTo>
                <a:lnTo>
                  <a:pt x="8329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5824" y="1520825"/>
            <a:ext cx="879475" cy="0"/>
          </a:xfrm>
          <a:custGeom>
            <a:avLst/>
            <a:gdLst/>
            <a:ahLst/>
            <a:cxnLst/>
            <a:rect l="l" t="t" r="r" b="b"/>
            <a:pathLst>
              <a:path w="879475" h="0">
                <a:moveTo>
                  <a:pt x="0" y="0"/>
                </a:moveTo>
                <a:lnTo>
                  <a:pt x="87894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98402" y="1520825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5" h="0">
                <a:moveTo>
                  <a:pt x="0" y="0"/>
                </a:moveTo>
                <a:lnTo>
                  <a:pt x="81069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946000" y="1235240"/>
            <a:ext cx="11683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26163" y="1721688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1929" y="1721688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2838" y="1721688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7709" y="1440700"/>
            <a:ext cx="1390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24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2676" y="151622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3992" y="151622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4345" y="1516227"/>
            <a:ext cx="289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84508" y="1008227"/>
            <a:ext cx="842644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1278" y="1235240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8999" y="1008227"/>
            <a:ext cx="8940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8699" y="1235240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85389" y="1008227"/>
            <a:ext cx="864869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-112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90952" y="1235240"/>
            <a:ext cx="3911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3327" y="1160233"/>
            <a:ext cx="10579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93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1695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baseline="-11695" sz="42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19082" y="2473325"/>
            <a:ext cx="880744" cy="0"/>
          </a:xfrm>
          <a:custGeom>
            <a:avLst/>
            <a:gdLst/>
            <a:ahLst/>
            <a:cxnLst/>
            <a:rect l="l" t="t" r="r" b="b"/>
            <a:pathLst>
              <a:path w="880745" h="0">
                <a:moveTo>
                  <a:pt x="0" y="0"/>
                </a:moveTo>
                <a:lnTo>
                  <a:pt x="88027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92880" y="2473325"/>
            <a:ext cx="926465" cy="0"/>
          </a:xfrm>
          <a:custGeom>
            <a:avLst/>
            <a:gdLst/>
            <a:ahLst/>
            <a:cxnLst/>
            <a:rect l="l" t="t" r="r" b="b"/>
            <a:pathLst>
              <a:path w="926464" h="0">
                <a:moveTo>
                  <a:pt x="0" y="0"/>
                </a:moveTo>
                <a:lnTo>
                  <a:pt x="92628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12689" y="2473325"/>
            <a:ext cx="858519" cy="0"/>
          </a:xfrm>
          <a:custGeom>
            <a:avLst/>
            <a:gdLst/>
            <a:ahLst/>
            <a:cxnLst/>
            <a:rect l="l" t="t" r="r" b="b"/>
            <a:pathLst>
              <a:path w="858520" h="0">
                <a:moveTo>
                  <a:pt x="0" y="0"/>
                </a:moveTo>
                <a:lnTo>
                  <a:pt x="85806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107633" y="2187740"/>
            <a:ext cx="11683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68098" y="2674188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56608" y="2674188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0273" y="2674188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6887" y="246872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70959" y="2468727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8795" y="1960727"/>
            <a:ext cx="8705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10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05641" y="2187740"/>
            <a:ext cx="2260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96042" y="1960727"/>
            <a:ext cx="9213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8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05189" y="1960727"/>
            <a:ext cx="8928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5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59685" y="2187740"/>
            <a:ext cx="16776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438275" algn="l"/>
              </a:tabLst>
            </a:pPr>
            <a:r>
              <a:rPr dirty="0" baseline="-21367" sz="2925" spc="-5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3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50" spc="-18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-42884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m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511787" y="4416425"/>
            <a:ext cx="439420" cy="0"/>
          </a:xfrm>
          <a:custGeom>
            <a:avLst/>
            <a:gdLst/>
            <a:ahLst/>
            <a:cxnLst/>
            <a:rect l="l" t="t" r="r" b="b"/>
            <a:pathLst>
              <a:path w="439420" h="0">
                <a:moveTo>
                  <a:pt x="0" y="0"/>
                </a:moveTo>
                <a:lnTo>
                  <a:pt x="43906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44310" y="4416425"/>
            <a:ext cx="358775" cy="0"/>
          </a:xfrm>
          <a:custGeom>
            <a:avLst/>
            <a:gdLst/>
            <a:ahLst/>
            <a:cxnLst/>
            <a:rect l="l" t="t" r="r" b="b"/>
            <a:pathLst>
              <a:path w="358775" h="0">
                <a:moveTo>
                  <a:pt x="0" y="0"/>
                </a:moveTo>
                <a:lnTo>
                  <a:pt x="35855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96315" y="4416425"/>
            <a:ext cx="410209" cy="0"/>
          </a:xfrm>
          <a:custGeom>
            <a:avLst/>
            <a:gdLst/>
            <a:ahLst/>
            <a:cxnLst/>
            <a:rect l="l" t="t" r="r" b="b"/>
            <a:pathLst>
              <a:path w="410209" h="0">
                <a:moveTo>
                  <a:pt x="0" y="0"/>
                </a:moveTo>
                <a:lnTo>
                  <a:pt x="40972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55424" y="4411827"/>
            <a:ext cx="20618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895350" algn="l"/>
                <a:tab pos="1693545" algn="l"/>
              </a:tabLst>
            </a:pP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67159" y="2968390"/>
            <a:ext cx="3515360" cy="1399540"/>
          </a:xfrm>
          <a:prstGeom prst="rect">
            <a:avLst/>
          </a:prstGeom>
        </p:spPr>
        <p:txBody>
          <a:bodyPr wrap="square" lIns="0" tIns="2641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080"/>
              </a:spcBef>
            </a:pP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0325" sz="3075" spc="-5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0325" sz="3075" spc="-5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0325" sz="3075" spc="-5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0325" sz="3075" spc="-5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0325" sz="3075" spc="-104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0325" sz="3075" spc="6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274955">
              <a:lnSpc>
                <a:spcPct val="100000"/>
              </a:lnSpc>
              <a:spcBef>
                <a:spcPts val="1989"/>
              </a:spcBef>
              <a:tabLst>
                <a:tab pos="782320" algn="l"/>
                <a:tab pos="1534795" algn="l"/>
                <a:tab pos="1905635" algn="l"/>
              </a:tabLst>
            </a:pP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3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127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3508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5087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4384" y="476884"/>
            <a:ext cx="261239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2.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线与线的关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系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6339" y="2142896"/>
            <a:ext cx="10572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94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6822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baseline="-6822" sz="4275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351464" y="3421418"/>
            <a:ext cx="814705" cy="167640"/>
          </a:xfrm>
          <a:custGeom>
            <a:avLst/>
            <a:gdLst/>
            <a:ahLst/>
            <a:cxnLst/>
            <a:rect l="l" t="t" r="r" b="b"/>
            <a:pathLst>
              <a:path w="814704" h="167639">
                <a:moveTo>
                  <a:pt x="174028" y="167563"/>
                </a:moveTo>
                <a:lnTo>
                  <a:pt x="0" y="83781"/>
                </a:lnTo>
                <a:lnTo>
                  <a:pt x="174028" y="0"/>
                </a:lnTo>
                <a:lnTo>
                  <a:pt x="174028" y="7581"/>
                </a:lnTo>
                <a:lnTo>
                  <a:pt x="164503" y="7581"/>
                </a:lnTo>
                <a:lnTo>
                  <a:pt x="164503" y="15163"/>
                </a:lnTo>
                <a:lnTo>
                  <a:pt x="30888" y="79489"/>
                </a:lnTo>
                <a:lnTo>
                  <a:pt x="13055" y="79489"/>
                </a:lnTo>
                <a:lnTo>
                  <a:pt x="13055" y="88074"/>
                </a:lnTo>
                <a:lnTo>
                  <a:pt x="30888" y="88074"/>
                </a:lnTo>
                <a:lnTo>
                  <a:pt x="164503" y="152399"/>
                </a:lnTo>
                <a:lnTo>
                  <a:pt x="164503" y="159981"/>
                </a:lnTo>
                <a:lnTo>
                  <a:pt x="174028" y="159981"/>
                </a:lnTo>
                <a:lnTo>
                  <a:pt x="174028" y="167563"/>
                </a:lnTo>
                <a:close/>
              </a:path>
              <a:path w="814704" h="167639">
                <a:moveTo>
                  <a:pt x="640105" y="45681"/>
                </a:moveTo>
                <a:lnTo>
                  <a:pt x="640105" y="0"/>
                </a:lnTo>
                <a:lnTo>
                  <a:pt x="655854" y="7581"/>
                </a:lnTo>
                <a:lnTo>
                  <a:pt x="649630" y="7581"/>
                </a:lnTo>
                <a:lnTo>
                  <a:pt x="642797" y="11874"/>
                </a:lnTo>
                <a:lnTo>
                  <a:pt x="649630" y="15163"/>
                </a:lnTo>
                <a:lnTo>
                  <a:pt x="649630" y="40919"/>
                </a:lnTo>
                <a:lnTo>
                  <a:pt x="644867" y="40919"/>
                </a:lnTo>
                <a:lnTo>
                  <a:pt x="640105" y="45681"/>
                </a:lnTo>
                <a:close/>
              </a:path>
              <a:path w="814704" h="167639">
                <a:moveTo>
                  <a:pt x="164503" y="15163"/>
                </a:moveTo>
                <a:lnTo>
                  <a:pt x="164503" y="7581"/>
                </a:lnTo>
                <a:lnTo>
                  <a:pt x="171335" y="11874"/>
                </a:lnTo>
                <a:lnTo>
                  <a:pt x="164503" y="15163"/>
                </a:lnTo>
                <a:close/>
              </a:path>
              <a:path w="814704" h="167639">
                <a:moveTo>
                  <a:pt x="649630" y="50444"/>
                </a:moveTo>
                <a:lnTo>
                  <a:pt x="164503" y="50444"/>
                </a:lnTo>
                <a:lnTo>
                  <a:pt x="164503" y="15163"/>
                </a:lnTo>
                <a:lnTo>
                  <a:pt x="171335" y="11874"/>
                </a:lnTo>
                <a:lnTo>
                  <a:pt x="164503" y="7581"/>
                </a:lnTo>
                <a:lnTo>
                  <a:pt x="174028" y="7581"/>
                </a:lnTo>
                <a:lnTo>
                  <a:pt x="174028" y="40919"/>
                </a:lnTo>
                <a:lnTo>
                  <a:pt x="169265" y="40919"/>
                </a:lnTo>
                <a:lnTo>
                  <a:pt x="174028" y="45681"/>
                </a:lnTo>
                <a:lnTo>
                  <a:pt x="649630" y="45681"/>
                </a:lnTo>
                <a:lnTo>
                  <a:pt x="649630" y="50444"/>
                </a:lnTo>
                <a:close/>
              </a:path>
              <a:path w="814704" h="167639">
                <a:moveTo>
                  <a:pt x="649630" y="15163"/>
                </a:moveTo>
                <a:lnTo>
                  <a:pt x="642797" y="11874"/>
                </a:lnTo>
                <a:lnTo>
                  <a:pt x="649630" y="7581"/>
                </a:lnTo>
                <a:lnTo>
                  <a:pt x="649630" y="15163"/>
                </a:lnTo>
                <a:close/>
              </a:path>
              <a:path w="814704" h="167639">
                <a:moveTo>
                  <a:pt x="792161" y="83781"/>
                </a:moveTo>
                <a:lnTo>
                  <a:pt x="649630" y="15163"/>
                </a:lnTo>
                <a:lnTo>
                  <a:pt x="649630" y="7581"/>
                </a:lnTo>
                <a:lnTo>
                  <a:pt x="655854" y="7581"/>
                </a:lnTo>
                <a:lnTo>
                  <a:pt x="805217" y="79489"/>
                </a:lnTo>
                <a:lnTo>
                  <a:pt x="801077" y="79489"/>
                </a:lnTo>
                <a:lnTo>
                  <a:pt x="792161" y="83781"/>
                </a:lnTo>
                <a:close/>
              </a:path>
              <a:path w="814704" h="167639">
                <a:moveTo>
                  <a:pt x="174028" y="45681"/>
                </a:moveTo>
                <a:lnTo>
                  <a:pt x="169265" y="40919"/>
                </a:lnTo>
                <a:lnTo>
                  <a:pt x="174028" y="40919"/>
                </a:lnTo>
                <a:lnTo>
                  <a:pt x="174028" y="45681"/>
                </a:lnTo>
                <a:close/>
              </a:path>
              <a:path w="814704" h="167639">
                <a:moveTo>
                  <a:pt x="640105" y="45681"/>
                </a:moveTo>
                <a:lnTo>
                  <a:pt x="174028" y="45681"/>
                </a:lnTo>
                <a:lnTo>
                  <a:pt x="174028" y="40919"/>
                </a:lnTo>
                <a:lnTo>
                  <a:pt x="640105" y="40919"/>
                </a:lnTo>
                <a:lnTo>
                  <a:pt x="640105" y="45681"/>
                </a:lnTo>
                <a:close/>
              </a:path>
              <a:path w="814704" h="167639">
                <a:moveTo>
                  <a:pt x="649630" y="45681"/>
                </a:moveTo>
                <a:lnTo>
                  <a:pt x="640105" y="45681"/>
                </a:lnTo>
                <a:lnTo>
                  <a:pt x="644867" y="40919"/>
                </a:lnTo>
                <a:lnTo>
                  <a:pt x="649630" y="40919"/>
                </a:lnTo>
                <a:lnTo>
                  <a:pt x="649630" y="45681"/>
                </a:lnTo>
                <a:close/>
              </a:path>
              <a:path w="814704" h="167639">
                <a:moveTo>
                  <a:pt x="13055" y="88074"/>
                </a:moveTo>
                <a:lnTo>
                  <a:pt x="13055" y="79489"/>
                </a:lnTo>
                <a:lnTo>
                  <a:pt x="21972" y="83781"/>
                </a:lnTo>
                <a:lnTo>
                  <a:pt x="13055" y="88074"/>
                </a:lnTo>
                <a:close/>
              </a:path>
              <a:path w="814704" h="167639">
                <a:moveTo>
                  <a:pt x="21972" y="83781"/>
                </a:moveTo>
                <a:lnTo>
                  <a:pt x="13055" y="79489"/>
                </a:lnTo>
                <a:lnTo>
                  <a:pt x="30888" y="79489"/>
                </a:lnTo>
                <a:lnTo>
                  <a:pt x="21972" y="83781"/>
                </a:lnTo>
                <a:close/>
              </a:path>
              <a:path w="814704" h="167639">
                <a:moveTo>
                  <a:pt x="801077" y="88074"/>
                </a:moveTo>
                <a:lnTo>
                  <a:pt x="792161" y="83781"/>
                </a:lnTo>
                <a:lnTo>
                  <a:pt x="801077" y="79489"/>
                </a:lnTo>
                <a:lnTo>
                  <a:pt x="801077" y="88074"/>
                </a:lnTo>
                <a:close/>
              </a:path>
              <a:path w="814704" h="167639">
                <a:moveTo>
                  <a:pt x="805217" y="88074"/>
                </a:moveTo>
                <a:lnTo>
                  <a:pt x="801077" y="88074"/>
                </a:lnTo>
                <a:lnTo>
                  <a:pt x="801077" y="79489"/>
                </a:lnTo>
                <a:lnTo>
                  <a:pt x="805217" y="79489"/>
                </a:lnTo>
                <a:lnTo>
                  <a:pt x="814133" y="83781"/>
                </a:lnTo>
                <a:lnTo>
                  <a:pt x="805217" y="88074"/>
                </a:lnTo>
                <a:close/>
              </a:path>
              <a:path w="814704" h="167639">
                <a:moveTo>
                  <a:pt x="30888" y="88074"/>
                </a:moveTo>
                <a:lnTo>
                  <a:pt x="13055" y="88074"/>
                </a:lnTo>
                <a:lnTo>
                  <a:pt x="21972" y="83781"/>
                </a:lnTo>
                <a:lnTo>
                  <a:pt x="30888" y="88074"/>
                </a:lnTo>
                <a:close/>
              </a:path>
              <a:path w="814704" h="167639">
                <a:moveTo>
                  <a:pt x="655854" y="159981"/>
                </a:moveTo>
                <a:lnTo>
                  <a:pt x="649630" y="159981"/>
                </a:lnTo>
                <a:lnTo>
                  <a:pt x="649630" y="152399"/>
                </a:lnTo>
                <a:lnTo>
                  <a:pt x="792161" y="83781"/>
                </a:lnTo>
                <a:lnTo>
                  <a:pt x="801077" y="88074"/>
                </a:lnTo>
                <a:lnTo>
                  <a:pt x="805217" y="88074"/>
                </a:lnTo>
                <a:lnTo>
                  <a:pt x="655854" y="159981"/>
                </a:lnTo>
                <a:close/>
              </a:path>
              <a:path w="814704" h="167639">
                <a:moveTo>
                  <a:pt x="174028" y="159981"/>
                </a:moveTo>
                <a:lnTo>
                  <a:pt x="164503" y="159981"/>
                </a:lnTo>
                <a:lnTo>
                  <a:pt x="171335" y="155689"/>
                </a:lnTo>
                <a:lnTo>
                  <a:pt x="164503" y="152399"/>
                </a:lnTo>
                <a:lnTo>
                  <a:pt x="164503" y="117119"/>
                </a:lnTo>
                <a:lnTo>
                  <a:pt x="649630" y="117119"/>
                </a:lnTo>
                <a:lnTo>
                  <a:pt x="649630" y="121881"/>
                </a:lnTo>
                <a:lnTo>
                  <a:pt x="174028" y="121881"/>
                </a:lnTo>
                <a:lnTo>
                  <a:pt x="169265" y="126644"/>
                </a:lnTo>
                <a:lnTo>
                  <a:pt x="174028" y="126644"/>
                </a:lnTo>
                <a:lnTo>
                  <a:pt x="174028" y="159981"/>
                </a:lnTo>
                <a:close/>
              </a:path>
              <a:path w="814704" h="167639">
                <a:moveTo>
                  <a:pt x="174028" y="126644"/>
                </a:moveTo>
                <a:lnTo>
                  <a:pt x="169265" y="126644"/>
                </a:lnTo>
                <a:lnTo>
                  <a:pt x="174028" y="121881"/>
                </a:lnTo>
                <a:lnTo>
                  <a:pt x="174028" y="126644"/>
                </a:lnTo>
                <a:close/>
              </a:path>
              <a:path w="814704" h="167639">
                <a:moveTo>
                  <a:pt x="640105" y="126644"/>
                </a:moveTo>
                <a:lnTo>
                  <a:pt x="174028" y="126644"/>
                </a:lnTo>
                <a:lnTo>
                  <a:pt x="174028" y="121881"/>
                </a:lnTo>
                <a:lnTo>
                  <a:pt x="640105" y="121881"/>
                </a:lnTo>
                <a:lnTo>
                  <a:pt x="640105" y="126644"/>
                </a:lnTo>
                <a:close/>
              </a:path>
              <a:path w="814704" h="167639">
                <a:moveTo>
                  <a:pt x="640105" y="167563"/>
                </a:moveTo>
                <a:lnTo>
                  <a:pt x="640105" y="121881"/>
                </a:lnTo>
                <a:lnTo>
                  <a:pt x="644867" y="126644"/>
                </a:lnTo>
                <a:lnTo>
                  <a:pt x="649630" y="126644"/>
                </a:lnTo>
                <a:lnTo>
                  <a:pt x="649630" y="152399"/>
                </a:lnTo>
                <a:lnTo>
                  <a:pt x="642797" y="155689"/>
                </a:lnTo>
                <a:lnTo>
                  <a:pt x="649630" y="159981"/>
                </a:lnTo>
                <a:lnTo>
                  <a:pt x="655854" y="159981"/>
                </a:lnTo>
                <a:lnTo>
                  <a:pt x="640105" y="167563"/>
                </a:lnTo>
                <a:close/>
              </a:path>
              <a:path w="814704" h="167639">
                <a:moveTo>
                  <a:pt x="649630" y="126644"/>
                </a:moveTo>
                <a:lnTo>
                  <a:pt x="644867" y="126644"/>
                </a:lnTo>
                <a:lnTo>
                  <a:pt x="640105" y="121881"/>
                </a:lnTo>
                <a:lnTo>
                  <a:pt x="649630" y="121881"/>
                </a:lnTo>
                <a:lnTo>
                  <a:pt x="649630" y="126644"/>
                </a:lnTo>
                <a:close/>
              </a:path>
              <a:path w="814704" h="167639">
                <a:moveTo>
                  <a:pt x="164503" y="159981"/>
                </a:moveTo>
                <a:lnTo>
                  <a:pt x="164503" y="152399"/>
                </a:lnTo>
                <a:lnTo>
                  <a:pt x="171335" y="155689"/>
                </a:lnTo>
                <a:lnTo>
                  <a:pt x="164503" y="159981"/>
                </a:lnTo>
                <a:close/>
              </a:path>
              <a:path w="814704" h="167639">
                <a:moveTo>
                  <a:pt x="649630" y="159981"/>
                </a:moveTo>
                <a:lnTo>
                  <a:pt x="642797" y="155689"/>
                </a:lnTo>
                <a:lnTo>
                  <a:pt x="649630" y="152399"/>
                </a:lnTo>
                <a:lnTo>
                  <a:pt x="649630" y="159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484814" y="4364393"/>
            <a:ext cx="814705" cy="167640"/>
          </a:xfrm>
          <a:custGeom>
            <a:avLst/>
            <a:gdLst/>
            <a:ahLst/>
            <a:cxnLst/>
            <a:rect l="l" t="t" r="r" b="b"/>
            <a:pathLst>
              <a:path w="814704" h="167639">
                <a:moveTo>
                  <a:pt x="174028" y="167563"/>
                </a:moveTo>
                <a:lnTo>
                  <a:pt x="0" y="83781"/>
                </a:lnTo>
                <a:lnTo>
                  <a:pt x="174028" y="0"/>
                </a:lnTo>
                <a:lnTo>
                  <a:pt x="174028" y="7581"/>
                </a:lnTo>
                <a:lnTo>
                  <a:pt x="164503" y="7581"/>
                </a:lnTo>
                <a:lnTo>
                  <a:pt x="164503" y="15163"/>
                </a:lnTo>
                <a:lnTo>
                  <a:pt x="30888" y="79489"/>
                </a:lnTo>
                <a:lnTo>
                  <a:pt x="13055" y="79489"/>
                </a:lnTo>
                <a:lnTo>
                  <a:pt x="13055" y="88074"/>
                </a:lnTo>
                <a:lnTo>
                  <a:pt x="30888" y="88074"/>
                </a:lnTo>
                <a:lnTo>
                  <a:pt x="164503" y="152399"/>
                </a:lnTo>
                <a:lnTo>
                  <a:pt x="164503" y="159981"/>
                </a:lnTo>
                <a:lnTo>
                  <a:pt x="174028" y="159981"/>
                </a:lnTo>
                <a:lnTo>
                  <a:pt x="174028" y="167563"/>
                </a:lnTo>
                <a:close/>
              </a:path>
              <a:path w="814704" h="167639">
                <a:moveTo>
                  <a:pt x="640105" y="45681"/>
                </a:moveTo>
                <a:lnTo>
                  <a:pt x="640105" y="0"/>
                </a:lnTo>
                <a:lnTo>
                  <a:pt x="655854" y="7581"/>
                </a:lnTo>
                <a:lnTo>
                  <a:pt x="649630" y="7581"/>
                </a:lnTo>
                <a:lnTo>
                  <a:pt x="642797" y="11874"/>
                </a:lnTo>
                <a:lnTo>
                  <a:pt x="649630" y="15163"/>
                </a:lnTo>
                <a:lnTo>
                  <a:pt x="649630" y="40919"/>
                </a:lnTo>
                <a:lnTo>
                  <a:pt x="644867" y="40919"/>
                </a:lnTo>
                <a:lnTo>
                  <a:pt x="640105" y="45681"/>
                </a:lnTo>
                <a:close/>
              </a:path>
              <a:path w="814704" h="167639">
                <a:moveTo>
                  <a:pt x="164503" y="15163"/>
                </a:moveTo>
                <a:lnTo>
                  <a:pt x="164503" y="7581"/>
                </a:lnTo>
                <a:lnTo>
                  <a:pt x="171335" y="11874"/>
                </a:lnTo>
                <a:lnTo>
                  <a:pt x="164503" y="15163"/>
                </a:lnTo>
                <a:close/>
              </a:path>
              <a:path w="814704" h="167639">
                <a:moveTo>
                  <a:pt x="649630" y="50444"/>
                </a:moveTo>
                <a:lnTo>
                  <a:pt x="164503" y="50444"/>
                </a:lnTo>
                <a:lnTo>
                  <a:pt x="164503" y="15163"/>
                </a:lnTo>
                <a:lnTo>
                  <a:pt x="171335" y="11874"/>
                </a:lnTo>
                <a:lnTo>
                  <a:pt x="164503" y="7581"/>
                </a:lnTo>
                <a:lnTo>
                  <a:pt x="174028" y="7581"/>
                </a:lnTo>
                <a:lnTo>
                  <a:pt x="174028" y="40919"/>
                </a:lnTo>
                <a:lnTo>
                  <a:pt x="169265" y="40919"/>
                </a:lnTo>
                <a:lnTo>
                  <a:pt x="174028" y="45681"/>
                </a:lnTo>
                <a:lnTo>
                  <a:pt x="649630" y="45681"/>
                </a:lnTo>
                <a:lnTo>
                  <a:pt x="649630" y="50444"/>
                </a:lnTo>
                <a:close/>
              </a:path>
              <a:path w="814704" h="167639">
                <a:moveTo>
                  <a:pt x="649630" y="15163"/>
                </a:moveTo>
                <a:lnTo>
                  <a:pt x="642797" y="11874"/>
                </a:lnTo>
                <a:lnTo>
                  <a:pt x="649630" y="7581"/>
                </a:lnTo>
                <a:lnTo>
                  <a:pt x="649630" y="15163"/>
                </a:lnTo>
                <a:close/>
              </a:path>
              <a:path w="814704" h="167639">
                <a:moveTo>
                  <a:pt x="792161" y="83781"/>
                </a:moveTo>
                <a:lnTo>
                  <a:pt x="649630" y="15163"/>
                </a:lnTo>
                <a:lnTo>
                  <a:pt x="649630" y="7581"/>
                </a:lnTo>
                <a:lnTo>
                  <a:pt x="655854" y="7581"/>
                </a:lnTo>
                <a:lnTo>
                  <a:pt x="805217" y="79489"/>
                </a:lnTo>
                <a:lnTo>
                  <a:pt x="801077" y="79489"/>
                </a:lnTo>
                <a:lnTo>
                  <a:pt x="792161" y="83781"/>
                </a:lnTo>
                <a:close/>
              </a:path>
              <a:path w="814704" h="167639">
                <a:moveTo>
                  <a:pt x="174028" y="45681"/>
                </a:moveTo>
                <a:lnTo>
                  <a:pt x="169265" y="40919"/>
                </a:lnTo>
                <a:lnTo>
                  <a:pt x="174028" y="40919"/>
                </a:lnTo>
                <a:lnTo>
                  <a:pt x="174028" y="45681"/>
                </a:lnTo>
                <a:close/>
              </a:path>
              <a:path w="814704" h="167639">
                <a:moveTo>
                  <a:pt x="640105" y="45681"/>
                </a:moveTo>
                <a:lnTo>
                  <a:pt x="174028" y="45681"/>
                </a:lnTo>
                <a:lnTo>
                  <a:pt x="174028" y="40919"/>
                </a:lnTo>
                <a:lnTo>
                  <a:pt x="640105" y="40919"/>
                </a:lnTo>
                <a:lnTo>
                  <a:pt x="640105" y="45681"/>
                </a:lnTo>
                <a:close/>
              </a:path>
              <a:path w="814704" h="167639">
                <a:moveTo>
                  <a:pt x="649630" y="45681"/>
                </a:moveTo>
                <a:lnTo>
                  <a:pt x="640105" y="45681"/>
                </a:lnTo>
                <a:lnTo>
                  <a:pt x="644867" y="40919"/>
                </a:lnTo>
                <a:lnTo>
                  <a:pt x="649630" y="40919"/>
                </a:lnTo>
                <a:lnTo>
                  <a:pt x="649630" y="45681"/>
                </a:lnTo>
                <a:close/>
              </a:path>
              <a:path w="814704" h="167639">
                <a:moveTo>
                  <a:pt x="13055" y="88074"/>
                </a:moveTo>
                <a:lnTo>
                  <a:pt x="13055" y="79489"/>
                </a:lnTo>
                <a:lnTo>
                  <a:pt x="21972" y="83781"/>
                </a:lnTo>
                <a:lnTo>
                  <a:pt x="13055" y="88074"/>
                </a:lnTo>
                <a:close/>
              </a:path>
              <a:path w="814704" h="167639">
                <a:moveTo>
                  <a:pt x="21972" y="83781"/>
                </a:moveTo>
                <a:lnTo>
                  <a:pt x="13055" y="79489"/>
                </a:lnTo>
                <a:lnTo>
                  <a:pt x="30888" y="79489"/>
                </a:lnTo>
                <a:lnTo>
                  <a:pt x="21972" y="83781"/>
                </a:lnTo>
                <a:close/>
              </a:path>
              <a:path w="814704" h="167639">
                <a:moveTo>
                  <a:pt x="801077" y="88074"/>
                </a:moveTo>
                <a:lnTo>
                  <a:pt x="792161" y="83781"/>
                </a:lnTo>
                <a:lnTo>
                  <a:pt x="801077" y="79489"/>
                </a:lnTo>
                <a:lnTo>
                  <a:pt x="801077" y="88074"/>
                </a:lnTo>
                <a:close/>
              </a:path>
              <a:path w="814704" h="167639">
                <a:moveTo>
                  <a:pt x="805217" y="88074"/>
                </a:moveTo>
                <a:lnTo>
                  <a:pt x="801077" y="88074"/>
                </a:lnTo>
                <a:lnTo>
                  <a:pt x="801077" y="79489"/>
                </a:lnTo>
                <a:lnTo>
                  <a:pt x="805217" y="79489"/>
                </a:lnTo>
                <a:lnTo>
                  <a:pt x="814133" y="83781"/>
                </a:lnTo>
                <a:lnTo>
                  <a:pt x="805217" y="88074"/>
                </a:lnTo>
                <a:close/>
              </a:path>
              <a:path w="814704" h="167639">
                <a:moveTo>
                  <a:pt x="30888" y="88074"/>
                </a:moveTo>
                <a:lnTo>
                  <a:pt x="13055" y="88074"/>
                </a:lnTo>
                <a:lnTo>
                  <a:pt x="21972" y="83781"/>
                </a:lnTo>
                <a:lnTo>
                  <a:pt x="30888" y="88074"/>
                </a:lnTo>
                <a:close/>
              </a:path>
              <a:path w="814704" h="167639">
                <a:moveTo>
                  <a:pt x="655854" y="159981"/>
                </a:moveTo>
                <a:lnTo>
                  <a:pt x="649630" y="159981"/>
                </a:lnTo>
                <a:lnTo>
                  <a:pt x="649630" y="152399"/>
                </a:lnTo>
                <a:lnTo>
                  <a:pt x="792161" y="83781"/>
                </a:lnTo>
                <a:lnTo>
                  <a:pt x="801077" y="88074"/>
                </a:lnTo>
                <a:lnTo>
                  <a:pt x="805217" y="88074"/>
                </a:lnTo>
                <a:lnTo>
                  <a:pt x="655854" y="159981"/>
                </a:lnTo>
                <a:close/>
              </a:path>
              <a:path w="814704" h="167639">
                <a:moveTo>
                  <a:pt x="174028" y="159981"/>
                </a:moveTo>
                <a:lnTo>
                  <a:pt x="164503" y="159981"/>
                </a:lnTo>
                <a:lnTo>
                  <a:pt x="171335" y="155689"/>
                </a:lnTo>
                <a:lnTo>
                  <a:pt x="164503" y="152399"/>
                </a:lnTo>
                <a:lnTo>
                  <a:pt x="164503" y="117119"/>
                </a:lnTo>
                <a:lnTo>
                  <a:pt x="649630" y="117119"/>
                </a:lnTo>
                <a:lnTo>
                  <a:pt x="649630" y="121881"/>
                </a:lnTo>
                <a:lnTo>
                  <a:pt x="174028" y="121881"/>
                </a:lnTo>
                <a:lnTo>
                  <a:pt x="169265" y="126644"/>
                </a:lnTo>
                <a:lnTo>
                  <a:pt x="174028" y="126644"/>
                </a:lnTo>
                <a:lnTo>
                  <a:pt x="174028" y="159981"/>
                </a:lnTo>
                <a:close/>
              </a:path>
              <a:path w="814704" h="167639">
                <a:moveTo>
                  <a:pt x="174028" y="126644"/>
                </a:moveTo>
                <a:lnTo>
                  <a:pt x="169265" y="126644"/>
                </a:lnTo>
                <a:lnTo>
                  <a:pt x="174028" y="121881"/>
                </a:lnTo>
                <a:lnTo>
                  <a:pt x="174028" y="126644"/>
                </a:lnTo>
                <a:close/>
              </a:path>
              <a:path w="814704" h="167639">
                <a:moveTo>
                  <a:pt x="640105" y="126644"/>
                </a:moveTo>
                <a:lnTo>
                  <a:pt x="174028" y="126644"/>
                </a:lnTo>
                <a:lnTo>
                  <a:pt x="174028" y="121881"/>
                </a:lnTo>
                <a:lnTo>
                  <a:pt x="640105" y="121881"/>
                </a:lnTo>
                <a:lnTo>
                  <a:pt x="640105" y="126644"/>
                </a:lnTo>
                <a:close/>
              </a:path>
              <a:path w="814704" h="167639">
                <a:moveTo>
                  <a:pt x="640105" y="167563"/>
                </a:moveTo>
                <a:lnTo>
                  <a:pt x="640105" y="121881"/>
                </a:lnTo>
                <a:lnTo>
                  <a:pt x="644867" y="126644"/>
                </a:lnTo>
                <a:lnTo>
                  <a:pt x="649630" y="126644"/>
                </a:lnTo>
                <a:lnTo>
                  <a:pt x="649630" y="152399"/>
                </a:lnTo>
                <a:lnTo>
                  <a:pt x="642797" y="155689"/>
                </a:lnTo>
                <a:lnTo>
                  <a:pt x="649630" y="159981"/>
                </a:lnTo>
                <a:lnTo>
                  <a:pt x="655854" y="159981"/>
                </a:lnTo>
                <a:lnTo>
                  <a:pt x="640105" y="167563"/>
                </a:lnTo>
                <a:close/>
              </a:path>
              <a:path w="814704" h="167639">
                <a:moveTo>
                  <a:pt x="649630" y="126644"/>
                </a:moveTo>
                <a:lnTo>
                  <a:pt x="644867" y="126644"/>
                </a:lnTo>
                <a:lnTo>
                  <a:pt x="640105" y="121881"/>
                </a:lnTo>
                <a:lnTo>
                  <a:pt x="649630" y="121881"/>
                </a:lnTo>
                <a:lnTo>
                  <a:pt x="649630" y="126644"/>
                </a:lnTo>
                <a:close/>
              </a:path>
              <a:path w="814704" h="167639">
                <a:moveTo>
                  <a:pt x="164503" y="159981"/>
                </a:moveTo>
                <a:lnTo>
                  <a:pt x="164503" y="152399"/>
                </a:lnTo>
                <a:lnTo>
                  <a:pt x="171335" y="155689"/>
                </a:lnTo>
                <a:lnTo>
                  <a:pt x="164503" y="159981"/>
                </a:lnTo>
                <a:close/>
              </a:path>
              <a:path w="814704" h="167639">
                <a:moveTo>
                  <a:pt x="649630" y="159981"/>
                </a:moveTo>
                <a:lnTo>
                  <a:pt x="642797" y="155689"/>
                </a:lnTo>
                <a:lnTo>
                  <a:pt x="649630" y="152399"/>
                </a:lnTo>
                <a:lnTo>
                  <a:pt x="649630" y="159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363627" y="1311897"/>
            <a:ext cx="24206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945639" algn="l"/>
              </a:tabLst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2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-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-49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373812" y="1360487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24600" y="219551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325527" y="2162162"/>
            <a:ext cx="26111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088514" algn="l"/>
              </a:tabLst>
            </a:pP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21367" sz="2925" spc="3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21367" sz="292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70822" y="3228962"/>
            <a:ext cx="14135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19400" y="3271837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52800" y="3271837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628472" y="3228962"/>
            <a:ext cx="11442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1367" sz="2925" spc="-172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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1367" sz="2925" spc="-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084637" y="421481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967596" y="4411332"/>
            <a:ext cx="75755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17855" algn="l"/>
              </a:tabLst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5962" y="4207497"/>
            <a:ext cx="29495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2190750" algn="l"/>
                <a:tab pos="2504440" algn="l"/>
              </a:tabLst>
            </a:pP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1367" sz="2925" spc="-17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1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//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21367" sz="2925" spc="-7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-2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819400" y="4249737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92487" y="4249737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94014" y="3421418"/>
            <a:ext cx="814705" cy="167640"/>
          </a:xfrm>
          <a:custGeom>
            <a:avLst/>
            <a:gdLst/>
            <a:ahLst/>
            <a:cxnLst/>
            <a:rect l="l" t="t" r="r" b="b"/>
            <a:pathLst>
              <a:path w="814705" h="167639">
                <a:moveTo>
                  <a:pt x="174028" y="167563"/>
                </a:moveTo>
                <a:lnTo>
                  <a:pt x="0" y="83781"/>
                </a:lnTo>
                <a:lnTo>
                  <a:pt x="174028" y="0"/>
                </a:lnTo>
                <a:lnTo>
                  <a:pt x="174028" y="7581"/>
                </a:lnTo>
                <a:lnTo>
                  <a:pt x="164503" y="7581"/>
                </a:lnTo>
                <a:lnTo>
                  <a:pt x="164503" y="15163"/>
                </a:lnTo>
                <a:lnTo>
                  <a:pt x="30888" y="79489"/>
                </a:lnTo>
                <a:lnTo>
                  <a:pt x="13055" y="79489"/>
                </a:lnTo>
                <a:lnTo>
                  <a:pt x="13055" y="88074"/>
                </a:lnTo>
                <a:lnTo>
                  <a:pt x="30888" y="88074"/>
                </a:lnTo>
                <a:lnTo>
                  <a:pt x="164503" y="152399"/>
                </a:lnTo>
                <a:lnTo>
                  <a:pt x="164503" y="159981"/>
                </a:lnTo>
                <a:lnTo>
                  <a:pt x="174028" y="159981"/>
                </a:lnTo>
                <a:lnTo>
                  <a:pt x="174028" y="167563"/>
                </a:lnTo>
                <a:close/>
              </a:path>
              <a:path w="814705" h="167639">
                <a:moveTo>
                  <a:pt x="640105" y="45681"/>
                </a:moveTo>
                <a:lnTo>
                  <a:pt x="640105" y="0"/>
                </a:lnTo>
                <a:lnTo>
                  <a:pt x="655854" y="7581"/>
                </a:lnTo>
                <a:lnTo>
                  <a:pt x="649630" y="7581"/>
                </a:lnTo>
                <a:lnTo>
                  <a:pt x="642797" y="11874"/>
                </a:lnTo>
                <a:lnTo>
                  <a:pt x="649630" y="15163"/>
                </a:lnTo>
                <a:lnTo>
                  <a:pt x="649630" y="40919"/>
                </a:lnTo>
                <a:lnTo>
                  <a:pt x="644867" y="40919"/>
                </a:lnTo>
                <a:lnTo>
                  <a:pt x="640105" y="45681"/>
                </a:lnTo>
                <a:close/>
              </a:path>
              <a:path w="814705" h="167639">
                <a:moveTo>
                  <a:pt x="164503" y="15163"/>
                </a:moveTo>
                <a:lnTo>
                  <a:pt x="164503" y="7581"/>
                </a:lnTo>
                <a:lnTo>
                  <a:pt x="171335" y="11874"/>
                </a:lnTo>
                <a:lnTo>
                  <a:pt x="164503" y="15163"/>
                </a:lnTo>
                <a:close/>
              </a:path>
              <a:path w="814705" h="167639">
                <a:moveTo>
                  <a:pt x="649630" y="50444"/>
                </a:moveTo>
                <a:lnTo>
                  <a:pt x="164503" y="50444"/>
                </a:lnTo>
                <a:lnTo>
                  <a:pt x="164503" y="15163"/>
                </a:lnTo>
                <a:lnTo>
                  <a:pt x="171335" y="11874"/>
                </a:lnTo>
                <a:lnTo>
                  <a:pt x="164503" y="7581"/>
                </a:lnTo>
                <a:lnTo>
                  <a:pt x="174028" y="7581"/>
                </a:lnTo>
                <a:lnTo>
                  <a:pt x="174028" y="40919"/>
                </a:lnTo>
                <a:lnTo>
                  <a:pt x="169265" y="40919"/>
                </a:lnTo>
                <a:lnTo>
                  <a:pt x="174028" y="45681"/>
                </a:lnTo>
                <a:lnTo>
                  <a:pt x="649630" y="45681"/>
                </a:lnTo>
                <a:lnTo>
                  <a:pt x="649630" y="50444"/>
                </a:lnTo>
                <a:close/>
              </a:path>
              <a:path w="814705" h="167639">
                <a:moveTo>
                  <a:pt x="649630" y="15163"/>
                </a:moveTo>
                <a:lnTo>
                  <a:pt x="642797" y="11874"/>
                </a:lnTo>
                <a:lnTo>
                  <a:pt x="649630" y="7581"/>
                </a:lnTo>
                <a:lnTo>
                  <a:pt x="649630" y="15163"/>
                </a:lnTo>
                <a:close/>
              </a:path>
              <a:path w="814705" h="167639">
                <a:moveTo>
                  <a:pt x="792161" y="83781"/>
                </a:moveTo>
                <a:lnTo>
                  <a:pt x="649630" y="15163"/>
                </a:lnTo>
                <a:lnTo>
                  <a:pt x="649630" y="7581"/>
                </a:lnTo>
                <a:lnTo>
                  <a:pt x="655854" y="7581"/>
                </a:lnTo>
                <a:lnTo>
                  <a:pt x="805217" y="79489"/>
                </a:lnTo>
                <a:lnTo>
                  <a:pt x="801077" y="79489"/>
                </a:lnTo>
                <a:lnTo>
                  <a:pt x="792161" y="83781"/>
                </a:lnTo>
                <a:close/>
              </a:path>
              <a:path w="814705" h="167639">
                <a:moveTo>
                  <a:pt x="174028" y="45681"/>
                </a:moveTo>
                <a:lnTo>
                  <a:pt x="169265" y="40919"/>
                </a:lnTo>
                <a:lnTo>
                  <a:pt x="174028" y="40919"/>
                </a:lnTo>
                <a:lnTo>
                  <a:pt x="174028" y="45681"/>
                </a:lnTo>
                <a:close/>
              </a:path>
              <a:path w="814705" h="167639">
                <a:moveTo>
                  <a:pt x="640105" y="45681"/>
                </a:moveTo>
                <a:lnTo>
                  <a:pt x="174028" y="45681"/>
                </a:lnTo>
                <a:lnTo>
                  <a:pt x="174028" y="40919"/>
                </a:lnTo>
                <a:lnTo>
                  <a:pt x="640105" y="40919"/>
                </a:lnTo>
                <a:lnTo>
                  <a:pt x="640105" y="45681"/>
                </a:lnTo>
                <a:close/>
              </a:path>
              <a:path w="814705" h="167639">
                <a:moveTo>
                  <a:pt x="649630" y="45681"/>
                </a:moveTo>
                <a:lnTo>
                  <a:pt x="640105" y="45681"/>
                </a:lnTo>
                <a:lnTo>
                  <a:pt x="644867" y="40919"/>
                </a:lnTo>
                <a:lnTo>
                  <a:pt x="649630" y="40919"/>
                </a:lnTo>
                <a:lnTo>
                  <a:pt x="649630" y="45681"/>
                </a:lnTo>
                <a:close/>
              </a:path>
              <a:path w="814705" h="167639">
                <a:moveTo>
                  <a:pt x="13055" y="88074"/>
                </a:moveTo>
                <a:lnTo>
                  <a:pt x="13055" y="79489"/>
                </a:lnTo>
                <a:lnTo>
                  <a:pt x="21972" y="83781"/>
                </a:lnTo>
                <a:lnTo>
                  <a:pt x="13055" y="88074"/>
                </a:lnTo>
                <a:close/>
              </a:path>
              <a:path w="814705" h="167639">
                <a:moveTo>
                  <a:pt x="21972" y="83781"/>
                </a:moveTo>
                <a:lnTo>
                  <a:pt x="13055" y="79489"/>
                </a:lnTo>
                <a:lnTo>
                  <a:pt x="30888" y="79489"/>
                </a:lnTo>
                <a:lnTo>
                  <a:pt x="21972" y="83781"/>
                </a:lnTo>
                <a:close/>
              </a:path>
              <a:path w="814705" h="167639">
                <a:moveTo>
                  <a:pt x="801077" y="88074"/>
                </a:moveTo>
                <a:lnTo>
                  <a:pt x="792161" y="83781"/>
                </a:lnTo>
                <a:lnTo>
                  <a:pt x="801077" y="79489"/>
                </a:lnTo>
                <a:lnTo>
                  <a:pt x="801077" y="88074"/>
                </a:lnTo>
                <a:close/>
              </a:path>
              <a:path w="814705" h="167639">
                <a:moveTo>
                  <a:pt x="805217" y="88074"/>
                </a:moveTo>
                <a:lnTo>
                  <a:pt x="801077" y="88074"/>
                </a:lnTo>
                <a:lnTo>
                  <a:pt x="801077" y="79489"/>
                </a:lnTo>
                <a:lnTo>
                  <a:pt x="805217" y="79489"/>
                </a:lnTo>
                <a:lnTo>
                  <a:pt x="814133" y="83781"/>
                </a:lnTo>
                <a:lnTo>
                  <a:pt x="805217" y="88074"/>
                </a:lnTo>
                <a:close/>
              </a:path>
              <a:path w="814705" h="167639">
                <a:moveTo>
                  <a:pt x="30888" y="88074"/>
                </a:moveTo>
                <a:lnTo>
                  <a:pt x="13055" y="88074"/>
                </a:lnTo>
                <a:lnTo>
                  <a:pt x="21972" y="83781"/>
                </a:lnTo>
                <a:lnTo>
                  <a:pt x="30888" y="88074"/>
                </a:lnTo>
                <a:close/>
              </a:path>
              <a:path w="814705" h="167639">
                <a:moveTo>
                  <a:pt x="655854" y="159981"/>
                </a:moveTo>
                <a:lnTo>
                  <a:pt x="649630" y="159981"/>
                </a:lnTo>
                <a:lnTo>
                  <a:pt x="649630" y="152399"/>
                </a:lnTo>
                <a:lnTo>
                  <a:pt x="792161" y="83781"/>
                </a:lnTo>
                <a:lnTo>
                  <a:pt x="801077" y="88074"/>
                </a:lnTo>
                <a:lnTo>
                  <a:pt x="805217" y="88074"/>
                </a:lnTo>
                <a:lnTo>
                  <a:pt x="655854" y="159981"/>
                </a:lnTo>
                <a:close/>
              </a:path>
              <a:path w="814705" h="167639">
                <a:moveTo>
                  <a:pt x="174028" y="159981"/>
                </a:moveTo>
                <a:lnTo>
                  <a:pt x="164503" y="159981"/>
                </a:lnTo>
                <a:lnTo>
                  <a:pt x="171335" y="155689"/>
                </a:lnTo>
                <a:lnTo>
                  <a:pt x="164503" y="152399"/>
                </a:lnTo>
                <a:lnTo>
                  <a:pt x="164503" y="117119"/>
                </a:lnTo>
                <a:lnTo>
                  <a:pt x="649630" y="117119"/>
                </a:lnTo>
                <a:lnTo>
                  <a:pt x="649630" y="121881"/>
                </a:lnTo>
                <a:lnTo>
                  <a:pt x="174028" y="121881"/>
                </a:lnTo>
                <a:lnTo>
                  <a:pt x="169265" y="126644"/>
                </a:lnTo>
                <a:lnTo>
                  <a:pt x="174028" y="126644"/>
                </a:lnTo>
                <a:lnTo>
                  <a:pt x="174028" y="159981"/>
                </a:lnTo>
                <a:close/>
              </a:path>
              <a:path w="814705" h="167639">
                <a:moveTo>
                  <a:pt x="174028" y="126644"/>
                </a:moveTo>
                <a:lnTo>
                  <a:pt x="169265" y="126644"/>
                </a:lnTo>
                <a:lnTo>
                  <a:pt x="174028" y="121881"/>
                </a:lnTo>
                <a:lnTo>
                  <a:pt x="174028" y="126644"/>
                </a:lnTo>
                <a:close/>
              </a:path>
              <a:path w="814705" h="167639">
                <a:moveTo>
                  <a:pt x="640105" y="126644"/>
                </a:moveTo>
                <a:lnTo>
                  <a:pt x="174028" y="126644"/>
                </a:lnTo>
                <a:lnTo>
                  <a:pt x="174028" y="121881"/>
                </a:lnTo>
                <a:lnTo>
                  <a:pt x="640105" y="121881"/>
                </a:lnTo>
                <a:lnTo>
                  <a:pt x="640105" y="126644"/>
                </a:lnTo>
                <a:close/>
              </a:path>
              <a:path w="814705" h="167639">
                <a:moveTo>
                  <a:pt x="640105" y="167563"/>
                </a:moveTo>
                <a:lnTo>
                  <a:pt x="640105" y="121881"/>
                </a:lnTo>
                <a:lnTo>
                  <a:pt x="644867" y="126644"/>
                </a:lnTo>
                <a:lnTo>
                  <a:pt x="649630" y="126644"/>
                </a:lnTo>
                <a:lnTo>
                  <a:pt x="649630" y="152399"/>
                </a:lnTo>
                <a:lnTo>
                  <a:pt x="642797" y="155689"/>
                </a:lnTo>
                <a:lnTo>
                  <a:pt x="649630" y="159981"/>
                </a:lnTo>
                <a:lnTo>
                  <a:pt x="655854" y="159981"/>
                </a:lnTo>
                <a:lnTo>
                  <a:pt x="640105" y="167563"/>
                </a:lnTo>
                <a:close/>
              </a:path>
              <a:path w="814705" h="167639">
                <a:moveTo>
                  <a:pt x="649630" y="126644"/>
                </a:moveTo>
                <a:lnTo>
                  <a:pt x="644867" y="126644"/>
                </a:lnTo>
                <a:lnTo>
                  <a:pt x="640105" y="121881"/>
                </a:lnTo>
                <a:lnTo>
                  <a:pt x="649630" y="121881"/>
                </a:lnTo>
                <a:lnTo>
                  <a:pt x="649630" y="126644"/>
                </a:lnTo>
                <a:close/>
              </a:path>
              <a:path w="814705" h="167639">
                <a:moveTo>
                  <a:pt x="164503" y="159981"/>
                </a:moveTo>
                <a:lnTo>
                  <a:pt x="164503" y="152399"/>
                </a:lnTo>
                <a:lnTo>
                  <a:pt x="171335" y="155689"/>
                </a:lnTo>
                <a:lnTo>
                  <a:pt x="164503" y="159981"/>
                </a:lnTo>
                <a:close/>
              </a:path>
              <a:path w="814705" h="167639">
                <a:moveTo>
                  <a:pt x="649630" y="159981"/>
                </a:moveTo>
                <a:lnTo>
                  <a:pt x="642797" y="155689"/>
                </a:lnTo>
                <a:lnTo>
                  <a:pt x="649630" y="152399"/>
                </a:lnTo>
                <a:lnTo>
                  <a:pt x="649630" y="159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94014" y="4412018"/>
            <a:ext cx="814705" cy="167640"/>
          </a:xfrm>
          <a:custGeom>
            <a:avLst/>
            <a:gdLst/>
            <a:ahLst/>
            <a:cxnLst/>
            <a:rect l="l" t="t" r="r" b="b"/>
            <a:pathLst>
              <a:path w="814705" h="167639">
                <a:moveTo>
                  <a:pt x="174028" y="167563"/>
                </a:moveTo>
                <a:lnTo>
                  <a:pt x="0" y="83781"/>
                </a:lnTo>
                <a:lnTo>
                  <a:pt x="174028" y="0"/>
                </a:lnTo>
                <a:lnTo>
                  <a:pt x="174028" y="7581"/>
                </a:lnTo>
                <a:lnTo>
                  <a:pt x="164503" y="7581"/>
                </a:lnTo>
                <a:lnTo>
                  <a:pt x="164503" y="15163"/>
                </a:lnTo>
                <a:lnTo>
                  <a:pt x="30888" y="79489"/>
                </a:lnTo>
                <a:lnTo>
                  <a:pt x="13055" y="79489"/>
                </a:lnTo>
                <a:lnTo>
                  <a:pt x="13055" y="88074"/>
                </a:lnTo>
                <a:lnTo>
                  <a:pt x="30888" y="88074"/>
                </a:lnTo>
                <a:lnTo>
                  <a:pt x="164503" y="152399"/>
                </a:lnTo>
                <a:lnTo>
                  <a:pt x="164503" y="159981"/>
                </a:lnTo>
                <a:lnTo>
                  <a:pt x="174028" y="159981"/>
                </a:lnTo>
                <a:lnTo>
                  <a:pt x="174028" y="167563"/>
                </a:lnTo>
                <a:close/>
              </a:path>
              <a:path w="814705" h="167639">
                <a:moveTo>
                  <a:pt x="640105" y="45681"/>
                </a:moveTo>
                <a:lnTo>
                  <a:pt x="640105" y="0"/>
                </a:lnTo>
                <a:lnTo>
                  <a:pt x="655854" y="7581"/>
                </a:lnTo>
                <a:lnTo>
                  <a:pt x="649630" y="7581"/>
                </a:lnTo>
                <a:lnTo>
                  <a:pt x="642797" y="11874"/>
                </a:lnTo>
                <a:lnTo>
                  <a:pt x="649630" y="15163"/>
                </a:lnTo>
                <a:lnTo>
                  <a:pt x="649630" y="40919"/>
                </a:lnTo>
                <a:lnTo>
                  <a:pt x="644867" y="40919"/>
                </a:lnTo>
                <a:lnTo>
                  <a:pt x="640105" y="45681"/>
                </a:lnTo>
                <a:close/>
              </a:path>
              <a:path w="814705" h="167639">
                <a:moveTo>
                  <a:pt x="164503" y="15163"/>
                </a:moveTo>
                <a:lnTo>
                  <a:pt x="164503" y="7581"/>
                </a:lnTo>
                <a:lnTo>
                  <a:pt x="171335" y="11874"/>
                </a:lnTo>
                <a:lnTo>
                  <a:pt x="164503" y="15163"/>
                </a:lnTo>
                <a:close/>
              </a:path>
              <a:path w="814705" h="167639">
                <a:moveTo>
                  <a:pt x="649630" y="50444"/>
                </a:moveTo>
                <a:lnTo>
                  <a:pt x="164503" y="50444"/>
                </a:lnTo>
                <a:lnTo>
                  <a:pt x="164503" y="15163"/>
                </a:lnTo>
                <a:lnTo>
                  <a:pt x="171335" y="11874"/>
                </a:lnTo>
                <a:lnTo>
                  <a:pt x="164503" y="7581"/>
                </a:lnTo>
                <a:lnTo>
                  <a:pt x="174028" y="7581"/>
                </a:lnTo>
                <a:lnTo>
                  <a:pt x="174028" y="40919"/>
                </a:lnTo>
                <a:lnTo>
                  <a:pt x="169265" y="40919"/>
                </a:lnTo>
                <a:lnTo>
                  <a:pt x="174028" y="45681"/>
                </a:lnTo>
                <a:lnTo>
                  <a:pt x="649630" y="45681"/>
                </a:lnTo>
                <a:lnTo>
                  <a:pt x="649630" y="50444"/>
                </a:lnTo>
                <a:close/>
              </a:path>
              <a:path w="814705" h="167639">
                <a:moveTo>
                  <a:pt x="649630" y="15163"/>
                </a:moveTo>
                <a:lnTo>
                  <a:pt x="642797" y="11874"/>
                </a:lnTo>
                <a:lnTo>
                  <a:pt x="649630" y="7581"/>
                </a:lnTo>
                <a:lnTo>
                  <a:pt x="649630" y="15163"/>
                </a:lnTo>
                <a:close/>
              </a:path>
              <a:path w="814705" h="167639">
                <a:moveTo>
                  <a:pt x="792161" y="83781"/>
                </a:moveTo>
                <a:lnTo>
                  <a:pt x="649630" y="15163"/>
                </a:lnTo>
                <a:lnTo>
                  <a:pt x="649630" y="7581"/>
                </a:lnTo>
                <a:lnTo>
                  <a:pt x="655854" y="7581"/>
                </a:lnTo>
                <a:lnTo>
                  <a:pt x="805217" y="79489"/>
                </a:lnTo>
                <a:lnTo>
                  <a:pt x="801077" y="79489"/>
                </a:lnTo>
                <a:lnTo>
                  <a:pt x="792161" y="83781"/>
                </a:lnTo>
                <a:close/>
              </a:path>
              <a:path w="814705" h="167639">
                <a:moveTo>
                  <a:pt x="174028" y="45681"/>
                </a:moveTo>
                <a:lnTo>
                  <a:pt x="169265" y="40919"/>
                </a:lnTo>
                <a:lnTo>
                  <a:pt x="174028" y="40919"/>
                </a:lnTo>
                <a:lnTo>
                  <a:pt x="174028" y="45681"/>
                </a:lnTo>
                <a:close/>
              </a:path>
              <a:path w="814705" h="167639">
                <a:moveTo>
                  <a:pt x="640105" y="45681"/>
                </a:moveTo>
                <a:lnTo>
                  <a:pt x="174028" y="45681"/>
                </a:lnTo>
                <a:lnTo>
                  <a:pt x="174028" y="40919"/>
                </a:lnTo>
                <a:lnTo>
                  <a:pt x="640105" y="40919"/>
                </a:lnTo>
                <a:lnTo>
                  <a:pt x="640105" y="45681"/>
                </a:lnTo>
                <a:close/>
              </a:path>
              <a:path w="814705" h="167639">
                <a:moveTo>
                  <a:pt x="649630" y="45681"/>
                </a:moveTo>
                <a:lnTo>
                  <a:pt x="640105" y="45681"/>
                </a:lnTo>
                <a:lnTo>
                  <a:pt x="644867" y="40919"/>
                </a:lnTo>
                <a:lnTo>
                  <a:pt x="649630" y="40919"/>
                </a:lnTo>
                <a:lnTo>
                  <a:pt x="649630" y="45681"/>
                </a:lnTo>
                <a:close/>
              </a:path>
              <a:path w="814705" h="167639">
                <a:moveTo>
                  <a:pt x="13055" y="88074"/>
                </a:moveTo>
                <a:lnTo>
                  <a:pt x="13055" y="79489"/>
                </a:lnTo>
                <a:lnTo>
                  <a:pt x="21972" y="83781"/>
                </a:lnTo>
                <a:lnTo>
                  <a:pt x="13055" y="88074"/>
                </a:lnTo>
                <a:close/>
              </a:path>
              <a:path w="814705" h="167639">
                <a:moveTo>
                  <a:pt x="21972" y="83781"/>
                </a:moveTo>
                <a:lnTo>
                  <a:pt x="13055" y="79489"/>
                </a:lnTo>
                <a:lnTo>
                  <a:pt x="30888" y="79489"/>
                </a:lnTo>
                <a:lnTo>
                  <a:pt x="21972" y="83781"/>
                </a:lnTo>
                <a:close/>
              </a:path>
              <a:path w="814705" h="167639">
                <a:moveTo>
                  <a:pt x="801077" y="88074"/>
                </a:moveTo>
                <a:lnTo>
                  <a:pt x="792161" y="83781"/>
                </a:lnTo>
                <a:lnTo>
                  <a:pt x="801077" y="79489"/>
                </a:lnTo>
                <a:lnTo>
                  <a:pt x="801077" y="88074"/>
                </a:lnTo>
                <a:close/>
              </a:path>
              <a:path w="814705" h="167639">
                <a:moveTo>
                  <a:pt x="805217" y="88074"/>
                </a:moveTo>
                <a:lnTo>
                  <a:pt x="801077" y="88074"/>
                </a:lnTo>
                <a:lnTo>
                  <a:pt x="801077" y="79489"/>
                </a:lnTo>
                <a:lnTo>
                  <a:pt x="805217" y="79489"/>
                </a:lnTo>
                <a:lnTo>
                  <a:pt x="814133" y="83781"/>
                </a:lnTo>
                <a:lnTo>
                  <a:pt x="805217" y="88074"/>
                </a:lnTo>
                <a:close/>
              </a:path>
              <a:path w="814705" h="167639">
                <a:moveTo>
                  <a:pt x="30888" y="88074"/>
                </a:moveTo>
                <a:lnTo>
                  <a:pt x="13055" y="88074"/>
                </a:lnTo>
                <a:lnTo>
                  <a:pt x="21972" y="83781"/>
                </a:lnTo>
                <a:lnTo>
                  <a:pt x="30888" y="88074"/>
                </a:lnTo>
                <a:close/>
              </a:path>
              <a:path w="814705" h="167639">
                <a:moveTo>
                  <a:pt x="655854" y="159981"/>
                </a:moveTo>
                <a:lnTo>
                  <a:pt x="649630" y="159981"/>
                </a:lnTo>
                <a:lnTo>
                  <a:pt x="649630" y="152399"/>
                </a:lnTo>
                <a:lnTo>
                  <a:pt x="792161" y="83781"/>
                </a:lnTo>
                <a:lnTo>
                  <a:pt x="801077" y="88074"/>
                </a:lnTo>
                <a:lnTo>
                  <a:pt x="805217" y="88074"/>
                </a:lnTo>
                <a:lnTo>
                  <a:pt x="655854" y="159981"/>
                </a:lnTo>
                <a:close/>
              </a:path>
              <a:path w="814705" h="167639">
                <a:moveTo>
                  <a:pt x="174028" y="159981"/>
                </a:moveTo>
                <a:lnTo>
                  <a:pt x="164503" y="159981"/>
                </a:lnTo>
                <a:lnTo>
                  <a:pt x="171335" y="155689"/>
                </a:lnTo>
                <a:lnTo>
                  <a:pt x="164503" y="152399"/>
                </a:lnTo>
                <a:lnTo>
                  <a:pt x="164503" y="117119"/>
                </a:lnTo>
                <a:lnTo>
                  <a:pt x="649630" y="117119"/>
                </a:lnTo>
                <a:lnTo>
                  <a:pt x="649630" y="121881"/>
                </a:lnTo>
                <a:lnTo>
                  <a:pt x="174028" y="121881"/>
                </a:lnTo>
                <a:lnTo>
                  <a:pt x="169265" y="126644"/>
                </a:lnTo>
                <a:lnTo>
                  <a:pt x="174028" y="126644"/>
                </a:lnTo>
                <a:lnTo>
                  <a:pt x="174028" y="159981"/>
                </a:lnTo>
                <a:close/>
              </a:path>
              <a:path w="814705" h="167639">
                <a:moveTo>
                  <a:pt x="174028" y="126644"/>
                </a:moveTo>
                <a:lnTo>
                  <a:pt x="169265" y="126644"/>
                </a:lnTo>
                <a:lnTo>
                  <a:pt x="174028" y="121881"/>
                </a:lnTo>
                <a:lnTo>
                  <a:pt x="174028" y="126644"/>
                </a:lnTo>
                <a:close/>
              </a:path>
              <a:path w="814705" h="167639">
                <a:moveTo>
                  <a:pt x="640105" y="126644"/>
                </a:moveTo>
                <a:lnTo>
                  <a:pt x="174028" y="126644"/>
                </a:lnTo>
                <a:lnTo>
                  <a:pt x="174028" y="121881"/>
                </a:lnTo>
                <a:lnTo>
                  <a:pt x="640105" y="121881"/>
                </a:lnTo>
                <a:lnTo>
                  <a:pt x="640105" y="126644"/>
                </a:lnTo>
                <a:close/>
              </a:path>
              <a:path w="814705" h="167639">
                <a:moveTo>
                  <a:pt x="640105" y="167563"/>
                </a:moveTo>
                <a:lnTo>
                  <a:pt x="640105" y="121881"/>
                </a:lnTo>
                <a:lnTo>
                  <a:pt x="644867" y="126644"/>
                </a:lnTo>
                <a:lnTo>
                  <a:pt x="649630" y="126644"/>
                </a:lnTo>
                <a:lnTo>
                  <a:pt x="649630" y="152399"/>
                </a:lnTo>
                <a:lnTo>
                  <a:pt x="642797" y="155689"/>
                </a:lnTo>
                <a:lnTo>
                  <a:pt x="649630" y="159981"/>
                </a:lnTo>
                <a:lnTo>
                  <a:pt x="655854" y="159981"/>
                </a:lnTo>
                <a:lnTo>
                  <a:pt x="640105" y="167563"/>
                </a:lnTo>
                <a:close/>
              </a:path>
              <a:path w="814705" h="167639">
                <a:moveTo>
                  <a:pt x="649630" y="126644"/>
                </a:moveTo>
                <a:lnTo>
                  <a:pt x="644867" y="126644"/>
                </a:lnTo>
                <a:lnTo>
                  <a:pt x="640105" y="121881"/>
                </a:lnTo>
                <a:lnTo>
                  <a:pt x="649630" y="121881"/>
                </a:lnTo>
                <a:lnTo>
                  <a:pt x="649630" y="126644"/>
                </a:lnTo>
                <a:close/>
              </a:path>
              <a:path w="814705" h="167639">
                <a:moveTo>
                  <a:pt x="164503" y="159981"/>
                </a:moveTo>
                <a:lnTo>
                  <a:pt x="164503" y="152399"/>
                </a:lnTo>
                <a:lnTo>
                  <a:pt x="171335" y="155689"/>
                </a:lnTo>
                <a:lnTo>
                  <a:pt x="164503" y="159981"/>
                </a:lnTo>
                <a:close/>
              </a:path>
              <a:path w="814705" h="167639">
                <a:moveTo>
                  <a:pt x="649630" y="159981"/>
                </a:moveTo>
                <a:lnTo>
                  <a:pt x="642797" y="155689"/>
                </a:lnTo>
                <a:lnTo>
                  <a:pt x="649630" y="152399"/>
                </a:lnTo>
                <a:lnTo>
                  <a:pt x="649630" y="159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76307" y="50609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07521" y="50609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27107" y="55872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036174" y="55872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12348" y="55872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56328" y="55872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444582" y="5508625"/>
            <a:ext cx="1297940" cy="0"/>
          </a:xfrm>
          <a:custGeom>
            <a:avLst/>
            <a:gdLst/>
            <a:ahLst/>
            <a:cxnLst/>
            <a:rect l="l" t="t" r="r" b="b"/>
            <a:pathLst>
              <a:path w="1297939" h="0">
                <a:moveTo>
                  <a:pt x="0" y="0"/>
                </a:moveTo>
                <a:lnTo>
                  <a:pt x="129744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629456" y="5504027"/>
            <a:ext cx="9518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22935" algn="l"/>
              </a:tabLst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78669" y="4206138"/>
            <a:ext cx="840740" cy="1235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655"/>
              </a:spcBef>
            </a:pP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-97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baseline="-21367" sz="2925" spc="6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-21367" sz="2925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88340" y="5179025"/>
            <a:ext cx="267525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夹角公式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-15">
                <a:solidFill>
                  <a:srgbClr val="FFFFFF"/>
                </a:solidFill>
                <a:latin typeface="Times New Roman"/>
                <a:cs typeface="Times New Roman"/>
              </a:rPr>
              <a:t>cos</a:t>
            </a:r>
            <a:r>
              <a:rPr dirty="0" baseline="-3703" sz="4500" spc="-15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baseline="-3898" sz="4275" spc="-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3898" sz="4275">
              <a:latin typeface="Symbol"/>
              <a:cs typeface="Symbo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676650" y="5032375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191000" y="5032375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57600" y="5565775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43387" y="5565775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9537" y="2419941"/>
            <a:ext cx="1648460" cy="1037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 marR="43180" indent="-40640">
              <a:lnSpc>
                <a:spcPct val="116500"/>
              </a:lnSpc>
              <a:spcBef>
                <a:spcPts val="95"/>
              </a:spcBef>
              <a:tabLst>
                <a:tab pos="728345" algn="l"/>
                <a:tab pos="1348740" algn="l"/>
                <a:tab pos="1414145" algn="l"/>
              </a:tabLst>
            </a:pPr>
            <a:r>
              <a:rPr dirty="0" u="sng" sz="2850" spc="15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4113" sz="4275" spc="45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sz="2850" spc="3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4113" sz="4275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u="sng" sz="2850" spc="10" i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p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3613150"/>
            <a:ext cx="8782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L //</a:t>
            </a:r>
            <a:r>
              <a:rPr dirty="0" sz="280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599622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夹角公式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：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2549" y="3607473"/>
            <a:ext cx="28371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-10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26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sz="2850" spc="-229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13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sz="2850" spc="-36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54079" y="2024303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4470" y="2024303"/>
            <a:ext cx="13792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83005" algn="l"/>
              </a:tabLst>
            </a:pP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5603" y="1518246"/>
            <a:ext cx="31451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x 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y 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y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z 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Symbol"/>
                <a:cs typeface="Symbol"/>
              </a:rPr>
              <a:t></a:t>
            </a:r>
            <a:r>
              <a:rPr dirty="0" u="sng" sz="2850" spc="10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50" spc="10" i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z</a:t>
            </a:r>
            <a:r>
              <a:rPr dirty="0" sz="2850" spc="-55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4113" sz="4275" spc="7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endParaRPr baseline="-34113" sz="42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429577"/>
            <a:ext cx="28809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3.</a:t>
            </a:r>
            <a:r>
              <a:rPr dirty="0" sz="2800" spc="-6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面与线间的关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系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339" y="1729739"/>
            <a:ext cx="12109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直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线</a:t>
            </a:r>
            <a:r>
              <a:rPr dirty="0" sz="2800" spc="-740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dirty="0" sz="2800" spc="-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24439" y="2931706"/>
            <a:ext cx="1095375" cy="166370"/>
          </a:xfrm>
          <a:custGeom>
            <a:avLst/>
            <a:gdLst/>
            <a:ahLst/>
            <a:cxnLst/>
            <a:rect l="l" t="t" r="r" b="b"/>
            <a:pathLst>
              <a:path w="1095375" h="166369">
                <a:moveTo>
                  <a:pt x="232283" y="165912"/>
                </a:moveTo>
                <a:lnTo>
                  <a:pt x="0" y="82956"/>
                </a:lnTo>
                <a:lnTo>
                  <a:pt x="232283" y="0"/>
                </a:lnTo>
                <a:lnTo>
                  <a:pt x="232283" y="6756"/>
                </a:lnTo>
                <a:lnTo>
                  <a:pt x="222758" y="6756"/>
                </a:lnTo>
                <a:lnTo>
                  <a:pt x="222758" y="13511"/>
                </a:lnTo>
                <a:lnTo>
                  <a:pt x="40866" y="78473"/>
                </a:lnTo>
                <a:lnTo>
                  <a:pt x="15760" y="78473"/>
                </a:lnTo>
                <a:lnTo>
                  <a:pt x="15760" y="87439"/>
                </a:lnTo>
                <a:lnTo>
                  <a:pt x="40866" y="87439"/>
                </a:lnTo>
                <a:lnTo>
                  <a:pt x="222758" y="152400"/>
                </a:lnTo>
                <a:lnTo>
                  <a:pt x="222758" y="159156"/>
                </a:lnTo>
                <a:lnTo>
                  <a:pt x="232283" y="159156"/>
                </a:lnTo>
                <a:lnTo>
                  <a:pt x="232283" y="165912"/>
                </a:lnTo>
                <a:close/>
              </a:path>
              <a:path w="1095375" h="166369">
                <a:moveTo>
                  <a:pt x="862838" y="44856"/>
                </a:moveTo>
                <a:lnTo>
                  <a:pt x="862838" y="0"/>
                </a:lnTo>
                <a:lnTo>
                  <a:pt x="881756" y="6756"/>
                </a:lnTo>
                <a:lnTo>
                  <a:pt x="872363" y="6756"/>
                </a:lnTo>
                <a:lnTo>
                  <a:pt x="866000" y="11239"/>
                </a:lnTo>
                <a:lnTo>
                  <a:pt x="872363" y="13511"/>
                </a:lnTo>
                <a:lnTo>
                  <a:pt x="872363" y="40093"/>
                </a:lnTo>
                <a:lnTo>
                  <a:pt x="867600" y="40093"/>
                </a:lnTo>
                <a:lnTo>
                  <a:pt x="862838" y="44856"/>
                </a:lnTo>
                <a:close/>
              </a:path>
              <a:path w="1095375" h="166369">
                <a:moveTo>
                  <a:pt x="222758" y="13511"/>
                </a:moveTo>
                <a:lnTo>
                  <a:pt x="222758" y="6756"/>
                </a:lnTo>
                <a:lnTo>
                  <a:pt x="229120" y="11239"/>
                </a:lnTo>
                <a:lnTo>
                  <a:pt x="222758" y="13511"/>
                </a:lnTo>
                <a:close/>
              </a:path>
              <a:path w="1095375" h="166369">
                <a:moveTo>
                  <a:pt x="872363" y="49618"/>
                </a:moveTo>
                <a:lnTo>
                  <a:pt x="222758" y="49618"/>
                </a:lnTo>
                <a:lnTo>
                  <a:pt x="222758" y="13511"/>
                </a:lnTo>
                <a:lnTo>
                  <a:pt x="229120" y="11239"/>
                </a:lnTo>
                <a:lnTo>
                  <a:pt x="222758" y="6756"/>
                </a:lnTo>
                <a:lnTo>
                  <a:pt x="232283" y="6756"/>
                </a:lnTo>
                <a:lnTo>
                  <a:pt x="232283" y="40093"/>
                </a:lnTo>
                <a:lnTo>
                  <a:pt x="227520" y="40093"/>
                </a:lnTo>
                <a:lnTo>
                  <a:pt x="232283" y="44856"/>
                </a:lnTo>
                <a:lnTo>
                  <a:pt x="872363" y="44856"/>
                </a:lnTo>
                <a:lnTo>
                  <a:pt x="872363" y="49618"/>
                </a:lnTo>
                <a:close/>
              </a:path>
              <a:path w="1095375" h="166369">
                <a:moveTo>
                  <a:pt x="872363" y="13511"/>
                </a:moveTo>
                <a:lnTo>
                  <a:pt x="866000" y="11239"/>
                </a:lnTo>
                <a:lnTo>
                  <a:pt x="872363" y="6756"/>
                </a:lnTo>
                <a:lnTo>
                  <a:pt x="872363" y="13511"/>
                </a:lnTo>
                <a:close/>
              </a:path>
              <a:path w="1095375" h="166369">
                <a:moveTo>
                  <a:pt x="1066807" y="82956"/>
                </a:moveTo>
                <a:lnTo>
                  <a:pt x="872363" y="13511"/>
                </a:lnTo>
                <a:lnTo>
                  <a:pt x="872363" y="6756"/>
                </a:lnTo>
                <a:lnTo>
                  <a:pt x="881756" y="6756"/>
                </a:lnTo>
                <a:lnTo>
                  <a:pt x="1082568" y="78473"/>
                </a:lnTo>
                <a:lnTo>
                  <a:pt x="1079360" y="78473"/>
                </a:lnTo>
                <a:lnTo>
                  <a:pt x="1066807" y="82956"/>
                </a:lnTo>
                <a:close/>
              </a:path>
              <a:path w="1095375" h="166369">
                <a:moveTo>
                  <a:pt x="232283" y="44856"/>
                </a:moveTo>
                <a:lnTo>
                  <a:pt x="227520" y="40093"/>
                </a:lnTo>
                <a:lnTo>
                  <a:pt x="232283" y="40093"/>
                </a:lnTo>
                <a:lnTo>
                  <a:pt x="232283" y="44856"/>
                </a:lnTo>
                <a:close/>
              </a:path>
              <a:path w="1095375" h="166369">
                <a:moveTo>
                  <a:pt x="862838" y="44856"/>
                </a:moveTo>
                <a:lnTo>
                  <a:pt x="232283" y="44856"/>
                </a:lnTo>
                <a:lnTo>
                  <a:pt x="232283" y="40093"/>
                </a:lnTo>
                <a:lnTo>
                  <a:pt x="862838" y="40093"/>
                </a:lnTo>
                <a:lnTo>
                  <a:pt x="862838" y="44856"/>
                </a:lnTo>
                <a:close/>
              </a:path>
              <a:path w="1095375" h="166369">
                <a:moveTo>
                  <a:pt x="872363" y="44856"/>
                </a:moveTo>
                <a:lnTo>
                  <a:pt x="862838" y="44856"/>
                </a:lnTo>
                <a:lnTo>
                  <a:pt x="867600" y="40093"/>
                </a:lnTo>
                <a:lnTo>
                  <a:pt x="872363" y="40093"/>
                </a:lnTo>
                <a:lnTo>
                  <a:pt x="872363" y="44856"/>
                </a:lnTo>
                <a:close/>
              </a:path>
              <a:path w="1095375" h="166369">
                <a:moveTo>
                  <a:pt x="15760" y="87439"/>
                </a:moveTo>
                <a:lnTo>
                  <a:pt x="15760" y="78473"/>
                </a:lnTo>
                <a:lnTo>
                  <a:pt x="28313" y="82956"/>
                </a:lnTo>
                <a:lnTo>
                  <a:pt x="15760" y="87439"/>
                </a:lnTo>
                <a:close/>
              </a:path>
              <a:path w="1095375" h="166369">
                <a:moveTo>
                  <a:pt x="28313" y="82956"/>
                </a:moveTo>
                <a:lnTo>
                  <a:pt x="15760" y="78473"/>
                </a:lnTo>
                <a:lnTo>
                  <a:pt x="40866" y="78473"/>
                </a:lnTo>
                <a:lnTo>
                  <a:pt x="28313" y="82956"/>
                </a:lnTo>
                <a:close/>
              </a:path>
              <a:path w="1095375" h="166369">
                <a:moveTo>
                  <a:pt x="1079360" y="87439"/>
                </a:moveTo>
                <a:lnTo>
                  <a:pt x="1066807" y="82956"/>
                </a:lnTo>
                <a:lnTo>
                  <a:pt x="1079360" y="78473"/>
                </a:lnTo>
                <a:lnTo>
                  <a:pt x="1079360" y="87439"/>
                </a:lnTo>
                <a:close/>
              </a:path>
              <a:path w="1095375" h="166369">
                <a:moveTo>
                  <a:pt x="1082568" y="87439"/>
                </a:moveTo>
                <a:lnTo>
                  <a:pt x="1079360" y="87439"/>
                </a:lnTo>
                <a:lnTo>
                  <a:pt x="1079360" y="78473"/>
                </a:lnTo>
                <a:lnTo>
                  <a:pt x="1082568" y="78473"/>
                </a:lnTo>
                <a:lnTo>
                  <a:pt x="1095121" y="82956"/>
                </a:lnTo>
                <a:lnTo>
                  <a:pt x="1082568" y="87439"/>
                </a:lnTo>
                <a:close/>
              </a:path>
              <a:path w="1095375" h="166369">
                <a:moveTo>
                  <a:pt x="40866" y="87439"/>
                </a:moveTo>
                <a:lnTo>
                  <a:pt x="15760" y="87439"/>
                </a:lnTo>
                <a:lnTo>
                  <a:pt x="28313" y="82956"/>
                </a:lnTo>
                <a:lnTo>
                  <a:pt x="40866" y="87439"/>
                </a:lnTo>
                <a:close/>
              </a:path>
              <a:path w="1095375" h="166369">
                <a:moveTo>
                  <a:pt x="881756" y="159156"/>
                </a:moveTo>
                <a:lnTo>
                  <a:pt x="872363" y="159156"/>
                </a:lnTo>
                <a:lnTo>
                  <a:pt x="872363" y="152400"/>
                </a:lnTo>
                <a:lnTo>
                  <a:pt x="1066807" y="82956"/>
                </a:lnTo>
                <a:lnTo>
                  <a:pt x="1079360" y="87439"/>
                </a:lnTo>
                <a:lnTo>
                  <a:pt x="1082568" y="87439"/>
                </a:lnTo>
                <a:lnTo>
                  <a:pt x="881756" y="159156"/>
                </a:lnTo>
                <a:close/>
              </a:path>
              <a:path w="1095375" h="166369">
                <a:moveTo>
                  <a:pt x="232283" y="159156"/>
                </a:moveTo>
                <a:lnTo>
                  <a:pt x="222758" y="159156"/>
                </a:lnTo>
                <a:lnTo>
                  <a:pt x="229120" y="154673"/>
                </a:lnTo>
                <a:lnTo>
                  <a:pt x="222758" y="152400"/>
                </a:lnTo>
                <a:lnTo>
                  <a:pt x="222758" y="116293"/>
                </a:lnTo>
                <a:lnTo>
                  <a:pt x="872363" y="116293"/>
                </a:lnTo>
                <a:lnTo>
                  <a:pt x="872363" y="121056"/>
                </a:lnTo>
                <a:lnTo>
                  <a:pt x="232283" y="121056"/>
                </a:lnTo>
                <a:lnTo>
                  <a:pt x="227520" y="125818"/>
                </a:lnTo>
                <a:lnTo>
                  <a:pt x="232283" y="125818"/>
                </a:lnTo>
                <a:lnTo>
                  <a:pt x="232283" y="159156"/>
                </a:lnTo>
                <a:close/>
              </a:path>
              <a:path w="1095375" h="166369">
                <a:moveTo>
                  <a:pt x="232283" y="125818"/>
                </a:moveTo>
                <a:lnTo>
                  <a:pt x="227520" y="125818"/>
                </a:lnTo>
                <a:lnTo>
                  <a:pt x="232283" y="121056"/>
                </a:lnTo>
                <a:lnTo>
                  <a:pt x="232283" y="125818"/>
                </a:lnTo>
                <a:close/>
              </a:path>
              <a:path w="1095375" h="166369">
                <a:moveTo>
                  <a:pt x="862838" y="125818"/>
                </a:moveTo>
                <a:lnTo>
                  <a:pt x="232283" y="125818"/>
                </a:lnTo>
                <a:lnTo>
                  <a:pt x="232283" y="121056"/>
                </a:lnTo>
                <a:lnTo>
                  <a:pt x="862838" y="121056"/>
                </a:lnTo>
                <a:lnTo>
                  <a:pt x="862838" y="125818"/>
                </a:lnTo>
                <a:close/>
              </a:path>
              <a:path w="1095375" h="166369">
                <a:moveTo>
                  <a:pt x="862838" y="165912"/>
                </a:moveTo>
                <a:lnTo>
                  <a:pt x="862838" y="121056"/>
                </a:lnTo>
                <a:lnTo>
                  <a:pt x="867600" y="125818"/>
                </a:lnTo>
                <a:lnTo>
                  <a:pt x="872363" y="125818"/>
                </a:lnTo>
                <a:lnTo>
                  <a:pt x="872363" y="152400"/>
                </a:lnTo>
                <a:lnTo>
                  <a:pt x="866000" y="154673"/>
                </a:lnTo>
                <a:lnTo>
                  <a:pt x="872363" y="159156"/>
                </a:lnTo>
                <a:lnTo>
                  <a:pt x="881756" y="159156"/>
                </a:lnTo>
                <a:lnTo>
                  <a:pt x="862838" y="165912"/>
                </a:lnTo>
                <a:close/>
              </a:path>
              <a:path w="1095375" h="166369">
                <a:moveTo>
                  <a:pt x="872363" y="125818"/>
                </a:moveTo>
                <a:lnTo>
                  <a:pt x="867600" y="125818"/>
                </a:lnTo>
                <a:lnTo>
                  <a:pt x="862838" y="121056"/>
                </a:lnTo>
                <a:lnTo>
                  <a:pt x="872363" y="121056"/>
                </a:lnTo>
                <a:lnTo>
                  <a:pt x="872363" y="125818"/>
                </a:lnTo>
                <a:close/>
              </a:path>
              <a:path w="1095375" h="166369">
                <a:moveTo>
                  <a:pt x="222758" y="159156"/>
                </a:moveTo>
                <a:lnTo>
                  <a:pt x="222758" y="152400"/>
                </a:lnTo>
                <a:lnTo>
                  <a:pt x="229120" y="154673"/>
                </a:lnTo>
                <a:lnTo>
                  <a:pt x="222758" y="159156"/>
                </a:lnTo>
                <a:close/>
              </a:path>
              <a:path w="1095375" h="166369">
                <a:moveTo>
                  <a:pt x="872363" y="159156"/>
                </a:moveTo>
                <a:lnTo>
                  <a:pt x="866000" y="154673"/>
                </a:lnTo>
                <a:lnTo>
                  <a:pt x="872363" y="152400"/>
                </a:lnTo>
                <a:lnTo>
                  <a:pt x="872363" y="159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72039" y="3803243"/>
            <a:ext cx="1095375" cy="166370"/>
          </a:xfrm>
          <a:custGeom>
            <a:avLst/>
            <a:gdLst/>
            <a:ahLst/>
            <a:cxnLst/>
            <a:rect l="l" t="t" r="r" b="b"/>
            <a:pathLst>
              <a:path w="1095375" h="166370">
                <a:moveTo>
                  <a:pt x="232283" y="165912"/>
                </a:moveTo>
                <a:lnTo>
                  <a:pt x="0" y="82956"/>
                </a:lnTo>
                <a:lnTo>
                  <a:pt x="232283" y="0"/>
                </a:lnTo>
                <a:lnTo>
                  <a:pt x="232283" y="6756"/>
                </a:lnTo>
                <a:lnTo>
                  <a:pt x="222758" y="6756"/>
                </a:lnTo>
                <a:lnTo>
                  <a:pt x="222758" y="13511"/>
                </a:lnTo>
                <a:lnTo>
                  <a:pt x="40866" y="78473"/>
                </a:lnTo>
                <a:lnTo>
                  <a:pt x="15760" y="78473"/>
                </a:lnTo>
                <a:lnTo>
                  <a:pt x="15760" y="87439"/>
                </a:lnTo>
                <a:lnTo>
                  <a:pt x="40866" y="87439"/>
                </a:lnTo>
                <a:lnTo>
                  <a:pt x="222758" y="152400"/>
                </a:lnTo>
                <a:lnTo>
                  <a:pt x="222758" y="159156"/>
                </a:lnTo>
                <a:lnTo>
                  <a:pt x="232283" y="159156"/>
                </a:lnTo>
                <a:lnTo>
                  <a:pt x="232283" y="165912"/>
                </a:lnTo>
                <a:close/>
              </a:path>
              <a:path w="1095375" h="166370">
                <a:moveTo>
                  <a:pt x="862838" y="44856"/>
                </a:moveTo>
                <a:lnTo>
                  <a:pt x="862838" y="0"/>
                </a:lnTo>
                <a:lnTo>
                  <a:pt x="881756" y="6756"/>
                </a:lnTo>
                <a:lnTo>
                  <a:pt x="872363" y="6756"/>
                </a:lnTo>
                <a:lnTo>
                  <a:pt x="866000" y="11239"/>
                </a:lnTo>
                <a:lnTo>
                  <a:pt x="872363" y="13511"/>
                </a:lnTo>
                <a:lnTo>
                  <a:pt x="872363" y="40093"/>
                </a:lnTo>
                <a:lnTo>
                  <a:pt x="867600" y="40093"/>
                </a:lnTo>
                <a:lnTo>
                  <a:pt x="862838" y="44856"/>
                </a:lnTo>
                <a:close/>
              </a:path>
              <a:path w="1095375" h="166370">
                <a:moveTo>
                  <a:pt x="222758" y="13511"/>
                </a:moveTo>
                <a:lnTo>
                  <a:pt x="222758" y="6756"/>
                </a:lnTo>
                <a:lnTo>
                  <a:pt x="229120" y="11239"/>
                </a:lnTo>
                <a:lnTo>
                  <a:pt x="222758" y="13511"/>
                </a:lnTo>
                <a:close/>
              </a:path>
              <a:path w="1095375" h="166370">
                <a:moveTo>
                  <a:pt x="872363" y="49618"/>
                </a:moveTo>
                <a:lnTo>
                  <a:pt x="222758" y="49618"/>
                </a:lnTo>
                <a:lnTo>
                  <a:pt x="222758" y="13511"/>
                </a:lnTo>
                <a:lnTo>
                  <a:pt x="229120" y="11239"/>
                </a:lnTo>
                <a:lnTo>
                  <a:pt x="222758" y="6756"/>
                </a:lnTo>
                <a:lnTo>
                  <a:pt x="232283" y="6756"/>
                </a:lnTo>
                <a:lnTo>
                  <a:pt x="232283" y="40093"/>
                </a:lnTo>
                <a:lnTo>
                  <a:pt x="227520" y="40093"/>
                </a:lnTo>
                <a:lnTo>
                  <a:pt x="232283" y="44856"/>
                </a:lnTo>
                <a:lnTo>
                  <a:pt x="872363" y="44856"/>
                </a:lnTo>
                <a:lnTo>
                  <a:pt x="872363" y="49618"/>
                </a:lnTo>
                <a:close/>
              </a:path>
              <a:path w="1095375" h="166370">
                <a:moveTo>
                  <a:pt x="872363" y="13511"/>
                </a:moveTo>
                <a:lnTo>
                  <a:pt x="866000" y="11239"/>
                </a:lnTo>
                <a:lnTo>
                  <a:pt x="872363" y="6756"/>
                </a:lnTo>
                <a:lnTo>
                  <a:pt x="872363" y="13511"/>
                </a:lnTo>
                <a:close/>
              </a:path>
              <a:path w="1095375" h="166370">
                <a:moveTo>
                  <a:pt x="1066807" y="82956"/>
                </a:moveTo>
                <a:lnTo>
                  <a:pt x="872363" y="13511"/>
                </a:lnTo>
                <a:lnTo>
                  <a:pt x="872363" y="6756"/>
                </a:lnTo>
                <a:lnTo>
                  <a:pt x="881756" y="6756"/>
                </a:lnTo>
                <a:lnTo>
                  <a:pt x="1082568" y="78473"/>
                </a:lnTo>
                <a:lnTo>
                  <a:pt x="1079360" y="78473"/>
                </a:lnTo>
                <a:lnTo>
                  <a:pt x="1066807" y="82956"/>
                </a:lnTo>
                <a:close/>
              </a:path>
              <a:path w="1095375" h="166370">
                <a:moveTo>
                  <a:pt x="232283" y="44856"/>
                </a:moveTo>
                <a:lnTo>
                  <a:pt x="227520" y="40093"/>
                </a:lnTo>
                <a:lnTo>
                  <a:pt x="232283" y="40093"/>
                </a:lnTo>
                <a:lnTo>
                  <a:pt x="232283" y="44856"/>
                </a:lnTo>
                <a:close/>
              </a:path>
              <a:path w="1095375" h="166370">
                <a:moveTo>
                  <a:pt x="862838" y="44856"/>
                </a:moveTo>
                <a:lnTo>
                  <a:pt x="232283" y="44856"/>
                </a:lnTo>
                <a:lnTo>
                  <a:pt x="232283" y="40093"/>
                </a:lnTo>
                <a:lnTo>
                  <a:pt x="862838" y="40093"/>
                </a:lnTo>
                <a:lnTo>
                  <a:pt x="862838" y="44856"/>
                </a:lnTo>
                <a:close/>
              </a:path>
              <a:path w="1095375" h="166370">
                <a:moveTo>
                  <a:pt x="872363" y="44856"/>
                </a:moveTo>
                <a:lnTo>
                  <a:pt x="862838" y="44856"/>
                </a:lnTo>
                <a:lnTo>
                  <a:pt x="867600" y="40093"/>
                </a:lnTo>
                <a:lnTo>
                  <a:pt x="872363" y="40093"/>
                </a:lnTo>
                <a:lnTo>
                  <a:pt x="872363" y="44856"/>
                </a:lnTo>
                <a:close/>
              </a:path>
              <a:path w="1095375" h="166370">
                <a:moveTo>
                  <a:pt x="15760" y="87439"/>
                </a:moveTo>
                <a:lnTo>
                  <a:pt x="15760" y="78473"/>
                </a:lnTo>
                <a:lnTo>
                  <a:pt x="28313" y="82956"/>
                </a:lnTo>
                <a:lnTo>
                  <a:pt x="15760" y="87439"/>
                </a:lnTo>
                <a:close/>
              </a:path>
              <a:path w="1095375" h="166370">
                <a:moveTo>
                  <a:pt x="28313" y="82956"/>
                </a:moveTo>
                <a:lnTo>
                  <a:pt x="15760" y="78473"/>
                </a:lnTo>
                <a:lnTo>
                  <a:pt x="40866" y="78473"/>
                </a:lnTo>
                <a:lnTo>
                  <a:pt x="28313" y="82956"/>
                </a:lnTo>
                <a:close/>
              </a:path>
              <a:path w="1095375" h="166370">
                <a:moveTo>
                  <a:pt x="1079360" y="87439"/>
                </a:moveTo>
                <a:lnTo>
                  <a:pt x="1066807" y="82956"/>
                </a:lnTo>
                <a:lnTo>
                  <a:pt x="1079360" y="78473"/>
                </a:lnTo>
                <a:lnTo>
                  <a:pt x="1079360" y="87439"/>
                </a:lnTo>
                <a:close/>
              </a:path>
              <a:path w="1095375" h="166370">
                <a:moveTo>
                  <a:pt x="1082568" y="87439"/>
                </a:moveTo>
                <a:lnTo>
                  <a:pt x="1079360" y="87439"/>
                </a:lnTo>
                <a:lnTo>
                  <a:pt x="1079360" y="78473"/>
                </a:lnTo>
                <a:lnTo>
                  <a:pt x="1082568" y="78473"/>
                </a:lnTo>
                <a:lnTo>
                  <a:pt x="1095121" y="82956"/>
                </a:lnTo>
                <a:lnTo>
                  <a:pt x="1082568" y="87439"/>
                </a:lnTo>
                <a:close/>
              </a:path>
              <a:path w="1095375" h="166370">
                <a:moveTo>
                  <a:pt x="40866" y="87439"/>
                </a:moveTo>
                <a:lnTo>
                  <a:pt x="15760" y="87439"/>
                </a:lnTo>
                <a:lnTo>
                  <a:pt x="28313" y="82956"/>
                </a:lnTo>
                <a:lnTo>
                  <a:pt x="40866" y="87439"/>
                </a:lnTo>
                <a:close/>
              </a:path>
              <a:path w="1095375" h="166370">
                <a:moveTo>
                  <a:pt x="881756" y="159156"/>
                </a:moveTo>
                <a:lnTo>
                  <a:pt x="872363" y="159156"/>
                </a:lnTo>
                <a:lnTo>
                  <a:pt x="872363" y="152400"/>
                </a:lnTo>
                <a:lnTo>
                  <a:pt x="1066807" y="82956"/>
                </a:lnTo>
                <a:lnTo>
                  <a:pt x="1079360" y="87439"/>
                </a:lnTo>
                <a:lnTo>
                  <a:pt x="1082568" y="87439"/>
                </a:lnTo>
                <a:lnTo>
                  <a:pt x="881756" y="159156"/>
                </a:lnTo>
                <a:close/>
              </a:path>
              <a:path w="1095375" h="166370">
                <a:moveTo>
                  <a:pt x="232283" y="159156"/>
                </a:moveTo>
                <a:lnTo>
                  <a:pt x="222758" y="159156"/>
                </a:lnTo>
                <a:lnTo>
                  <a:pt x="229120" y="154673"/>
                </a:lnTo>
                <a:lnTo>
                  <a:pt x="222758" y="152400"/>
                </a:lnTo>
                <a:lnTo>
                  <a:pt x="222758" y="116293"/>
                </a:lnTo>
                <a:lnTo>
                  <a:pt x="872363" y="116293"/>
                </a:lnTo>
                <a:lnTo>
                  <a:pt x="872363" y="121056"/>
                </a:lnTo>
                <a:lnTo>
                  <a:pt x="232283" y="121056"/>
                </a:lnTo>
                <a:lnTo>
                  <a:pt x="227520" y="125818"/>
                </a:lnTo>
                <a:lnTo>
                  <a:pt x="232283" y="125818"/>
                </a:lnTo>
                <a:lnTo>
                  <a:pt x="232283" y="159156"/>
                </a:lnTo>
                <a:close/>
              </a:path>
              <a:path w="1095375" h="166370">
                <a:moveTo>
                  <a:pt x="232283" y="125818"/>
                </a:moveTo>
                <a:lnTo>
                  <a:pt x="227520" y="125818"/>
                </a:lnTo>
                <a:lnTo>
                  <a:pt x="232283" y="121056"/>
                </a:lnTo>
                <a:lnTo>
                  <a:pt x="232283" y="125818"/>
                </a:lnTo>
                <a:close/>
              </a:path>
              <a:path w="1095375" h="166370">
                <a:moveTo>
                  <a:pt x="862838" y="125818"/>
                </a:moveTo>
                <a:lnTo>
                  <a:pt x="232283" y="125818"/>
                </a:lnTo>
                <a:lnTo>
                  <a:pt x="232283" y="121056"/>
                </a:lnTo>
                <a:lnTo>
                  <a:pt x="862838" y="121056"/>
                </a:lnTo>
                <a:lnTo>
                  <a:pt x="862838" y="125818"/>
                </a:lnTo>
                <a:close/>
              </a:path>
              <a:path w="1095375" h="166370">
                <a:moveTo>
                  <a:pt x="862838" y="165912"/>
                </a:moveTo>
                <a:lnTo>
                  <a:pt x="862838" y="121056"/>
                </a:lnTo>
                <a:lnTo>
                  <a:pt x="867600" y="125818"/>
                </a:lnTo>
                <a:lnTo>
                  <a:pt x="872363" y="125818"/>
                </a:lnTo>
                <a:lnTo>
                  <a:pt x="872363" y="152400"/>
                </a:lnTo>
                <a:lnTo>
                  <a:pt x="866000" y="154673"/>
                </a:lnTo>
                <a:lnTo>
                  <a:pt x="872363" y="159156"/>
                </a:lnTo>
                <a:lnTo>
                  <a:pt x="881756" y="159156"/>
                </a:lnTo>
                <a:lnTo>
                  <a:pt x="862838" y="165912"/>
                </a:lnTo>
                <a:close/>
              </a:path>
              <a:path w="1095375" h="166370">
                <a:moveTo>
                  <a:pt x="872363" y="125818"/>
                </a:moveTo>
                <a:lnTo>
                  <a:pt x="867600" y="125818"/>
                </a:lnTo>
                <a:lnTo>
                  <a:pt x="862838" y="121056"/>
                </a:lnTo>
                <a:lnTo>
                  <a:pt x="872363" y="121056"/>
                </a:lnTo>
                <a:lnTo>
                  <a:pt x="872363" y="125818"/>
                </a:lnTo>
                <a:close/>
              </a:path>
              <a:path w="1095375" h="166370">
                <a:moveTo>
                  <a:pt x="222758" y="159156"/>
                </a:moveTo>
                <a:lnTo>
                  <a:pt x="222758" y="152400"/>
                </a:lnTo>
                <a:lnTo>
                  <a:pt x="229120" y="154673"/>
                </a:lnTo>
                <a:lnTo>
                  <a:pt x="222758" y="159156"/>
                </a:lnTo>
                <a:close/>
              </a:path>
              <a:path w="1095375" h="166370">
                <a:moveTo>
                  <a:pt x="872363" y="159156"/>
                </a:moveTo>
                <a:lnTo>
                  <a:pt x="866000" y="154673"/>
                </a:lnTo>
                <a:lnTo>
                  <a:pt x="872363" y="152400"/>
                </a:lnTo>
                <a:lnTo>
                  <a:pt x="872363" y="1591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3139" y="1018260"/>
            <a:ext cx="6919595" cy="4641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19555" algn="l"/>
                <a:tab pos="4970145" algn="l"/>
              </a:tabLst>
            </a:pP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平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69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0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dirty="0" sz="2850" spc="85" b="0" i="1">
                <a:solidFill>
                  <a:srgbClr val="FFFFFF"/>
                </a:solidFill>
                <a:latin typeface="Times New Roman"/>
                <a:cs typeface="Times New Roman"/>
              </a:rPr>
              <a:t>Ax</a:t>
            </a:r>
            <a:r>
              <a:rPr dirty="0" sz="2850" spc="-14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9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8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10" b="0" i="1">
                <a:solidFill>
                  <a:srgbClr val="FFFFFF"/>
                </a:solidFill>
                <a:latin typeface="Times New Roman"/>
                <a:cs typeface="Times New Roman"/>
              </a:rPr>
              <a:t>Cz</a:t>
            </a:r>
            <a:r>
              <a:rPr dirty="0" sz="2850" spc="-7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b="0" i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50" spc="2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 b="0">
                <a:solidFill>
                  <a:srgbClr val="FFFFFF"/>
                </a:solidFill>
                <a:latin typeface="Times New Roman"/>
                <a:cs typeface="Times New Roman"/>
              </a:rPr>
              <a:t>0,	</a:t>
            </a:r>
            <a:r>
              <a:rPr dirty="0" baseline="-1949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baseline="-1949" sz="4275" spc="-44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949" sz="4275" spc="-12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-1949" sz="4275" spc="-60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72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1949" sz="4275" spc="172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1949" sz="4275" spc="-43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22" b="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1949" sz="4275" spc="-547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1949" sz="4275" spc="-69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22" b="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1949" sz="4275" spc="-322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baseline="-1949" sz="42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51537" y="11049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30277" y="1743697"/>
            <a:ext cx="18395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s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5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-4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3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sz="2850" spc="-4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60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sz="2850" spc="6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8200" y="1816100"/>
            <a:ext cx="252412" cy="76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4540" y="2784830"/>
            <a:ext cx="31832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41195" algn="l"/>
              </a:tabLst>
            </a:pP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-5">
                <a:solidFill>
                  <a:srgbClr val="FFFFFF"/>
                </a:solidFill>
                <a:latin typeface="MS UI Gothic"/>
                <a:cs typeface="MS UI Gothic"/>
              </a:rPr>
              <a:t>⊥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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32075" y="2852737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165475" y="2852737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709987" y="2781300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613964" y="3621443"/>
            <a:ext cx="11449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90800" y="368141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95612" y="368141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741614" y="2964218"/>
            <a:ext cx="814705" cy="167640"/>
          </a:xfrm>
          <a:custGeom>
            <a:avLst/>
            <a:gdLst/>
            <a:ahLst/>
            <a:cxnLst/>
            <a:rect l="l" t="t" r="r" b="b"/>
            <a:pathLst>
              <a:path w="814705" h="167639">
                <a:moveTo>
                  <a:pt x="174028" y="167563"/>
                </a:moveTo>
                <a:lnTo>
                  <a:pt x="0" y="83781"/>
                </a:lnTo>
                <a:lnTo>
                  <a:pt x="174028" y="0"/>
                </a:lnTo>
                <a:lnTo>
                  <a:pt x="174028" y="7581"/>
                </a:lnTo>
                <a:lnTo>
                  <a:pt x="164503" y="7581"/>
                </a:lnTo>
                <a:lnTo>
                  <a:pt x="164503" y="15163"/>
                </a:lnTo>
                <a:lnTo>
                  <a:pt x="30888" y="79489"/>
                </a:lnTo>
                <a:lnTo>
                  <a:pt x="13055" y="79489"/>
                </a:lnTo>
                <a:lnTo>
                  <a:pt x="13055" y="88074"/>
                </a:lnTo>
                <a:lnTo>
                  <a:pt x="30888" y="88074"/>
                </a:lnTo>
                <a:lnTo>
                  <a:pt x="164503" y="152399"/>
                </a:lnTo>
                <a:lnTo>
                  <a:pt x="164503" y="159981"/>
                </a:lnTo>
                <a:lnTo>
                  <a:pt x="174028" y="159981"/>
                </a:lnTo>
                <a:lnTo>
                  <a:pt x="174028" y="167563"/>
                </a:lnTo>
                <a:close/>
              </a:path>
              <a:path w="814705" h="167639">
                <a:moveTo>
                  <a:pt x="640105" y="45681"/>
                </a:moveTo>
                <a:lnTo>
                  <a:pt x="640105" y="0"/>
                </a:lnTo>
                <a:lnTo>
                  <a:pt x="655854" y="7581"/>
                </a:lnTo>
                <a:lnTo>
                  <a:pt x="649630" y="7581"/>
                </a:lnTo>
                <a:lnTo>
                  <a:pt x="642797" y="11874"/>
                </a:lnTo>
                <a:lnTo>
                  <a:pt x="649630" y="15163"/>
                </a:lnTo>
                <a:lnTo>
                  <a:pt x="649630" y="40919"/>
                </a:lnTo>
                <a:lnTo>
                  <a:pt x="644867" y="40919"/>
                </a:lnTo>
                <a:lnTo>
                  <a:pt x="640105" y="45681"/>
                </a:lnTo>
                <a:close/>
              </a:path>
              <a:path w="814705" h="167639">
                <a:moveTo>
                  <a:pt x="164503" y="15163"/>
                </a:moveTo>
                <a:lnTo>
                  <a:pt x="164503" y="7581"/>
                </a:lnTo>
                <a:lnTo>
                  <a:pt x="171335" y="11874"/>
                </a:lnTo>
                <a:lnTo>
                  <a:pt x="164503" y="15163"/>
                </a:lnTo>
                <a:close/>
              </a:path>
              <a:path w="814705" h="167639">
                <a:moveTo>
                  <a:pt x="649630" y="50444"/>
                </a:moveTo>
                <a:lnTo>
                  <a:pt x="164503" y="50444"/>
                </a:lnTo>
                <a:lnTo>
                  <a:pt x="164503" y="15163"/>
                </a:lnTo>
                <a:lnTo>
                  <a:pt x="171335" y="11874"/>
                </a:lnTo>
                <a:lnTo>
                  <a:pt x="164503" y="7581"/>
                </a:lnTo>
                <a:lnTo>
                  <a:pt x="174028" y="7581"/>
                </a:lnTo>
                <a:lnTo>
                  <a:pt x="174028" y="40919"/>
                </a:lnTo>
                <a:lnTo>
                  <a:pt x="169265" y="40919"/>
                </a:lnTo>
                <a:lnTo>
                  <a:pt x="174028" y="45681"/>
                </a:lnTo>
                <a:lnTo>
                  <a:pt x="649630" y="45681"/>
                </a:lnTo>
                <a:lnTo>
                  <a:pt x="649630" y="50444"/>
                </a:lnTo>
                <a:close/>
              </a:path>
              <a:path w="814705" h="167639">
                <a:moveTo>
                  <a:pt x="649630" y="15163"/>
                </a:moveTo>
                <a:lnTo>
                  <a:pt x="642797" y="11874"/>
                </a:lnTo>
                <a:lnTo>
                  <a:pt x="649630" y="7581"/>
                </a:lnTo>
                <a:lnTo>
                  <a:pt x="649630" y="15163"/>
                </a:lnTo>
                <a:close/>
              </a:path>
              <a:path w="814705" h="167639">
                <a:moveTo>
                  <a:pt x="792161" y="83781"/>
                </a:moveTo>
                <a:lnTo>
                  <a:pt x="649630" y="15163"/>
                </a:lnTo>
                <a:lnTo>
                  <a:pt x="649630" y="7581"/>
                </a:lnTo>
                <a:lnTo>
                  <a:pt x="655854" y="7581"/>
                </a:lnTo>
                <a:lnTo>
                  <a:pt x="805217" y="79489"/>
                </a:lnTo>
                <a:lnTo>
                  <a:pt x="801077" y="79489"/>
                </a:lnTo>
                <a:lnTo>
                  <a:pt x="792161" y="83781"/>
                </a:lnTo>
                <a:close/>
              </a:path>
              <a:path w="814705" h="167639">
                <a:moveTo>
                  <a:pt x="174028" y="45681"/>
                </a:moveTo>
                <a:lnTo>
                  <a:pt x="169265" y="40919"/>
                </a:lnTo>
                <a:lnTo>
                  <a:pt x="174028" y="40919"/>
                </a:lnTo>
                <a:lnTo>
                  <a:pt x="174028" y="45681"/>
                </a:lnTo>
                <a:close/>
              </a:path>
              <a:path w="814705" h="167639">
                <a:moveTo>
                  <a:pt x="640105" y="45681"/>
                </a:moveTo>
                <a:lnTo>
                  <a:pt x="174028" y="45681"/>
                </a:lnTo>
                <a:lnTo>
                  <a:pt x="174028" y="40919"/>
                </a:lnTo>
                <a:lnTo>
                  <a:pt x="640105" y="40919"/>
                </a:lnTo>
                <a:lnTo>
                  <a:pt x="640105" y="45681"/>
                </a:lnTo>
                <a:close/>
              </a:path>
              <a:path w="814705" h="167639">
                <a:moveTo>
                  <a:pt x="649630" y="45681"/>
                </a:moveTo>
                <a:lnTo>
                  <a:pt x="640105" y="45681"/>
                </a:lnTo>
                <a:lnTo>
                  <a:pt x="644867" y="40919"/>
                </a:lnTo>
                <a:lnTo>
                  <a:pt x="649630" y="40919"/>
                </a:lnTo>
                <a:lnTo>
                  <a:pt x="649630" y="45681"/>
                </a:lnTo>
                <a:close/>
              </a:path>
              <a:path w="814705" h="167639">
                <a:moveTo>
                  <a:pt x="13055" y="88074"/>
                </a:moveTo>
                <a:lnTo>
                  <a:pt x="13055" y="79489"/>
                </a:lnTo>
                <a:lnTo>
                  <a:pt x="21972" y="83781"/>
                </a:lnTo>
                <a:lnTo>
                  <a:pt x="13055" y="88074"/>
                </a:lnTo>
                <a:close/>
              </a:path>
              <a:path w="814705" h="167639">
                <a:moveTo>
                  <a:pt x="21972" y="83781"/>
                </a:moveTo>
                <a:lnTo>
                  <a:pt x="13055" y="79489"/>
                </a:lnTo>
                <a:lnTo>
                  <a:pt x="30888" y="79489"/>
                </a:lnTo>
                <a:lnTo>
                  <a:pt x="21972" y="83781"/>
                </a:lnTo>
                <a:close/>
              </a:path>
              <a:path w="814705" h="167639">
                <a:moveTo>
                  <a:pt x="801077" y="88074"/>
                </a:moveTo>
                <a:lnTo>
                  <a:pt x="792161" y="83781"/>
                </a:lnTo>
                <a:lnTo>
                  <a:pt x="801077" y="79489"/>
                </a:lnTo>
                <a:lnTo>
                  <a:pt x="801077" y="88074"/>
                </a:lnTo>
                <a:close/>
              </a:path>
              <a:path w="814705" h="167639">
                <a:moveTo>
                  <a:pt x="805217" y="88074"/>
                </a:moveTo>
                <a:lnTo>
                  <a:pt x="801077" y="88074"/>
                </a:lnTo>
                <a:lnTo>
                  <a:pt x="801077" y="79489"/>
                </a:lnTo>
                <a:lnTo>
                  <a:pt x="805217" y="79489"/>
                </a:lnTo>
                <a:lnTo>
                  <a:pt x="814133" y="83781"/>
                </a:lnTo>
                <a:lnTo>
                  <a:pt x="805217" y="88074"/>
                </a:lnTo>
                <a:close/>
              </a:path>
              <a:path w="814705" h="167639">
                <a:moveTo>
                  <a:pt x="30888" y="88074"/>
                </a:moveTo>
                <a:lnTo>
                  <a:pt x="13055" y="88074"/>
                </a:lnTo>
                <a:lnTo>
                  <a:pt x="21972" y="83781"/>
                </a:lnTo>
                <a:lnTo>
                  <a:pt x="30888" y="88074"/>
                </a:lnTo>
                <a:close/>
              </a:path>
              <a:path w="814705" h="167639">
                <a:moveTo>
                  <a:pt x="655854" y="159981"/>
                </a:moveTo>
                <a:lnTo>
                  <a:pt x="649630" y="159981"/>
                </a:lnTo>
                <a:lnTo>
                  <a:pt x="649630" y="152399"/>
                </a:lnTo>
                <a:lnTo>
                  <a:pt x="792161" y="83781"/>
                </a:lnTo>
                <a:lnTo>
                  <a:pt x="801077" y="88074"/>
                </a:lnTo>
                <a:lnTo>
                  <a:pt x="805217" y="88074"/>
                </a:lnTo>
                <a:lnTo>
                  <a:pt x="655854" y="159981"/>
                </a:lnTo>
                <a:close/>
              </a:path>
              <a:path w="814705" h="167639">
                <a:moveTo>
                  <a:pt x="174028" y="159981"/>
                </a:moveTo>
                <a:lnTo>
                  <a:pt x="164503" y="159981"/>
                </a:lnTo>
                <a:lnTo>
                  <a:pt x="171335" y="155689"/>
                </a:lnTo>
                <a:lnTo>
                  <a:pt x="164503" y="152399"/>
                </a:lnTo>
                <a:lnTo>
                  <a:pt x="164503" y="117119"/>
                </a:lnTo>
                <a:lnTo>
                  <a:pt x="649630" y="117119"/>
                </a:lnTo>
                <a:lnTo>
                  <a:pt x="649630" y="121881"/>
                </a:lnTo>
                <a:lnTo>
                  <a:pt x="174028" y="121881"/>
                </a:lnTo>
                <a:lnTo>
                  <a:pt x="169265" y="126644"/>
                </a:lnTo>
                <a:lnTo>
                  <a:pt x="174028" y="126644"/>
                </a:lnTo>
                <a:lnTo>
                  <a:pt x="174028" y="159981"/>
                </a:lnTo>
                <a:close/>
              </a:path>
              <a:path w="814705" h="167639">
                <a:moveTo>
                  <a:pt x="174028" y="126644"/>
                </a:moveTo>
                <a:lnTo>
                  <a:pt x="169265" y="126644"/>
                </a:lnTo>
                <a:lnTo>
                  <a:pt x="174028" y="121881"/>
                </a:lnTo>
                <a:lnTo>
                  <a:pt x="174028" y="126644"/>
                </a:lnTo>
                <a:close/>
              </a:path>
              <a:path w="814705" h="167639">
                <a:moveTo>
                  <a:pt x="640105" y="126644"/>
                </a:moveTo>
                <a:lnTo>
                  <a:pt x="174028" y="126644"/>
                </a:lnTo>
                <a:lnTo>
                  <a:pt x="174028" y="121881"/>
                </a:lnTo>
                <a:lnTo>
                  <a:pt x="640105" y="121881"/>
                </a:lnTo>
                <a:lnTo>
                  <a:pt x="640105" y="126644"/>
                </a:lnTo>
                <a:close/>
              </a:path>
              <a:path w="814705" h="167639">
                <a:moveTo>
                  <a:pt x="640105" y="167563"/>
                </a:moveTo>
                <a:lnTo>
                  <a:pt x="640105" y="121881"/>
                </a:lnTo>
                <a:lnTo>
                  <a:pt x="644867" y="126644"/>
                </a:lnTo>
                <a:lnTo>
                  <a:pt x="649630" y="126644"/>
                </a:lnTo>
                <a:lnTo>
                  <a:pt x="649630" y="152399"/>
                </a:lnTo>
                <a:lnTo>
                  <a:pt x="642797" y="155689"/>
                </a:lnTo>
                <a:lnTo>
                  <a:pt x="649630" y="159981"/>
                </a:lnTo>
                <a:lnTo>
                  <a:pt x="655854" y="159981"/>
                </a:lnTo>
                <a:lnTo>
                  <a:pt x="640105" y="167563"/>
                </a:lnTo>
                <a:close/>
              </a:path>
              <a:path w="814705" h="167639">
                <a:moveTo>
                  <a:pt x="649630" y="126644"/>
                </a:moveTo>
                <a:lnTo>
                  <a:pt x="644867" y="126644"/>
                </a:lnTo>
                <a:lnTo>
                  <a:pt x="640105" y="121881"/>
                </a:lnTo>
                <a:lnTo>
                  <a:pt x="649630" y="121881"/>
                </a:lnTo>
                <a:lnTo>
                  <a:pt x="649630" y="126644"/>
                </a:lnTo>
                <a:close/>
              </a:path>
              <a:path w="814705" h="167639">
                <a:moveTo>
                  <a:pt x="164503" y="159981"/>
                </a:moveTo>
                <a:lnTo>
                  <a:pt x="164503" y="152399"/>
                </a:lnTo>
                <a:lnTo>
                  <a:pt x="171335" y="155689"/>
                </a:lnTo>
                <a:lnTo>
                  <a:pt x="164503" y="159981"/>
                </a:lnTo>
                <a:close/>
              </a:path>
              <a:path w="814705" h="167639">
                <a:moveTo>
                  <a:pt x="649630" y="159981"/>
                </a:moveTo>
                <a:lnTo>
                  <a:pt x="642797" y="155689"/>
                </a:lnTo>
                <a:lnTo>
                  <a:pt x="649630" y="152399"/>
                </a:lnTo>
                <a:lnTo>
                  <a:pt x="649630" y="159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65414" y="3788130"/>
            <a:ext cx="814705" cy="167640"/>
          </a:xfrm>
          <a:custGeom>
            <a:avLst/>
            <a:gdLst/>
            <a:ahLst/>
            <a:cxnLst/>
            <a:rect l="l" t="t" r="r" b="b"/>
            <a:pathLst>
              <a:path w="814705" h="167639">
                <a:moveTo>
                  <a:pt x="174028" y="167563"/>
                </a:moveTo>
                <a:lnTo>
                  <a:pt x="0" y="83781"/>
                </a:lnTo>
                <a:lnTo>
                  <a:pt x="174028" y="0"/>
                </a:lnTo>
                <a:lnTo>
                  <a:pt x="174028" y="7581"/>
                </a:lnTo>
                <a:lnTo>
                  <a:pt x="164503" y="7581"/>
                </a:lnTo>
                <a:lnTo>
                  <a:pt x="164503" y="15163"/>
                </a:lnTo>
                <a:lnTo>
                  <a:pt x="30888" y="79489"/>
                </a:lnTo>
                <a:lnTo>
                  <a:pt x="13055" y="79489"/>
                </a:lnTo>
                <a:lnTo>
                  <a:pt x="13055" y="88074"/>
                </a:lnTo>
                <a:lnTo>
                  <a:pt x="30888" y="88074"/>
                </a:lnTo>
                <a:lnTo>
                  <a:pt x="164503" y="152399"/>
                </a:lnTo>
                <a:lnTo>
                  <a:pt x="164503" y="159981"/>
                </a:lnTo>
                <a:lnTo>
                  <a:pt x="174028" y="159981"/>
                </a:lnTo>
                <a:lnTo>
                  <a:pt x="174028" y="167563"/>
                </a:lnTo>
                <a:close/>
              </a:path>
              <a:path w="814705" h="167639">
                <a:moveTo>
                  <a:pt x="640105" y="45681"/>
                </a:moveTo>
                <a:lnTo>
                  <a:pt x="640105" y="0"/>
                </a:lnTo>
                <a:lnTo>
                  <a:pt x="655854" y="7581"/>
                </a:lnTo>
                <a:lnTo>
                  <a:pt x="649630" y="7581"/>
                </a:lnTo>
                <a:lnTo>
                  <a:pt x="642797" y="11874"/>
                </a:lnTo>
                <a:lnTo>
                  <a:pt x="649630" y="15163"/>
                </a:lnTo>
                <a:lnTo>
                  <a:pt x="649630" y="40919"/>
                </a:lnTo>
                <a:lnTo>
                  <a:pt x="644867" y="40919"/>
                </a:lnTo>
                <a:lnTo>
                  <a:pt x="640105" y="45681"/>
                </a:lnTo>
                <a:close/>
              </a:path>
              <a:path w="814705" h="167639">
                <a:moveTo>
                  <a:pt x="164503" y="15163"/>
                </a:moveTo>
                <a:lnTo>
                  <a:pt x="164503" y="7581"/>
                </a:lnTo>
                <a:lnTo>
                  <a:pt x="171335" y="11874"/>
                </a:lnTo>
                <a:lnTo>
                  <a:pt x="164503" y="15163"/>
                </a:lnTo>
                <a:close/>
              </a:path>
              <a:path w="814705" h="167639">
                <a:moveTo>
                  <a:pt x="649630" y="50444"/>
                </a:moveTo>
                <a:lnTo>
                  <a:pt x="164503" y="50444"/>
                </a:lnTo>
                <a:lnTo>
                  <a:pt x="164503" y="15163"/>
                </a:lnTo>
                <a:lnTo>
                  <a:pt x="171335" y="11874"/>
                </a:lnTo>
                <a:lnTo>
                  <a:pt x="164503" y="7581"/>
                </a:lnTo>
                <a:lnTo>
                  <a:pt x="174028" y="7581"/>
                </a:lnTo>
                <a:lnTo>
                  <a:pt x="174028" y="40919"/>
                </a:lnTo>
                <a:lnTo>
                  <a:pt x="169265" y="40919"/>
                </a:lnTo>
                <a:lnTo>
                  <a:pt x="174028" y="45681"/>
                </a:lnTo>
                <a:lnTo>
                  <a:pt x="649630" y="45681"/>
                </a:lnTo>
                <a:lnTo>
                  <a:pt x="649630" y="50444"/>
                </a:lnTo>
                <a:close/>
              </a:path>
              <a:path w="814705" h="167639">
                <a:moveTo>
                  <a:pt x="649630" y="15163"/>
                </a:moveTo>
                <a:lnTo>
                  <a:pt x="642797" y="11874"/>
                </a:lnTo>
                <a:lnTo>
                  <a:pt x="649630" y="7581"/>
                </a:lnTo>
                <a:lnTo>
                  <a:pt x="649630" y="15163"/>
                </a:lnTo>
                <a:close/>
              </a:path>
              <a:path w="814705" h="167639">
                <a:moveTo>
                  <a:pt x="792161" y="83781"/>
                </a:moveTo>
                <a:lnTo>
                  <a:pt x="649630" y="15163"/>
                </a:lnTo>
                <a:lnTo>
                  <a:pt x="649630" y="7581"/>
                </a:lnTo>
                <a:lnTo>
                  <a:pt x="655854" y="7581"/>
                </a:lnTo>
                <a:lnTo>
                  <a:pt x="805217" y="79489"/>
                </a:lnTo>
                <a:lnTo>
                  <a:pt x="801077" y="79489"/>
                </a:lnTo>
                <a:lnTo>
                  <a:pt x="792161" y="83781"/>
                </a:lnTo>
                <a:close/>
              </a:path>
              <a:path w="814705" h="167639">
                <a:moveTo>
                  <a:pt x="174028" y="45681"/>
                </a:moveTo>
                <a:lnTo>
                  <a:pt x="169265" y="40919"/>
                </a:lnTo>
                <a:lnTo>
                  <a:pt x="174028" y="40919"/>
                </a:lnTo>
                <a:lnTo>
                  <a:pt x="174028" y="45681"/>
                </a:lnTo>
                <a:close/>
              </a:path>
              <a:path w="814705" h="167639">
                <a:moveTo>
                  <a:pt x="640105" y="45681"/>
                </a:moveTo>
                <a:lnTo>
                  <a:pt x="174028" y="45681"/>
                </a:lnTo>
                <a:lnTo>
                  <a:pt x="174028" y="40919"/>
                </a:lnTo>
                <a:lnTo>
                  <a:pt x="640105" y="40919"/>
                </a:lnTo>
                <a:lnTo>
                  <a:pt x="640105" y="45681"/>
                </a:lnTo>
                <a:close/>
              </a:path>
              <a:path w="814705" h="167639">
                <a:moveTo>
                  <a:pt x="649630" y="45681"/>
                </a:moveTo>
                <a:lnTo>
                  <a:pt x="640105" y="45681"/>
                </a:lnTo>
                <a:lnTo>
                  <a:pt x="644867" y="40919"/>
                </a:lnTo>
                <a:lnTo>
                  <a:pt x="649630" y="40919"/>
                </a:lnTo>
                <a:lnTo>
                  <a:pt x="649630" y="45681"/>
                </a:lnTo>
                <a:close/>
              </a:path>
              <a:path w="814705" h="167639">
                <a:moveTo>
                  <a:pt x="13055" y="88074"/>
                </a:moveTo>
                <a:lnTo>
                  <a:pt x="13055" y="79489"/>
                </a:lnTo>
                <a:lnTo>
                  <a:pt x="21972" y="83781"/>
                </a:lnTo>
                <a:lnTo>
                  <a:pt x="13055" y="88074"/>
                </a:lnTo>
                <a:close/>
              </a:path>
              <a:path w="814705" h="167639">
                <a:moveTo>
                  <a:pt x="21972" y="83781"/>
                </a:moveTo>
                <a:lnTo>
                  <a:pt x="13055" y="79489"/>
                </a:lnTo>
                <a:lnTo>
                  <a:pt x="30888" y="79489"/>
                </a:lnTo>
                <a:lnTo>
                  <a:pt x="21972" y="83781"/>
                </a:lnTo>
                <a:close/>
              </a:path>
              <a:path w="814705" h="167639">
                <a:moveTo>
                  <a:pt x="801077" y="88074"/>
                </a:moveTo>
                <a:lnTo>
                  <a:pt x="792161" y="83781"/>
                </a:lnTo>
                <a:lnTo>
                  <a:pt x="801077" y="79489"/>
                </a:lnTo>
                <a:lnTo>
                  <a:pt x="801077" y="88074"/>
                </a:lnTo>
                <a:close/>
              </a:path>
              <a:path w="814705" h="167639">
                <a:moveTo>
                  <a:pt x="805217" y="88074"/>
                </a:moveTo>
                <a:lnTo>
                  <a:pt x="801077" y="88074"/>
                </a:lnTo>
                <a:lnTo>
                  <a:pt x="801077" y="79489"/>
                </a:lnTo>
                <a:lnTo>
                  <a:pt x="805217" y="79489"/>
                </a:lnTo>
                <a:lnTo>
                  <a:pt x="814133" y="83781"/>
                </a:lnTo>
                <a:lnTo>
                  <a:pt x="805217" y="88074"/>
                </a:lnTo>
                <a:close/>
              </a:path>
              <a:path w="814705" h="167639">
                <a:moveTo>
                  <a:pt x="30888" y="88074"/>
                </a:moveTo>
                <a:lnTo>
                  <a:pt x="13055" y="88074"/>
                </a:lnTo>
                <a:lnTo>
                  <a:pt x="21972" y="83781"/>
                </a:lnTo>
                <a:lnTo>
                  <a:pt x="30888" y="88074"/>
                </a:lnTo>
                <a:close/>
              </a:path>
              <a:path w="814705" h="167639">
                <a:moveTo>
                  <a:pt x="655854" y="159981"/>
                </a:moveTo>
                <a:lnTo>
                  <a:pt x="649630" y="159981"/>
                </a:lnTo>
                <a:lnTo>
                  <a:pt x="649630" y="152399"/>
                </a:lnTo>
                <a:lnTo>
                  <a:pt x="792161" y="83781"/>
                </a:lnTo>
                <a:lnTo>
                  <a:pt x="801077" y="88074"/>
                </a:lnTo>
                <a:lnTo>
                  <a:pt x="805217" y="88074"/>
                </a:lnTo>
                <a:lnTo>
                  <a:pt x="655854" y="159981"/>
                </a:lnTo>
                <a:close/>
              </a:path>
              <a:path w="814705" h="167639">
                <a:moveTo>
                  <a:pt x="174028" y="159981"/>
                </a:moveTo>
                <a:lnTo>
                  <a:pt x="164503" y="159981"/>
                </a:lnTo>
                <a:lnTo>
                  <a:pt x="171335" y="155689"/>
                </a:lnTo>
                <a:lnTo>
                  <a:pt x="164503" y="152399"/>
                </a:lnTo>
                <a:lnTo>
                  <a:pt x="164503" y="117119"/>
                </a:lnTo>
                <a:lnTo>
                  <a:pt x="649630" y="117119"/>
                </a:lnTo>
                <a:lnTo>
                  <a:pt x="649630" y="121881"/>
                </a:lnTo>
                <a:lnTo>
                  <a:pt x="174028" y="121881"/>
                </a:lnTo>
                <a:lnTo>
                  <a:pt x="169265" y="126644"/>
                </a:lnTo>
                <a:lnTo>
                  <a:pt x="174028" y="126644"/>
                </a:lnTo>
                <a:lnTo>
                  <a:pt x="174028" y="159981"/>
                </a:lnTo>
                <a:close/>
              </a:path>
              <a:path w="814705" h="167639">
                <a:moveTo>
                  <a:pt x="174028" y="126644"/>
                </a:moveTo>
                <a:lnTo>
                  <a:pt x="169265" y="126644"/>
                </a:lnTo>
                <a:lnTo>
                  <a:pt x="174028" y="121881"/>
                </a:lnTo>
                <a:lnTo>
                  <a:pt x="174028" y="126644"/>
                </a:lnTo>
                <a:close/>
              </a:path>
              <a:path w="814705" h="167639">
                <a:moveTo>
                  <a:pt x="640105" y="126644"/>
                </a:moveTo>
                <a:lnTo>
                  <a:pt x="174028" y="126644"/>
                </a:lnTo>
                <a:lnTo>
                  <a:pt x="174028" y="121881"/>
                </a:lnTo>
                <a:lnTo>
                  <a:pt x="640105" y="121881"/>
                </a:lnTo>
                <a:lnTo>
                  <a:pt x="640105" y="126644"/>
                </a:lnTo>
                <a:close/>
              </a:path>
              <a:path w="814705" h="167639">
                <a:moveTo>
                  <a:pt x="640105" y="167563"/>
                </a:moveTo>
                <a:lnTo>
                  <a:pt x="640105" y="121881"/>
                </a:lnTo>
                <a:lnTo>
                  <a:pt x="644867" y="126644"/>
                </a:lnTo>
                <a:lnTo>
                  <a:pt x="649630" y="126644"/>
                </a:lnTo>
                <a:lnTo>
                  <a:pt x="649630" y="152399"/>
                </a:lnTo>
                <a:lnTo>
                  <a:pt x="642797" y="155689"/>
                </a:lnTo>
                <a:lnTo>
                  <a:pt x="649630" y="159981"/>
                </a:lnTo>
                <a:lnTo>
                  <a:pt x="655854" y="159981"/>
                </a:lnTo>
                <a:lnTo>
                  <a:pt x="640105" y="167563"/>
                </a:lnTo>
                <a:close/>
              </a:path>
              <a:path w="814705" h="167639">
                <a:moveTo>
                  <a:pt x="649630" y="126644"/>
                </a:moveTo>
                <a:lnTo>
                  <a:pt x="644867" y="126644"/>
                </a:lnTo>
                <a:lnTo>
                  <a:pt x="640105" y="121881"/>
                </a:lnTo>
                <a:lnTo>
                  <a:pt x="649630" y="121881"/>
                </a:lnTo>
                <a:lnTo>
                  <a:pt x="649630" y="126644"/>
                </a:lnTo>
                <a:close/>
              </a:path>
              <a:path w="814705" h="167639">
                <a:moveTo>
                  <a:pt x="164503" y="159981"/>
                </a:moveTo>
                <a:lnTo>
                  <a:pt x="164503" y="152399"/>
                </a:lnTo>
                <a:lnTo>
                  <a:pt x="171335" y="155689"/>
                </a:lnTo>
                <a:lnTo>
                  <a:pt x="164503" y="159981"/>
                </a:lnTo>
                <a:close/>
              </a:path>
              <a:path w="814705" h="167639">
                <a:moveTo>
                  <a:pt x="649630" y="159981"/>
                </a:moveTo>
                <a:lnTo>
                  <a:pt x="642797" y="155689"/>
                </a:lnTo>
                <a:lnTo>
                  <a:pt x="649630" y="152399"/>
                </a:lnTo>
                <a:lnTo>
                  <a:pt x="649630" y="1599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64000" y="44513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10949" y="445135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069156" y="49776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85081" y="49776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561281" y="49776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06187" y="4977612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048125" y="4899025"/>
            <a:ext cx="982344" cy="0"/>
          </a:xfrm>
          <a:custGeom>
            <a:avLst/>
            <a:gdLst/>
            <a:ahLst/>
            <a:cxnLst/>
            <a:rect l="l" t="t" r="r" b="b"/>
            <a:pathLst>
              <a:path w="982345" h="0">
                <a:moveTo>
                  <a:pt x="0" y="0"/>
                </a:moveTo>
                <a:lnTo>
                  <a:pt x="98187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196956" y="4280351"/>
            <a:ext cx="694690" cy="1078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2860">
              <a:lnSpc>
                <a:spcPct val="121200"/>
              </a:lnSpc>
              <a:spcBef>
                <a:spcPts val="90"/>
              </a:spcBef>
              <a:tabLst>
                <a:tab pos="499109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50" spc="5">
                <a:solidFill>
                  <a:srgbClr val="FFFFFF"/>
                </a:solidFill>
                <a:latin typeface="Symbol"/>
                <a:cs typeface="Symbol"/>
              </a:rPr>
              <a:t>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 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91243" y="4594901"/>
            <a:ext cx="107569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sin</a:t>
            </a:r>
            <a:r>
              <a:rPr dirty="0" sz="3000" spc="10" i="1">
                <a:solidFill>
                  <a:srgbClr val="FFFFFF"/>
                </a:solidFill>
                <a:latin typeface="Symbol"/>
                <a:cs typeface="Symbol"/>
              </a:rPr>
              <a:t></a:t>
            </a:r>
            <a:r>
              <a:rPr dirty="0" sz="3000" spc="-40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97350" y="44243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54550" y="44243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73537" y="49577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654550" y="4957762"/>
            <a:ext cx="252412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465823" y="5475909"/>
            <a:ext cx="570230" cy="705485"/>
          </a:xfrm>
          <a:custGeom>
            <a:avLst/>
            <a:gdLst/>
            <a:ahLst/>
            <a:cxnLst/>
            <a:rect l="l" t="t" r="r" b="b"/>
            <a:pathLst>
              <a:path w="570229" h="705485">
                <a:moveTo>
                  <a:pt x="22351" y="705192"/>
                </a:moveTo>
                <a:lnTo>
                  <a:pt x="0" y="687387"/>
                </a:lnTo>
                <a:lnTo>
                  <a:pt x="547687" y="0"/>
                </a:lnTo>
                <a:lnTo>
                  <a:pt x="570039" y="17805"/>
                </a:lnTo>
                <a:lnTo>
                  <a:pt x="22351" y="705192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929486" y="4245140"/>
            <a:ext cx="2286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096000" y="5029200"/>
            <a:ext cx="2590800" cy="838200"/>
          </a:xfrm>
          <a:custGeom>
            <a:avLst/>
            <a:gdLst/>
            <a:ahLst/>
            <a:cxnLst/>
            <a:rect l="l" t="t" r="r" b="b"/>
            <a:pathLst>
              <a:path w="2590800" h="838200">
                <a:moveTo>
                  <a:pt x="1943100" y="838200"/>
                </a:moveTo>
                <a:lnTo>
                  <a:pt x="0" y="838200"/>
                </a:lnTo>
                <a:lnTo>
                  <a:pt x="647700" y="0"/>
                </a:lnTo>
                <a:lnTo>
                  <a:pt x="2590800" y="0"/>
                </a:lnTo>
                <a:lnTo>
                  <a:pt x="1943100" y="83820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086297" y="5024437"/>
            <a:ext cx="2610485" cy="847725"/>
          </a:xfrm>
          <a:custGeom>
            <a:avLst/>
            <a:gdLst/>
            <a:ahLst/>
            <a:cxnLst/>
            <a:rect l="l" t="t" r="r" b="b"/>
            <a:pathLst>
              <a:path w="2610484" h="847725">
                <a:moveTo>
                  <a:pt x="1955139" y="847725"/>
                </a:moveTo>
                <a:lnTo>
                  <a:pt x="0" y="847725"/>
                </a:lnTo>
                <a:lnTo>
                  <a:pt x="655066" y="0"/>
                </a:lnTo>
                <a:lnTo>
                  <a:pt x="2610205" y="0"/>
                </a:lnTo>
                <a:lnTo>
                  <a:pt x="2608772" y="1854"/>
                </a:lnTo>
                <a:lnTo>
                  <a:pt x="2596730" y="1854"/>
                </a:lnTo>
                <a:lnTo>
                  <a:pt x="2592236" y="7670"/>
                </a:lnTo>
                <a:lnTo>
                  <a:pt x="661174" y="7670"/>
                </a:lnTo>
                <a:lnTo>
                  <a:pt x="657402" y="9525"/>
                </a:lnTo>
                <a:lnTo>
                  <a:pt x="659741" y="9525"/>
                </a:lnTo>
                <a:lnTo>
                  <a:pt x="19402" y="838200"/>
                </a:lnTo>
                <a:lnTo>
                  <a:pt x="9702" y="838200"/>
                </a:lnTo>
                <a:lnTo>
                  <a:pt x="13474" y="845870"/>
                </a:lnTo>
                <a:lnTo>
                  <a:pt x="1956572" y="845870"/>
                </a:lnTo>
                <a:lnTo>
                  <a:pt x="1955139" y="847725"/>
                </a:lnTo>
                <a:close/>
              </a:path>
              <a:path w="2610484" h="847725">
                <a:moveTo>
                  <a:pt x="1949030" y="840054"/>
                </a:moveTo>
                <a:lnTo>
                  <a:pt x="2596730" y="1854"/>
                </a:lnTo>
                <a:lnTo>
                  <a:pt x="2600502" y="9525"/>
                </a:lnTo>
                <a:lnTo>
                  <a:pt x="2602845" y="9525"/>
                </a:lnTo>
                <a:lnTo>
                  <a:pt x="1962499" y="838200"/>
                </a:lnTo>
                <a:lnTo>
                  <a:pt x="1952802" y="838200"/>
                </a:lnTo>
                <a:lnTo>
                  <a:pt x="1949030" y="840054"/>
                </a:lnTo>
                <a:close/>
              </a:path>
              <a:path w="2610484" h="847725">
                <a:moveTo>
                  <a:pt x="2602845" y="9525"/>
                </a:moveTo>
                <a:lnTo>
                  <a:pt x="2600502" y="9525"/>
                </a:lnTo>
                <a:lnTo>
                  <a:pt x="2596730" y="1854"/>
                </a:lnTo>
                <a:lnTo>
                  <a:pt x="2608772" y="1854"/>
                </a:lnTo>
                <a:lnTo>
                  <a:pt x="2602845" y="9525"/>
                </a:lnTo>
                <a:close/>
              </a:path>
              <a:path w="2610484" h="847725">
                <a:moveTo>
                  <a:pt x="659741" y="9525"/>
                </a:moveTo>
                <a:lnTo>
                  <a:pt x="657402" y="9525"/>
                </a:lnTo>
                <a:lnTo>
                  <a:pt x="661174" y="7670"/>
                </a:lnTo>
                <a:lnTo>
                  <a:pt x="659741" y="9525"/>
                </a:lnTo>
                <a:close/>
              </a:path>
              <a:path w="2610484" h="847725">
                <a:moveTo>
                  <a:pt x="2590803" y="9525"/>
                </a:moveTo>
                <a:lnTo>
                  <a:pt x="659741" y="9525"/>
                </a:lnTo>
                <a:lnTo>
                  <a:pt x="661174" y="7670"/>
                </a:lnTo>
                <a:lnTo>
                  <a:pt x="2592236" y="7670"/>
                </a:lnTo>
                <a:lnTo>
                  <a:pt x="2590803" y="9525"/>
                </a:lnTo>
                <a:close/>
              </a:path>
              <a:path w="2610484" h="847725">
                <a:moveTo>
                  <a:pt x="13474" y="845870"/>
                </a:moveTo>
                <a:lnTo>
                  <a:pt x="9702" y="838200"/>
                </a:lnTo>
                <a:lnTo>
                  <a:pt x="19402" y="838200"/>
                </a:lnTo>
                <a:lnTo>
                  <a:pt x="13474" y="845870"/>
                </a:lnTo>
                <a:close/>
              </a:path>
              <a:path w="2610484" h="847725">
                <a:moveTo>
                  <a:pt x="1956572" y="845870"/>
                </a:moveTo>
                <a:lnTo>
                  <a:pt x="13474" y="845870"/>
                </a:lnTo>
                <a:lnTo>
                  <a:pt x="19402" y="838200"/>
                </a:lnTo>
                <a:lnTo>
                  <a:pt x="1950463" y="838200"/>
                </a:lnTo>
                <a:lnTo>
                  <a:pt x="1949030" y="840054"/>
                </a:lnTo>
                <a:lnTo>
                  <a:pt x="1961067" y="840054"/>
                </a:lnTo>
                <a:lnTo>
                  <a:pt x="1956572" y="845870"/>
                </a:lnTo>
                <a:close/>
              </a:path>
              <a:path w="2610484" h="847725">
                <a:moveTo>
                  <a:pt x="1961067" y="840054"/>
                </a:moveTo>
                <a:lnTo>
                  <a:pt x="1949030" y="840054"/>
                </a:lnTo>
                <a:lnTo>
                  <a:pt x="1952802" y="838200"/>
                </a:lnTo>
                <a:lnTo>
                  <a:pt x="1962499" y="838200"/>
                </a:lnTo>
                <a:lnTo>
                  <a:pt x="1961067" y="8400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75449" y="4258271"/>
            <a:ext cx="937260" cy="1161415"/>
          </a:xfrm>
          <a:custGeom>
            <a:avLst/>
            <a:gdLst/>
            <a:ahLst/>
            <a:cxnLst/>
            <a:rect l="l" t="t" r="r" b="b"/>
            <a:pathLst>
              <a:path w="937259" h="1161414">
                <a:moveTo>
                  <a:pt x="22301" y="1160856"/>
                </a:moveTo>
                <a:lnTo>
                  <a:pt x="0" y="1143000"/>
                </a:lnTo>
                <a:lnTo>
                  <a:pt x="914400" y="0"/>
                </a:lnTo>
                <a:lnTo>
                  <a:pt x="936701" y="17856"/>
                </a:lnTo>
                <a:lnTo>
                  <a:pt x="22301" y="1160856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743011" y="5387721"/>
            <a:ext cx="3060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0">
                <a:solidFill>
                  <a:srgbClr val="FFFFFF"/>
                </a:solidFill>
                <a:latin typeface="Symbol"/>
                <a:cs typeface="Symbol"/>
              </a:rPr>
              <a:t>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31341" y="5106530"/>
            <a:ext cx="69479" cy="2266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551472" y="5100967"/>
            <a:ext cx="1375410" cy="542290"/>
          </a:xfrm>
          <a:custGeom>
            <a:avLst/>
            <a:gdLst/>
            <a:ahLst/>
            <a:cxnLst/>
            <a:rect l="l" t="t" r="r" b="b"/>
            <a:pathLst>
              <a:path w="1375409" h="542289">
                <a:moveTo>
                  <a:pt x="3454" y="542264"/>
                </a:moveTo>
                <a:lnTo>
                  <a:pt x="0" y="533400"/>
                </a:lnTo>
                <a:lnTo>
                  <a:pt x="1371600" y="0"/>
                </a:lnTo>
                <a:lnTo>
                  <a:pt x="1375054" y="8877"/>
                </a:lnTo>
                <a:lnTo>
                  <a:pt x="3454" y="542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50" y="6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7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50" y="2038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313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0701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40939" y="2600324"/>
            <a:ext cx="3698875" cy="26650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一、曲面方程的概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念</a:t>
            </a:r>
            <a:endParaRPr sz="3200">
              <a:latin typeface="新宋体"/>
              <a:cs typeface="新宋体"/>
            </a:endParaRPr>
          </a:p>
          <a:p>
            <a:pPr marL="12700" marR="1536065">
              <a:lnSpc>
                <a:spcPts val="5490"/>
              </a:lnSpc>
              <a:spcBef>
                <a:spcPts val="500"/>
              </a:spcBef>
            </a:pP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二、旋转曲</a:t>
            </a:r>
            <a:r>
              <a:rPr dirty="0" sz="2800" spc="-15" b="1">
                <a:solidFill>
                  <a:srgbClr val="FFFFFF"/>
                </a:solidFill>
                <a:latin typeface="新宋体"/>
                <a:cs typeface="新宋体"/>
              </a:rPr>
              <a:t>面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三、柱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四、二次曲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21764" y="137159"/>
            <a:ext cx="4826000" cy="1609090"/>
          </a:xfrm>
          <a:prstGeom prst="rect"/>
        </p:spPr>
        <p:txBody>
          <a:bodyPr wrap="square" lIns="0" tIns="73025" rIns="0" bIns="0" rtlCol="0" vert="horz">
            <a:spAutoFit/>
          </a:bodyPr>
          <a:lstStyle/>
          <a:p>
            <a:pPr algn="ctr" marR="2964180">
              <a:lnSpc>
                <a:spcPct val="100000"/>
              </a:lnSpc>
              <a:spcBef>
                <a:spcPts val="575"/>
              </a:spcBef>
            </a:pPr>
            <a:r>
              <a:rPr dirty="0" sz="4800" b="0">
                <a:latin typeface="华文行楷"/>
                <a:cs typeface="华文行楷"/>
              </a:rPr>
              <a:t>第五节</a:t>
            </a:r>
            <a:endParaRPr sz="4800">
              <a:latin typeface="华文行楷"/>
              <a:cs typeface="华文行楷"/>
            </a:endParaRPr>
          </a:p>
          <a:p>
            <a:pPr algn="ctr" marL="1142365">
              <a:lnSpc>
                <a:spcPct val="100000"/>
              </a:lnSpc>
              <a:spcBef>
                <a:spcPts val="475"/>
              </a:spcBef>
            </a:pPr>
            <a:r>
              <a:rPr dirty="0" sz="4800" b="0">
                <a:latin typeface="华文行楷"/>
                <a:cs typeface="华文行楷"/>
              </a:rPr>
              <a:t>曲面及其方程</a:t>
            </a:r>
            <a:endParaRPr sz="4800">
              <a:latin typeface="华文行楷"/>
              <a:cs typeface="华文行楷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04800" y="4495800"/>
            <a:ext cx="1591056" cy="16002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34275" y="246062"/>
            <a:ext cx="1349375" cy="532130"/>
          </a:xfrm>
          <a:custGeom>
            <a:avLst/>
            <a:gdLst/>
            <a:ahLst/>
            <a:cxnLst/>
            <a:rect l="l" t="t" r="r" b="b"/>
            <a:pathLst>
              <a:path w="1349375" h="532130">
                <a:moveTo>
                  <a:pt x="1349375" y="531812"/>
                </a:moveTo>
                <a:lnTo>
                  <a:pt x="0" y="531812"/>
                </a:lnTo>
                <a:lnTo>
                  <a:pt x="0" y="0"/>
                </a:lnTo>
                <a:lnTo>
                  <a:pt x="1349375" y="0"/>
                </a:lnTo>
                <a:lnTo>
                  <a:pt x="13493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2287"/>
                </a:lnTo>
                <a:lnTo>
                  <a:pt x="4762" y="522287"/>
                </a:lnTo>
                <a:lnTo>
                  <a:pt x="9525" y="527050"/>
                </a:lnTo>
                <a:lnTo>
                  <a:pt x="1349375" y="527050"/>
                </a:lnTo>
                <a:lnTo>
                  <a:pt x="1349375" y="531812"/>
                </a:lnTo>
                <a:close/>
              </a:path>
              <a:path w="1349375" h="532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375" h="532130">
                <a:moveTo>
                  <a:pt x="13398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9850" y="4762"/>
                </a:lnTo>
                <a:lnTo>
                  <a:pt x="1339850" y="9525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1339850" y="4762"/>
                </a:lnTo>
                <a:lnTo>
                  <a:pt x="1344612" y="9525"/>
                </a:lnTo>
                <a:lnTo>
                  <a:pt x="1349375" y="9525"/>
                </a:lnTo>
                <a:lnTo>
                  <a:pt x="1349375" y="522287"/>
                </a:lnTo>
                <a:lnTo>
                  <a:pt x="1344612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9525"/>
                </a:moveTo>
                <a:lnTo>
                  <a:pt x="1344612" y="9525"/>
                </a:lnTo>
                <a:lnTo>
                  <a:pt x="1339850" y="4762"/>
                </a:lnTo>
                <a:lnTo>
                  <a:pt x="1349375" y="4762"/>
                </a:lnTo>
                <a:lnTo>
                  <a:pt x="1349375" y="9525"/>
                </a:lnTo>
                <a:close/>
              </a:path>
              <a:path w="1349375" h="532130">
                <a:moveTo>
                  <a:pt x="9525" y="527050"/>
                </a:moveTo>
                <a:lnTo>
                  <a:pt x="4762" y="522287"/>
                </a:lnTo>
                <a:lnTo>
                  <a:pt x="9525" y="522287"/>
                </a:lnTo>
                <a:lnTo>
                  <a:pt x="9525" y="527050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9525" y="527050"/>
                </a:lnTo>
                <a:lnTo>
                  <a:pt x="9525" y="522287"/>
                </a:lnTo>
                <a:lnTo>
                  <a:pt x="1339850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527050"/>
                </a:moveTo>
                <a:lnTo>
                  <a:pt x="1339850" y="527050"/>
                </a:lnTo>
                <a:lnTo>
                  <a:pt x="1344612" y="522287"/>
                </a:lnTo>
                <a:lnTo>
                  <a:pt x="1349375" y="522287"/>
                </a:lnTo>
                <a:lnTo>
                  <a:pt x="1349375" y="5270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07312" y="262889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FFFF"/>
                </a:solidFill>
                <a:latin typeface="新宋体"/>
                <a:cs typeface="新宋体"/>
              </a:rPr>
              <a:t>第八</a:t>
            </a:r>
            <a:r>
              <a:rPr dirty="0" sz="2800" spc="-5">
                <a:solidFill>
                  <a:srgbClr val="00FFFF"/>
                </a:solidFill>
                <a:latin typeface="新宋体"/>
                <a:cs typeface="新宋体"/>
              </a:rPr>
              <a:t>章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422910"/>
            <a:ext cx="3698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一、曲面方程的概</a:t>
            </a:r>
            <a:r>
              <a:rPr dirty="0" spc="-10"/>
              <a:t>念</a:t>
            </a:r>
          </a:p>
        </p:txBody>
      </p:sp>
      <p:sp>
        <p:nvSpPr>
          <p:cNvPr id="3" name="object 3"/>
          <p:cNvSpPr/>
          <p:nvPr/>
        </p:nvSpPr>
        <p:spPr>
          <a:xfrm>
            <a:off x="7462928" y="5291137"/>
            <a:ext cx="1282608" cy="336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76362" y="320292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406"/>
                </a:moveTo>
                <a:lnTo>
                  <a:pt x="519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28330" y="3206102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4" h="182879">
                <a:moveTo>
                  <a:pt x="0" y="0"/>
                </a:moveTo>
                <a:lnTo>
                  <a:pt x="76568" y="1827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8061" y="2903334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533"/>
                </a:moveTo>
                <a:lnTo>
                  <a:pt x="85699" y="0"/>
                </a:lnTo>
              </a:path>
            </a:pathLst>
          </a:custGeom>
          <a:ln w="63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93760" y="2903334"/>
            <a:ext cx="4074160" cy="0"/>
          </a:xfrm>
          <a:custGeom>
            <a:avLst/>
            <a:gdLst/>
            <a:ahLst/>
            <a:cxnLst/>
            <a:rect l="l" t="t" r="r" b="b"/>
            <a:pathLst>
              <a:path w="4074160" h="0">
                <a:moveTo>
                  <a:pt x="0" y="0"/>
                </a:moveTo>
                <a:lnTo>
                  <a:pt x="407371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887677" y="4080230"/>
            <a:ext cx="29044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10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-15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2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r>
              <a:rPr dirty="0" sz="2850" spc="-3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10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10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-8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2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7</a:t>
            </a:r>
            <a:r>
              <a:rPr dirty="0" sz="285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4051934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化简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489640"/>
            <a:ext cx="6889750" cy="17202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25299"/>
              </a:lnSpc>
              <a:spcBef>
                <a:spcPts val="10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说明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:</a:t>
            </a:r>
            <a:r>
              <a:rPr dirty="0" sz="2800" spc="-45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动点轨迹为线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段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AB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的垂直平分面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 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显然在此平面上的点的坐标都满足此方程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 </a:t>
            </a:r>
            <a:endParaRPr sz="28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不在此平面上的点的坐标不满足此方程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2122" y="381252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406"/>
                </a:moveTo>
                <a:lnTo>
                  <a:pt x="519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84090" y="3815702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79">
                <a:moveTo>
                  <a:pt x="0" y="0"/>
                </a:moveTo>
                <a:lnTo>
                  <a:pt x="76555" y="1827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63821" y="3512934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533"/>
                </a:moveTo>
                <a:lnTo>
                  <a:pt x="856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9495" y="3512934"/>
            <a:ext cx="4102735" cy="0"/>
          </a:xfrm>
          <a:custGeom>
            <a:avLst/>
            <a:gdLst/>
            <a:ahLst/>
            <a:cxnLst/>
            <a:rect l="l" t="t" r="r" b="b"/>
            <a:pathLst>
              <a:path w="4102734" h="0">
                <a:moveTo>
                  <a:pt x="0" y="0"/>
                </a:moveTo>
                <a:lnTo>
                  <a:pt x="410225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48600" y="4800600"/>
            <a:ext cx="533400" cy="1295400"/>
          </a:xfrm>
          <a:custGeom>
            <a:avLst/>
            <a:gdLst/>
            <a:ahLst/>
            <a:cxnLst/>
            <a:rect l="l" t="t" r="r" b="b"/>
            <a:pathLst>
              <a:path w="533400" h="1295400">
                <a:moveTo>
                  <a:pt x="533400" y="1295400"/>
                </a:moveTo>
                <a:lnTo>
                  <a:pt x="0" y="990600"/>
                </a:lnTo>
                <a:lnTo>
                  <a:pt x="0" y="0"/>
                </a:lnTo>
                <a:lnTo>
                  <a:pt x="533400" y="304800"/>
                </a:lnTo>
                <a:lnTo>
                  <a:pt x="533400" y="1295400"/>
                </a:lnTo>
                <a:close/>
              </a:path>
            </a:pathLst>
          </a:custGeom>
          <a:solidFill>
            <a:srgbClr val="3366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43837" y="4795913"/>
            <a:ext cx="542925" cy="1304925"/>
          </a:xfrm>
          <a:custGeom>
            <a:avLst/>
            <a:gdLst/>
            <a:ahLst/>
            <a:cxnLst/>
            <a:rect l="l" t="t" r="r" b="b"/>
            <a:pathLst>
              <a:path w="542925" h="1304925">
                <a:moveTo>
                  <a:pt x="537349" y="1304785"/>
                </a:moveTo>
                <a:lnTo>
                  <a:pt x="2400" y="999426"/>
                </a:lnTo>
                <a:lnTo>
                  <a:pt x="0" y="995286"/>
                </a:lnTo>
                <a:lnTo>
                  <a:pt x="0" y="4686"/>
                </a:lnTo>
                <a:lnTo>
                  <a:pt x="292" y="3060"/>
                </a:lnTo>
                <a:lnTo>
                  <a:pt x="1104" y="1625"/>
                </a:lnTo>
                <a:lnTo>
                  <a:pt x="2374" y="571"/>
                </a:lnTo>
                <a:lnTo>
                  <a:pt x="3924" y="0"/>
                </a:lnTo>
                <a:lnTo>
                  <a:pt x="5610" y="0"/>
                </a:lnTo>
                <a:lnTo>
                  <a:pt x="7169" y="571"/>
                </a:lnTo>
                <a:lnTo>
                  <a:pt x="14370" y="4686"/>
                </a:lnTo>
                <a:lnTo>
                  <a:pt x="9525" y="4686"/>
                </a:lnTo>
                <a:lnTo>
                  <a:pt x="2400" y="8826"/>
                </a:lnTo>
                <a:lnTo>
                  <a:pt x="9525" y="12897"/>
                </a:lnTo>
                <a:lnTo>
                  <a:pt x="9525" y="991146"/>
                </a:lnTo>
                <a:lnTo>
                  <a:pt x="7124" y="991146"/>
                </a:lnTo>
                <a:lnTo>
                  <a:pt x="9525" y="995286"/>
                </a:lnTo>
                <a:lnTo>
                  <a:pt x="14370" y="995286"/>
                </a:lnTo>
                <a:lnTo>
                  <a:pt x="533400" y="1291874"/>
                </a:lnTo>
                <a:lnTo>
                  <a:pt x="533400" y="1300086"/>
                </a:lnTo>
                <a:lnTo>
                  <a:pt x="542925" y="1300086"/>
                </a:lnTo>
                <a:lnTo>
                  <a:pt x="542632" y="1301711"/>
                </a:lnTo>
                <a:lnTo>
                  <a:pt x="541820" y="1303147"/>
                </a:lnTo>
                <a:lnTo>
                  <a:pt x="540550" y="1304201"/>
                </a:lnTo>
                <a:lnTo>
                  <a:pt x="539000" y="1304772"/>
                </a:lnTo>
                <a:lnTo>
                  <a:pt x="537349" y="1304785"/>
                </a:lnTo>
                <a:close/>
              </a:path>
              <a:path w="542925" h="1304925">
                <a:moveTo>
                  <a:pt x="9525" y="12897"/>
                </a:moveTo>
                <a:lnTo>
                  <a:pt x="2400" y="8826"/>
                </a:lnTo>
                <a:lnTo>
                  <a:pt x="9525" y="4686"/>
                </a:lnTo>
                <a:lnTo>
                  <a:pt x="9525" y="12897"/>
                </a:lnTo>
                <a:close/>
              </a:path>
              <a:path w="542925" h="1304925">
                <a:moveTo>
                  <a:pt x="533400" y="312254"/>
                </a:moveTo>
                <a:lnTo>
                  <a:pt x="9525" y="12897"/>
                </a:lnTo>
                <a:lnTo>
                  <a:pt x="9525" y="4686"/>
                </a:lnTo>
                <a:lnTo>
                  <a:pt x="14370" y="4686"/>
                </a:lnTo>
                <a:lnTo>
                  <a:pt x="540524" y="305346"/>
                </a:lnTo>
                <a:lnTo>
                  <a:pt x="541807" y="306412"/>
                </a:lnTo>
                <a:lnTo>
                  <a:pt x="542632" y="307848"/>
                </a:lnTo>
                <a:lnTo>
                  <a:pt x="542925" y="309486"/>
                </a:lnTo>
                <a:lnTo>
                  <a:pt x="533400" y="309486"/>
                </a:lnTo>
                <a:lnTo>
                  <a:pt x="533400" y="312254"/>
                </a:lnTo>
                <a:close/>
              </a:path>
              <a:path w="542925" h="1304925">
                <a:moveTo>
                  <a:pt x="535800" y="313626"/>
                </a:moveTo>
                <a:lnTo>
                  <a:pt x="533400" y="312254"/>
                </a:lnTo>
                <a:lnTo>
                  <a:pt x="533400" y="309486"/>
                </a:lnTo>
                <a:lnTo>
                  <a:pt x="535800" y="313626"/>
                </a:lnTo>
                <a:close/>
              </a:path>
              <a:path w="542925" h="1304925">
                <a:moveTo>
                  <a:pt x="542925" y="313626"/>
                </a:moveTo>
                <a:lnTo>
                  <a:pt x="535800" y="313626"/>
                </a:lnTo>
                <a:lnTo>
                  <a:pt x="533400" y="309486"/>
                </a:lnTo>
                <a:lnTo>
                  <a:pt x="542925" y="309486"/>
                </a:lnTo>
                <a:lnTo>
                  <a:pt x="542925" y="313626"/>
                </a:lnTo>
                <a:close/>
              </a:path>
              <a:path w="542925" h="1304925">
                <a:moveTo>
                  <a:pt x="542925" y="1300086"/>
                </a:moveTo>
                <a:lnTo>
                  <a:pt x="533400" y="1300086"/>
                </a:lnTo>
                <a:lnTo>
                  <a:pt x="540524" y="1295946"/>
                </a:lnTo>
                <a:lnTo>
                  <a:pt x="533400" y="1291874"/>
                </a:lnTo>
                <a:lnTo>
                  <a:pt x="533400" y="312254"/>
                </a:lnTo>
                <a:lnTo>
                  <a:pt x="535800" y="313626"/>
                </a:lnTo>
                <a:lnTo>
                  <a:pt x="542925" y="313626"/>
                </a:lnTo>
                <a:lnTo>
                  <a:pt x="542925" y="1300086"/>
                </a:lnTo>
                <a:close/>
              </a:path>
              <a:path w="542925" h="1304925">
                <a:moveTo>
                  <a:pt x="9525" y="995286"/>
                </a:moveTo>
                <a:lnTo>
                  <a:pt x="7124" y="991146"/>
                </a:lnTo>
                <a:lnTo>
                  <a:pt x="9524" y="992517"/>
                </a:lnTo>
                <a:lnTo>
                  <a:pt x="9525" y="995286"/>
                </a:lnTo>
                <a:close/>
              </a:path>
              <a:path w="542925" h="1304925">
                <a:moveTo>
                  <a:pt x="9525" y="992517"/>
                </a:moveTo>
                <a:lnTo>
                  <a:pt x="7124" y="991146"/>
                </a:lnTo>
                <a:lnTo>
                  <a:pt x="9525" y="991146"/>
                </a:lnTo>
                <a:lnTo>
                  <a:pt x="9525" y="992517"/>
                </a:lnTo>
                <a:close/>
              </a:path>
              <a:path w="542925" h="1304925">
                <a:moveTo>
                  <a:pt x="14370" y="995286"/>
                </a:moveTo>
                <a:lnTo>
                  <a:pt x="9525" y="995286"/>
                </a:lnTo>
                <a:lnTo>
                  <a:pt x="9525" y="992517"/>
                </a:lnTo>
                <a:lnTo>
                  <a:pt x="14370" y="995286"/>
                </a:lnTo>
                <a:close/>
              </a:path>
              <a:path w="542925" h="1304925">
                <a:moveTo>
                  <a:pt x="533400" y="1300086"/>
                </a:moveTo>
                <a:lnTo>
                  <a:pt x="533400" y="1291874"/>
                </a:lnTo>
                <a:lnTo>
                  <a:pt x="540524" y="1295946"/>
                </a:lnTo>
                <a:lnTo>
                  <a:pt x="533400" y="13000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42847" y="5442038"/>
            <a:ext cx="573405" cy="125730"/>
          </a:xfrm>
          <a:custGeom>
            <a:avLst/>
            <a:gdLst/>
            <a:ahLst/>
            <a:cxnLst/>
            <a:rect l="l" t="t" r="r" b="b"/>
            <a:pathLst>
              <a:path w="573404" h="125729">
                <a:moveTo>
                  <a:pt x="1905" y="125234"/>
                </a:moveTo>
                <a:lnTo>
                  <a:pt x="0" y="115887"/>
                </a:lnTo>
                <a:lnTo>
                  <a:pt x="571500" y="0"/>
                </a:lnTo>
                <a:lnTo>
                  <a:pt x="573405" y="9347"/>
                </a:lnTo>
                <a:lnTo>
                  <a:pt x="1905" y="125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434810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00989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04100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52815" y="2309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34340" y="959675"/>
            <a:ext cx="8355965" cy="3038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135890" indent="381000">
              <a:lnSpc>
                <a:spcPct val="128099"/>
              </a:lnSpc>
              <a:spcBef>
                <a:spcPts val="10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引例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:</a:t>
            </a:r>
            <a:r>
              <a:rPr dirty="0" sz="2800" spc="-67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求到两定点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(1,2,3)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和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(2,-1,4)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等距离的点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的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轨迹方程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  <a:p>
            <a:pPr marL="495300">
              <a:lnSpc>
                <a:spcPct val="100000"/>
              </a:lnSpc>
              <a:spcBef>
                <a:spcPts val="1485"/>
              </a:spcBef>
              <a:tabLst>
                <a:tab pos="6771640" algn="l"/>
                <a:tab pos="7110730" algn="l"/>
                <a:tab pos="7774305" algn="l"/>
              </a:tabLst>
            </a:pPr>
            <a:r>
              <a:rPr dirty="0" baseline="5952" sz="4200" b="1">
                <a:solidFill>
                  <a:srgbClr val="FFFF00"/>
                </a:solidFill>
                <a:latin typeface="新宋体"/>
                <a:cs typeface="新宋体"/>
              </a:rPr>
              <a:t>解:</a:t>
            </a: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设轨迹上的动点</a:t>
            </a:r>
            <a:r>
              <a:rPr dirty="0" baseline="5952" sz="4200" spc="67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20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55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sz="285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37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dirty="0" baseline="1949" sz="4275" spc="-88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AM	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49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BM	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即</a:t>
            </a:r>
            <a:endParaRPr baseline="3968" sz="4200">
              <a:latin typeface="新宋体"/>
              <a:cs typeface="新宋体"/>
            </a:endParaRPr>
          </a:p>
          <a:p>
            <a:pPr marL="1276985">
              <a:lnSpc>
                <a:spcPct val="100000"/>
              </a:lnSpc>
              <a:spcBef>
                <a:spcPts val="1980"/>
              </a:spcBef>
            </a:pP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5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baseline="35230" sz="3075" spc="8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baseline="35230" sz="3075" spc="10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3)</a:t>
            </a:r>
            <a:r>
              <a:rPr dirty="0" baseline="35230" sz="3075" spc="6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  <a:p>
            <a:pPr marL="3700145">
              <a:lnSpc>
                <a:spcPct val="100000"/>
              </a:lnSpc>
              <a:spcBef>
                <a:spcPts val="1380"/>
              </a:spcBef>
              <a:tabLst>
                <a:tab pos="423291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baseline="35230" sz="3075" spc="10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4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baseline="35230" sz="3075" spc="-7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7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4)</a:t>
            </a:r>
            <a:r>
              <a:rPr dirty="0" baseline="35230" sz="3075" spc="10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86600" y="2971800"/>
            <a:ext cx="1705355" cy="1228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39037" y="39195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39037" y="385286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39037" y="378618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39037" y="37195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39037" y="36528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39037" y="358616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43800" y="4162425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81075" y="33337"/>
                </a:lnTo>
                <a:lnTo>
                  <a:pt x="933450" y="33337"/>
                </a:lnTo>
                <a:lnTo>
                  <a:pt x="933450" y="42862"/>
                </a:lnTo>
                <a:lnTo>
                  <a:pt x="981075" y="42862"/>
                </a:lnTo>
                <a:lnTo>
                  <a:pt x="914400" y="76200"/>
                </a:lnTo>
                <a:close/>
              </a:path>
              <a:path w="990600" h="76200">
                <a:moveTo>
                  <a:pt x="9144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914400" y="33337"/>
                </a:lnTo>
                <a:lnTo>
                  <a:pt x="914400" y="42862"/>
                </a:lnTo>
                <a:close/>
              </a:path>
              <a:path w="990600" h="76200">
                <a:moveTo>
                  <a:pt x="981075" y="42862"/>
                </a:moveTo>
                <a:lnTo>
                  <a:pt x="933450" y="42862"/>
                </a:lnTo>
                <a:lnTo>
                  <a:pt x="933450" y="33337"/>
                </a:lnTo>
                <a:lnTo>
                  <a:pt x="981075" y="33337"/>
                </a:lnTo>
                <a:lnTo>
                  <a:pt x="990600" y="38100"/>
                </a:lnTo>
                <a:lnTo>
                  <a:pt x="9810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010400" y="4196651"/>
            <a:ext cx="536575" cy="385445"/>
          </a:xfrm>
          <a:custGeom>
            <a:avLst/>
            <a:gdLst/>
            <a:ahLst/>
            <a:cxnLst/>
            <a:rect l="l" t="t" r="r" b="b"/>
            <a:pathLst>
              <a:path w="536575" h="385445">
                <a:moveTo>
                  <a:pt x="64778" y="344462"/>
                </a:moveTo>
                <a:lnTo>
                  <a:pt x="59239" y="336705"/>
                </a:lnTo>
                <a:lnTo>
                  <a:pt x="530631" y="0"/>
                </a:lnTo>
                <a:lnTo>
                  <a:pt x="536168" y="7747"/>
                </a:lnTo>
                <a:lnTo>
                  <a:pt x="64778" y="344462"/>
                </a:lnTo>
                <a:close/>
              </a:path>
              <a:path w="536575" h="385445">
                <a:moveTo>
                  <a:pt x="0" y="384873"/>
                </a:moveTo>
                <a:lnTo>
                  <a:pt x="39865" y="309575"/>
                </a:lnTo>
                <a:lnTo>
                  <a:pt x="59239" y="336705"/>
                </a:lnTo>
                <a:lnTo>
                  <a:pt x="43738" y="347776"/>
                </a:lnTo>
                <a:lnTo>
                  <a:pt x="49275" y="355536"/>
                </a:lnTo>
                <a:lnTo>
                  <a:pt x="72686" y="355536"/>
                </a:lnTo>
                <a:lnTo>
                  <a:pt x="84150" y="371589"/>
                </a:lnTo>
                <a:lnTo>
                  <a:pt x="0" y="384873"/>
                </a:lnTo>
                <a:close/>
              </a:path>
              <a:path w="536575" h="385445">
                <a:moveTo>
                  <a:pt x="49275" y="355536"/>
                </a:moveTo>
                <a:lnTo>
                  <a:pt x="43738" y="347776"/>
                </a:lnTo>
                <a:lnTo>
                  <a:pt x="59239" y="336705"/>
                </a:lnTo>
                <a:lnTo>
                  <a:pt x="64778" y="344462"/>
                </a:lnTo>
                <a:lnTo>
                  <a:pt x="49275" y="355536"/>
                </a:lnTo>
                <a:close/>
              </a:path>
              <a:path w="536575" h="385445">
                <a:moveTo>
                  <a:pt x="72686" y="355536"/>
                </a:moveTo>
                <a:lnTo>
                  <a:pt x="49275" y="355536"/>
                </a:lnTo>
                <a:lnTo>
                  <a:pt x="64778" y="344462"/>
                </a:lnTo>
                <a:lnTo>
                  <a:pt x="72686" y="355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43800" y="4000500"/>
            <a:ext cx="0" cy="190500"/>
          </a:xfrm>
          <a:custGeom>
            <a:avLst/>
            <a:gdLst/>
            <a:ahLst/>
            <a:cxnLst/>
            <a:rect l="l" t="t" r="r" b="b"/>
            <a:pathLst>
              <a:path w="0" h="190500">
                <a:moveTo>
                  <a:pt x="0" y="0"/>
                </a:moveTo>
                <a:lnTo>
                  <a:pt x="0" y="1905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505700" y="3081337"/>
            <a:ext cx="76200" cy="576580"/>
          </a:xfrm>
          <a:custGeom>
            <a:avLst/>
            <a:gdLst/>
            <a:ahLst/>
            <a:cxnLst/>
            <a:rect l="l" t="t" r="r" b="b"/>
            <a:pathLst>
              <a:path w="76200" h="576579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576579">
                <a:moveTo>
                  <a:pt x="42862" y="576262"/>
                </a:moveTo>
                <a:lnTo>
                  <a:pt x="33337" y="576262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576262"/>
                </a:lnTo>
                <a:close/>
              </a:path>
              <a:path w="76200" h="576579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982966" y="338034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6566" y="2508973"/>
            <a:ext cx="1664970" cy="828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945"/>
              </a:lnSpc>
              <a:spcBef>
                <a:spcPts val="105"/>
              </a:spcBef>
            </a:pPr>
            <a:r>
              <a:rPr dirty="0" sz="2500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500" spc="-3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500" spc="6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500" spc="6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5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2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500" spc="2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50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500" spc="5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5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5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marL="111125">
              <a:lnSpc>
                <a:spcPts val="3365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4870" y="407550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3191" y="4390656"/>
            <a:ext cx="162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11974" y="4077182"/>
            <a:ext cx="16637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2600" spc="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28039" y="469264"/>
            <a:ext cx="7995284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baseline="9920" sz="4200"/>
              <a:t>定义</a:t>
            </a:r>
            <a:r>
              <a:rPr dirty="0" baseline="9920" sz="4200" spc="-7">
                <a:latin typeface="Times New Roman"/>
                <a:cs typeface="Times New Roman"/>
              </a:rPr>
              <a:t>1.</a:t>
            </a:r>
            <a:r>
              <a:rPr dirty="0" baseline="9920" sz="4200" spc="-52"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如果曲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0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与方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70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x, </a:t>
            </a:r>
            <a:r>
              <a:rPr dirty="0" sz="2800" spc="-80" b="0" i="1">
                <a:solidFill>
                  <a:srgbClr val="FFFFFF"/>
                </a:solidFill>
                <a:latin typeface="Times New Roman"/>
                <a:cs typeface="Times New Roman"/>
              </a:rPr>
              <a:t>y,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 z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= 0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有下述关系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9364" y="896810"/>
            <a:ext cx="6672580" cy="1241425"/>
          </a:xfrm>
          <a:prstGeom prst="rect">
            <a:avLst/>
          </a:prstGeom>
        </p:spPr>
        <p:txBody>
          <a:bodyPr wrap="square" lIns="0" tIns="193675" rIns="0" bIns="0" rtlCol="0" vert="horz">
            <a:spAutoFit/>
          </a:bodyPr>
          <a:lstStyle/>
          <a:p>
            <a:pPr marL="515620" indent="-502920">
              <a:lnSpc>
                <a:spcPct val="100000"/>
              </a:lnSpc>
              <a:spcBef>
                <a:spcPts val="1525"/>
              </a:spcBef>
              <a:buFont typeface="Times New Roman"/>
              <a:buAutoNum type="arabicParenBoth"/>
              <a:tabLst>
                <a:tab pos="51562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上的任意点的坐标都满足此方程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515620" indent="-502920">
              <a:lnSpc>
                <a:spcPct val="100000"/>
              </a:lnSpc>
              <a:spcBef>
                <a:spcPts val="1430"/>
              </a:spcBef>
              <a:buFont typeface="Times New Roman"/>
              <a:buAutoNum type="arabicParenBoth"/>
              <a:tabLst>
                <a:tab pos="51562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不在曲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上的点的坐标不满足此方程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740" y="2108072"/>
            <a:ext cx="6160770" cy="3101975"/>
          </a:xfrm>
          <a:prstGeom prst="rect">
            <a:avLst/>
          </a:prstGeom>
        </p:spPr>
        <p:txBody>
          <a:bodyPr wrap="square" lIns="0" tIns="198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x,</a:t>
            </a:r>
            <a:r>
              <a:rPr dirty="0" sz="280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80" i="1">
                <a:solidFill>
                  <a:srgbClr val="FFFF00"/>
                </a:solidFill>
                <a:latin typeface="Times New Roman"/>
                <a:cs typeface="Times New Roman"/>
              </a:rPr>
              <a:t>y,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 z</a:t>
            </a:r>
            <a:r>
              <a:rPr dirty="0" sz="280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0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叫做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曲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695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S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叫做方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x, </a:t>
            </a:r>
            <a:r>
              <a:rPr dirty="0" sz="2800" spc="-80" i="1">
                <a:solidFill>
                  <a:srgbClr val="FFFFFF"/>
                </a:solidFill>
                <a:latin typeface="Times New Roman"/>
                <a:cs typeface="Times New Roman"/>
              </a:rPr>
              <a:t>y,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 z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图形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204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两个基本问题</a:t>
            </a:r>
            <a:r>
              <a:rPr dirty="0" sz="2800" spc="-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:</a:t>
            </a:r>
            <a:endParaRPr sz="2800">
              <a:latin typeface="新宋体"/>
              <a:cs typeface="新宋体"/>
            </a:endParaRPr>
          </a:p>
          <a:p>
            <a:pPr marL="1079500" marR="5080" indent="-590550">
              <a:lnSpc>
                <a:spcPct val="130200"/>
              </a:lnSpc>
              <a:spcBef>
                <a:spcPts val="420"/>
              </a:spcBef>
              <a:tabLst>
                <a:tab pos="1080135" algn="l"/>
              </a:tabLst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已知一曲面作为点的几何轨迹时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求曲面方程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939" y="5190997"/>
            <a:ext cx="6661784" cy="106362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603885" algn="l"/>
                <a:tab pos="2737485" algn="l"/>
              </a:tabLst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已知方程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时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研究它所表示的几何形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状</a:t>
            </a:r>
            <a:endParaRPr sz="2800">
              <a:latin typeface="新宋体"/>
              <a:cs typeface="新宋体"/>
            </a:endParaRPr>
          </a:p>
          <a:p>
            <a:pPr marL="622300">
              <a:lnSpc>
                <a:spcPct val="100000"/>
              </a:lnSpc>
              <a:spcBef>
                <a:spcPts val="730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必要时需作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图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1400" y="4000500"/>
            <a:ext cx="1284693" cy="1414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81800" y="3886200"/>
            <a:ext cx="1908581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10375" y="1712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32318" y="1712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9740" y="2223135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即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039" y="1603463"/>
            <a:ext cx="75590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009765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设轨迹上动点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5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49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1949" sz="4275" spc="-3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42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1949" sz="4275" spc="142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1949" sz="4275" spc="7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3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82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1949" sz="4275" spc="82">
                <a:solidFill>
                  <a:srgbClr val="FFFFFF"/>
                </a:solidFill>
                <a:latin typeface="Times New Roman"/>
                <a:cs typeface="Times New Roman"/>
              </a:rPr>
              <a:t>),</a:t>
            </a:r>
            <a:r>
              <a:rPr dirty="0" baseline="1949" sz="4275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依题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意</a:t>
            </a:r>
            <a:r>
              <a:rPr dirty="0" baseline="3968" sz="4200" spc="-6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3898" sz="4275" spc="-53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641" sz="2925" spc="2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5641" sz="2925" spc="-41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M	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22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baseline="-3898" sz="42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7040" y="357602"/>
            <a:ext cx="8141334" cy="1143000"/>
          </a:xfrm>
          <a:prstGeom prst="rect"/>
        </p:spPr>
        <p:txBody>
          <a:bodyPr wrap="square" lIns="0" tIns="19685" rIns="0" bIns="0" rtlCol="0" vert="horz">
            <a:spAutoFit/>
          </a:bodyPr>
          <a:lstStyle/>
          <a:p>
            <a:pPr marL="25400" marR="17780" indent="349250">
              <a:lnSpc>
                <a:spcPct val="128699"/>
              </a:lnSpc>
              <a:spcBef>
                <a:spcPts val="155"/>
              </a:spcBef>
            </a:pPr>
            <a:r>
              <a:rPr dirty="0" baseline="2976" sz="4200"/>
              <a:t>例</a:t>
            </a:r>
            <a:r>
              <a:rPr dirty="0" baseline="2976" sz="4200" spc="-7">
                <a:latin typeface="Times New Roman"/>
                <a:cs typeface="Times New Roman"/>
              </a:rPr>
              <a:t>1.</a:t>
            </a:r>
            <a:r>
              <a:rPr dirty="0" baseline="2976" sz="4200" spc="-15">
                <a:latin typeface="Times New Roman"/>
                <a:cs typeface="Times New Roman"/>
              </a:rPr>
              <a:t> </a:t>
            </a:r>
            <a:r>
              <a:rPr dirty="0" baseline="2976" sz="4200" b="0">
                <a:solidFill>
                  <a:srgbClr val="FFFFFF"/>
                </a:solidFill>
                <a:latin typeface="新宋体"/>
                <a:cs typeface="新宋体"/>
              </a:rPr>
              <a:t>求动点到定</a:t>
            </a:r>
            <a:r>
              <a:rPr dirty="0" baseline="2976" sz="4200" spc="-7" b="0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2976" sz="4200" spc="-577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0" b="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36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0325" sz="3075" spc="22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b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85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127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32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6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3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3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82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54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16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b="0">
                <a:solidFill>
                  <a:srgbClr val="FFFFFF"/>
                </a:solidFill>
                <a:latin typeface="新宋体"/>
                <a:cs typeface="新宋体"/>
              </a:rPr>
              <a:t>距离</a:t>
            </a:r>
            <a:r>
              <a:rPr dirty="0" baseline="1984" sz="4200" spc="-7" b="0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baseline="1984" sz="4200" spc="-105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84" sz="4200" spc="-7" b="0" i="1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r>
              <a:rPr dirty="0" baseline="1984" sz="4200" b="0">
                <a:solidFill>
                  <a:srgbClr val="FFFFFF"/>
                </a:solidFill>
                <a:latin typeface="新宋体"/>
                <a:cs typeface="新宋体"/>
              </a:rPr>
              <a:t>的轨</a:t>
            </a:r>
            <a:r>
              <a:rPr dirty="0" baseline="1984" sz="4200" spc="-7" b="0">
                <a:solidFill>
                  <a:srgbClr val="FFFFFF"/>
                </a:solidFill>
                <a:latin typeface="新宋体"/>
                <a:cs typeface="新宋体"/>
              </a:rPr>
              <a:t>迹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方程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6346" y="5821819"/>
            <a:ext cx="17272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4494" y="5518645"/>
            <a:ext cx="17081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0674" y="5440819"/>
            <a:ext cx="19177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46796" y="5070741"/>
            <a:ext cx="314325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60422" y="4500270"/>
            <a:ext cx="12827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8259" y="4266133"/>
            <a:ext cx="31813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1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99755" y="560322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406"/>
                </a:moveTo>
                <a:lnTo>
                  <a:pt x="5200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51761" y="5606402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79">
                <a:moveTo>
                  <a:pt x="0" y="0"/>
                </a:moveTo>
                <a:lnTo>
                  <a:pt x="76619" y="182765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31555" y="5303634"/>
            <a:ext cx="86360" cy="485775"/>
          </a:xfrm>
          <a:custGeom>
            <a:avLst/>
            <a:gdLst/>
            <a:ahLst/>
            <a:cxnLst/>
            <a:rect l="l" t="t" r="r" b="b"/>
            <a:pathLst>
              <a:path w="86360" h="485775">
                <a:moveTo>
                  <a:pt x="0" y="485533"/>
                </a:moveTo>
                <a:lnTo>
                  <a:pt x="857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17293" y="5303634"/>
            <a:ext cx="1913255" cy="0"/>
          </a:xfrm>
          <a:custGeom>
            <a:avLst/>
            <a:gdLst/>
            <a:ahLst/>
            <a:cxnLst/>
            <a:rect l="l" t="t" r="r" b="b"/>
            <a:pathLst>
              <a:path w="1913254" h="0">
                <a:moveTo>
                  <a:pt x="0" y="0"/>
                </a:moveTo>
                <a:lnTo>
                  <a:pt x="191295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781175" y="2543949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419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833168" y="2547124"/>
            <a:ext cx="76835" cy="184785"/>
          </a:xfrm>
          <a:custGeom>
            <a:avLst/>
            <a:gdLst/>
            <a:ahLst/>
            <a:cxnLst/>
            <a:rect l="l" t="t" r="r" b="b"/>
            <a:pathLst>
              <a:path w="76835" h="184785">
                <a:moveTo>
                  <a:pt x="0" y="0"/>
                </a:moveTo>
                <a:lnTo>
                  <a:pt x="76593" y="184759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912937" y="2240788"/>
            <a:ext cx="85725" cy="491490"/>
          </a:xfrm>
          <a:custGeom>
            <a:avLst/>
            <a:gdLst/>
            <a:ahLst/>
            <a:cxnLst/>
            <a:rect l="l" t="t" r="r" b="b"/>
            <a:pathLst>
              <a:path w="85725" h="491489">
                <a:moveTo>
                  <a:pt x="0" y="491096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998662" y="2240788"/>
            <a:ext cx="4667250" cy="0"/>
          </a:xfrm>
          <a:custGeom>
            <a:avLst/>
            <a:gdLst/>
            <a:ahLst/>
            <a:cxnLst/>
            <a:rect l="l" t="t" r="r" b="b"/>
            <a:pathLst>
              <a:path w="4667250" h="0">
                <a:moveTo>
                  <a:pt x="0" y="0"/>
                </a:moveTo>
                <a:lnTo>
                  <a:pt x="466685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978418" y="2251722"/>
            <a:ext cx="53479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785995" algn="l"/>
              </a:tabLst>
            </a:pP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3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5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6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5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82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2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8465" y="2784718"/>
            <a:ext cx="6889750" cy="301498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故所求方程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marL="1423670">
              <a:lnSpc>
                <a:spcPts val="3275"/>
              </a:lnSpc>
              <a:spcBef>
                <a:spcPts val="660"/>
              </a:spcBef>
            </a:pPr>
            <a:r>
              <a:rPr dirty="0" sz="2850" spc="12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21367" sz="2925" spc="3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20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53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3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9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6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20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53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-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8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1367" sz="2925" spc="-20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7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baseline="37037" sz="2925" spc="19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  <a:p>
            <a:pPr algn="r" marR="97790">
              <a:lnSpc>
                <a:spcPts val="2485"/>
              </a:lnSpc>
            </a:pPr>
            <a:r>
              <a:rPr dirty="0" sz="2550" spc="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550">
              <a:latin typeface="Times New Roman"/>
              <a:cs typeface="Times New Roman"/>
            </a:endParaRPr>
          </a:p>
          <a:p>
            <a:pPr marL="434975">
              <a:lnSpc>
                <a:spcPts val="2935"/>
              </a:lnSpc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特别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当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16975" sz="27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在原点时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球面方程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algn="ctr" marR="813435">
              <a:lnSpc>
                <a:spcPct val="100000"/>
              </a:lnSpc>
              <a:spcBef>
                <a:spcPts val="1595"/>
              </a:spcBef>
            </a:pP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baseline="37037" sz="292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baseline="37037" sz="292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1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baseline="37037" sz="2925" spc="19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  <a:p>
            <a:pPr marL="621030">
              <a:lnSpc>
                <a:spcPct val="100000"/>
              </a:lnSpc>
              <a:spcBef>
                <a:spcPts val="1775"/>
              </a:spcBef>
              <a:tabLst>
                <a:tab pos="1633220" algn="l"/>
                <a:tab pos="3634740" algn="l"/>
              </a:tabLst>
            </a:pP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1949" sz="4275" spc="1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1949" sz="4275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49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baseline="37940" sz="3075" spc="19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94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1949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1949" sz="4275" spc="7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1949" sz="4275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940" sz="307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表示上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下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球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7962" y="3300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12121" y="3300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15206" y="3300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09999" y="3300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52823" y="3300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6477" y="3300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00222" y="3198091"/>
            <a:ext cx="174498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6915" algn="l"/>
                <a:tab pos="1548765" algn="l"/>
              </a:tabLst>
            </a:pPr>
            <a:r>
              <a:rPr dirty="0" sz="3000" spc="-330" i="1">
                <a:solidFill>
                  <a:srgbClr val="FFFF00"/>
                </a:solidFill>
                <a:latin typeface="Symbol"/>
                <a:cs typeface="Symbol"/>
              </a:rPr>
              <a:t>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000" spc="-70" i="1">
                <a:solidFill>
                  <a:srgbClr val="FFFF00"/>
                </a:solidFill>
                <a:latin typeface="Symbol"/>
                <a:cs typeface="Symbol"/>
              </a:rPr>
              <a:t></a:t>
            </a:r>
            <a:r>
              <a:rPr dirty="0" sz="30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8490" y="414972"/>
            <a:ext cx="28809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r>
              <a:rPr dirty="0" sz="2800" spc="-6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向量与数的乘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法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539" y="1546736"/>
            <a:ext cx="226631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5952" sz="4200">
                <a:solidFill>
                  <a:srgbClr val="FFFFFF"/>
                </a:solidFill>
                <a:latin typeface="新宋体"/>
                <a:cs typeface="新宋体"/>
              </a:rPr>
              <a:t>规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定</a:t>
            </a:r>
            <a:r>
              <a:rPr dirty="0" baseline="5952" sz="4200" spc="-107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5952" sz="4200" spc="-7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baseline="5952" sz="4200" spc="23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6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60">
                <a:solidFill>
                  <a:srgbClr val="FFFFFF"/>
                </a:solidFill>
                <a:latin typeface="Symbol"/>
                <a:cs typeface="Symbol"/>
              </a:rPr>
              <a:t>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7785" y="1511811"/>
            <a:ext cx="186943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15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5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3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850" spc="1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同向</a:t>
            </a:r>
            <a:endParaRPr sz="28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9187" y="2613853"/>
            <a:ext cx="275971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0800">
              <a:lnSpc>
                <a:spcPts val="1875"/>
              </a:lnSpc>
              <a:spcBef>
                <a:spcPts val="120"/>
              </a:spcBef>
              <a:tabLst>
                <a:tab pos="1490980" algn="l"/>
              </a:tabLst>
            </a:pPr>
            <a:r>
              <a:rPr dirty="0" sz="3000" spc="-6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6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8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3000" spc="-1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32163" sz="4275" spc="-15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32163" sz="4275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0</a:t>
            </a:r>
            <a:r>
              <a:rPr dirty="0" sz="2850" spc="-2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  <a:p>
            <a:pPr marL="1803400">
              <a:lnSpc>
                <a:spcPts val="1695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88787" y="158888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26962" y="158888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898081" y="158888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292975" y="158888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46635" y="1486766"/>
            <a:ext cx="1849120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5800" algn="l"/>
                <a:tab pos="1734185" algn="l"/>
              </a:tabLst>
            </a:pPr>
            <a:r>
              <a:rPr dirty="0" sz="3000" spc="-62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7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300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06449" y="2971551"/>
            <a:ext cx="1590040" cy="141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4320">
              <a:lnSpc>
                <a:spcPts val="2960"/>
              </a:lnSpc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可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见</a:t>
            </a:r>
            <a:endParaRPr sz="2800">
              <a:latin typeface="新宋体"/>
              <a:cs typeface="新宋体"/>
            </a:endParaRPr>
          </a:p>
          <a:p>
            <a:pPr marL="161925">
              <a:lnSpc>
                <a:spcPct val="100000"/>
              </a:lnSpc>
              <a:spcBef>
                <a:spcPts val="590"/>
              </a:spcBef>
            </a:pPr>
            <a:r>
              <a:rPr dirty="0" sz="2850" spc="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r>
              <a:rPr dirty="0" sz="2850" spc="13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3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6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88787" y="2157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26771" y="2157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40511" y="2157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535291" y="21572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46597" y="2055091"/>
            <a:ext cx="209105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85165" algn="l"/>
                <a:tab pos="1976120" algn="l"/>
              </a:tabLst>
            </a:pPr>
            <a:r>
              <a:rPr dirty="0" sz="3000" spc="-62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4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3000" spc="-7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05790" y="993422"/>
            <a:ext cx="7783830" cy="486409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2800" spc="-5" b="0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是一个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数</a:t>
            </a:r>
            <a:r>
              <a:rPr dirty="0" sz="2800" spc="-70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sz="2800" spc="-70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的乘积是一个新向量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记</a:t>
            </a:r>
            <a:r>
              <a:rPr dirty="0" sz="2800" spc="45" b="0">
                <a:solidFill>
                  <a:srgbClr val="FFFFFF"/>
                </a:solidFill>
                <a:latin typeface="新宋体"/>
                <a:cs typeface="新宋体"/>
              </a:rPr>
              <a:t>作</a:t>
            </a:r>
            <a:r>
              <a:rPr dirty="0" baseline="6481" sz="4500" spc="-240" b="0" i="1">
                <a:latin typeface="Symbol"/>
                <a:cs typeface="Symbol"/>
              </a:rPr>
              <a:t></a:t>
            </a:r>
            <a:r>
              <a:rPr dirty="0" baseline="6822" sz="4275" spc="-240" b="0" i="1">
                <a:latin typeface="Times New Roman"/>
                <a:cs typeface="Times New Roman"/>
              </a:rPr>
              <a:t>a</a:t>
            </a:r>
            <a:r>
              <a:rPr dirty="0" baseline="6822" sz="4275" spc="-120" b="0" i="1">
                <a:latin typeface="Times New Roman"/>
                <a:cs typeface="Times New Roman"/>
              </a:rPr>
              <a:t> </a:t>
            </a:r>
            <a:r>
              <a:rPr dirty="0" baseline="6822" sz="4275" spc="7" b="0">
                <a:latin typeface="Times New Roman"/>
                <a:cs typeface="Times New Roman"/>
              </a:rPr>
              <a:t>.</a:t>
            </a:r>
            <a:endParaRPr baseline="6822" sz="42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94062" y="1104900"/>
            <a:ext cx="287655" cy="76200"/>
          </a:xfrm>
          <a:custGeom>
            <a:avLst/>
            <a:gdLst/>
            <a:ahLst/>
            <a:cxnLst/>
            <a:rect l="l" t="t" r="r" b="b"/>
            <a:pathLst>
              <a:path w="287654" h="76200">
                <a:moveTo>
                  <a:pt x="211137" y="76200"/>
                </a:moveTo>
                <a:lnTo>
                  <a:pt x="211137" y="0"/>
                </a:lnTo>
                <a:lnTo>
                  <a:pt x="279717" y="34290"/>
                </a:lnTo>
                <a:lnTo>
                  <a:pt x="230187" y="34290"/>
                </a:lnTo>
                <a:lnTo>
                  <a:pt x="230187" y="41909"/>
                </a:lnTo>
                <a:lnTo>
                  <a:pt x="279717" y="41909"/>
                </a:lnTo>
                <a:lnTo>
                  <a:pt x="211137" y="76200"/>
                </a:lnTo>
                <a:close/>
              </a:path>
              <a:path w="287654" h="76200">
                <a:moveTo>
                  <a:pt x="211137" y="41909"/>
                </a:moveTo>
                <a:lnTo>
                  <a:pt x="0" y="41909"/>
                </a:lnTo>
                <a:lnTo>
                  <a:pt x="0" y="34290"/>
                </a:lnTo>
                <a:lnTo>
                  <a:pt x="211137" y="34290"/>
                </a:lnTo>
                <a:lnTo>
                  <a:pt x="211137" y="41909"/>
                </a:lnTo>
                <a:close/>
              </a:path>
              <a:path w="287654" h="76200">
                <a:moveTo>
                  <a:pt x="279717" y="41909"/>
                </a:moveTo>
                <a:lnTo>
                  <a:pt x="230187" y="41909"/>
                </a:lnTo>
                <a:lnTo>
                  <a:pt x="230187" y="34290"/>
                </a:lnTo>
                <a:lnTo>
                  <a:pt x="279717" y="34290"/>
                </a:lnTo>
                <a:lnTo>
                  <a:pt x="287337" y="38100"/>
                </a:lnTo>
                <a:lnTo>
                  <a:pt x="279717" y="419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927287" y="2080136"/>
            <a:ext cx="335597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452880" algn="l"/>
              </a:tabLst>
            </a:pPr>
            <a:r>
              <a:rPr dirty="0" sz="3000" spc="-8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80">
                <a:solidFill>
                  <a:srgbClr val="FFFFFF"/>
                </a:solidFill>
                <a:latin typeface="Symbol"/>
                <a:cs typeface="Symbol"/>
              </a:rPr>
              <a:t>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8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1851" sz="4500" spc="-24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1949" sz="4275" spc="-2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1949" sz="4275" spc="-5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12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baseline="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1949" sz="4275" spc="-3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37">
                <a:solidFill>
                  <a:srgbClr val="FFFFFF"/>
                </a:solidFill>
                <a:latin typeface="宋体"/>
                <a:cs typeface="宋体"/>
              </a:rPr>
              <a:t>反向</a:t>
            </a:r>
            <a:endParaRPr baseline="1949" sz="4275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6939" y="3212464"/>
            <a:ext cx="8356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总之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8490" y="3794407"/>
            <a:ext cx="621093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976" sz="4200">
                <a:solidFill>
                  <a:srgbClr val="FFFF00"/>
                </a:solidFill>
                <a:latin typeface="新宋体"/>
                <a:cs typeface="新宋体"/>
              </a:rPr>
              <a:t>运算</a:t>
            </a:r>
            <a:r>
              <a:rPr dirty="0" baseline="-2976" sz="4200" spc="-7">
                <a:solidFill>
                  <a:srgbClr val="FFFF00"/>
                </a:solidFill>
                <a:latin typeface="新宋体"/>
                <a:cs typeface="新宋体"/>
              </a:rPr>
              <a:t>律</a:t>
            </a:r>
            <a:r>
              <a:rPr dirty="0" baseline="-2976" sz="4200" spc="-1050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baseline="-2976" sz="4200" spc="-7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baseline="-2976" sz="4200" spc="24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结合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r>
              <a:rPr dirty="0" sz="2800" spc="-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3000" spc="-22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220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2850" spc="-22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25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12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2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65" i="1">
                <a:solidFill>
                  <a:srgbClr val="FFFFFF"/>
                </a:solidFill>
                <a:latin typeface="Symbol"/>
                <a:cs typeface="Symbol"/>
              </a:rPr>
              <a:t></a:t>
            </a:r>
            <a:r>
              <a:rPr dirty="0" sz="2850" spc="-26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83739" y="4353559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分配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律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78897" y="4703448"/>
            <a:ext cx="63690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dirty="0" baseline="-30555" sz="4500" spc="-104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-30555" sz="4500" spc="-39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9156" y="4721986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33368" y="4250519"/>
            <a:ext cx="2922905" cy="114808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335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33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445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6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6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5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55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2850" spc="-15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819"/>
              </a:spcBef>
            </a:pP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4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16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4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0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8293" y="5343626"/>
            <a:ext cx="353187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203575" algn="l"/>
              </a:tabLst>
            </a:pPr>
            <a:r>
              <a:rPr dirty="0" sz="2850" spc="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10">
                <a:solidFill>
                  <a:srgbClr val="FFFFFF"/>
                </a:solidFill>
                <a:latin typeface="MT Extra"/>
                <a:cs typeface="MT Extra"/>
              </a:rPr>
              <a:t></a:t>
            </a:r>
            <a:r>
              <a:rPr dirty="0" baseline="-9971" sz="2925" spc="165">
                <a:solidFill>
                  <a:srgbClr val="FFFFFF"/>
                </a:solidFill>
                <a:latin typeface="MT Extra"/>
                <a:cs typeface="MT Extra"/>
              </a:rPr>
              <a:t></a:t>
            </a:r>
            <a:endParaRPr baseline="-9971" sz="2925">
              <a:latin typeface="MT Extra"/>
              <a:cs typeface="MT Extr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9193" y="5552109"/>
            <a:ext cx="42424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28440" algn="l"/>
              </a:tabLst>
            </a:pPr>
            <a:r>
              <a:rPr dirty="0" sz="2850" spc="345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dirty="0" sz="2850" spc="10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则有单位向量</a:t>
            </a:r>
            <a:r>
              <a:rPr dirty="0" sz="2850" spc="-48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64506" y="5912675"/>
            <a:ext cx="0" cy="278765"/>
          </a:xfrm>
          <a:custGeom>
            <a:avLst/>
            <a:gdLst/>
            <a:ahLst/>
            <a:cxnLst/>
            <a:rect l="l" t="t" r="r" b="b"/>
            <a:pathLst>
              <a:path w="0" h="278764">
                <a:moveTo>
                  <a:pt x="0" y="0"/>
                </a:moveTo>
                <a:lnTo>
                  <a:pt x="0" y="278358"/>
                </a:lnTo>
              </a:path>
            </a:pathLst>
          </a:custGeom>
          <a:ln w="4368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76062" y="5912675"/>
            <a:ext cx="0" cy="278765"/>
          </a:xfrm>
          <a:custGeom>
            <a:avLst/>
            <a:gdLst/>
            <a:ahLst/>
            <a:cxnLst/>
            <a:rect l="l" t="t" r="r" b="b"/>
            <a:pathLst>
              <a:path w="0" h="278764">
                <a:moveTo>
                  <a:pt x="0" y="0"/>
                </a:moveTo>
                <a:lnTo>
                  <a:pt x="0" y="278358"/>
                </a:lnTo>
              </a:path>
            </a:pathLst>
          </a:custGeom>
          <a:ln w="4368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02200" y="5800458"/>
            <a:ext cx="474980" cy="0"/>
          </a:xfrm>
          <a:custGeom>
            <a:avLst/>
            <a:gdLst/>
            <a:ahLst/>
            <a:cxnLst/>
            <a:rect l="l" t="t" r="r" b="b"/>
            <a:pathLst>
              <a:path w="474979" h="0">
                <a:moveTo>
                  <a:pt x="0" y="0"/>
                </a:moveTo>
                <a:lnTo>
                  <a:pt x="474662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087149" y="5443791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43487" y="5851029"/>
            <a:ext cx="15176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63387" y="5306212"/>
            <a:ext cx="175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endParaRPr sz="2850">
              <a:latin typeface="MT Extra"/>
              <a:cs typeface="MT Extr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0081" y="5707088"/>
            <a:ext cx="128905" cy="3282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50" spc="10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endParaRPr sz="1950">
              <a:latin typeface="MT Extra"/>
              <a:cs typeface="MT Extr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309777" y="563579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704480" y="5635790"/>
            <a:ext cx="0" cy="405130"/>
          </a:xfrm>
          <a:custGeom>
            <a:avLst/>
            <a:gdLst/>
            <a:ahLst/>
            <a:cxnLst/>
            <a:rect l="l" t="t" r="r" b="b"/>
            <a:pathLst>
              <a:path w="0" h="405129">
                <a:moveTo>
                  <a:pt x="0" y="0"/>
                </a:moveTo>
                <a:lnTo>
                  <a:pt x="0" y="404812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6725411" y="5343855"/>
            <a:ext cx="14249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24535" algn="l"/>
                <a:tab pos="1096645" algn="l"/>
              </a:tabLst>
            </a:pPr>
            <a:r>
              <a:rPr dirty="0" sz="2850" spc="10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10">
                <a:solidFill>
                  <a:srgbClr val="FFFF00"/>
                </a:solidFill>
                <a:latin typeface="MT Extra"/>
                <a:cs typeface="MT Extra"/>
              </a:rPr>
              <a:t></a:t>
            </a:r>
            <a:r>
              <a:rPr dirty="0" baseline="-9971" sz="2925" spc="165">
                <a:solidFill>
                  <a:srgbClr val="FFFF00"/>
                </a:solidFill>
                <a:latin typeface="MT Extra"/>
                <a:cs typeface="MT Extra"/>
              </a:rPr>
              <a:t></a:t>
            </a:r>
            <a:endParaRPr baseline="-9971" sz="2925">
              <a:latin typeface="MT Extra"/>
              <a:cs typeface="MT Extr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399887" y="5552605"/>
            <a:ext cx="26060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82600" algn="l"/>
                <a:tab pos="2011680" algn="l"/>
                <a:tab pos="2384425" algn="l"/>
              </a:tabLst>
            </a:pPr>
            <a:r>
              <a:rPr dirty="0" baseline="5847" sz="4275" spc="44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5847" sz="4275" spc="44">
                <a:solidFill>
                  <a:srgbClr val="FFFF00"/>
                </a:solidFill>
                <a:latin typeface="Times New Roman"/>
                <a:cs typeface="Times New Roman"/>
              </a:rPr>
              <a:t>.	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因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此</a:t>
            </a:r>
            <a:r>
              <a:rPr dirty="0" baseline="1984" sz="4200" spc="-54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10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a	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58000" y="2895600"/>
            <a:ext cx="1981200" cy="1600200"/>
          </a:xfrm>
          <a:custGeom>
            <a:avLst/>
            <a:gdLst/>
            <a:ahLst/>
            <a:cxnLst/>
            <a:rect l="l" t="t" r="r" b="b"/>
            <a:pathLst>
              <a:path w="1981200" h="1600200">
                <a:moveTo>
                  <a:pt x="0" y="0"/>
                </a:moveTo>
                <a:lnTo>
                  <a:pt x="1981200" y="0"/>
                </a:lnTo>
                <a:lnTo>
                  <a:pt x="198120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853237" y="2890837"/>
            <a:ext cx="1990725" cy="1609725"/>
          </a:xfrm>
          <a:custGeom>
            <a:avLst/>
            <a:gdLst/>
            <a:ahLst/>
            <a:cxnLst/>
            <a:rect l="l" t="t" r="r" b="b"/>
            <a:pathLst>
              <a:path w="1990725" h="1609725">
                <a:moveTo>
                  <a:pt x="1990725" y="1609725"/>
                </a:moveTo>
                <a:lnTo>
                  <a:pt x="0" y="1609725"/>
                </a:lnTo>
                <a:lnTo>
                  <a:pt x="0" y="0"/>
                </a:lnTo>
                <a:lnTo>
                  <a:pt x="1990725" y="0"/>
                </a:lnTo>
                <a:lnTo>
                  <a:pt x="1990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600200"/>
                </a:lnTo>
                <a:lnTo>
                  <a:pt x="4762" y="1600200"/>
                </a:lnTo>
                <a:lnTo>
                  <a:pt x="9525" y="1604962"/>
                </a:lnTo>
                <a:lnTo>
                  <a:pt x="1990725" y="1604962"/>
                </a:lnTo>
                <a:lnTo>
                  <a:pt x="1990725" y="1609725"/>
                </a:lnTo>
                <a:close/>
              </a:path>
              <a:path w="1990725" h="16097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90725" h="1609725">
                <a:moveTo>
                  <a:pt x="1981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81200" y="4762"/>
                </a:lnTo>
                <a:lnTo>
                  <a:pt x="1981200" y="9525"/>
                </a:lnTo>
                <a:close/>
              </a:path>
              <a:path w="1990725" h="1609725">
                <a:moveTo>
                  <a:pt x="1981200" y="1604962"/>
                </a:moveTo>
                <a:lnTo>
                  <a:pt x="1981200" y="4762"/>
                </a:lnTo>
                <a:lnTo>
                  <a:pt x="1985962" y="9525"/>
                </a:lnTo>
                <a:lnTo>
                  <a:pt x="1990725" y="9525"/>
                </a:lnTo>
                <a:lnTo>
                  <a:pt x="1990725" y="1600200"/>
                </a:lnTo>
                <a:lnTo>
                  <a:pt x="1985962" y="1600200"/>
                </a:lnTo>
                <a:lnTo>
                  <a:pt x="1981200" y="1604962"/>
                </a:lnTo>
                <a:close/>
              </a:path>
              <a:path w="1990725" h="1609725">
                <a:moveTo>
                  <a:pt x="1990725" y="9525"/>
                </a:moveTo>
                <a:lnTo>
                  <a:pt x="1985962" y="9525"/>
                </a:lnTo>
                <a:lnTo>
                  <a:pt x="1981200" y="4762"/>
                </a:lnTo>
                <a:lnTo>
                  <a:pt x="1990725" y="4762"/>
                </a:lnTo>
                <a:lnTo>
                  <a:pt x="1990725" y="9525"/>
                </a:lnTo>
                <a:close/>
              </a:path>
              <a:path w="1990725" h="1609725">
                <a:moveTo>
                  <a:pt x="9525" y="1604962"/>
                </a:moveTo>
                <a:lnTo>
                  <a:pt x="4762" y="1600200"/>
                </a:lnTo>
                <a:lnTo>
                  <a:pt x="9525" y="1600200"/>
                </a:lnTo>
                <a:lnTo>
                  <a:pt x="9525" y="1604962"/>
                </a:lnTo>
                <a:close/>
              </a:path>
              <a:path w="1990725" h="1609725">
                <a:moveTo>
                  <a:pt x="1981200" y="1604962"/>
                </a:moveTo>
                <a:lnTo>
                  <a:pt x="9525" y="1604962"/>
                </a:lnTo>
                <a:lnTo>
                  <a:pt x="9525" y="1600200"/>
                </a:lnTo>
                <a:lnTo>
                  <a:pt x="1981200" y="1600200"/>
                </a:lnTo>
                <a:lnTo>
                  <a:pt x="1981200" y="1604962"/>
                </a:lnTo>
                <a:close/>
              </a:path>
              <a:path w="1990725" h="1609725">
                <a:moveTo>
                  <a:pt x="1990725" y="1604962"/>
                </a:moveTo>
                <a:lnTo>
                  <a:pt x="1981200" y="1604962"/>
                </a:lnTo>
                <a:lnTo>
                  <a:pt x="1985962" y="1600200"/>
                </a:lnTo>
                <a:lnTo>
                  <a:pt x="1990725" y="1600200"/>
                </a:lnTo>
                <a:lnTo>
                  <a:pt x="1990725" y="160496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19537" y="3128581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343"/>
                </a:moveTo>
                <a:lnTo>
                  <a:pt x="51917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271454" y="3131756"/>
            <a:ext cx="76835" cy="118110"/>
          </a:xfrm>
          <a:custGeom>
            <a:avLst/>
            <a:gdLst/>
            <a:ahLst/>
            <a:cxnLst/>
            <a:rect l="l" t="t" r="r" b="b"/>
            <a:pathLst>
              <a:path w="76835" h="118110">
                <a:moveTo>
                  <a:pt x="0" y="0"/>
                </a:moveTo>
                <a:lnTo>
                  <a:pt x="76492" y="118071"/>
                </a:lnTo>
              </a:path>
            </a:pathLst>
          </a:custGeom>
          <a:ln w="1268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51121" y="2928086"/>
            <a:ext cx="85725" cy="321945"/>
          </a:xfrm>
          <a:custGeom>
            <a:avLst/>
            <a:gdLst/>
            <a:ahLst/>
            <a:cxnLst/>
            <a:rect l="l" t="t" r="r" b="b"/>
            <a:pathLst>
              <a:path w="85725" h="321944">
                <a:moveTo>
                  <a:pt x="0" y="321741"/>
                </a:moveTo>
                <a:lnTo>
                  <a:pt x="85610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36732" y="2928086"/>
            <a:ext cx="186055" cy="0"/>
          </a:xfrm>
          <a:custGeom>
            <a:avLst/>
            <a:gdLst/>
            <a:ahLst/>
            <a:cxnLst/>
            <a:rect l="l" t="t" r="r" b="b"/>
            <a:pathLst>
              <a:path w="186054" h="0">
                <a:moveTo>
                  <a:pt x="0" y="0"/>
                </a:moveTo>
                <a:lnTo>
                  <a:pt x="185877" y="0"/>
                </a:lnTo>
              </a:path>
            </a:pathLst>
          </a:custGeom>
          <a:ln w="6337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40739" y="2221864"/>
            <a:ext cx="19024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此方程表示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7040" y="481246"/>
            <a:ext cx="8101965" cy="1050290"/>
          </a:xfrm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marL="25400" marR="17780" indent="393700">
              <a:lnSpc>
                <a:spcPct val="118200"/>
              </a:lnSpc>
              <a:spcBef>
                <a:spcPts val="145"/>
              </a:spcBef>
            </a:pPr>
            <a:r>
              <a:rPr dirty="0" baseline="1984" sz="4200"/>
              <a:t>例</a:t>
            </a:r>
            <a:r>
              <a:rPr dirty="0" baseline="1984" sz="4200" spc="-7">
                <a:latin typeface="Times New Roman"/>
                <a:cs typeface="Times New Roman"/>
              </a:rPr>
              <a:t>2.</a:t>
            </a:r>
            <a:r>
              <a:rPr dirty="0" baseline="1984" sz="4200" spc="-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b="0">
                <a:solidFill>
                  <a:srgbClr val="FFFFFF"/>
                </a:solidFill>
                <a:latin typeface="新宋体"/>
                <a:cs typeface="新宋体"/>
              </a:rPr>
              <a:t>研究方</a:t>
            </a:r>
            <a:r>
              <a:rPr dirty="0" baseline="1984" sz="4200" spc="-7" b="0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baseline="1984" sz="4200" spc="-126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14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5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434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17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5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05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2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850" spc="-3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24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b="0">
                <a:solidFill>
                  <a:srgbClr val="FFFFFF"/>
                </a:solidFill>
                <a:latin typeface="新宋体"/>
                <a:cs typeface="新宋体"/>
              </a:rPr>
              <a:t>表示怎</a:t>
            </a:r>
            <a:r>
              <a:rPr dirty="0" baseline="3968" sz="4200" spc="-7" b="0">
                <a:solidFill>
                  <a:srgbClr val="FFFFFF"/>
                </a:solidFill>
                <a:latin typeface="新宋体"/>
                <a:cs typeface="新宋体"/>
              </a:rPr>
              <a:t>样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的曲面</a:t>
            </a:r>
            <a:r>
              <a:rPr dirty="0" sz="2800">
                <a:solidFill>
                  <a:srgbClr val="FFFFFF"/>
                </a:solidFill>
              </a:rPr>
              <a:t>. 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2439" y="2092802"/>
            <a:ext cx="3270250" cy="119380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7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球心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5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20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sz="2850" spc="-37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20325" sz="3075" spc="2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5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(1,</a:t>
            </a:r>
            <a:r>
              <a:rPr dirty="0" sz="2850" spc="-35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1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10">
                <a:solidFill>
                  <a:srgbClr val="FFFF00"/>
                </a:solidFill>
                <a:latin typeface="Times New Roman"/>
                <a:cs typeface="Times New Roman"/>
              </a:rPr>
              <a:t>2,</a:t>
            </a:r>
            <a:r>
              <a:rPr dirty="0" sz="2850" spc="-1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2850" spc="-4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4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80"/>
              </a:spcBef>
              <a:tabLst>
                <a:tab pos="1436370" algn="l"/>
                <a:tab pos="1802764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半径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	</a:t>
            </a:r>
            <a:r>
              <a:rPr dirty="0" baseline="-5847" sz="4275" spc="15">
                <a:solidFill>
                  <a:srgbClr val="FFFF00"/>
                </a:solidFill>
                <a:latin typeface="Times New Roman"/>
                <a:cs typeface="Times New Roman"/>
              </a:rPr>
              <a:t>5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的球面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4340" y="3308559"/>
            <a:ext cx="6996430" cy="242189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489584">
              <a:lnSpc>
                <a:spcPct val="100000"/>
              </a:lnSpc>
              <a:spcBef>
                <a:spcPts val="1385"/>
              </a:spcBef>
            </a:pPr>
            <a:r>
              <a:rPr dirty="0" baseline="4960" sz="4200" b="1">
                <a:solidFill>
                  <a:srgbClr val="FFFF00"/>
                </a:solidFill>
                <a:latin typeface="新宋体"/>
                <a:cs typeface="新宋体"/>
              </a:rPr>
              <a:t>说明</a:t>
            </a:r>
            <a:r>
              <a:rPr dirty="0" baseline="4960" sz="4200" spc="-22" b="1">
                <a:solidFill>
                  <a:srgbClr val="FFFF00"/>
                </a:solidFill>
                <a:latin typeface="新宋体"/>
                <a:cs typeface="新宋体"/>
              </a:rPr>
              <a:t>:</a:t>
            </a:r>
            <a:r>
              <a:rPr dirty="0" baseline="4960" sz="4200" spc="-907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如下形式的三元二次方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A≠</a:t>
            </a:r>
            <a:r>
              <a:rPr dirty="0" sz="2800" spc="-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14120">
              <a:lnSpc>
                <a:spcPct val="100000"/>
              </a:lnSpc>
              <a:spcBef>
                <a:spcPts val="1360"/>
              </a:spcBef>
            </a:pP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6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43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-2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r>
              <a:rPr dirty="0" sz="2850" spc="-14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Ey</a:t>
            </a:r>
            <a:r>
              <a:rPr dirty="0" sz="2850" spc="-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Fz</a:t>
            </a:r>
            <a:r>
              <a:rPr dirty="0" sz="285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485265" marR="321310" indent="-1447800">
              <a:lnSpc>
                <a:spcPts val="4750"/>
              </a:lnSpc>
              <a:spcBef>
                <a:spcPts val="33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都可通过配方研究它的图形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r>
              <a:rPr dirty="0" sz="2800" spc="-10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其图形可能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是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一个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球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面</a:t>
            </a:r>
            <a:r>
              <a:rPr dirty="0" sz="2800" spc="-90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 spc="-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或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点</a:t>
            </a:r>
            <a:r>
              <a:rPr dirty="0" sz="2800" spc="-64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 spc="-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或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虚轨迹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039" y="1641779"/>
            <a:ext cx="58743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baseline="3968" sz="4200" b="1">
                <a:solidFill>
                  <a:srgbClr val="FFFF00"/>
                </a:solidFill>
                <a:latin typeface="新宋体"/>
                <a:cs typeface="新宋体"/>
              </a:rPr>
              <a:t>解:</a:t>
            </a:r>
            <a:r>
              <a:rPr dirty="0" baseline="3968" sz="4200" spc="-37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配方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得</a:t>
            </a:r>
            <a:r>
              <a:rPr dirty="0" baseline="3968" sz="4200" spc="23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55">
                <a:solidFill>
                  <a:srgbClr val="FFFFFF"/>
                </a:solidFill>
                <a:latin typeface="Times New Roman"/>
                <a:cs typeface="Times New Roman"/>
              </a:rPr>
              <a:t>1)</a:t>
            </a:r>
            <a:r>
              <a:rPr dirty="0" baseline="37037" sz="2925" spc="8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dirty="0" baseline="37037" sz="2925" spc="10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-43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7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1400" y="2738437"/>
            <a:ext cx="0" cy="2900680"/>
          </a:xfrm>
          <a:custGeom>
            <a:avLst/>
            <a:gdLst/>
            <a:ahLst/>
            <a:cxnLst/>
            <a:rect l="l" t="t" r="r" b="b"/>
            <a:pathLst>
              <a:path w="0" h="2900679">
                <a:moveTo>
                  <a:pt x="0" y="0"/>
                </a:moveTo>
                <a:lnTo>
                  <a:pt x="0" y="2900362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0739" y="511174"/>
            <a:ext cx="24739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二、旋转曲</a:t>
            </a:r>
            <a:r>
              <a:rPr dirty="0" spc="-10"/>
              <a:t>面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9740" y="965390"/>
            <a:ext cx="8134984" cy="248412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12700" marR="5080" indent="381000">
              <a:lnSpc>
                <a:spcPct val="142400"/>
              </a:lnSpc>
              <a:spcBef>
                <a:spcPts val="20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定义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00" spc="-5" b="1">
                <a:solidFill>
                  <a:srgbClr val="FFFF00"/>
                </a:solidFill>
                <a:latin typeface="新宋体"/>
                <a:cs typeface="新宋体"/>
              </a:rPr>
              <a:t>.</a:t>
            </a:r>
            <a:r>
              <a:rPr dirty="0" sz="2800" spc="-3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一条平面曲</a:t>
            </a:r>
            <a:r>
              <a:rPr dirty="0" sz="2800" spc="-860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565">
                <a:solidFill>
                  <a:srgbClr val="FF9900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绕其平面上一条</a:t>
            </a:r>
            <a:r>
              <a:rPr dirty="0" sz="2800" b="1">
                <a:solidFill>
                  <a:srgbClr val="00FFFF"/>
                </a:solidFill>
                <a:latin typeface="新宋体"/>
                <a:cs typeface="新宋体"/>
              </a:rPr>
              <a:t>定直线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转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一</a:t>
            </a:r>
            <a:r>
              <a:rPr dirty="0" sz="2800" spc="400">
                <a:solidFill>
                  <a:srgbClr val="FFFFFF"/>
                </a:solidFill>
                <a:latin typeface="新宋体"/>
                <a:cs typeface="新宋体"/>
              </a:rPr>
              <a:t>周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所形成的曲面叫做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旋转曲面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r>
              <a:rPr dirty="0" sz="2800" spc="-11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该定直线称为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旋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转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轴</a:t>
            </a:r>
            <a:r>
              <a:rPr dirty="0" sz="2800" spc="-5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15" b="1">
                <a:solidFill>
                  <a:srgbClr val="FFFF00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  <a:p>
            <a:pPr algn="just" marL="377825">
              <a:lnSpc>
                <a:spcPct val="100000"/>
              </a:lnSpc>
              <a:spcBef>
                <a:spcPts val="1540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如</a:t>
            </a:r>
            <a:r>
              <a:rPr dirty="0" sz="2800" spc="-700" b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0044" y="2743200"/>
            <a:ext cx="1400555" cy="999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72055" y="2667000"/>
            <a:ext cx="1095756" cy="1152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05200" y="3886200"/>
            <a:ext cx="1266444" cy="1723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95855" y="4038600"/>
            <a:ext cx="1304544" cy="15148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72288" y="3121025"/>
            <a:ext cx="1841449" cy="1987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70700" y="5103647"/>
            <a:ext cx="1841500" cy="236220"/>
          </a:xfrm>
          <a:custGeom>
            <a:avLst/>
            <a:gdLst/>
            <a:ahLst/>
            <a:cxnLst/>
            <a:rect l="l" t="t" r="r" b="b"/>
            <a:pathLst>
              <a:path w="1841500" h="236220">
                <a:moveTo>
                  <a:pt x="1835802" y="26670"/>
                </a:moveTo>
                <a:lnTo>
                  <a:pt x="1821967" y="26670"/>
                </a:lnTo>
                <a:lnTo>
                  <a:pt x="1824596" y="20320"/>
                </a:lnTo>
                <a:lnTo>
                  <a:pt x="1824393" y="20320"/>
                </a:lnTo>
                <a:lnTo>
                  <a:pt x="1826437" y="15239"/>
                </a:lnTo>
                <a:lnTo>
                  <a:pt x="1826272" y="15239"/>
                </a:lnTo>
                <a:lnTo>
                  <a:pt x="1827745" y="10160"/>
                </a:lnTo>
                <a:lnTo>
                  <a:pt x="1828177" y="7620"/>
                </a:lnTo>
                <a:lnTo>
                  <a:pt x="1828495" y="5079"/>
                </a:lnTo>
                <a:lnTo>
                  <a:pt x="1828698" y="2539"/>
                </a:lnTo>
                <a:lnTo>
                  <a:pt x="1828749" y="0"/>
                </a:lnTo>
                <a:lnTo>
                  <a:pt x="1841449" y="0"/>
                </a:lnTo>
                <a:lnTo>
                  <a:pt x="1841373" y="2539"/>
                </a:lnTo>
                <a:lnTo>
                  <a:pt x="1841106" y="6350"/>
                </a:lnTo>
                <a:lnTo>
                  <a:pt x="1840687" y="8889"/>
                </a:lnTo>
                <a:lnTo>
                  <a:pt x="1840166" y="12700"/>
                </a:lnTo>
                <a:lnTo>
                  <a:pt x="1838591" y="19050"/>
                </a:lnTo>
                <a:lnTo>
                  <a:pt x="1838426" y="19050"/>
                </a:lnTo>
                <a:lnTo>
                  <a:pt x="1836369" y="25400"/>
                </a:lnTo>
                <a:lnTo>
                  <a:pt x="1835802" y="26670"/>
                </a:lnTo>
                <a:close/>
              </a:path>
              <a:path w="1841500" h="236220">
                <a:moveTo>
                  <a:pt x="1060043" y="233679"/>
                </a:moveTo>
                <a:lnTo>
                  <a:pt x="783081" y="233679"/>
                </a:lnTo>
                <a:lnTo>
                  <a:pt x="630885" y="224789"/>
                </a:lnTo>
                <a:lnTo>
                  <a:pt x="609980" y="222250"/>
                </a:lnTo>
                <a:lnTo>
                  <a:pt x="589318" y="220979"/>
                </a:lnTo>
                <a:lnTo>
                  <a:pt x="528764" y="213360"/>
                </a:lnTo>
                <a:lnTo>
                  <a:pt x="509143" y="212089"/>
                </a:lnTo>
                <a:lnTo>
                  <a:pt x="470547" y="207010"/>
                </a:lnTo>
                <a:lnTo>
                  <a:pt x="451738" y="203200"/>
                </a:lnTo>
                <a:lnTo>
                  <a:pt x="414832" y="198120"/>
                </a:lnTo>
                <a:lnTo>
                  <a:pt x="396900" y="194310"/>
                </a:lnTo>
                <a:lnTo>
                  <a:pt x="379222" y="191770"/>
                </a:lnTo>
                <a:lnTo>
                  <a:pt x="361861" y="187960"/>
                </a:lnTo>
                <a:lnTo>
                  <a:pt x="344830" y="185420"/>
                </a:lnTo>
                <a:lnTo>
                  <a:pt x="311721" y="177800"/>
                </a:lnTo>
                <a:lnTo>
                  <a:pt x="264642" y="166370"/>
                </a:lnTo>
                <a:lnTo>
                  <a:pt x="220789" y="154939"/>
                </a:lnTo>
                <a:lnTo>
                  <a:pt x="206921" y="149860"/>
                </a:lnTo>
                <a:lnTo>
                  <a:pt x="193446" y="146050"/>
                </a:lnTo>
                <a:lnTo>
                  <a:pt x="180352" y="140970"/>
                </a:lnTo>
                <a:lnTo>
                  <a:pt x="167665" y="137160"/>
                </a:lnTo>
                <a:lnTo>
                  <a:pt x="155384" y="132079"/>
                </a:lnTo>
                <a:lnTo>
                  <a:pt x="110439" y="113029"/>
                </a:lnTo>
                <a:lnTo>
                  <a:pt x="100279" y="107950"/>
                </a:lnTo>
                <a:lnTo>
                  <a:pt x="90563" y="104139"/>
                </a:lnTo>
                <a:lnTo>
                  <a:pt x="81292" y="99060"/>
                </a:lnTo>
                <a:lnTo>
                  <a:pt x="72478" y="92710"/>
                </a:lnTo>
                <a:lnTo>
                  <a:pt x="64134" y="87629"/>
                </a:lnTo>
                <a:lnTo>
                  <a:pt x="56248" y="82550"/>
                </a:lnTo>
                <a:lnTo>
                  <a:pt x="48844" y="77470"/>
                </a:lnTo>
                <a:lnTo>
                  <a:pt x="41909" y="72389"/>
                </a:lnTo>
                <a:lnTo>
                  <a:pt x="35471" y="66039"/>
                </a:lnTo>
                <a:lnTo>
                  <a:pt x="29527" y="60960"/>
                </a:lnTo>
                <a:lnTo>
                  <a:pt x="24091" y="54610"/>
                </a:lnTo>
                <a:lnTo>
                  <a:pt x="19151" y="49529"/>
                </a:lnTo>
                <a:lnTo>
                  <a:pt x="14744" y="43179"/>
                </a:lnTo>
                <a:lnTo>
                  <a:pt x="10871" y="36829"/>
                </a:lnTo>
                <a:lnTo>
                  <a:pt x="10629" y="36829"/>
                </a:lnTo>
                <a:lnTo>
                  <a:pt x="7543" y="31750"/>
                </a:lnTo>
                <a:lnTo>
                  <a:pt x="7315" y="30479"/>
                </a:lnTo>
                <a:lnTo>
                  <a:pt x="4775" y="25400"/>
                </a:lnTo>
                <a:lnTo>
                  <a:pt x="4571" y="24129"/>
                </a:lnTo>
                <a:lnTo>
                  <a:pt x="2578" y="19050"/>
                </a:lnTo>
                <a:lnTo>
                  <a:pt x="2412" y="17779"/>
                </a:lnTo>
                <a:lnTo>
                  <a:pt x="990" y="12700"/>
                </a:lnTo>
                <a:lnTo>
                  <a:pt x="0" y="6350"/>
                </a:lnTo>
                <a:lnTo>
                  <a:pt x="12598" y="5079"/>
                </a:lnTo>
                <a:lnTo>
                  <a:pt x="12953" y="7620"/>
                </a:lnTo>
                <a:lnTo>
                  <a:pt x="13411" y="10160"/>
                </a:lnTo>
                <a:lnTo>
                  <a:pt x="14744" y="15239"/>
                </a:lnTo>
                <a:lnTo>
                  <a:pt x="14579" y="15239"/>
                </a:lnTo>
                <a:lnTo>
                  <a:pt x="16573" y="20320"/>
                </a:lnTo>
                <a:lnTo>
                  <a:pt x="16370" y="20320"/>
                </a:lnTo>
                <a:lnTo>
                  <a:pt x="18910" y="25400"/>
                </a:lnTo>
                <a:lnTo>
                  <a:pt x="18681" y="25400"/>
                </a:lnTo>
                <a:lnTo>
                  <a:pt x="21767" y="30479"/>
                </a:lnTo>
                <a:lnTo>
                  <a:pt x="21526" y="30479"/>
                </a:lnTo>
                <a:lnTo>
                  <a:pt x="25158" y="35560"/>
                </a:lnTo>
                <a:lnTo>
                  <a:pt x="24917" y="35560"/>
                </a:lnTo>
                <a:lnTo>
                  <a:pt x="29082" y="41910"/>
                </a:lnTo>
                <a:lnTo>
                  <a:pt x="29766" y="41910"/>
                </a:lnTo>
                <a:lnTo>
                  <a:pt x="33515" y="46989"/>
                </a:lnTo>
                <a:lnTo>
                  <a:pt x="34317" y="46989"/>
                </a:lnTo>
                <a:lnTo>
                  <a:pt x="38493" y="52070"/>
                </a:lnTo>
                <a:lnTo>
                  <a:pt x="38252" y="52070"/>
                </a:lnTo>
                <a:lnTo>
                  <a:pt x="43980" y="57150"/>
                </a:lnTo>
                <a:lnTo>
                  <a:pt x="43764" y="57150"/>
                </a:lnTo>
                <a:lnTo>
                  <a:pt x="49987" y="62229"/>
                </a:lnTo>
                <a:lnTo>
                  <a:pt x="49783" y="62229"/>
                </a:lnTo>
                <a:lnTo>
                  <a:pt x="56502" y="67310"/>
                </a:lnTo>
                <a:lnTo>
                  <a:pt x="56311" y="67310"/>
                </a:lnTo>
                <a:lnTo>
                  <a:pt x="63525" y="72389"/>
                </a:lnTo>
                <a:lnTo>
                  <a:pt x="63347" y="72389"/>
                </a:lnTo>
                <a:lnTo>
                  <a:pt x="71056" y="77470"/>
                </a:lnTo>
                <a:lnTo>
                  <a:pt x="70878" y="77470"/>
                </a:lnTo>
                <a:lnTo>
                  <a:pt x="79057" y="82550"/>
                </a:lnTo>
                <a:lnTo>
                  <a:pt x="78892" y="82550"/>
                </a:lnTo>
                <a:lnTo>
                  <a:pt x="87553" y="87629"/>
                </a:lnTo>
                <a:lnTo>
                  <a:pt x="87401" y="87629"/>
                </a:lnTo>
                <a:lnTo>
                  <a:pt x="96520" y="92710"/>
                </a:lnTo>
                <a:lnTo>
                  <a:pt x="96380" y="92710"/>
                </a:lnTo>
                <a:lnTo>
                  <a:pt x="105956" y="97789"/>
                </a:lnTo>
                <a:lnTo>
                  <a:pt x="108337" y="97789"/>
                </a:lnTo>
                <a:lnTo>
                  <a:pt x="115862" y="101600"/>
                </a:lnTo>
                <a:lnTo>
                  <a:pt x="126212" y="106679"/>
                </a:lnTo>
                <a:lnTo>
                  <a:pt x="137007" y="111760"/>
                </a:lnTo>
                <a:lnTo>
                  <a:pt x="148234" y="115570"/>
                </a:lnTo>
                <a:lnTo>
                  <a:pt x="159893" y="120650"/>
                </a:lnTo>
                <a:lnTo>
                  <a:pt x="171983" y="124460"/>
                </a:lnTo>
                <a:lnTo>
                  <a:pt x="184480" y="129539"/>
                </a:lnTo>
                <a:lnTo>
                  <a:pt x="197396" y="133350"/>
                </a:lnTo>
                <a:lnTo>
                  <a:pt x="210705" y="138429"/>
                </a:lnTo>
                <a:lnTo>
                  <a:pt x="224408" y="142239"/>
                </a:lnTo>
                <a:lnTo>
                  <a:pt x="238505" y="146050"/>
                </a:lnTo>
                <a:lnTo>
                  <a:pt x="252971" y="149860"/>
                </a:lnTo>
                <a:lnTo>
                  <a:pt x="267804" y="153670"/>
                </a:lnTo>
                <a:lnTo>
                  <a:pt x="283019" y="157479"/>
                </a:lnTo>
                <a:lnTo>
                  <a:pt x="298589" y="161289"/>
                </a:lnTo>
                <a:lnTo>
                  <a:pt x="314502" y="165100"/>
                </a:lnTo>
                <a:lnTo>
                  <a:pt x="330758" y="168910"/>
                </a:lnTo>
                <a:lnTo>
                  <a:pt x="347357" y="172720"/>
                </a:lnTo>
                <a:lnTo>
                  <a:pt x="364286" y="175260"/>
                </a:lnTo>
                <a:lnTo>
                  <a:pt x="381533" y="179070"/>
                </a:lnTo>
                <a:lnTo>
                  <a:pt x="399097" y="181610"/>
                </a:lnTo>
                <a:lnTo>
                  <a:pt x="416979" y="185420"/>
                </a:lnTo>
                <a:lnTo>
                  <a:pt x="435152" y="187960"/>
                </a:lnTo>
                <a:lnTo>
                  <a:pt x="453618" y="190500"/>
                </a:lnTo>
                <a:lnTo>
                  <a:pt x="472376" y="194310"/>
                </a:lnTo>
                <a:lnTo>
                  <a:pt x="491413" y="196850"/>
                </a:lnTo>
                <a:lnTo>
                  <a:pt x="510730" y="199389"/>
                </a:lnTo>
                <a:lnTo>
                  <a:pt x="530313" y="201929"/>
                </a:lnTo>
                <a:lnTo>
                  <a:pt x="550151" y="203200"/>
                </a:lnTo>
                <a:lnTo>
                  <a:pt x="570255" y="205739"/>
                </a:lnTo>
                <a:lnTo>
                  <a:pt x="590588" y="208279"/>
                </a:lnTo>
                <a:lnTo>
                  <a:pt x="611174" y="209550"/>
                </a:lnTo>
                <a:lnTo>
                  <a:pt x="631990" y="212089"/>
                </a:lnTo>
                <a:lnTo>
                  <a:pt x="653021" y="213360"/>
                </a:lnTo>
                <a:lnTo>
                  <a:pt x="674281" y="214629"/>
                </a:lnTo>
                <a:lnTo>
                  <a:pt x="695756" y="215900"/>
                </a:lnTo>
                <a:lnTo>
                  <a:pt x="717423" y="217170"/>
                </a:lnTo>
                <a:lnTo>
                  <a:pt x="739292" y="218439"/>
                </a:lnTo>
                <a:lnTo>
                  <a:pt x="761364" y="219710"/>
                </a:lnTo>
                <a:lnTo>
                  <a:pt x="783602" y="220979"/>
                </a:lnTo>
                <a:lnTo>
                  <a:pt x="805992" y="220979"/>
                </a:lnTo>
                <a:lnTo>
                  <a:pt x="828624" y="222250"/>
                </a:lnTo>
                <a:lnTo>
                  <a:pt x="851344" y="222250"/>
                </a:lnTo>
                <a:lnTo>
                  <a:pt x="874293" y="223520"/>
                </a:lnTo>
                <a:lnTo>
                  <a:pt x="1214386" y="223520"/>
                </a:lnTo>
                <a:lnTo>
                  <a:pt x="1193025" y="226060"/>
                </a:lnTo>
                <a:lnTo>
                  <a:pt x="1060043" y="233679"/>
                </a:lnTo>
                <a:close/>
              </a:path>
              <a:path w="1841500" h="236220">
                <a:moveTo>
                  <a:pt x="1833537" y="31750"/>
                </a:moveTo>
                <a:lnTo>
                  <a:pt x="1819008" y="31750"/>
                </a:lnTo>
                <a:lnTo>
                  <a:pt x="1822196" y="25400"/>
                </a:lnTo>
                <a:lnTo>
                  <a:pt x="1821967" y="26670"/>
                </a:lnTo>
                <a:lnTo>
                  <a:pt x="1835802" y="26670"/>
                </a:lnTo>
                <a:lnTo>
                  <a:pt x="1833537" y="31750"/>
                </a:lnTo>
                <a:close/>
              </a:path>
              <a:path w="1841500" h="236220">
                <a:moveTo>
                  <a:pt x="1813674" y="58420"/>
                </a:moveTo>
                <a:lnTo>
                  <a:pt x="1796084" y="58420"/>
                </a:lnTo>
                <a:lnTo>
                  <a:pt x="1801977" y="52070"/>
                </a:lnTo>
                <a:lnTo>
                  <a:pt x="1801749" y="52070"/>
                </a:lnTo>
                <a:lnTo>
                  <a:pt x="1807121" y="46989"/>
                </a:lnTo>
                <a:lnTo>
                  <a:pt x="1806879" y="46989"/>
                </a:lnTo>
                <a:lnTo>
                  <a:pt x="1811718" y="41910"/>
                </a:lnTo>
                <a:lnTo>
                  <a:pt x="1811464" y="41910"/>
                </a:lnTo>
                <a:lnTo>
                  <a:pt x="1815757" y="36829"/>
                </a:lnTo>
                <a:lnTo>
                  <a:pt x="1815515" y="36829"/>
                </a:lnTo>
                <a:lnTo>
                  <a:pt x="1819262" y="30479"/>
                </a:lnTo>
                <a:lnTo>
                  <a:pt x="1819008" y="31750"/>
                </a:lnTo>
                <a:lnTo>
                  <a:pt x="1833537" y="31750"/>
                </a:lnTo>
                <a:lnTo>
                  <a:pt x="1830108" y="38100"/>
                </a:lnTo>
                <a:lnTo>
                  <a:pt x="1829866" y="38100"/>
                </a:lnTo>
                <a:lnTo>
                  <a:pt x="1826120" y="43179"/>
                </a:lnTo>
                <a:lnTo>
                  <a:pt x="1821573" y="49529"/>
                </a:lnTo>
                <a:lnTo>
                  <a:pt x="1816480" y="55879"/>
                </a:lnTo>
                <a:lnTo>
                  <a:pt x="1813674" y="58420"/>
                </a:lnTo>
                <a:close/>
              </a:path>
              <a:path w="1841500" h="236220">
                <a:moveTo>
                  <a:pt x="29766" y="41910"/>
                </a:moveTo>
                <a:lnTo>
                  <a:pt x="29082" y="41910"/>
                </a:lnTo>
                <a:lnTo>
                  <a:pt x="28828" y="40639"/>
                </a:lnTo>
                <a:lnTo>
                  <a:pt x="29766" y="41910"/>
                </a:lnTo>
                <a:close/>
              </a:path>
              <a:path w="1841500" h="236220">
                <a:moveTo>
                  <a:pt x="34317" y="46989"/>
                </a:moveTo>
                <a:lnTo>
                  <a:pt x="33515" y="46989"/>
                </a:lnTo>
                <a:lnTo>
                  <a:pt x="33274" y="45720"/>
                </a:lnTo>
                <a:lnTo>
                  <a:pt x="34317" y="46989"/>
                </a:lnTo>
                <a:close/>
              </a:path>
              <a:path w="1841500" h="236220">
                <a:moveTo>
                  <a:pt x="1750313" y="104139"/>
                </a:moveTo>
                <a:lnTo>
                  <a:pt x="1721980" y="104139"/>
                </a:lnTo>
                <a:lnTo>
                  <a:pt x="1732305" y="99060"/>
                </a:lnTo>
                <a:lnTo>
                  <a:pt x="1742046" y="93979"/>
                </a:lnTo>
                <a:lnTo>
                  <a:pt x="1741893" y="93979"/>
                </a:lnTo>
                <a:lnTo>
                  <a:pt x="1751291" y="88900"/>
                </a:lnTo>
                <a:lnTo>
                  <a:pt x="1751139" y="88900"/>
                </a:lnTo>
                <a:lnTo>
                  <a:pt x="1760054" y="83820"/>
                </a:lnTo>
                <a:lnTo>
                  <a:pt x="1759902" y="83820"/>
                </a:lnTo>
                <a:lnTo>
                  <a:pt x="1768335" y="78739"/>
                </a:lnTo>
                <a:lnTo>
                  <a:pt x="1768157" y="78739"/>
                </a:lnTo>
                <a:lnTo>
                  <a:pt x="1776095" y="73660"/>
                </a:lnTo>
                <a:lnTo>
                  <a:pt x="1775917" y="73660"/>
                </a:lnTo>
                <a:lnTo>
                  <a:pt x="1783359" y="68579"/>
                </a:lnTo>
                <a:lnTo>
                  <a:pt x="1783156" y="68579"/>
                </a:lnTo>
                <a:lnTo>
                  <a:pt x="1790090" y="63500"/>
                </a:lnTo>
                <a:lnTo>
                  <a:pt x="1789874" y="63500"/>
                </a:lnTo>
                <a:lnTo>
                  <a:pt x="1796300" y="57150"/>
                </a:lnTo>
                <a:lnTo>
                  <a:pt x="1796084" y="58420"/>
                </a:lnTo>
                <a:lnTo>
                  <a:pt x="1813674" y="58420"/>
                </a:lnTo>
                <a:lnTo>
                  <a:pt x="1810867" y="60960"/>
                </a:lnTo>
                <a:lnTo>
                  <a:pt x="1804733" y="67310"/>
                </a:lnTo>
                <a:lnTo>
                  <a:pt x="1797875" y="72389"/>
                </a:lnTo>
                <a:lnTo>
                  <a:pt x="1790941" y="78739"/>
                </a:lnTo>
                <a:lnTo>
                  <a:pt x="1783295" y="83820"/>
                </a:lnTo>
                <a:lnTo>
                  <a:pt x="1775167" y="88900"/>
                </a:lnTo>
                <a:lnTo>
                  <a:pt x="1766557" y="93979"/>
                </a:lnTo>
                <a:lnTo>
                  <a:pt x="1757476" y="100329"/>
                </a:lnTo>
                <a:lnTo>
                  <a:pt x="1750313" y="104139"/>
                </a:lnTo>
                <a:close/>
              </a:path>
              <a:path w="1841500" h="236220">
                <a:moveTo>
                  <a:pt x="108337" y="97789"/>
                </a:moveTo>
                <a:lnTo>
                  <a:pt x="105956" y="97789"/>
                </a:lnTo>
                <a:lnTo>
                  <a:pt x="105829" y="96520"/>
                </a:lnTo>
                <a:lnTo>
                  <a:pt x="108337" y="97789"/>
                </a:lnTo>
                <a:close/>
              </a:path>
              <a:path w="1841500" h="236220">
                <a:moveTo>
                  <a:pt x="1214386" y="223520"/>
                </a:moveTo>
                <a:lnTo>
                  <a:pt x="967511" y="223520"/>
                </a:lnTo>
                <a:lnTo>
                  <a:pt x="990815" y="222250"/>
                </a:lnTo>
                <a:lnTo>
                  <a:pt x="1013879" y="222250"/>
                </a:lnTo>
                <a:lnTo>
                  <a:pt x="1036840" y="220979"/>
                </a:lnTo>
                <a:lnTo>
                  <a:pt x="1059560" y="220979"/>
                </a:lnTo>
                <a:lnTo>
                  <a:pt x="1082167" y="219710"/>
                </a:lnTo>
                <a:lnTo>
                  <a:pt x="1104557" y="218439"/>
                </a:lnTo>
                <a:lnTo>
                  <a:pt x="1126744" y="217170"/>
                </a:lnTo>
                <a:lnTo>
                  <a:pt x="1148714" y="215900"/>
                </a:lnTo>
                <a:lnTo>
                  <a:pt x="1170482" y="214629"/>
                </a:lnTo>
                <a:lnTo>
                  <a:pt x="1192034" y="213360"/>
                </a:lnTo>
                <a:lnTo>
                  <a:pt x="1213345" y="210820"/>
                </a:lnTo>
                <a:lnTo>
                  <a:pt x="1234439" y="209550"/>
                </a:lnTo>
                <a:lnTo>
                  <a:pt x="1255280" y="207010"/>
                </a:lnTo>
                <a:lnTo>
                  <a:pt x="1275880" y="205739"/>
                </a:lnTo>
                <a:lnTo>
                  <a:pt x="1296225" y="203200"/>
                </a:lnTo>
                <a:lnTo>
                  <a:pt x="1316291" y="200660"/>
                </a:lnTo>
                <a:lnTo>
                  <a:pt x="1336103" y="198120"/>
                </a:lnTo>
                <a:lnTo>
                  <a:pt x="1355636" y="195579"/>
                </a:lnTo>
                <a:lnTo>
                  <a:pt x="1374876" y="193039"/>
                </a:lnTo>
                <a:lnTo>
                  <a:pt x="1393837" y="190500"/>
                </a:lnTo>
                <a:lnTo>
                  <a:pt x="1412494" y="186689"/>
                </a:lnTo>
                <a:lnTo>
                  <a:pt x="1430845" y="184150"/>
                </a:lnTo>
                <a:lnTo>
                  <a:pt x="1448879" y="181610"/>
                </a:lnTo>
                <a:lnTo>
                  <a:pt x="1466583" y="177800"/>
                </a:lnTo>
                <a:lnTo>
                  <a:pt x="1483969" y="173989"/>
                </a:lnTo>
                <a:lnTo>
                  <a:pt x="1501025" y="171450"/>
                </a:lnTo>
                <a:lnTo>
                  <a:pt x="1517726" y="167639"/>
                </a:lnTo>
                <a:lnTo>
                  <a:pt x="1534083" y="163829"/>
                </a:lnTo>
                <a:lnTo>
                  <a:pt x="1550085" y="160020"/>
                </a:lnTo>
                <a:lnTo>
                  <a:pt x="1565719" y="156210"/>
                </a:lnTo>
                <a:lnTo>
                  <a:pt x="1580972" y="152400"/>
                </a:lnTo>
                <a:lnTo>
                  <a:pt x="1595856" y="148589"/>
                </a:lnTo>
                <a:lnTo>
                  <a:pt x="1610347" y="143510"/>
                </a:lnTo>
                <a:lnTo>
                  <a:pt x="1624444" y="139700"/>
                </a:lnTo>
                <a:lnTo>
                  <a:pt x="1638134" y="135889"/>
                </a:lnTo>
                <a:lnTo>
                  <a:pt x="1651431" y="130810"/>
                </a:lnTo>
                <a:lnTo>
                  <a:pt x="1664296" y="127000"/>
                </a:lnTo>
                <a:lnTo>
                  <a:pt x="1676742" y="121920"/>
                </a:lnTo>
                <a:lnTo>
                  <a:pt x="1688744" y="118110"/>
                </a:lnTo>
                <a:lnTo>
                  <a:pt x="1700314" y="113029"/>
                </a:lnTo>
                <a:lnTo>
                  <a:pt x="1711439" y="107950"/>
                </a:lnTo>
                <a:lnTo>
                  <a:pt x="1722107" y="102870"/>
                </a:lnTo>
                <a:lnTo>
                  <a:pt x="1721980" y="104139"/>
                </a:lnTo>
                <a:lnTo>
                  <a:pt x="1750313" y="104139"/>
                </a:lnTo>
                <a:lnTo>
                  <a:pt x="1747926" y="105410"/>
                </a:lnTo>
                <a:lnTo>
                  <a:pt x="1737918" y="110489"/>
                </a:lnTo>
                <a:lnTo>
                  <a:pt x="1727453" y="115570"/>
                </a:lnTo>
                <a:lnTo>
                  <a:pt x="1716531" y="119379"/>
                </a:lnTo>
                <a:lnTo>
                  <a:pt x="1705178" y="124460"/>
                </a:lnTo>
                <a:lnTo>
                  <a:pt x="1693392" y="129539"/>
                </a:lnTo>
                <a:lnTo>
                  <a:pt x="1681175" y="134620"/>
                </a:lnTo>
                <a:lnTo>
                  <a:pt x="1668538" y="138429"/>
                </a:lnTo>
                <a:lnTo>
                  <a:pt x="1655483" y="143510"/>
                </a:lnTo>
                <a:lnTo>
                  <a:pt x="1642021" y="147320"/>
                </a:lnTo>
                <a:lnTo>
                  <a:pt x="1628152" y="152400"/>
                </a:lnTo>
                <a:lnTo>
                  <a:pt x="1599247" y="160020"/>
                </a:lnTo>
                <a:lnTo>
                  <a:pt x="1584210" y="165100"/>
                </a:lnTo>
                <a:lnTo>
                  <a:pt x="1536915" y="176529"/>
                </a:lnTo>
                <a:lnTo>
                  <a:pt x="1520431" y="180339"/>
                </a:lnTo>
                <a:lnTo>
                  <a:pt x="1503603" y="182879"/>
                </a:lnTo>
                <a:lnTo>
                  <a:pt x="1468932" y="190500"/>
                </a:lnTo>
                <a:lnTo>
                  <a:pt x="1451051" y="193039"/>
                </a:lnTo>
                <a:lnTo>
                  <a:pt x="1432966" y="196850"/>
                </a:lnTo>
                <a:lnTo>
                  <a:pt x="1414462" y="199389"/>
                </a:lnTo>
                <a:lnTo>
                  <a:pt x="1395704" y="203200"/>
                </a:lnTo>
                <a:lnTo>
                  <a:pt x="1277175" y="218439"/>
                </a:lnTo>
                <a:lnTo>
                  <a:pt x="1256487" y="219710"/>
                </a:lnTo>
                <a:lnTo>
                  <a:pt x="1235557" y="222250"/>
                </a:lnTo>
                <a:lnTo>
                  <a:pt x="1214386" y="223520"/>
                </a:lnTo>
                <a:close/>
              </a:path>
              <a:path w="1841500" h="236220">
                <a:moveTo>
                  <a:pt x="1014196" y="234950"/>
                </a:moveTo>
                <a:lnTo>
                  <a:pt x="828268" y="234950"/>
                </a:lnTo>
                <a:lnTo>
                  <a:pt x="805637" y="233679"/>
                </a:lnTo>
                <a:lnTo>
                  <a:pt x="1037208" y="233679"/>
                </a:lnTo>
                <a:lnTo>
                  <a:pt x="1014196" y="234950"/>
                </a:lnTo>
                <a:close/>
              </a:path>
              <a:path w="1841500" h="236220">
                <a:moveTo>
                  <a:pt x="967676" y="236220"/>
                </a:moveTo>
                <a:lnTo>
                  <a:pt x="874102" y="236220"/>
                </a:lnTo>
                <a:lnTo>
                  <a:pt x="851103" y="234950"/>
                </a:lnTo>
                <a:lnTo>
                  <a:pt x="991019" y="234950"/>
                </a:lnTo>
                <a:lnTo>
                  <a:pt x="967676" y="23622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24738" y="4150995"/>
            <a:ext cx="929005" cy="122555"/>
          </a:xfrm>
          <a:custGeom>
            <a:avLst/>
            <a:gdLst/>
            <a:ahLst/>
            <a:cxnLst/>
            <a:rect l="l" t="t" r="r" b="b"/>
            <a:pathLst>
              <a:path w="929004" h="122554">
                <a:moveTo>
                  <a:pt x="928501" y="2997"/>
                </a:moveTo>
                <a:lnTo>
                  <a:pt x="915784" y="2997"/>
                </a:lnTo>
                <a:lnTo>
                  <a:pt x="915847" y="2362"/>
                </a:lnTo>
                <a:lnTo>
                  <a:pt x="915936" y="0"/>
                </a:lnTo>
                <a:lnTo>
                  <a:pt x="928611" y="634"/>
                </a:lnTo>
                <a:lnTo>
                  <a:pt x="928501" y="2997"/>
                </a:lnTo>
                <a:close/>
              </a:path>
              <a:path w="929004" h="122554">
                <a:moveTo>
                  <a:pt x="464159" y="122554"/>
                </a:moveTo>
                <a:lnTo>
                  <a:pt x="417868" y="121970"/>
                </a:lnTo>
                <a:lnTo>
                  <a:pt x="372960" y="120268"/>
                </a:lnTo>
                <a:lnTo>
                  <a:pt x="329501" y="117487"/>
                </a:lnTo>
                <a:lnTo>
                  <a:pt x="287705" y="113677"/>
                </a:lnTo>
                <a:lnTo>
                  <a:pt x="248030" y="108915"/>
                </a:lnTo>
                <a:lnTo>
                  <a:pt x="192531" y="100088"/>
                </a:lnTo>
                <a:lnTo>
                  <a:pt x="142646" y="89395"/>
                </a:lnTo>
                <a:lnTo>
                  <a:pt x="99085" y="77000"/>
                </a:lnTo>
                <a:lnTo>
                  <a:pt x="62534" y="63042"/>
                </a:lnTo>
                <a:lnTo>
                  <a:pt x="25806" y="42113"/>
                </a:lnTo>
                <a:lnTo>
                  <a:pt x="1422" y="11125"/>
                </a:lnTo>
                <a:lnTo>
                  <a:pt x="0" y="4140"/>
                </a:lnTo>
                <a:lnTo>
                  <a:pt x="12573" y="2298"/>
                </a:lnTo>
                <a:lnTo>
                  <a:pt x="12862" y="4254"/>
                </a:lnTo>
                <a:lnTo>
                  <a:pt x="12877" y="4635"/>
                </a:lnTo>
                <a:lnTo>
                  <a:pt x="13004" y="5219"/>
                </a:lnTo>
                <a:lnTo>
                  <a:pt x="13462" y="6984"/>
                </a:lnTo>
                <a:lnTo>
                  <a:pt x="13544" y="7349"/>
                </a:lnTo>
                <a:lnTo>
                  <a:pt x="14253" y="9372"/>
                </a:lnTo>
                <a:lnTo>
                  <a:pt x="15302" y="11785"/>
                </a:lnTo>
                <a:lnTo>
                  <a:pt x="16606" y="14224"/>
                </a:lnTo>
                <a:lnTo>
                  <a:pt x="16827" y="14630"/>
                </a:lnTo>
                <a:lnTo>
                  <a:pt x="18173" y="16687"/>
                </a:lnTo>
                <a:lnTo>
                  <a:pt x="18367" y="16992"/>
                </a:lnTo>
                <a:lnTo>
                  <a:pt x="20017" y="19189"/>
                </a:lnTo>
                <a:lnTo>
                  <a:pt x="22114" y="21691"/>
                </a:lnTo>
                <a:lnTo>
                  <a:pt x="22339" y="21958"/>
                </a:lnTo>
                <a:lnTo>
                  <a:pt x="24498" y="24218"/>
                </a:lnTo>
                <a:lnTo>
                  <a:pt x="27154" y="26746"/>
                </a:lnTo>
                <a:lnTo>
                  <a:pt x="30045" y="29260"/>
                </a:lnTo>
                <a:lnTo>
                  <a:pt x="33141" y="31724"/>
                </a:lnTo>
                <a:lnTo>
                  <a:pt x="40264" y="36753"/>
                </a:lnTo>
                <a:lnTo>
                  <a:pt x="40589" y="36982"/>
                </a:lnTo>
                <a:lnTo>
                  <a:pt x="48386" y="41706"/>
                </a:lnTo>
                <a:lnTo>
                  <a:pt x="48679" y="41884"/>
                </a:lnTo>
                <a:lnTo>
                  <a:pt x="57473" y="46583"/>
                </a:lnTo>
                <a:lnTo>
                  <a:pt x="67500" y="51346"/>
                </a:lnTo>
                <a:lnTo>
                  <a:pt x="78441" y="55994"/>
                </a:lnTo>
                <a:lnTo>
                  <a:pt x="90436" y="60578"/>
                </a:lnTo>
                <a:lnTo>
                  <a:pt x="103060" y="64935"/>
                </a:lnTo>
                <a:lnTo>
                  <a:pt x="116497" y="69138"/>
                </a:lnTo>
                <a:lnTo>
                  <a:pt x="130587" y="73151"/>
                </a:lnTo>
                <a:lnTo>
                  <a:pt x="145707" y="77063"/>
                </a:lnTo>
                <a:lnTo>
                  <a:pt x="161404" y="80771"/>
                </a:lnTo>
                <a:lnTo>
                  <a:pt x="177681" y="84251"/>
                </a:lnTo>
                <a:lnTo>
                  <a:pt x="194856" y="87604"/>
                </a:lnTo>
                <a:lnTo>
                  <a:pt x="212547" y="90728"/>
                </a:lnTo>
                <a:lnTo>
                  <a:pt x="230768" y="93624"/>
                </a:lnTo>
                <a:lnTo>
                  <a:pt x="249643" y="96316"/>
                </a:lnTo>
                <a:lnTo>
                  <a:pt x="269187" y="98805"/>
                </a:lnTo>
                <a:lnTo>
                  <a:pt x="289115" y="101053"/>
                </a:lnTo>
                <a:lnTo>
                  <a:pt x="309575" y="103060"/>
                </a:lnTo>
                <a:lnTo>
                  <a:pt x="330492" y="104825"/>
                </a:lnTo>
                <a:lnTo>
                  <a:pt x="351840" y="106324"/>
                </a:lnTo>
                <a:lnTo>
                  <a:pt x="373608" y="107581"/>
                </a:lnTo>
                <a:lnTo>
                  <a:pt x="395770" y="108572"/>
                </a:lnTo>
                <a:lnTo>
                  <a:pt x="418274" y="109283"/>
                </a:lnTo>
                <a:lnTo>
                  <a:pt x="441109" y="109715"/>
                </a:lnTo>
                <a:lnTo>
                  <a:pt x="464202" y="109854"/>
                </a:lnTo>
                <a:lnTo>
                  <a:pt x="673000" y="109854"/>
                </a:lnTo>
                <a:lnTo>
                  <a:pt x="622236" y="115493"/>
                </a:lnTo>
                <a:lnTo>
                  <a:pt x="579132" y="118884"/>
                </a:lnTo>
                <a:lnTo>
                  <a:pt x="534250" y="121208"/>
                </a:lnTo>
                <a:lnTo>
                  <a:pt x="487819" y="122402"/>
                </a:lnTo>
                <a:lnTo>
                  <a:pt x="464159" y="122554"/>
                </a:lnTo>
                <a:close/>
              </a:path>
              <a:path w="929004" h="122554">
                <a:moveTo>
                  <a:pt x="915800" y="2678"/>
                </a:moveTo>
                <a:lnTo>
                  <a:pt x="915816" y="2362"/>
                </a:lnTo>
                <a:lnTo>
                  <a:pt x="915800" y="2678"/>
                </a:lnTo>
                <a:close/>
              </a:path>
              <a:path w="929004" h="122554">
                <a:moveTo>
                  <a:pt x="928242" y="5333"/>
                </a:moveTo>
                <a:lnTo>
                  <a:pt x="915403" y="5333"/>
                </a:lnTo>
                <a:lnTo>
                  <a:pt x="915517" y="4737"/>
                </a:lnTo>
                <a:lnTo>
                  <a:pt x="915564" y="4254"/>
                </a:lnTo>
                <a:lnTo>
                  <a:pt x="915800" y="2678"/>
                </a:lnTo>
                <a:lnTo>
                  <a:pt x="915784" y="2997"/>
                </a:lnTo>
                <a:lnTo>
                  <a:pt x="928501" y="2997"/>
                </a:lnTo>
                <a:lnTo>
                  <a:pt x="928408" y="4254"/>
                </a:lnTo>
                <a:lnTo>
                  <a:pt x="928242" y="5333"/>
                </a:lnTo>
                <a:close/>
              </a:path>
              <a:path w="929004" h="122554">
                <a:moveTo>
                  <a:pt x="12977" y="5037"/>
                </a:moveTo>
                <a:lnTo>
                  <a:pt x="12877" y="4635"/>
                </a:lnTo>
                <a:lnTo>
                  <a:pt x="12977" y="5037"/>
                </a:lnTo>
                <a:close/>
              </a:path>
              <a:path w="929004" h="122554">
                <a:moveTo>
                  <a:pt x="915454" y="4988"/>
                </a:moveTo>
                <a:lnTo>
                  <a:pt x="915492" y="4737"/>
                </a:lnTo>
                <a:lnTo>
                  <a:pt x="915454" y="4988"/>
                </a:lnTo>
                <a:close/>
              </a:path>
              <a:path w="929004" h="122554">
                <a:moveTo>
                  <a:pt x="927860" y="7696"/>
                </a:moveTo>
                <a:lnTo>
                  <a:pt x="914780" y="7696"/>
                </a:lnTo>
                <a:lnTo>
                  <a:pt x="914946" y="7124"/>
                </a:lnTo>
                <a:lnTo>
                  <a:pt x="914958" y="6984"/>
                </a:lnTo>
                <a:lnTo>
                  <a:pt x="915454" y="4988"/>
                </a:lnTo>
                <a:lnTo>
                  <a:pt x="915403" y="5333"/>
                </a:lnTo>
                <a:lnTo>
                  <a:pt x="928242" y="5333"/>
                </a:lnTo>
                <a:lnTo>
                  <a:pt x="927860" y="7696"/>
                </a:lnTo>
                <a:close/>
              </a:path>
              <a:path w="929004" h="122554">
                <a:moveTo>
                  <a:pt x="13023" y="5219"/>
                </a:moveTo>
                <a:lnTo>
                  <a:pt x="12977" y="5037"/>
                </a:lnTo>
                <a:lnTo>
                  <a:pt x="13023" y="5219"/>
                </a:lnTo>
                <a:close/>
              </a:path>
              <a:path w="929004" h="122554">
                <a:moveTo>
                  <a:pt x="13532" y="7264"/>
                </a:moveTo>
                <a:lnTo>
                  <a:pt x="13436" y="6984"/>
                </a:lnTo>
                <a:lnTo>
                  <a:pt x="13532" y="7264"/>
                </a:lnTo>
                <a:close/>
              </a:path>
              <a:path w="929004" h="122554">
                <a:moveTo>
                  <a:pt x="914867" y="7349"/>
                </a:moveTo>
                <a:lnTo>
                  <a:pt x="914923" y="7124"/>
                </a:lnTo>
                <a:lnTo>
                  <a:pt x="914867" y="7349"/>
                </a:lnTo>
                <a:close/>
              </a:path>
              <a:path w="929004" h="122554">
                <a:moveTo>
                  <a:pt x="914780" y="7696"/>
                </a:moveTo>
                <a:lnTo>
                  <a:pt x="914867" y="7349"/>
                </a:lnTo>
                <a:lnTo>
                  <a:pt x="914946" y="7124"/>
                </a:lnTo>
                <a:lnTo>
                  <a:pt x="914780" y="7696"/>
                </a:lnTo>
                <a:close/>
              </a:path>
              <a:path w="929004" h="122554">
                <a:moveTo>
                  <a:pt x="13627" y="7543"/>
                </a:moveTo>
                <a:lnTo>
                  <a:pt x="13532" y="7264"/>
                </a:lnTo>
                <a:lnTo>
                  <a:pt x="13627" y="7543"/>
                </a:lnTo>
                <a:close/>
              </a:path>
              <a:path w="929004" h="122554">
                <a:moveTo>
                  <a:pt x="927280" y="10058"/>
                </a:moveTo>
                <a:lnTo>
                  <a:pt x="913917" y="10058"/>
                </a:lnTo>
                <a:lnTo>
                  <a:pt x="914120" y="9550"/>
                </a:lnTo>
                <a:lnTo>
                  <a:pt x="914157" y="9372"/>
                </a:lnTo>
                <a:lnTo>
                  <a:pt x="914867" y="7349"/>
                </a:lnTo>
                <a:lnTo>
                  <a:pt x="914780" y="7696"/>
                </a:lnTo>
                <a:lnTo>
                  <a:pt x="927860" y="7696"/>
                </a:lnTo>
                <a:lnTo>
                  <a:pt x="927280" y="10058"/>
                </a:lnTo>
                <a:close/>
              </a:path>
              <a:path w="929004" h="122554">
                <a:moveTo>
                  <a:pt x="14349" y="9653"/>
                </a:moveTo>
                <a:lnTo>
                  <a:pt x="14224" y="9372"/>
                </a:lnTo>
                <a:lnTo>
                  <a:pt x="14349" y="9653"/>
                </a:lnTo>
                <a:close/>
              </a:path>
              <a:path w="929004" h="122554">
                <a:moveTo>
                  <a:pt x="914006" y="9803"/>
                </a:moveTo>
                <a:lnTo>
                  <a:pt x="914095" y="9550"/>
                </a:lnTo>
                <a:lnTo>
                  <a:pt x="914006" y="9803"/>
                </a:lnTo>
                <a:close/>
              </a:path>
              <a:path w="929004" h="122554">
                <a:moveTo>
                  <a:pt x="14451" y="9880"/>
                </a:moveTo>
                <a:lnTo>
                  <a:pt x="14349" y="9653"/>
                </a:lnTo>
                <a:lnTo>
                  <a:pt x="14451" y="9880"/>
                </a:lnTo>
                <a:close/>
              </a:path>
              <a:path w="929004" h="122554">
                <a:moveTo>
                  <a:pt x="926538" y="12458"/>
                </a:moveTo>
                <a:lnTo>
                  <a:pt x="912812" y="12458"/>
                </a:lnTo>
                <a:lnTo>
                  <a:pt x="913041" y="12001"/>
                </a:lnTo>
                <a:lnTo>
                  <a:pt x="913115" y="11785"/>
                </a:lnTo>
                <a:lnTo>
                  <a:pt x="914006" y="9803"/>
                </a:lnTo>
                <a:lnTo>
                  <a:pt x="913917" y="10058"/>
                </a:lnTo>
                <a:lnTo>
                  <a:pt x="927280" y="10058"/>
                </a:lnTo>
                <a:lnTo>
                  <a:pt x="926934" y="11341"/>
                </a:lnTo>
                <a:lnTo>
                  <a:pt x="926538" y="12458"/>
                </a:lnTo>
                <a:close/>
              </a:path>
              <a:path w="929004" h="122554">
                <a:moveTo>
                  <a:pt x="15413" y="12033"/>
                </a:moveTo>
                <a:lnTo>
                  <a:pt x="15278" y="11785"/>
                </a:lnTo>
                <a:lnTo>
                  <a:pt x="15413" y="12033"/>
                </a:lnTo>
                <a:close/>
              </a:path>
              <a:path w="929004" h="122554">
                <a:moveTo>
                  <a:pt x="912917" y="12224"/>
                </a:moveTo>
                <a:lnTo>
                  <a:pt x="913018" y="12001"/>
                </a:lnTo>
                <a:lnTo>
                  <a:pt x="912917" y="12224"/>
                </a:lnTo>
                <a:close/>
              </a:path>
              <a:path w="929004" h="122554">
                <a:moveTo>
                  <a:pt x="15527" y="12242"/>
                </a:moveTo>
                <a:lnTo>
                  <a:pt x="15413" y="12033"/>
                </a:lnTo>
                <a:lnTo>
                  <a:pt x="15527" y="12242"/>
                </a:lnTo>
                <a:close/>
              </a:path>
              <a:path w="929004" h="122554">
                <a:moveTo>
                  <a:pt x="925638" y="14897"/>
                </a:moveTo>
                <a:lnTo>
                  <a:pt x="911440" y="14897"/>
                </a:lnTo>
                <a:lnTo>
                  <a:pt x="911682" y="14490"/>
                </a:lnTo>
                <a:lnTo>
                  <a:pt x="911812" y="14224"/>
                </a:lnTo>
                <a:lnTo>
                  <a:pt x="912917" y="12224"/>
                </a:lnTo>
                <a:lnTo>
                  <a:pt x="912812" y="12458"/>
                </a:lnTo>
                <a:lnTo>
                  <a:pt x="926538" y="12458"/>
                </a:lnTo>
                <a:lnTo>
                  <a:pt x="925638" y="14897"/>
                </a:lnTo>
                <a:close/>
              </a:path>
              <a:path w="929004" h="122554">
                <a:moveTo>
                  <a:pt x="16715" y="14424"/>
                </a:moveTo>
                <a:lnTo>
                  <a:pt x="16586" y="14224"/>
                </a:lnTo>
                <a:lnTo>
                  <a:pt x="16715" y="14424"/>
                </a:lnTo>
                <a:close/>
              </a:path>
              <a:path w="929004" h="122554">
                <a:moveTo>
                  <a:pt x="16847" y="14630"/>
                </a:moveTo>
                <a:lnTo>
                  <a:pt x="16715" y="14424"/>
                </a:lnTo>
                <a:lnTo>
                  <a:pt x="16847" y="14630"/>
                </a:lnTo>
                <a:close/>
              </a:path>
              <a:path w="929004" h="122554">
                <a:moveTo>
                  <a:pt x="911577" y="14649"/>
                </a:moveTo>
                <a:lnTo>
                  <a:pt x="911665" y="14490"/>
                </a:lnTo>
                <a:lnTo>
                  <a:pt x="911577" y="14649"/>
                </a:lnTo>
                <a:close/>
              </a:path>
              <a:path w="929004" h="122554">
                <a:moveTo>
                  <a:pt x="924536" y="17348"/>
                </a:moveTo>
                <a:lnTo>
                  <a:pt x="909802" y="17348"/>
                </a:lnTo>
                <a:lnTo>
                  <a:pt x="910056" y="16992"/>
                </a:lnTo>
                <a:lnTo>
                  <a:pt x="910236" y="16687"/>
                </a:lnTo>
                <a:lnTo>
                  <a:pt x="911577" y="14649"/>
                </a:lnTo>
                <a:lnTo>
                  <a:pt x="911440" y="14897"/>
                </a:lnTo>
                <a:lnTo>
                  <a:pt x="925638" y="14897"/>
                </a:lnTo>
                <a:lnTo>
                  <a:pt x="924536" y="17348"/>
                </a:lnTo>
                <a:close/>
              </a:path>
              <a:path w="929004" h="122554">
                <a:moveTo>
                  <a:pt x="18424" y="17043"/>
                </a:moveTo>
                <a:lnTo>
                  <a:pt x="18253" y="16812"/>
                </a:lnTo>
                <a:lnTo>
                  <a:pt x="18424" y="17043"/>
                </a:lnTo>
                <a:close/>
              </a:path>
              <a:path w="929004" h="122554">
                <a:moveTo>
                  <a:pt x="909899" y="17200"/>
                </a:moveTo>
                <a:lnTo>
                  <a:pt x="910036" y="16992"/>
                </a:lnTo>
                <a:lnTo>
                  <a:pt x="909899" y="17200"/>
                </a:lnTo>
                <a:close/>
              </a:path>
              <a:path w="929004" h="122554">
                <a:moveTo>
                  <a:pt x="923220" y="19837"/>
                </a:moveTo>
                <a:lnTo>
                  <a:pt x="907910" y="19837"/>
                </a:lnTo>
                <a:lnTo>
                  <a:pt x="909899" y="17200"/>
                </a:lnTo>
                <a:lnTo>
                  <a:pt x="909802" y="17348"/>
                </a:lnTo>
                <a:lnTo>
                  <a:pt x="924536" y="17348"/>
                </a:lnTo>
                <a:lnTo>
                  <a:pt x="924153" y="18148"/>
                </a:lnTo>
                <a:lnTo>
                  <a:pt x="923220" y="19837"/>
                </a:lnTo>
                <a:close/>
              </a:path>
              <a:path w="929004" h="122554">
                <a:moveTo>
                  <a:pt x="908059" y="19639"/>
                </a:moveTo>
                <a:close/>
              </a:path>
              <a:path w="929004" h="122554">
                <a:moveTo>
                  <a:pt x="921718" y="22351"/>
                </a:moveTo>
                <a:lnTo>
                  <a:pt x="905725" y="22351"/>
                </a:lnTo>
                <a:lnTo>
                  <a:pt x="908059" y="19639"/>
                </a:lnTo>
                <a:lnTo>
                  <a:pt x="907910" y="19837"/>
                </a:lnTo>
                <a:lnTo>
                  <a:pt x="923220" y="19837"/>
                </a:lnTo>
                <a:lnTo>
                  <a:pt x="922312" y="21450"/>
                </a:lnTo>
                <a:lnTo>
                  <a:pt x="921718" y="22351"/>
                </a:lnTo>
                <a:close/>
              </a:path>
              <a:path w="929004" h="122554">
                <a:moveTo>
                  <a:pt x="22362" y="21958"/>
                </a:moveTo>
                <a:lnTo>
                  <a:pt x="22143" y="21726"/>
                </a:lnTo>
                <a:lnTo>
                  <a:pt x="22362" y="21958"/>
                </a:lnTo>
                <a:close/>
              </a:path>
              <a:path w="929004" h="122554">
                <a:moveTo>
                  <a:pt x="905856" y="22200"/>
                </a:moveTo>
                <a:close/>
              </a:path>
              <a:path w="929004" h="122554">
                <a:moveTo>
                  <a:pt x="920013" y="24866"/>
                </a:moveTo>
                <a:lnTo>
                  <a:pt x="903287" y="24866"/>
                </a:lnTo>
                <a:lnTo>
                  <a:pt x="903516" y="24637"/>
                </a:lnTo>
                <a:lnTo>
                  <a:pt x="905856" y="22200"/>
                </a:lnTo>
                <a:lnTo>
                  <a:pt x="905725" y="22351"/>
                </a:lnTo>
                <a:lnTo>
                  <a:pt x="921718" y="22351"/>
                </a:lnTo>
                <a:lnTo>
                  <a:pt x="920013" y="24866"/>
                </a:lnTo>
                <a:close/>
              </a:path>
              <a:path w="929004" h="122554">
                <a:moveTo>
                  <a:pt x="903431" y="24717"/>
                </a:moveTo>
                <a:close/>
              </a:path>
              <a:path w="929004" h="122554">
                <a:moveTo>
                  <a:pt x="918108" y="27406"/>
                </a:moveTo>
                <a:lnTo>
                  <a:pt x="900556" y="27406"/>
                </a:lnTo>
                <a:lnTo>
                  <a:pt x="900785" y="27203"/>
                </a:lnTo>
                <a:lnTo>
                  <a:pt x="903431" y="24717"/>
                </a:lnTo>
                <a:lnTo>
                  <a:pt x="903287" y="24866"/>
                </a:lnTo>
                <a:lnTo>
                  <a:pt x="920013" y="24866"/>
                </a:lnTo>
                <a:lnTo>
                  <a:pt x="918108" y="27406"/>
                </a:lnTo>
                <a:close/>
              </a:path>
              <a:path w="929004" h="122554">
                <a:moveTo>
                  <a:pt x="27355" y="26936"/>
                </a:moveTo>
                <a:lnTo>
                  <a:pt x="27127" y="26746"/>
                </a:lnTo>
                <a:lnTo>
                  <a:pt x="27355" y="26936"/>
                </a:lnTo>
                <a:close/>
              </a:path>
              <a:path w="929004" h="122554">
                <a:moveTo>
                  <a:pt x="900660" y="27309"/>
                </a:moveTo>
                <a:close/>
              </a:path>
              <a:path w="929004" h="122554">
                <a:moveTo>
                  <a:pt x="915940" y="29946"/>
                </a:moveTo>
                <a:lnTo>
                  <a:pt x="897559" y="29946"/>
                </a:lnTo>
                <a:lnTo>
                  <a:pt x="897775" y="29768"/>
                </a:lnTo>
                <a:lnTo>
                  <a:pt x="900660" y="27309"/>
                </a:lnTo>
                <a:lnTo>
                  <a:pt x="918108" y="27406"/>
                </a:lnTo>
                <a:lnTo>
                  <a:pt x="915940" y="29946"/>
                </a:lnTo>
                <a:close/>
              </a:path>
              <a:path w="929004" h="122554">
                <a:moveTo>
                  <a:pt x="897696" y="29830"/>
                </a:moveTo>
                <a:close/>
              </a:path>
              <a:path w="929004" h="122554">
                <a:moveTo>
                  <a:pt x="911022" y="35001"/>
                </a:moveTo>
                <a:lnTo>
                  <a:pt x="890777" y="35001"/>
                </a:lnTo>
                <a:lnTo>
                  <a:pt x="891044" y="34823"/>
                </a:lnTo>
                <a:lnTo>
                  <a:pt x="894499" y="32334"/>
                </a:lnTo>
                <a:lnTo>
                  <a:pt x="897696" y="29830"/>
                </a:lnTo>
                <a:lnTo>
                  <a:pt x="897559" y="29946"/>
                </a:lnTo>
                <a:lnTo>
                  <a:pt x="915940" y="29946"/>
                </a:lnTo>
                <a:lnTo>
                  <a:pt x="915352" y="30632"/>
                </a:lnTo>
                <a:lnTo>
                  <a:pt x="912418" y="33693"/>
                </a:lnTo>
                <a:lnTo>
                  <a:pt x="911022" y="35001"/>
                </a:lnTo>
                <a:close/>
              </a:path>
              <a:path w="929004" h="122554">
                <a:moveTo>
                  <a:pt x="894295" y="32473"/>
                </a:moveTo>
                <a:lnTo>
                  <a:pt x="894475" y="32334"/>
                </a:lnTo>
                <a:lnTo>
                  <a:pt x="894295" y="32473"/>
                </a:lnTo>
                <a:close/>
              </a:path>
              <a:path w="929004" h="122554">
                <a:moveTo>
                  <a:pt x="890868" y="34936"/>
                </a:moveTo>
                <a:lnTo>
                  <a:pt x="891026" y="34823"/>
                </a:lnTo>
                <a:lnTo>
                  <a:pt x="890868" y="34936"/>
                </a:lnTo>
                <a:close/>
              </a:path>
              <a:path w="929004" h="122554">
                <a:moveTo>
                  <a:pt x="905210" y="40081"/>
                </a:moveTo>
                <a:lnTo>
                  <a:pt x="882840" y="40081"/>
                </a:lnTo>
                <a:lnTo>
                  <a:pt x="883170" y="39890"/>
                </a:lnTo>
                <a:lnTo>
                  <a:pt x="890868" y="34936"/>
                </a:lnTo>
                <a:lnTo>
                  <a:pt x="911022" y="35001"/>
                </a:lnTo>
                <a:lnTo>
                  <a:pt x="908895" y="36982"/>
                </a:lnTo>
                <a:lnTo>
                  <a:pt x="905586" y="39789"/>
                </a:lnTo>
                <a:lnTo>
                  <a:pt x="905210" y="40081"/>
                </a:lnTo>
                <a:close/>
              </a:path>
              <a:path w="929004" h="122554">
                <a:moveTo>
                  <a:pt x="40622" y="36982"/>
                </a:moveTo>
                <a:lnTo>
                  <a:pt x="40380" y="36835"/>
                </a:lnTo>
                <a:lnTo>
                  <a:pt x="40622" y="36982"/>
                </a:lnTo>
                <a:close/>
              </a:path>
              <a:path w="929004" h="122554">
                <a:moveTo>
                  <a:pt x="882911" y="40036"/>
                </a:moveTo>
                <a:lnTo>
                  <a:pt x="883137" y="39890"/>
                </a:lnTo>
                <a:lnTo>
                  <a:pt x="882911" y="40036"/>
                </a:lnTo>
                <a:close/>
              </a:path>
              <a:path w="929004" h="122554">
                <a:moveTo>
                  <a:pt x="898604" y="45021"/>
                </a:moveTo>
                <a:lnTo>
                  <a:pt x="874001" y="45021"/>
                </a:lnTo>
                <a:lnTo>
                  <a:pt x="874293" y="44869"/>
                </a:lnTo>
                <a:lnTo>
                  <a:pt x="882911" y="40036"/>
                </a:lnTo>
                <a:lnTo>
                  <a:pt x="905210" y="40081"/>
                </a:lnTo>
                <a:lnTo>
                  <a:pt x="902106" y="42494"/>
                </a:lnTo>
                <a:lnTo>
                  <a:pt x="898604" y="45021"/>
                </a:lnTo>
                <a:close/>
              </a:path>
              <a:path w="929004" h="122554">
                <a:moveTo>
                  <a:pt x="48706" y="41884"/>
                </a:moveTo>
                <a:lnTo>
                  <a:pt x="48479" y="41763"/>
                </a:lnTo>
                <a:lnTo>
                  <a:pt x="48706" y="41884"/>
                </a:lnTo>
                <a:close/>
              </a:path>
              <a:path w="929004" h="122554">
                <a:moveTo>
                  <a:pt x="874127" y="44951"/>
                </a:moveTo>
                <a:lnTo>
                  <a:pt x="874273" y="44869"/>
                </a:lnTo>
                <a:lnTo>
                  <a:pt x="874127" y="44951"/>
                </a:lnTo>
                <a:close/>
              </a:path>
              <a:path w="929004" h="122554">
                <a:moveTo>
                  <a:pt x="891122" y="49860"/>
                </a:moveTo>
                <a:lnTo>
                  <a:pt x="864171" y="49860"/>
                </a:lnTo>
                <a:lnTo>
                  <a:pt x="864425" y="49745"/>
                </a:lnTo>
                <a:lnTo>
                  <a:pt x="874127" y="44951"/>
                </a:lnTo>
                <a:lnTo>
                  <a:pt x="898604" y="45021"/>
                </a:lnTo>
                <a:lnTo>
                  <a:pt x="898182" y="45326"/>
                </a:lnTo>
                <a:lnTo>
                  <a:pt x="891122" y="49860"/>
                </a:lnTo>
                <a:close/>
              </a:path>
              <a:path w="929004" h="122554">
                <a:moveTo>
                  <a:pt x="864218" y="49836"/>
                </a:moveTo>
                <a:lnTo>
                  <a:pt x="864403" y="49745"/>
                </a:lnTo>
                <a:lnTo>
                  <a:pt x="864218" y="49836"/>
                </a:lnTo>
                <a:close/>
              </a:path>
              <a:path w="929004" h="122554">
                <a:moveTo>
                  <a:pt x="873922" y="59207"/>
                </a:moveTo>
                <a:lnTo>
                  <a:pt x="841705" y="59207"/>
                </a:lnTo>
                <a:lnTo>
                  <a:pt x="841908" y="59131"/>
                </a:lnTo>
                <a:lnTo>
                  <a:pt x="853630" y="54508"/>
                </a:lnTo>
                <a:lnTo>
                  <a:pt x="864218" y="49836"/>
                </a:lnTo>
                <a:lnTo>
                  <a:pt x="891122" y="49860"/>
                </a:lnTo>
                <a:lnTo>
                  <a:pt x="889698" y="50774"/>
                </a:lnTo>
                <a:lnTo>
                  <a:pt x="880198" y="56095"/>
                </a:lnTo>
                <a:lnTo>
                  <a:pt x="873922" y="59207"/>
                </a:lnTo>
                <a:close/>
              </a:path>
              <a:path w="929004" h="122554">
                <a:moveTo>
                  <a:pt x="853401" y="54597"/>
                </a:moveTo>
                <a:lnTo>
                  <a:pt x="853603" y="54508"/>
                </a:lnTo>
                <a:lnTo>
                  <a:pt x="853401" y="54597"/>
                </a:lnTo>
                <a:close/>
              </a:path>
              <a:path w="929004" h="122554">
                <a:moveTo>
                  <a:pt x="841806" y="59167"/>
                </a:moveTo>
                <a:close/>
              </a:path>
              <a:path w="929004" h="122554">
                <a:moveTo>
                  <a:pt x="864289" y="63677"/>
                </a:moveTo>
                <a:lnTo>
                  <a:pt x="829144" y="63677"/>
                </a:lnTo>
                <a:lnTo>
                  <a:pt x="841806" y="59167"/>
                </a:lnTo>
                <a:lnTo>
                  <a:pt x="873922" y="59207"/>
                </a:lnTo>
                <a:lnTo>
                  <a:pt x="869797" y="61252"/>
                </a:lnTo>
                <a:lnTo>
                  <a:pt x="864289" y="63677"/>
                </a:lnTo>
                <a:close/>
              </a:path>
              <a:path w="929004" h="122554">
                <a:moveTo>
                  <a:pt x="854069" y="67983"/>
                </a:moveTo>
                <a:lnTo>
                  <a:pt x="815721" y="67983"/>
                </a:lnTo>
                <a:lnTo>
                  <a:pt x="815886" y="67932"/>
                </a:lnTo>
                <a:lnTo>
                  <a:pt x="829322" y="63614"/>
                </a:lnTo>
                <a:lnTo>
                  <a:pt x="829144" y="63677"/>
                </a:lnTo>
                <a:lnTo>
                  <a:pt x="864289" y="63677"/>
                </a:lnTo>
                <a:lnTo>
                  <a:pt x="858291" y="66319"/>
                </a:lnTo>
                <a:lnTo>
                  <a:pt x="854069" y="67983"/>
                </a:lnTo>
                <a:close/>
              </a:path>
              <a:path w="929004" h="122554">
                <a:moveTo>
                  <a:pt x="815809" y="67954"/>
                </a:moveTo>
                <a:close/>
              </a:path>
              <a:path w="929004" h="122554">
                <a:moveTo>
                  <a:pt x="831899" y="76123"/>
                </a:moveTo>
                <a:lnTo>
                  <a:pt x="786472" y="76123"/>
                </a:lnTo>
                <a:lnTo>
                  <a:pt x="801649" y="72097"/>
                </a:lnTo>
                <a:lnTo>
                  <a:pt x="815809" y="67954"/>
                </a:lnTo>
                <a:lnTo>
                  <a:pt x="854069" y="67983"/>
                </a:lnTo>
                <a:lnTo>
                  <a:pt x="846366" y="71018"/>
                </a:lnTo>
                <a:lnTo>
                  <a:pt x="833399" y="75641"/>
                </a:lnTo>
                <a:lnTo>
                  <a:pt x="831899" y="76123"/>
                </a:lnTo>
                <a:close/>
              </a:path>
              <a:path w="929004" h="122554">
                <a:moveTo>
                  <a:pt x="801497" y="72135"/>
                </a:moveTo>
                <a:lnTo>
                  <a:pt x="801627" y="72097"/>
                </a:lnTo>
                <a:lnTo>
                  <a:pt x="801497" y="72135"/>
                </a:lnTo>
                <a:close/>
              </a:path>
              <a:path w="929004" h="122554">
                <a:moveTo>
                  <a:pt x="807748" y="83540"/>
                </a:moveTo>
                <a:lnTo>
                  <a:pt x="754214" y="83540"/>
                </a:lnTo>
                <a:lnTo>
                  <a:pt x="770839" y="79895"/>
                </a:lnTo>
                <a:lnTo>
                  <a:pt x="786612" y="76085"/>
                </a:lnTo>
                <a:lnTo>
                  <a:pt x="786472" y="76123"/>
                </a:lnTo>
                <a:lnTo>
                  <a:pt x="831899" y="76123"/>
                </a:lnTo>
                <a:lnTo>
                  <a:pt x="819619" y="80073"/>
                </a:lnTo>
                <a:lnTo>
                  <a:pt x="807748" y="83540"/>
                </a:lnTo>
                <a:close/>
              </a:path>
              <a:path w="929004" h="122554">
                <a:moveTo>
                  <a:pt x="770712" y="79921"/>
                </a:moveTo>
                <a:close/>
              </a:path>
              <a:path w="929004" h="122554">
                <a:moveTo>
                  <a:pt x="754222" y="83538"/>
                </a:moveTo>
                <a:close/>
              </a:path>
              <a:path w="929004" h="122554">
                <a:moveTo>
                  <a:pt x="795176" y="86956"/>
                </a:moveTo>
                <a:lnTo>
                  <a:pt x="737031" y="86956"/>
                </a:lnTo>
                <a:lnTo>
                  <a:pt x="754222" y="83538"/>
                </a:lnTo>
                <a:lnTo>
                  <a:pt x="807748" y="83540"/>
                </a:lnTo>
                <a:lnTo>
                  <a:pt x="805052" y="84327"/>
                </a:lnTo>
                <a:lnTo>
                  <a:pt x="795176" y="86956"/>
                </a:lnTo>
                <a:close/>
              </a:path>
              <a:path w="929004" h="122554">
                <a:moveTo>
                  <a:pt x="756990" y="95935"/>
                </a:moveTo>
                <a:lnTo>
                  <a:pt x="681634" y="95935"/>
                </a:lnTo>
                <a:lnTo>
                  <a:pt x="700811" y="93141"/>
                </a:lnTo>
                <a:lnTo>
                  <a:pt x="719289" y="90144"/>
                </a:lnTo>
                <a:lnTo>
                  <a:pt x="737146" y="86931"/>
                </a:lnTo>
                <a:lnTo>
                  <a:pt x="795176" y="86956"/>
                </a:lnTo>
                <a:lnTo>
                  <a:pt x="789736" y="88404"/>
                </a:lnTo>
                <a:lnTo>
                  <a:pt x="773683" y="92278"/>
                </a:lnTo>
                <a:lnTo>
                  <a:pt x="756990" y="95935"/>
                </a:lnTo>
                <a:close/>
              </a:path>
              <a:path w="929004" h="122554">
                <a:moveTo>
                  <a:pt x="719188" y="90157"/>
                </a:moveTo>
                <a:close/>
              </a:path>
              <a:path w="929004" h="122554">
                <a:moveTo>
                  <a:pt x="700709" y="93154"/>
                </a:moveTo>
                <a:close/>
              </a:path>
              <a:path w="929004" h="122554">
                <a:moveTo>
                  <a:pt x="681707" y="95925"/>
                </a:moveTo>
                <a:close/>
              </a:path>
              <a:path w="929004" h="122554">
                <a:moveTo>
                  <a:pt x="744231" y="98475"/>
                </a:moveTo>
                <a:lnTo>
                  <a:pt x="661974" y="98475"/>
                </a:lnTo>
                <a:lnTo>
                  <a:pt x="681707" y="95925"/>
                </a:lnTo>
                <a:lnTo>
                  <a:pt x="756990" y="95935"/>
                </a:lnTo>
                <a:lnTo>
                  <a:pt x="744231" y="98475"/>
                </a:lnTo>
                <a:close/>
              </a:path>
              <a:path w="929004" h="122554">
                <a:moveTo>
                  <a:pt x="662047" y="98466"/>
                </a:moveTo>
                <a:close/>
              </a:path>
              <a:path w="929004" h="122554">
                <a:moveTo>
                  <a:pt x="731884" y="100787"/>
                </a:moveTo>
                <a:lnTo>
                  <a:pt x="641781" y="100787"/>
                </a:lnTo>
                <a:lnTo>
                  <a:pt x="662047" y="98466"/>
                </a:lnTo>
                <a:lnTo>
                  <a:pt x="744231" y="98475"/>
                </a:lnTo>
                <a:lnTo>
                  <a:pt x="739508" y="99415"/>
                </a:lnTo>
                <a:lnTo>
                  <a:pt x="731884" y="100787"/>
                </a:lnTo>
                <a:close/>
              </a:path>
              <a:path w="929004" h="122554">
                <a:moveTo>
                  <a:pt x="720257" y="102857"/>
                </a:moveTo>
                <a:lnTo>
                  <a:pt x="621068" y="102857"/>
                </a:lnTo>
                <a:lnTo>
                  <a:pt x="641870" y="100774"/>
                </a:lnTo>
                <a:lnTo>
                  <a:pt x="731884" y="100787"/>
                </a:lnTo>
                <a:lnTo>
                  <a:pt x="721436" y="102666"/>
                </a:lnTo>
                <a:lnTo>
                  <a:pt x="720257" y="102857"/>
                </a:lnTo>
                <a:close/>
              </a:path>
              <a:path w="929004" h="122554">
                <a:moveTo>
                  <a:pt x="709025" y="104673"/>
                </a:moveTo>
                <a:lnTo>
                  <a:pt x="599871" y="104673"/>
                </a:lnTo>
                <a:lnTo>
                  <a:pt x="621156" y="102844"/>
                </a:lnTo>
                <a:lnTo>
                  <a:pt x="720257" y="102857"/>
                </a:lnTo>
                <a:lnTo>
                  <a:pt x="709025" y="104673"/>
                </a:lnTo>
                <a:close/>
              </a:path>
              <a:path w="929004" h="122554">
                <a:moveTo>
                  <a:pt x="673000" y="109854"/>
                </a:moveTo>
                <a:lnTo>
                  <a:pt x="464202" y="109854"/>
                </a:lnTo>
                <a:lnTo>
                  <a:pt x="487730" y="109702"/>
                </a:lnTo>
                <a:lnTo>
                  <a:pt x="510921" y="109258"/>
                </a:lnTo>
                <a:lnTo>
                  <a:pt x="533755" y="108521"/>
                </a:lnTo>
                <a:lnTo>
                  <a:pt x="556234" y="107505"/>
                </a:lnTo>
                <a:lnTo>
                  <a:pt x="578307" y="106222"/>
                </a:lnTo>
                <a:lnTo>
                  <a:pt x="599960" y="104660"/>
                </a:lnTo>
                <a:lnTo>
                  <a:pt x="709025" y="104673"/>
                </a:lnTo>
                <a:lnTo>
                  <a:pt x="702741" y="105689"/>
                </a:lnTo>
                <a:lnTo>
                  <a:pt x="682876" y="108572"/>
                </a:lnTo>
                <a:lnTo>
                  <a:pt x="673000" y="10985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85038" y="3276282"/>
            <a:ext cx="1221105" cy="158750"/>
          </a:xfrm>
          <a:custGeom>
            <a:avLst/>
            <a:gdLst/>
            <a:ahLst/>
            <a:cxnLst/>
            <a:rect l="l" t="t" r="r" b="b"/>
            <a:pathLst>
              <a:path w="1221104" h="158750">
                <a:moveTo>
                  <a:pt x="1220520" y="3810"/>
                </a:moveTo>
                <a:lnTo>
                  <a:pt x="1207833" y="3810"/>
                </a:lnTo>
                <a:lnTo>
                  <a:pt x="1208036" y="0"/>
                </a:lnTo>
                <a:lnTo>
                  <a:pt x="1220711" y="0"/>
                </a:lnTo>
                <a:lnTo>
                  <a:pt x="1220520" y="3810"/>
                </a:lnTo>
                <a:close/>
              </a:path>
              <a:path w="1221104" h="158750">
                <a:moveTo>
                  <a:pt x="15113" y="12700"/>
                </a:moveTo>
                <a:lnTo>
                  <a:pt x="1625" y="12700"/>
                </a:lnTo>
                <a:lnTo>
                  <a:pt x="685" y="8889"/>
                </a:lnTo>
                <a:lnTo>
                  <a:pt x="0" y="3810"/>
                </a:lnTo>
                <a:lnTo>
                  <a:pt x="12573" y="2539"/>
                </a:lnTo>
                <a:lnTo>
                  <a:pt x="13131" y="6350"/>
                </a:lnTo>
                <a:lnTo>
                  <a:pt x="13957" y="10160"/>
                </a:lnTo>
                <a:lnTo>
                  <a:pt x="14232" y="10160"/>
                </a:lnTo>
                <a:lnTo>
                  <a:pt x="15113" y="12700"/>
                </a:lnTo>
                <a:close/>
              </a:path>
              <a:path w="1221104" h="158750">
                <a:moveTo>
                  <a:pt x="1219420" y="10160"/>
                </a:moveTo>
                <a:lnTo>
                  <a:pt x="1206449" y="10160"/>
                </a:lnTo>
                <a:lnTo>
                  <a:pt x="1207427" y="6350"/>
                </a:lnTo>
                <a:lnTo>
                  <a:pt x="1207897" y="2539"/>
                </a:lnTo>
                <a:lnTo>
                  <a:pt x="1207833" y="3810"/>
                </a:lnTo>
                <a:lnTo>
                  <a:pt x="1220520" y="3810"/>
                </a:lnTo>
                <a:lnTo>
                  <a:pt x="1220457" y="5079"/>
                </a:lnTo>
                <a:lnTo>
                  <a:pt x="1219860" y="8889"/>
                </a:lnTo>
                <a:lnTo>
                  <a:pt x="1219420" y="10160"/>
                </a:lnTo>
                <a:close/>
              </a:path>
              <a:path w="1221104" h="158750">
                <a:moveTo>
                  <a:pt x="14232" y="10160"/>
                </a:moveTo>
                <a:lnTo>
                  <a:pt x="13957" y="10160"/>
                </a:lnTo>
                <a:lnTo>
                  <a:pt x="13792" y="8889"/>
                </a:lnTo>
                <a:lnTo>
                  <a:pt x="14232" y="10160"/>
                </a:lnTo>
                <a:close/>
              </a:path>
              <a:path w="1221104" h="158750">
                <a:moveTo>
                  <a:pt x="1215881" y="20320"/>
                </a:moveTo>
                <a:lnTo>
                  <a:pt x="1201864" y="20320"/>
                </a:lnTo>
                <a:lnTo>
                  <a:pt x="1203972" y="16510"/>
                </a:lnTo>
                <a:lnTo>
                  <a:pt x="1203731" y="16510"/>
                </a:lnTo>
                <a:lnTo>
                  <a:pt x="1205471" y="12700"/>
                </a:lnTo>
                <a:lnTo>
                  <a:pt x="1205268" y="12700"/>
                </a:lnTo>
                <a:lnTo>
                  <a:pt x="1206627" y="8889"/>
                </a:lnTo>
                <a:lnTo>
                  <a:pt x="1206449" y="10160"/>
                </a:lnTo>
                <a:lnTo>
                  <a:pt x="1219420" y="10160"/>
                </a:lnTo>
                <a:lnTo>
                  <a:pt x="1218768" y="12700"/>
                </a:lnTo>
                <a:lnTo>
                  <a:pt x="1218603" y="13970"/>
                </a:lnTo>
                <a:lnTo>
                  <a:pt x="1217244" y="17779"/>
                </a:lnTo>
                <a:lnTo>
                  <a:pt x="1217041" y="17779"/>
                </a:lnTo>
                <a:lnTo>
                  <a:pt x="1215881" y="20320"/>
                </a:lnTo>
                <a:close/>
              </a:path>
              <a:path w="1221104" h="158750">
                <a:moveTo>
                  <a:pt x="641362" y="158750"/>
                </a:moveTo>
                <a:lnTo>
                  <a:pt x="579488" y="158750"/>
                </a:lnTo>
                <a:lnTo>
                  <a:pt x="432638" y="152400"/>
                </a:lnTo>
                <a:lnTo>
                  <a:pt x="377761" y="147320"/>
                </a:lnTo>
                <a:lnTo>
                  <a:pt x="351231" y="143510"/>
                </a:lnTo>
                <a:lnTo>
                  <a:pt x="325374" y="140970"/>
                </a:lnTo>
                <a:lnTo>
                  <a:pt x="252285" y="129539"/>
                </a:lnTo>
                <a:lnTo>
                  <a:pt x="186601" y="114300"/>
                </a:lnTo>
                <a:lnTo>
                  <a:pt x="147408" y="104139"/>
                </a:lnTo>
                <a:lnTo>
                  <a:pt x="95973" y="86360"/>
                </a:lnTo>
                <a:lnTo>
                  <a:pt x="81279" y="80010"/>
                </a:lnTo>
                <a:lnTo>
                  <a:pt x="74180" y="77470"/>
                </a:lnTo>
                <a:lnTo>
                  <a:pt x="67424" y="73660"/>
                </a:lnTo>
                <a:lnTo>
                  <a:pt x="60959" y="69850"/>
                </a:lnTo>
                <a:lnTo>
                  <a:pt x="54787" y="67310"/>
                </a:lnTo>
                <a:lnTo>
                  <a:pt x="48907" y="63500"/>
                </a:lnTo>
                <a:lnTo>
                  <a:pt x="43332" y="59689"/>
                </a:lnTo>
                <a:lnTo>
                  <a:pt x="38074" y="57150"/>
                </a:lnTo>
                <a:lnTo>
                  <a:pt x="10134" y="30479"/>
                </a:lnTo>
                <a:lnTo>
                  <a:pt x="7493" y="25400"/>
                </a:lnTo>
                <a:lnTo>
                  <a:pt x="7251" y="25400"/>
                </a:lnTo>
                <a:lnTo>
                  <a:pt x="5206" y="21589"/>
                </a:lnTo>
                <a:lnTo>
                  <a:pt x="3301" y="17779"/>
                </a:lnTo>
                <a:lnTo>
                  <a:pt x="1790" y="12700"/>
                </a:lnTo>
                <a:lnTo>
                  <a:pt x="14909" y="12700"/>
                </a:lnTo>
                <a:lnTo>
                  <a:pt x="16586" y="16510"/>
                </a:lnTo>
                <a:lnTo>
                  <a:pt x="17039" y="16510"/>
                </a:lnTo>
                <a:lnTo>
                  <a:pt x="18402" y="19050"/>
                </a:lnTo>
                <a:lnTo>
                  <a:pt x="18160" y="19050"/>
                </a:lnTo>
                <a:lnTo>
                  <a:pt x="20561" y="22860"/>
                </a:lnTo>
                <a:lnTo>
                  <a:pt x="20307" y="22860"/>
                </a:lnTo>
                <a:lnTo>
                  <a:pt x="23063" y="26670"/>
                </a:lnTo>
                <a:lnTo>
                  <a:pt x="23854" y="26670"/>
                </a:lnTo>
                <a:lnTo>
                  <a:pt x="25920" y="29210"/>
                </a:lnTo>
                <a:lnTo>
                  <a:pt x="25679" y="29210"/>
                </a:lnTo>
                <a:lnTo>
                  <a:pt x="29121" y="33020"/>
                </a:lnTo>
                <a:lnTo>
                  <a:pt x="28879" y="33020"/>
                </a:lnTo>
                <a:lnTo>
                  <a:pt x="32664" y="35560"/>
                </a:lnTo>
                <a:lnTo>
                  <a:pt x="32448" y="35560"/>
                </a:lnTo>
                <a:lnTo>
                  <a:pt x="36563" y="39370"/>
                </a:lnTo>
                <a:lnTo>
                  <a:pt x="36347" y="39370"/>
                </a:lnTo>
                <a:lnTo>
                  <a:pt x="40792" y="43179"/>
                </a:lnTo>
                <a:lnTo>
                  <a:pt x="40589" y="43179"/>
                </a:lnTo>
                <a:lnTo>
                  <a:pt x="45364" y="45720"/>
                </a:lnTo>
                <a:lnTo>
                  <a:pt x="45173" y="45720"/>
                </a:lnTo>
                <a:lnTo>
                  <a:pt x="50266" y="49529"/>
                </a:lnTo>
                <a:lnTo>
                  <a:pt x="50101" y="49529"/>
                </a:lnTo>
                <a:lnTo>
                  <a:pt x="55499" y="53339"/>
                </a:lnTo>
                <a:lnTo>
                  <a:pt x="57243" y="53339"/>
                </a:lnTo>
                <a:lnTo>
                  <a:pt x="61061" y="55879"/>
                </a:lnTo>
                <a:lnTo>
                  <a:pt x="60909" y="55879"/>
                </a:lnTo>
                <a:lnTo>
                  <a:pt x="66928" y="59689"/>
                </a:lnTo>
                <a:lnTo>
                  <a:pt x="66789" y="59689"/>
                </a:lnTo>
                <a:lnTo>
                  <a:pt x="73113" y="62229"/>
                </a:lnTo>
                <a:lnTo>
                  <a:pt x="72974" y="62229"/>
                </a:lnTo>
                <a:lnTo>
                  <a:pt x="79603" y="66039"/>
                </a:lnTo>
                <a:lnTo>
                  <a:pt x="86398" y="68579"/>
                </a:lnTo>
                <a:lnTo>
                  <a:pt x="86220" y="68579"/>
                </a:lnTo>
                <a:lnTo>
                  <a:pt x="100926" y="74929"/>
                </a:lnTo>
                <a:lnTo>
                  <a:pt x="100710" y="74929"/>
                </a:lnTo>
                <a:lnTo>
                  <a:pt x="116535" y="81279"/>
                </a:lnTo>
                <a:lnTo>
                  <a:pt x="116344" y="81279"/>
                </a:lnTo>
                <a:lnTo>
                  <a:pt x="133261" y="86360"/>
                </a:lnTo>
                <a:lnTo>
                  <a:pt x="133083" y="86360"/>
                </a:lnTo>
                <a:lnTo>
                  <a:pt x="151041" y="92710"/>
                </a:lnTo>
                <a:lnTo>
                  <a:pt x="154670" y="92710"/>
                </a:lnTo>
                <a:lnTo>
                  <a:pt x="169849" y="97789"/>
                </a:lnTo>
                <a:lnTo>
                  <a:pt x="169710" y="97789"/>
                </a:lnTo>
                <a:lnTo>
                  <a:pt x="189649" y="102870"/>
                </a:lnTo>
                <a:lnTo>
                  <a:pt x="189509" y="102870"/>
                </a:lnTo>
                <a:lnTo>
                  <a:pt x="210400" y="107950"/>
                </a:lnTo>
                <a:lnTo>
                  <a:pt x="232054" y="111760"/>
                </a:lnTo>
                <a:lnTo>
                  <a:pt x="254596" y="116839"/>
                </a:lnTo>
                <a:lnTo>
                  <a:pt x="277964" y="120650"/>
                </a:lnTo>
                <a:lnTo>
                  <a:pt x="302132" y="124460"/>
                </a:lnTo>
                <a:lnTo>
                  <a:pt x="327075" y="128270"/>
                </a:lnTo>
                <a:lnTo>
                  <a:pt x="352729" y="130810"/>
                </a:lnTo>
                <a:lnTo>
                  <a:pt x="379082" y="134620"/>
                </a:lnTo>
                <a:lnTo>
                  <a:pt x="406082" y="137160"/>
                </a:lnTo>
                <a:lnTo>
                  <a:pt x="433704" y="139700"/>
                </a:lnTo>
                <a:lnTo>
                  <a:pt x="461899" y="140970"/>
                </a:lnTo>
                <a:lnTo>
                  <a:pt x="490639" y="142239"/>
                </a:lnTo>
                <a:lnTo>
                  <a:pt x="519874" y="143510"/>
                </a:lnTo>
                <a:lnTo>
                  <a:pt x="549592" y="144779"/>
                </a:lnTo>
                <a:lnTo>
                  <a:pt x="579729" y="146050"/>
                </a:lnTo>
                <a:lnTo>
                  <a:pt x="846112" y="146050"/>
                </a:lnTo>
                <a:lnTo>
                  <a:pt x="761580" y="153670"/>
                </a:lnTo>
                <a:lnTo>
                  <a:pt x="641362" y="158750"/>
                </a:lnTo>
                <a:close/>
              </a:path>
              <a:path w="1221104" h="158750">
                <a:moveTo>
                  <a:pt x="17039" y="16510"/>
                </a:moveTo>
                <a:lnTo>
                  <a:pt x="16586" y="16510"/>
                </a:lnTo>
                <a:lnTo>
                  <a:pt x="16357" y="15239"/>
                </a:lnTo>
                <a:lnTo>
                  <a:pt x="17039" y="16510"/>
                </a:lnTo>
                <a:close/>
              </a:path>
              <a:path w="1221104" h="158750">
                <a:moveTo>
                  <a:pt x="1210246" y="30479"/>
                </a:moveTo>
                <a:lnTo>
                  <a:pt x="1194092" y="30479"/>
                </a:lnTo>
                <a:lnTo>
                  <a:pt x="1197292" y="26670"/>
                </a:lnTo>
                <a:lnTo>
                  <a:pt x="1197038" y="26670"/>
                </a:lnTo>
                <a:lnTo>
                  <a:pt x="1199883" y="22860"/>
                </a:lnTo>
                <a:lnTo>
                  <a:pt x="1199629" y="22860"/>
                </a:lnTo>
                <a:lnTo>
                  <a:pt x="1202105" y="19050"/>
                </a:lnTo>
                <a:lnTo>
                  <a:pt x="1201864" y="20320"/>
                </a:lnTo>
                <a:lnTo>
                  <a:pt x="1215881" y="20320"/>
                </a:lnTo>
                <a:lnTo>
                  <a:pt x="1215301" y="21589"/>
                </a:lnTo>
                <a:lnTo>
                  <a:pt x="1215072" y="21589"/>
                </a:lnTo>
                <a:lnTo>
                  <a:pt x="1212723" y="26670"/>
                </a:lnTo>
                <a:lnTo>
                  <a:pt x="1210246" y="30479"/>
                </a:lnTo>
                <a:close/>
              </a:path>
              <a:path w="1221104" h="158750">
                <a:moveTo>
                  <a:pt x="23854" y="26670"/>
                </a:moveTo>
                <a:lnTo>
                  <a:pt x="23063" y="26670"/>
                </a:lnTo>
                <a:lnTo>
                  <a:pt x="22821" y="25400"/>
                </a:lnTo>
                <a:lnTo>
                  <a:pt x="23854" y="26670"/>
                </a:lnTo>
                <a:close/>
              </a:path>
              <a:path w="1221104" h="158750">
                <a:moveTo>
                  <a:pt x="1201182" y="40639"/>
                </a:moveTo>
                <a:lnTo>
                  <a:pt x="1183106" y="40639"/>
                </a:lnTo>
                <a:lnTo>
                  <a:pt x="1187348" y="36829"/>
                </a:lnTo>
                <a:lnTo>
                  <a:pt x="1187119" y="36829"/>
                </a:lnTo>
                <a:lnTo>
                  <a:pt x="1191018" y="33020"/>
                </a:lnTo>
                <a:lnTo>
                  <a:pt x="1190790" y="33020"/>
                </a:lnTo>
                <a:lnTo>
                  <a:pt x="1194333" y="29210"/>
                </a:lnTo>
                <a:lnTo>
                  <a:pt x="1194092" y="30479"/>
                </a:lnTo>
                <a:lnTo>
                  <a:pt x="1210246" y="30479"/>
                </a:lnTo>
                <a:lnTo>
                  <a:pt x="1207160" y="34289"/>
                </a:lnTo>
                <a:lnTo>
                  <a:pt x="1203705" y="38100"/>
                </a:lnTo>
                <a:lnTo>
                  <a:pt x="1201182" y="40639"/>
                </a:lnTo>
                <a:close/>
              </a:path>
              <a:path w="1221104" h="158750">
                <a:moveTo>
                  <a:pt x="846112" y="146050"/>
                </a:moveTo>
                <a:lnTo>
                  <a:pt x="641197" y="146050"/>
                </a:lnTo>
                <a:lnTo>
                  <a:pt x="671880" y="144779"/>
                </a:lnTo>
                <a:lnTo>
                  <a:pt x="702030" y="143510"/>
                </a:lnTo>
                <a:lnTo>
                  <a:pt x="731697" y="142239"/>
                </a:lnTo>
                <a:lnTo>
                  <a:pt x="760844" y="140970"/>
                </a:lnTo>
                <a:lnTo>
                  <a:pt x="789431" y="138429"/>
                </a:lnTo>
                <a:lnTo>
                  <a:pt x="817410" y="135889"/>
                </a:lnTo>
                <a:lnTo>
                  <a:pt x="844753" y="133350"/>
                </a:lnTo>
                <a:lnTo>
                  <a:pt x="871423" y="130810"/>
                </a:lnTo>
                <a:lnTo>
                  <a:pt x="897381" y="127000"/>
                </a:lnTo>
                <a:lnTo>
                  <a:pt x="922591" y="123189"/>
                </a:lnTo>
                <a:lnTo>
                  <a:pt x="947000" y="119379"/>
                </a:lnTo>
                <a:lnTo>
                  <a:pt x="970572" y="115570"/>
                </a:lnTo>
                <a:lnTo>
                  <a:pt x="993279" y="110489"/>
                </a:lnTo>
                <a:lnTo>
                  <a:pt x="1015085" y="106679"/>
                </a:lnTo>
                <a:lnTo>
                  <a:pt x="1035939" y="101600"/>
                </a:lnTo>
                <a:lnTo>
                  <a:pt x="1035799" y="101600"/>
                </a:lnTo>
                <a:lnTo>
                  <a:pt x="1055801" y="96520"/>
                </a:lnTo>
                <a:lnTo>
                  <a:pt x="1055649" y="96520"/>
                </a:lnTo>
                <a:lnTo>
                  <a:pt x="1074635" y="90170"/>
                </a:lnTo>
                <a:lnTo>
                  <a:pt x="1074470" y="90170"/>
                </a:lnTo>
                <a:lnTo>
                  <a:pt x="1092403" y="85089"/>
                </a:lnTo>
                <a:lnTo>
                  <a:pt x="1092225" y="85089"/>
                </a:lnTo>
                <a:lnTo>
                  <a:pt x="1109065" y="78739"/>
                </a:lnTo>
                <a:lnTo>
                  <a:pt x="1108862" y="78739"/>
                </a:lnTo>
                <a:lnTo>
                  <a:pt x="1124584" y="72389"/>
                </a:lnTo>
                <a:lnTo>
                  <a:pt x="1124419" y="72389"/>
                </a:lnTo>
                <a:lnTo>
                  <a:pt x="1131836" y="69850"/>
                </a:lnTo>
                <a:lnTo>
                  <a:pt x="1138847" y="66039"/>
                </a:lnTo>
                <a:lnTo>
                  <a:pt x="1145540" y="63500"/>
                </a:lnTo>
                <a:lnTo>
                  <a:pt x="1145400" y="63500"/>
                </a:lnTo>
                <a:lnTo>
                  <a:pt x="1151928" y="59689"/>
                </a:lnTo>
                <a:lnTo>
                  <a:pt x="1151775" y="59689"/>
                </a:lnTo>
                <a:lnTo>
                  <a:pt x="1157985" y="57150"/>
                </a:lnTo>
                <a:lnTo>
                  <a:pt x="1157833" y="57150"/>
                </a:lnTo>
                <a:lnTo>
                  <a:pt x="1163726" y="53339"/>
                </a:lnTo>
                <a:lnTo>
                  <a:pt x="1163561" y="53339"/>
                </a:lnTo>
                <a:lnTo>
                  <a:pt x="1169136" y="50800"/>
                </a:lnTo>
                <a:lnTo>
                  <a:pt x="1168958" y="50800"/>
                </a:lnTo>
                <a:lnTo>
                  <a:pt x="1174203" y="46989"/>
                </a:lnTo>
                <a:lnTo>
                  <a:pt x="1174013" y="46989"/>
                </a:lnTo>
                <a:lnTo>
                  <a:pt x="1178928" y="43179"/>
                </a:lnTo>
                <a:lnTo>
                  <a:pt x="1178737" y="43179"/>
                </a:lnTo>
                <a:lnTo>
                  <a:pt x="1183322" y="39370"/>
                </a:lnTo>
                <a:lnTo>
                  <a:pt x="1183106" y="40639"/>
                </a:lnTo>
                <a:lnTo>
                  <a:pt x="1201182" y="40639"/>
                </a:lnTo>
                <a:lnTo>
                  <a:pt x="1199921" y="41910"/>
                </a:lnTo>
                <a:lnTo>
                  <a:pt x="1164170" y="67310"/>
                </a:lnTo>
                <a:lnTo>
                  <a:pt x="1157820" y="71120"/>
                </a:lnTo>
                <a:lnTo>
                  <a:pt x="1151153" y="74929"/>
                </a:lnTo>
                <a:lnTo>
                  <a:pt x="1144193" y="77470"/>
                </a:lnTo>
                <a:lnTo>
                  <a:pt x="1136942" y="81279"/>
                </a:lnTo>
                <a:lnTo>
                  <a:pt x="1129398" y="85089"/>
                </a:lnTo>
                <a:lnTo>
                  <a:pt x="1113523" y="90170"/>
                </a:lnTo>
                <a:lnTo>
                  <a:pt x="1096467" y="96520"/>
                </a:lnTo>
                <a:lnTo>
                  <a:pt x="1059205" y="107950"/>
                </a:lnTo>
                <a:lnTo>
                  <a:pt x="1017930" y="118110"/>
                </a:lnTo>
                <a:lnTo>
                  <a:pt x="972934" y="128270"/>
                </a:lnTo>
                <a:lnTo>
                  <a:pt x="872871" y="143510"/>
                </a:lnTo>
                <a:lnTo>
                  <a:pt x="846112" y="146050"/>
                </a:lnTo>
                <a:close/>
              </a:path>
              <a:path w="1221104" h="158750">
                <a:moveTo>
                  <a:pt x="57243" y="53339"/>
                </a:moveTo>
                <a:lnTo>
                  <a:pt x="55499" y="53339"/>
                </a:lnTo>
                <a:lnTo>
                  <a:pt x="55333" y="52070"/>
                </a:lnTo>
                <a:lnTo>
                  <a:pt x="57243" y="53339"/>
                </a:lnTo>
                <a:close/>
              </a:path>
              <a:path w="1221104" h="158750">
                <a:moveTo>
                  <a:pt x="154670" y="92710"/>
                </a:moveTo>
                <a:lnTo>
                  <a:pt x="151041" y="92710"/>
                </a:lnTo>
                <a:lnTo>
                  <a:pt x="150875" y="91439"/>
                </a:lnTo>
                <a:lnTo>
                  <a:pt x="154670" y="9271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91400" y="52197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91400" y="50196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391400" y="481965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91400" y="46196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391400" y="44196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391400" y="42195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91400" y="401955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391400" y="38195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91400" y="36195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91400" y="34194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77112" y="3271837"/>
            <a:ext cx="28575" cy="62230"/>
          </a:xfrm>
          <a:custGeom>
            <a:avLst/>
            <a:gdLst/>
            <a:ahLst/>
            <a:cxnLst/>
            <a:rect l="l" t="t" r="r" b="b"/>
            <a:pathLst>
              <a:path w="28575" h="62229">
                <a:moveTo>
                  <a:pt x="28575" y="61912"/>
                </a:moveTo>
                <a:lnTo>
                  <a:pt x="0" y="61912"/>
                </a:lnTo>
                <a:lnTo>
                  <a:pt x="0" y="0"/>
                </a:lnTo>
                <a:lnTo>
                  <a:pt x="28575" y="0"/>
                </a:lnTo>
                <a:lnTo>
                  <a:pt x="28575" y="6191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1938" y="3868737"/>
            <a:ext cx="1845945" cy="235585"/>
          </a:xfrm>
          <a:custGeom>
            <a:avLst/>
            <a:gdLst/>
            <a:ahLst/>
            <a:cxnLst/>
            <a:rect l="l" t="t" r="r" b="b"/>
            <a:pathLst>
              <a:path w="1845945" h="235585">
                <a:moveTo>
                  <a:pt x="18897" y="235115"/>
                </a:moveTo>
                <a:lnTo>
                  <a:pt x="0" y="232803"/>
                </a:lnTo>
                <a:lnTo>
                  <a:pt x="419" y="229425"/>
                </a:lnTo>
                <a:lnTo>
                  <a:pt x="914" y="226517"/>
                </a:lnTo>
                <a:lnTo>
                  <a:pt x="19519" y="188379"/>
                </a:lnTo>
                <a:lnTo>
                  <a:pt x="43942" y="164172"/>
                </a:lnTo>
                <a:lnTo>
                  <a:pt x="55740" y="179133"/>
                </a:lnTo>
                <a:lnTo>
                  <a:pt x="54889" y="179806"/>
                </a:lnTo>
                <a:lnTo>
                  <a:pt x="49337" y="184607"/>
                </a:lnTo>
                <a:lnTo>
                  <a:pt x="43961" y="189674"/>
                </a:lnTo>
                <a:lnTo>
                  <a:pt x="43586" y="190030"/>
                </a:lnTo>
                <a:lnTo>
                  <a:pt x="39109" y="194741"/>
                </a:lnTo>
                <a:lnTo>
                  <a:pt x="38722" y="195148"/>
                </a:lnTo>
                <a:lnTo>
                  <a:pt x="34802" y="199796"/>
                </a:lnTo>
                <a:lnTo>
                  <a:pt x="31006" y="204825"/>
                </a:lnTo>
                <a:lnTo>
                  <a:pt x="30607" y="205359"/>
                </a:lnTo>
                <a:lnTo>
                  <a:pt x="27737" y="209829"/>
                </a:lnTo>
                <a:lnTo>
                  <a:pt x="27343" y="210438"/>
                </a:lnTo>
                <a:lnTo>
                  <a:pt x="24998" y="214807"/>
                </a:lnTo>
                <a:lnTo>
                  <a:pt x="24742" y="215249"/>
                </a:lnTo>
                <a:lnTo>
                  <a:pt x="24649" y="215493"/>
                </a:lnTo>
                <a:lnTo>
                  <a:pt x="22755" y="219735"/>
                </a:lnTo>
                <a:lnTo>
                  <a:pt x="22580" y="220084"/>
                </a:lnTo>
                <a:lnTo>
                  <a:pt x="22457" y="220497"/>
                </a:lnTo>
                <a:lnTo>
                  <a:pt x="21028" y="224637"/>
                </a:lnTo>
                <a:lnTo>
                  <a:pt x="20841" y="225119"/>
                </a:lnTo>
                <a:lnTo>
                  <a:pt x="20680" y="225856"/>
                </a:lnTo>
                <a:lnTo>
                  <a:pt x="19804" y="229425"/>
                </a:lnTo>
                <a:lnTo>
                  <a:pt x="19697" y="229755"/>
                </a:lnTo>
                <a:lnTo>
                  <a:pt x="19269" y="232206"/>
                </a:lnTo>
                <a:lnTo>
                  <a:pt x="18897" y="235115"/>
                </a:lnTo>
                <a:close/>
              </a:path>
              <a:path w="1845945" h="235585">
                <a:moveTo>
                  <a:pt x="55166" y="179587"/>
                </a:moveTo>
                <a:close/>
              </a:path>
              <a:path w="1845945" h="235585">
                <a:moveTo>
                  <a:pt x="54911" y="179806"/>
                </a:moveTo>
                <a:lnTo>
                  <a:pt x="55166" y="179587"/>
                </a:lnTo>
                <a:lnTo>
                  <a:pt x="54911" y="179806"/>
                </a:lnTo>
                <a:close/>
              </a:path>
              <a:path w="1845945" h="235585">
                <a:moveTo>
                  <a:pt x="49075" y="184833"/>
                </a:moveTo>
                <a:lnTo>
                  <a:pt x="49314" y="184607"/>
                </a:lnTo>
                <a:lnTo>
                  <a:pt x="49075" y="184833"/>
                </a:lnTo>
                <a:close/>
              </a:path>
              <a:path w="1845945" h="235585">
                <a:moveTo>
                  <a:pt x="48992" y="184912"/>
                </a:moveTo>
                <a:close/>
              </a:path>
              <a:path w="1845945" h="235585">
                <a:moveTo>
                  <a:pt x="43756" y="189869"/>
                </a:moveTo>
                <a:lnTo>
                  <a:pt x="43942" y="189674"/>
                </a:lnTo>
                <a:lnTo>
                  <a:pt x="43756" y="189869"/>
                </a:lnTo>
                <a:close/>
              </a:path>
              <a:path w="1845945" h="235585">
                <a:moveTo>
                  <a:pt x="43602" y="190030"/>
                </a:moveTo>
                <a:lnTo>
                  <a:pt x="43756" y="189869"/>
                </a:lnTo>
                <a:lnTo>
                  <a:pt x="43602" y="190030"/>
                </a:lnTo>
                <a:close/>
              </a:path>
              <a:path w="1845945" h="235585">
                <a:moveTo>
                  <a:pt x="38935" y="194924"/>
                </a:moveTo>
                <a:lnTo>
                  <a:pt x="39090" y="194741"/>
                </a:lnTo>
                <a:lnTo>
                  <a:pt x="38935" y="194924"/>
                </a:lnTo>
                <a:close/>
              </a:path>
              <a:path w="1845945" h="235585">
                <a:moveTo>
                  <a:pt x="38745" y="195148"/>
                </a:moveTo>
                <a:lnTo>
                  <a:pt x="38935" y="194924"/>
                </a:lnTo>
                <a:lnTo>
                  <a:pt x="38745" y="195148"/>
                </a:lnTo>
                <a:close/>
              </a:path>
              <a:path w="1845945" h="235585">
                <a:moveTo>
                  <a:pt x="34544" y="200101"/>
                </a:moveTo>
                <a:lnTo>
                  <a:pt x="34772" y="199796"/>
                </a:lnTo>
                <a:lnTo>
                  <a:pt x="34544" y="200101"/>
                </a:lnTo>
                <a:close/>
              </a:path>
              <a:path w="1845945" h="235585">
                <a:moveTo>
                  <a:pt x="34420" y="200266"/>
                </a:moveTo>
                <a:lnTo>
                  <a:pt x="34544" y="200101"/>
                </a:lnTo>
                <a:lnTo>
                  <a:pt x="34420" y="200266"/>
                </a:lnTo>
                <a:close/>
              </a:path>
              <a:path w="1845945" h="235585">
                <a:moveTo>
                  <a:pt x="30777" y="205131"/>
                </a:moveTo>
                <a:lnTo>
                  <a:pt x="30975" y="204825"/>
                </a:lnTo>
                <a:lnTo>
                  <a:pt x="30777" y="205131"/>
                </a:lnTo>
                <a:close/>
              </a:path>
              <a:path w="1845945" h="235585">
                <a:moveTo>
                  <a:pt x="30630" y="205359"/>
                </a:moveTo>
                <a:lnTo>
                  <a:pt x="30777" y="205131"/>
                </a:lnTo>
                <a:lnTo>
                  <a:pt x="30630" y="205359"/>
                </a:lnTo>
                <a:close/>
              </a:path>
              <a:path w="1845945" h="235585">
                <a:moveTo>
                  <a:pt x="27343" y="210438"/>
                </a:moveTo>
                <a:lnTo>
                  <a:pt x="27711" y="209829"/>
                </a:lnTo>
                <a:lnTo>
                  <a:pt x="27572" y="210085"/>
                </a:lnTo>
                <a:lnTo>
                  <a:pt x="27343" y="210438"/>
                </a:lnTo>
                <a:close/>
              </a:path>
              <a:path w="1845945" h="235585">
                <a:moveTo>
                  <a:pt x="27572" y="210085"/>
                </a:moveTo>
                <a:lnTo>
                  <a:pt x="27711" y="209829"/>
                </a:lnTo>
                <a:lnTo>
                  <a:pt x="27572" y="210085"/>
                </a:lnTo>
                <a:close/>
              </a:path>
              <a:path w="1845945" h="235585">
                <a:moveTo>
                  <a:pt x="27379" y="210438"/>
                </a:moveTo>
                <a:lnTo>
                  <a:pt x="27572" y="210085"/>
                </a:lnTo>
                <a:lnTo>
                  <a:pt x="27379" y="210438"/>
                </a:lnTo>
                <a:close/>
              </a:path>
              <a:path w="1845945" h="235585">
                <a:moveTo>
                  <a:pt x="24625" y="215493"/>
                </a:moveTo>
                <a:lnTo>
                  <a:pt x="24955" y="214807"/>
                </a:lnTo>
                <a:lnTo>
                  <a:pt x="24758" y="215249"/>
                </a:lnTo>
                <a:lnTo>
                  <a:pt x="24625" y="215493"/>
                </a:lnTo>
                <a:close/>
              </a:path>
              <a:path w="1845945" h="235585">
                <a:moveTo>
                  <a:pt x="24758" y="215249"/>
                </a:moveTo>
                <a:lnTo>
                  <a:pt x="24955" y="214807"/>
                </a:lnTo>
                <a:lnTo>
                  <a:pt x="24758" y="215249"/>
                </a:lnTo>
                <a:close/>
              </a:path>
              <a:path w="1845945" h="235585">
                <a:moveTo>
                  <a:pt x="24649" y="215493"/>
                </a:moveTo>
                <a:lnTo>
                  <a:pt x="24758" y="215249"/>
                </a:lnTo>
                <a:lnTo>
                  <a:pt x="24649" y="215493"/>
                </a:lnTo>
                <a:close/>
              </a:path>
              <a:path w="1845945" h="235585">
                <a:moveTo>
                  <a:pt x="22415" y="220497"/>
                </a:moveTo>
                <a:lnTo>
                  <a:pt x="22720" y="219735"/>
                </a:lnTo>
                <a:lnTo>
                  <a:pt x="22599" y="220084"/>
                </a:lnTo>
                <a:lnTo>
                  <a:pt x="22415" y="220497"/>
                </a:lnTo>
                <a:close/>
              </a:path>
              <a:path w="1845945" h="235585">
                <a:moveTo>
                  <a:pt x="22599" y="220084"/>
                </a:moveTo>
                <a:lnTo>
                  <a:pt x="22720" y="219735"/>
                </a:lnTo>
                <a:lnTo>
                  <a:pt x="22599" y="220084"/>
                </a:lnTo>
                <a:close/>
              </a:path>
              <a:path w="1845945" h="235585">
                <a:moveTo>
                  <a:pt x="22457" y="220497"/>
                </a:moveTo>
                <a:lnTo>
                  <a:pt x="22599" y="220084"/>
                </a:lnTo>
                <a:lnTo>
                  <a:pt x="22457" y="220497"/>
                </a:lnTo>
                <a:close/>
              </a:path>
              <a:path w="1845945" h="235585">
                <a:moveTo>
                  <a:pt x="20739" y="225475"/>
                </a:moveTo>
                <a:lnTo>
                  <a:pt x="20980" y="224637"/>
                </a:lnTo>
                <a:lnTo>
                  <a:pt x="20861" y="225119"/>
                </a:lnTo>
                <a:lnTo>
                  <a:pt x="20739" y="225475"/>
                </a:lnTo>
                <a:close/>
              </a:path>
              <a:path w="1845945" h="235585">
                <a:moveTo>
                  <a:pt x="20861" y="225119"/>
                </a:moveTo>
                <a:lnTo>
                  <a:pt x="20980" y="224637"/>
                </a:lnTo>
                <a:lnTo>
                  <a:pt x="20861" y="225119"/>
                </a:lnTo>
                <a:close/>
              </a:path>
              <a:path w="1845945" h="235585">
                <a:moveTo>
                  <a:pt x="20774" y="225475"/>
                </a:moveTo>
                <a:lnTo>
                  <a:pt x="20861" y="225119"/>
                </a:lnTo>
                <a:lnTo>
                  <a:pt x="20774" y="225475"/>
                </a:lnTo>
                <a:close/>
              </a:path>
              <a:path w="1845945" h="235585">
                <a:moveTo>
                  <a:pt x="19634" y="230116"/>
                </a:moveTo>
                <a:lnTo>
                  <a:pt x="19697" y="229755"/>
                </a:lnTo>
                <a:lnTo>
                  <a:pt x="19634" y="230116"/>
                </a:lnTo>
                <a:close/>
              </a:path>
              <a:path w="1845945" h="235585">
                <a:moveTo>
                  <a:pt x="19580" y="230428"/>
                </a:moveTo>
                <a:lnTo>
                  <a:pt x="19634" y="230116"/>
                </a:lnTo>
                <a:lnTo>
                  <a:pt x="19580" y="230428"/>
                </a:lnTo>
                <a:close/>
              </a:path>
              <a:path w="1845945" h="235585">
                <a:moveTo>
                  <a:pt x="19256" y="232282"/>
                </a:moveTo>
                <a:close/>
              </a:path>
              <a:path w="1845945" h="235585">
                <a:moveTo>
                  <a:pt x="19208" y="232663"/>
                </a:moveTo>
                <a:lnTo>
                  <a:pt x="19256" y="232282"/>
                </a:lnTo>
                <a:lnTo>
                  <a:pt x="19208" y="232663"/>
                </a:lnTo>
                <a:close/>
              </a:path>
              <a:path w="1845945" h="235585">
                <a:moveTo>
                  <a:pt x="102171" y="149225"/>
                </a:moveTo>
                <a:lnTo>
                  <a:pt x="93446" y="132283"/>
                </a:lnTo>
                <a:lnTo>
                  <a:pt x="102044" y="127863"/>
                </a:lnTo>
                <a:lnTo>
                  <a:pt x="112268" y="122897"/>
                </a:lnTo>
                <a:lnTo>
                  <a:pt x="157429" y="103822"/>
                </a:lnTo>
                <a:lnTo>
                  <a:pt x="164261" y="101295"/>
                </a:lnTo>
                <a:lnTo>
                  <a:pt x="170878" y="119164"/>
                </a:lnTo>
                <a:lnTo>
                  <a:pt x="164217" y="121627"/>
                </a:lnTo>
                <a:lnTo>
                  <a:pt x="152633" y="126149"/>
                </a:lnTo>
                <a:lnTo>
                  <a:pt x="141434" y="130746"/>
                </a:lnTo>
                <a:lnTo>
                  <a:pt x="130505" y="135483"/>
                </a:lnTo>
                <a:lnTo>
                  <a:pt x="120213" y="140208"/>
                </a:lnTo>
                <a:lnTo>
                  <a:pt x="110369" y="144995"/>
                </a:lnTo>
                <a:lnTo>
                  <a:pt x="102171" y="149225"/>
                </a:lnTo>
                <a:close/>
              </a:path>
              <a:path w="1845945" h="235585">
                <a:moveTo>
                  <a:pt x="164045" y="121691"/>
                </a:moveTo>
                <a:lnTo>
                  <a:pt x="164198" y="121627"/>
                </a:lnTo>
                <a:lnTo>
                  <a:pt x="164045" y="121691"/>
                </a:lnTo>
                <a:close/>
              </a:path>
              <a:path w="1845945" h="235585">
                <a:moveTo>
                  <a:pt x="152438" y="126225"/>
                </a:moveTo>
                <a:lnTo>
                  <a:pt x="152590" y="126149"/>
                </a:lnTo>
                <a:lnTo>
                  <a:pt x="152438" y="126225"/>
                </a:lnTo>
                <a:close/>
              </a:path>
              <a:path w="1845945" h="235585">
                <a:moveTo>
                  <a:pt x="141249" y="130822"/>
                </a:moveTo>
                <a:lnTo>
                  <a:pt x="141414" y="130746"/>
                </a:lnTo>
                <a:lnTo>
                  <a:pt x="141249" y="130822"/>
                </a:lnTo>
                <a:close/>
              </a:path>
              <a:path w="1845945" h="235585">
                <a:moveTo>
                  <a:pt x="130516" y="135483"/>
                </a:moveTo>
                <a:lnTo>
                  <a:pt x="130683" y="135407"/>
                </a:lnTo>
                <a:lnTo>
                  <a:pt x="130516" y="135483"/>
                </a:lnTo>
                <a:close/>
              </a:path>
              <a:path w="1845945" h="235585">
                <a:moveTo>
                  <a:pt x="120338" y="140147"/>
                </a:moveTo>
                <a:close/>
              </a:path>
              <a:path w="1845945" h="235585">
                <a:moveTo>
                  <a:pt x="120213" y="140208"/>
                </a:moveTo>
                <a:close/>
              </a:path>
              <a:path w="1845945" h="235585">
                <a:moveTo>
                  <a:pt x="110471" y="144943"/>
                </a:moveTo>
                <a:close/>
              </a:path>
              <a:path w="1845945" h="235585">
                <a:moveTo>
                  <a:pt x="110369" y="144995"/>
                </a:moveTo>
                <a:close/>
              </a:path>
              <a:path w="1845945" h="235585">
                <a:moveTo>
                  <a:pt x="224548" y="101282"/>
                </a:moveTo>
                <a:lnTo>
                  <a:pt x="219011" y="83058"/>
                </a:lnTo>
                <a:lnTo>
                  <a:pt x="223062" y="81826"/>
                </a:lnTo>
                <a:lnTo>
                  <a:pt x="237337" y="77685"/>
                </a:lnTo>
                <a:lnTo>
                  <a:pt x="251993" y="73634"/>
                </a:lnTo>
                <a:lnTo>
                  <a:pt x="267017" y="69672"/>
                </a:lnTo>
                <a:lnTo>
                  <a:pt x="282397" y="65798"/>
                </a:lnTo>
                <a:lnTo>
                  <a:pt x="293154" y="63207"/>
                </a:lnTo>
                <a:lnTo>
                  <a:pt x="297599" y="81737"/>
                </a:lnTo>
                <a:lnTo>
                  <a:pt x="286842" y="84327"/>
                </a:lnTo>
                <a:lnTo>
                  <a:pt x="271671" y="88137"/>
                </a:lnTo>
                <a:lnTo>
                  <a:pt x="256879" y="92049"/>
                </a:lnTo>
                <a:lnTo>
                  <a:pt x="242555" y="96012"/>
                </a:lnTo>
                <a:lnTo>
                  <a:pt x="228360" y="100126"/>
                </a:lnTo>
                <a:lnTo>
                  <a:pt x="224548" y="101282"/>
                </a:lnTo>
                <a:close/>
              </a:path>
              <a:path w="1845945" h="235585">
                <a:moveTo>
                  <a:pt x="286852" y="84325"/>
                </a:moveTo>
                <a:close/>
              </a:path>
              <a:path w="1845945" h="235585">
                <a:moveTo>
                  <a:pt x="286842" y="84327"/>
                </a:moveTo>
                <a:close/>
              </a:path>
              <a:path w="1845945" h="235585">
                <a:moveTo>
                  <a:pt x="271671" y="88137"/>
                </a:moveTo>
                <a:close/>
              </a:path>
              <a:path w="1845945" h="235585">
                <a:moveTo>
                  <a:pt x="256879" y="92049"/>
                </a:moveTo>
                <a:close/>
              </a:path>
              <a:path w="1845945" h="235585">
                <a:moveTo>
                  <a:pt x="242417" y="96050"/>
                </a:moveTo>
                <a:lnTo>
                  <a:pt x="242555" y="96012"/>
                </a:lnTo>
                <a:lnTo>
                  <a:pt x="242417" y="96050"/>
                </a:lnTo>
                <a:close/>
              </a:path>
              <a:path w="1845945" h="235585">
                <a:moveTo>
                  <a:pt x="228390" y="100117"/>
                </a:moveTo>
                <a:close/>
              </a:path>
              <a:path w="1845945" h="235585">
                <a:moveTo>
                  <a:pt x="228360" y="100126"/>
                </a:moveTo>
                <a:close/>
              </a:path>
              <a:path w="1845945" h="235585">
                <a:moveTo>
                  <a:pt x="353047" y="69557"/>
                </a:moveTo>
                <a:lnTo>
                  <a:pt x="349338" y="50863"/>
                </a:lnTo>
                <a:lnTo>
                  <a:pt x="364426" y="47866"/>
                </a:lnTo>
                <a:lnTo>
                  <a:pt x="399516" y="41389"/>
                </a:lnTo>
                <a:lnTo>
                  <a:pt x="424624" y="37160"/>
                </a:lnTo>
                <a:lnTo>
                  <a:pt x="427685" y="55956"/>
                </a:lnTo>
                <a:lnTo>
                  <a:pt x="420587" y="57111"/>
                </a:lnTo>
                <a:lnTo>
                  <a:pt x="402735" y="60172"/>
                </a:lnTo>
                <a:lnTo>
                  <a:pt x="385331" y="63309"/>
                </a:lnTo>
                <a:lnTo>
                  <a:pt x="367982" y="66586"/>
                </a:lnTo>
                <a:lnTo>
                  <a:pt x="353047" y="69557"/>
                </a:lnTo>
                <a:close/>
              </a:path>
              <a:path w="1845945" h="235585">
                <a:moveTo>
                  <a:pt x="420627" y="57105"/>
                </a:moveTo>
                <a:close/>
              </a:path>
              <a:path w="1845945" h="235585">
                <a:moveTo>
                  <a:pt x="420587" y="57111"/>
                </a:moveTo>
                <a:close/>
              </a:path>
              <a:path w="1845945" h="235585">
                <a:moveTo>
                  <a:pt x="402735" y="60172"/>
                </a:moveTo>
                <a:close/>
              </a:path>
              <a:path w="1845945" h="235585">
                <a:moveTo>
                  <a:pt x="385191" y="63334"/>
                </a:moveTo>
                <a:lnTo>
                  <a:pt x="385331" y="63309"/>
                </a:lnTo>
                <a:lnTo>
                  <a:pt x="385191" y="63334"/>
                </a:lnTo>
                <a:close/>
              </a:path>
              <a:path w="1845945" h="235585">
                <a:moveTo>
                  <a:pt x="367982" y="66586"/>
                </a:moveTo>
                <a:close/>
              </a:path>
              <a:path w="1845945" h="235585">
                <a:moveTo>
                  <a:pt x="483971" y="47472"/>
                </a:moveTo>
                <a:lnTo>
                  <a:pt x="481355" y="28600"/>
                </a:lnTo>
                <a:lnTo>
                  <a:pt x="511898" y="24523"/>
                </a:lnTo>
                <a:lnTo>
                  <a:pt x="557250" y="19176"/>
                </a:lnTo>
                <a:lnTo>
                  <a:pt x="559308" y="38125"/>
                </a:lnTo>
                <a:lnTo>
                  <a:pt x="553605" y="38735"/>
                </a:lnTo>
                <a:lnTo>
                  <a:pt x="533753" y="41033"/>
                </a:lnTo>
                <a:lnTo>
                  <a:pt x="514201" y="43434"/>
                </a:lnTo>
                <a:lnTo>
                  <a:pt x="494916" y="45948"/>
                </a:lnTo>
                <a:lnTo>
                  <a:pt x="483971" y="47472"/>
                </a:lnTo>
                <a:close/>
              </a:path>
              <a:path w="1845945" h="235585">
                <a:moveTo>
                  <a:pt x="533780" y="41033"/>
                </a:moveTo>
                <a:close/>
              </a:path>
              <a:path w="1845945" h="235585">
                <a:moveTo>
                  <a:pt x="514223" y="43434"/>
                </a:moveTo>
                <a:close/>
              </a:path>
              <a:path w="1845945" h="235585">
                <a:moveTo>
                  <a:pt x="494931" y="45948"/>
                </a:moveTo>
                <a:close/>
              </a:path>
              <a:path w="1845945" h="235585">
                <a:moveTo>
                  <a:pt x="615975" y="32448"/>
                </a:moveTo>
                <a:lnTo>
                  <a:pt x="614324" y="13474"/>
                </a:lnTo>
                <a:lnTo>
                  <a:pt x="633755" y="11772"/>
                </a:lnTo>
                <a:lnTo>
                  <a:pt x="690473" y="7543"/>
                </a:lnTo>
                <a:lnTo>
                  <a:pt x="691756" y="26555"/>
                </a:lnTo>
                <a:lnTo>
                  <a:pt x="677797" y="27495"/>
                </a:lnTo>
                <a:lnTo>
                  <a:pt x="656533" y="29057"/>
                </a:lnTo>
                <a:lnTo>
                  <a:pt x="635342" y="30759"/>
                </a:lnTo>
                <a:lnTo>
                  <a:pt x="615975" y="32448"/>
                </a:lnTo>
                <a:close/>
              </a:path>
              <a:path w="1845945" h="235585">
                <a:moveTo>
                  <a:pt x="677608" y="27508"/>
                </a:moveTo>
                <a:lnTo>
                  <a:pt x="677797" y="27495"/>
                </a:lnTo>
                <a:lnTo>
                  <a:pt x="677608" y="27508"/>
                </a:lnTo>
                <a:close/>
              </a:path>
              <a:path w="1845945" h="235585">
                <a:moveTo>
                  <a:pt x="656361" y="29070"/>
                </a:moveTo>
                <a:lnTo>
                  <a:pt x="656533" y="29057"/>
                </a:lnTo>
                <a:lnTo>
                  <a:pt x="656361" y="29070"/>
                </a:lnTo>
                <a:close/>
              </a:path>
              <a:path w="1845945" h="235585">
                <a:moveTo>
                  <a:pt x="748626" y="23291"/>
                </a:moveTo>
                <a:lnTo>
                  <a:pt x="747725" y="4254"/>
                </a:lnTo>
                <a:lnTo>
                  <a:pt x="763816" y="3492"/>
                </a:lnTo>
                <a:lnTo>
                  <a:pt x="824039" y="1358"/>
                </a:lnTo>
                <a:lnTo>
                  <a:pt x="824585" y="20408"/>
                </a:lnTo>
                <a:lnTo>
                  <a:pt x="809231" y="20840"/>
                </a:lnTo>
                <a:lnTo>
                  <a:pt x="786828" y="21615"/>
                </a:lnTo>
                <a:lnTo>
                  <a:pt x="764603" y="22529"/>
                </a:lnTo>
                <a:lnTo>
                  <a:pt x="748626" y="23291"/>
                </a:lnTo>
                <a:close/>
              </a:path>
              <a:path w="1845945" h="235585">
                <a:moveTo>
                  <a:pt x="881545" y="19303"/>
                </a:moveTo>
                <a:lnTo>
                  <a:pt x="881367" y="253"/>
                </a:lnTo>
                <a:lnTo>
                  <a:pt x="923671" y="0"/>
                </a:lnTo>
                <a:lnTo>
                  <a:pt x="957745" y="177"/>
                </a:lnTo>
                <a:lnTo>
                  <a:pt x="957556" y="19050"/>
                </a:lnTo>
                <a:lnTo>
                  <a:pt x="923671" y="19050"/>
                </a:lnTo>
                <a:lnTo>
                  <a:pt x="900480" y="19126"/>
                </a:lnTo>
                <a:lnTo>
                  <a:pt x="881545" y="19303"/>
                </a:lnTo>
                <a:close/>
              </a:path>
              <a:path w="1845945" h="235585">
                <a:moveTo>
                  <a:pt x="923702" y="19050"/>
                </a:moveTo>
                <a:close/>
              </a:path>
              <a:path w="1845945" h="235585">
                <a:moveTo>
                  <a:pt x="957554" y="19227"/>
                </a:moveTo>
                <a:lnTo>
                  <a:pt x="947216" y="19126"/>
                </a:lnTo>
                <a:lnTo>
                  <a:pt x="923702" y="19050"/>
                </a:lnTo>
                <a:lnTo>
                  <a:pt x="957556" y="19050"/>
                </a:lnTo>
                <a:lnTo>
                  <a:pt x="957554" y="19227"/>
                </a:lnTo>
                <a:close/>
              </a:path>
              <a:path w="1845945" h="235585">
                <a:moveTo>
                  <a:pt x="1090485" y="22898"/>
                </a:moveTo>
                <a:lnTo>
                  <a:pt x="1085126" y="22631"/>
                </a:lnTo>
                <a:lnTo>
                  <a:pt x="1062583" y="21691"/>
                </a:lnTo>
                <a:lnTo>
                  <a:pt x="1039837" y="20891"/>
                </a:lnTo>
                <a:lnTo>
                  <a:pt x="1016927" y="20231"/>
                </a:lnTo>
                <a:lnTo>
                  <a:pt x="1014577" y="20180"/>
                </a:lnTo>
                <a:lnTo>
                  <a:pt x="1015009" y="1142"/>
                </a:lnTo>
                <a:lnTo>
                  <a:pt x="1063371" y="2666"/>
                </a:lnTo>
                <a:lnTo>
                  <a:pt x="1091399" y="3860"/>
                </a:lnTo>
                <a:lnTo>
                  <a:pt x="1090485" y="22898"/>
                </a:lnTo>
                <a:close/>
              </a:path>
              <a:path w="1845945" h="235585">
                <a:moveTo>
                  <a:pt x="1223149" y="31724"/>
                </a:moveTo>
                <a:lnTo>
                  <a:pt x="1216177" y="31102"/>
                </a:lnTo>
                <a:lnTo>
                  <a:pt x="1194879" y="29362"/>
                </a:lnTo>
                <a:lnTo>
                  <a:pt x="1173352" y="27762"/>
                </a:lnTo>
                <a:lnTo>
                  <a:pt x="1151610" y="26276"/>
                </a:lnTo>
                <a:lnTo>
                  <a:pt x="1147419" y="26022"/>
                </a:lnTo>
                <a:lnTo>
                  <a:pt x="1148588" y="6997"/>
                </a:lnTo>
                <a:lnTo>
                  <a:pt x="1196365" y="10375"/>
                </a:lnTo>
                <a:lnTo>
                  <a:pt x="1224826" y="12750"/>
                </a:lnTo>
                <a:lnTo>
                  <a:pt x="1223149" y="31724"/>
                </a:lnTo>
                <a:close/>
              </a:path>
              <a:path w="1845945" h="235585">
                <a:moveTo>
                  <a:pt x="1355267" y="46342"/>
                </a:moveTo>
                <a:lnTo>
                  <a:pt x="1338795" y="44145"/>
                </a:lnTo>
                <a:lnTo>
                  <a:pt x="1319009" y="41681"/>
                </a:lnTo>
                <a:lnTo>
                  <a:pt x="1298955" y="39319"/>
                </a:lnTo>
                <a:lnTo>
                  <a:pt x="1279829" y="37211"/>
                </a:lnTo>
                <a:lnTo>
                  <a:pt x="1281912" y="18275"/>
                </a:lnTo>
                <a:lnTo>
                  <a:pt x="1321295" y="22771"/>
                </a:lnTo>
                <a:lnTo>
                  <a:pt x="1357769" y="27457"/>
                </a:lnTo>
                <a:lnTo>
                  <a:pt x="1355267" y="46342"/>
                </a:lnTo>
                <a:close/>
              </a:path>
              <a:path w="1845945" h="235585">
                <a:moveTo>
                  <a:pt x="1488137" y="58229"/>
                </a:moveTo>
                <a:lnTo>
                  <a:pt x="1433397" y="58216"/>
                </a:lnTo>
                <a:lnTo>
                  <a:pt x="1415072" y="55181"/>
                </a:lnTo>
                <a:lnTo>
                  <a:pt x="1411579" y="54635"/>
                </a:lnTo>
                <a:lnTo>
                  <a:pt x="1414538" y="35813"/>
                </a:lnTo>
                <a:lnTo>
                  <a:pt x="1454835" y="42621"/>
                </a:lnTo>
                <a:lnTo>
                  <a:pt x="1472692" y="45897"/>
                </a:lnTo>
                <a:lnTo>
                  <a:pt x="1489875" y="49225"/>
                </a:lnTo>
                <a:lnTo>
                  <a:pt x="1488137" y="58229"/>
                </a:lnTo>
                <a:close/>
              </a:path>
              <a:path w="1845945" h="235585">
                <a:moveTo>
                  <a:pt x="1487530" y="61379"/>
                </a:moveTo>
                <a:lnTo>
                  <a:pt x="1451410" y="61366"/>
                </a:lnTo>
                <a:lnTo>
                  <a:pt x="1433385" y="58216"/>
                </a:lnTo>
                <a:lnTo>
                  <a:pt x="1488137" y="58229"/>
                </a:lnTo>
                <a:lnTo>
                  <a:pt x="1487530" y="61379"/>
                </a:lnTo>
                <a:close/>
              </a:path>
              <a:path w="1845945" h="235585">
                <a:moveTo>
                  <a:pt x="1486268" y="67919"/>
                </a:moveTo>
                <a:lnTo>
                  <a:pt x="1469072" y="64604"/>
                </a:lnTo>
                <a:lnTo>
                  <a:pt x="1451394" y="61366"/>
                </a:lnTo>
                <a:lnTo>
                  <a:pt x="1487530" y="61379"/>
                </a:lnTo>
                <a:lnTo>
                  <a:pt x="1486268" y="67919"/>
                </a:lnTo>
                <a:close/>
              </a:path>
              <a:path w="1845945" h="235585">
                <a:moveTo>
                  <a:pt x="1618748" y="86194"/>
                </a:moveTo>
                <a:lnTo>
                  <a:pt x="1568107" y="86194"/>
                </a:lnTo>
                <a:lnTo>
                  <a:pt x="1552409" y="82334"/>
                </a:lnTo>
                <a:lnTo>
                  <a:pt x="1541767" y="79844"/>
                </a:lnTo>
                <a:lnTo>
                  <a:pt x="1546123" y="61302"/>
                </a:lnTo>
                <a:lnTo>
                  <a:pt x="1556956" y="63842"/>
                </a:lnTo>
                <a:lnTo>
                  <a:pt x="1572653" y="67690"/>
                </a:lnTo>
                <a:lnTo>
                  <a:pt x="1588198" y="71704"/>
                </a:lnTo>
                <a:lnTo>
                  <a:pt x="1603260" y="75780"/>
                </a:lnTo>
                <a:lnTo>
                  <a:pt x="1617941" y="79946"/>
                </a:lnTo>
                <a:lnTo>
                  <a:pt x="1620393" y="80670"/>
                </a:lnTo>
                <a:lnTo>
                  <a:pt x="1618748" y="86194"/>
                </a:lnTo>
                <a:close/>
              </a:path>
              <a:path w="1845945" h="235585">
                <a:moveTo>
                  <a:pt x="1617580" y="90119"/>
                </a:moveTo>
                <a:lnTo>
                  <a:pt x="1583334" y="90119"/>
                </a:lnTo>
                <a:lnTo>
                  <a:pt x="1568040" y="86178"/>
                </a:lnTo>
                <a:lnTo>
                  <a:pt x="1618748" y="86194"/>
                </a:lnTo>
                <a:lnTo>
                  <a:pt x="1617580" y="90119"/>
                </a:lnTo>
                <a:close/>
              </a:path>
              <a:path w="1845945" h="235585">
                <a:moveTo>
                  <a:pt x="1616386" y="94132"/>
                </a:moveTo>
                <a:lnTo>
                  <a:pt x="1598180" y="94132"/>
                </a:lnTo>
                <a:lnTo>
                  <a:pt x="1583220" y="90093"/>
                </a:lnTo>
                <a:lnTo>
                  <a:pt x="1617580" y="90119"/>
                </a:lnTo>
                <a:lnTo>
                  <a:pt x="1616386" y="94132"/>
                </a:lnTo>
                <a:close/>
              </a:path>
              <a:path w="1845945" h="235585">
                <a:moveTo>
                  <a:pt x="1615165" y="98234"/>
                </a:moveTo>
                <a:lnTo>
                  <a:pt x="1612633" y="98234"/>
                </a:lnTo>
                <a:lnTo>
                  <a:pt x="1598066" y="94107"/>
                </a:lnTo>
                <a:lnTo>
                  <a:pt x="1616386" y="94132"/>
                </a:lnTo>
                <a:lnTo>
                  <a:pt x="1615165" y="98234"/>
                </a:lnTo>
                <a:close/>
              </a:path>
              <a:path w="1845945" h="235585">
                <a:moveTo>
                  <a:pt x="1614957" y="98933"/>
                </a:moveTo>
                <a:lnTo>
                  <a:pt x="1612629" y="98233"/>
                </a:lnTo>
                <a:lnTo>
                  <a:pt x="1615165" y="98234"/>
                </a:lnTo>
                <a:lnTo>
                  <a:pt x="1614957" y="98933"/>
                </a:lnTo>
                <a:close/>
              </a:path>
              <a:path w="1845945" h="235585">
                <a:moveTo>
                  <a:pt x="1728783" y="119964"/>
                </a:moveTo>
                <a:lnTo>
                  <a:pt x="1678800" y="119964"/>
                </a:lnTo>
                <a:lnTo>
                  <a:pt x="1668792" y="116332"/>
                </a:lnTo>
                <a:lnTo>
                  <a:pt x="1675295" y="98425"/>
                </a:lnTo>
                <a:lnTo>
                  <a:pt x="1685455" y="102120"/>
                </a:lnTo>
                <a:lnTo>
                  <a:pt x="1697723" y="106807"/>
                </a:lnTo>
                <a:lnTo>
                  <a:pt x="1709572" y="111594"/>
                </a:lnTo>
                <a:lnTo>
                  <a:pt x="1720989" y="116446"/>
                </a:lnTo>
                <a:lnTo>
                  <a:pt x="1728783" y="119964"/>
                </a:lnTo>
                <a:close/>
              </a:path>
              <a:path w="1845945" h="235585">
                <a:moveTo>
                  <a:pt x="1738537" y="124536"/>
                </a:moveTo>
                <a:lnTo>
                  <a:pt x="1690763" y="124536"/>
                </a:lnTo>
                <a:lnTo>
                  <a:pt x="1678647" y="119913"/>
                </a:lnTo>
                <a:lnTo>
                  <a:pt x="1678800" y="119964"/>
                </a:lnTo>
                <a:lnTo>
                  <a:pt x="1728783" y="119964"/>
                </a:lnTo>
                <a:lnTo>
                  <a:pt x="1731962" y="121399"/>
                </a:lnTo>
                <a:lnTo>
                  <a:pt x="1738537" y="124536"/>
                </a:lnTo>
                <a:close/>
              </a:path>
              <a:path w="1845945" h="235585">
                <a:moveTo>
                  <a:pt x="1746149" y="129184"/>
                </a:moveTo>
                <a:lnTo>
                  <a:pt x="1702282" y="129184"/>
                </a:lnTo>
                <a:lnTo>
                  <a:pt x="1690598" y="124485"/>
                </a:lnTo>
                <a:lnTo>
                  <a:pt x="1690763" y="124536"/>
                </a:lnTo>
                <a:lnTo>
                  <a:pt x="1738537" y="124536"/>
                </a:lnTo>
                <a:lnTo>
                  <a:pt x="1742503" y="126428"/>
                </a:lnTo>
                <a:lnTo>
                  <a:pt x="1746516" y="128460"/>
                </a:lnTo>
                <a:lnTo>
                  <a:pt x="1746149" y="129184"/>
                </a:lnTo>
                <a:close/>
              </a:path>
              <a:path w="1845945" h="235585">
                <a:moveTo>
                  <a:pt x="1743762" y="133896"/>
                </a:moveTo>
                <a:lnTo>
                  <a:pt x="1713344" y="133896"/>
                </a:lnTo>
                <a:lnTo>
                  <a:pt x="1702117" y="129120"/>
                </a:lnTo>
                <a:lnTo>
                  <a:pt x="1702282" y="129184"/>
                </a:lnTo>
                <a:lnTo>
                  <a:pt x="1746149" y="129184"/>
                </a:lnTo>
                <a:lnTo>
                  <a:pt x="1743762" y="133896"/>
                </a:lnTo>
                <a:close/>
              </a:path>
              <a:path w="1845945" h="235585">
                <a:moveTo>
                  <a:pt x="1741336" y="138684"/>
                </a:moveTo>
                <a:lnTo>
                  <a:pt x="1723948" y="138684"/>
                </a:lnTo>
                <a:lnTo>
                  <a:pt x="1713188" y="133829"/>
                </a:lnTo>
                <a:lnTo>
                  <a:pt x="1713344" y="133896"/>
                </a:lnTo>
                <a:lnTo>
                  <a:pt x="1743762" y="133896"/>
                </a:lnTo>
                <a:lnTo>
                  <a:pt x="1741336" y="138684"/>
                </a:lnTo>
                <a:close/>
              </a:path>
              <a:path w="1845945" h="235585">
                <a:moveTo>
                  <a:pt x="1738884" y="143522"/>
                </a:moveTo>
                <a:lnTo>
                  <a:pt x="1734096" y="143522"/>
                </a:lnTo>
                <a:lnTo>
                  <a:pt x="1723874" y="138650"/>
                </a:lnTo>
                <a:lnTo>
                  <a:pt x="1741336" y="138684"/>
                </a:lnTo>
                <a:lnTo>
                  <a:pt x="1738884" y="143522"/>
                </a:lnTo>
                <a:close/>
              </a:path>
              <a:path w="1845945" h="235585">
                <a:moveTo>
                  <a:pt x="1737906" y="145453"/>
                </a:moveTo>
                <a:lnTo>
                  <a:pt x="1734052" y="143502"/>
                </a:lnTo>
                <a:lnTo>
                  <a:pt x="1738884" y="143522"/>
                </a:lnTo>
                <a:lnTo>
                  <a:pt x="1737906" y="145453"/>
                </a:lnTo>
                <a:close/>
              </a:path>
              <a:path w="1845945" h="235585">
                <a:moveTo>
                  <a:pt x="1819413" y="178790"/>
                </a:moveTo>
                <a:lnTo>
                  <a:pt x="1791296" y="178790"/>
                </a:lnTo>
                <a:lnTo>
                  <a:pt x="1785188" y="174053"/>
                </a:lnTo>
                <a:lnTo>
                  <a:pt x="1796859" y="159003"/>
                </a:lnTo>
                <a:lnTo>
                  <a:pt x="1803285" y="163995"/>
                </a:lnTo>
                <a:lnTo>
                  <a:pt x="1810042" y="169722"/>
                </a:lnTo>
                <a:lnTo>
                  <a:pt x="1815947" y="175209"/>
                </a:lnTo>
                <a:lnTo>
                  <a:pt x="1819413" y="178790"/>
                </a:lnTo>
                <a:close/>
              </a:path>
              <a:path w="1845945" h="235585">
                <a:moveTo>
                  <a:pt x="1824164" y="183972"/>
                </a:moveTo>
                <a:lnTo>
                  <a:pt x="1797405" y="183972"/>
                </a:lnTo>
                <a:lnTo>
                  <a:pt x="1791090" y="178630"/>
                </a:lnTo>
                <a:lnTo>
                  <a:pt x="1791296" y="178790"/>
                </a:lnTo>
                <a:lnTo>
                  <a:pt x="1819413" y="178790"/>
                </a:lnTo>
                <a:lnTo>
                  <a:pt x="1822030" y="181495"/>
                </a:lnTo>
                <a:lnTo>
                  <a:pt x="1824164" y="183972"/>
                </a:lnTo>
                <a:close/>
              </a:path>
              <a:path w="1845945" h="235585">
                <a:moveTo>
                  <a:pt x="1828478" y="189166"/>
                </a:moveTo>
                <a:lnTo>
                  <a:pt x="1802968" y="189166"/>
                </a:lnTo>
                <a:lnTo>
                  <a:pt x="1802612" y="188810"/>
                </a:lnTo>
                <a:lnTo>
                  <a:pt x="1797235" y="183828"/>
                </a:lnTo>
                <a:lnTo>
                  <a:pt x="1797405" y="183972"/>
                </a:lnTo>
                <a:lnTo>
                  <a:pt x="1824164" y="183972"/>
                </a:lnTo>
                <a:lnTo>
                  <a:pt x="1827250" y="187553"/>
                </a:lnTo>
                <a:lnTo>
                  <a:pt x="1828478" y="189166"/>
                </a:lnTo>
                <a:close/>
              </a:path>
              <a:path w="1845945" h="235585">
                <a:moveTo>
                  <a:pt x="1802852" y="189058"/>
                </a:moveTo>
                <a:lnTo>
                  <a:pt x="1802586" y="188810"/>
                </a:lnTo>
                <a:lnTo>
                  <a:pt x="1802852" y="189058"/>
                </a:lnTo>
                <a:close/>
              </a:path>
              <a:path w="1845945" h="235585">
                <a:moveTo>
                  <a:pt x="1832342" y="194360"/>
                </a:moveTo>
                <a:lnTo>
                  <a:pt x="1807984" y="194360"/>
                </a:lnTo>
                <a:lnTo>
                  <a:pt x="1807629" y="193954"/>
                </a:lnTo>
                <a:lnTo>
                  <a:pt x="1802852" y="189058"/>
                </a:lnTo>
                <a:lnTo>
                  <a:pt x="1828478" y="189166"/>
                </a:lnTo>
                <a:lnTo>
                  <a:pt x="1831543" y="193192"/>
                </a:lnTo>
                <a:lnTo>
                  <a:pt x="1831924" y="193725"/>
                </a:lnTo>
                <a:lnTo>
                  <a:pt x="1832342" y="194360"/>
                </a:lnTo>
                <a:close/>
              </a:path>
              <a:path w="1845945" h="235585">
                <a:moveTo>
                  <a:pt x="1807942" y="194317"/>
                </a:moveTo>
                <a:lnTo>
                  <a:pt x="1807591" y="193954"/>
                </a:lnTo>
                <a:lnTo>
                  <a:pt x="1807942" y="194317"/>
                </a:lnTo>
                <a:close/>
              </a:path>
              <a:path w="1845945" h="235585">
                <a:moveTo>
                  <a:pt x="1835755" y="199555"/>
                </a:moveTo>
                <a:lnTo>
                  <a:pt x="1812467" y="199555"/>
                </a:lnTo>
                <a:lnTo>
                  <a:pt x="1807942" y="194317"/>
                </a:lnTo>
                <a:lnTo>
                  <a:pt x="1832342" y="194360"/>
                </a:lnTo>
                <a:lnTo>
                  <a:pt x="1835755" y="199555"/>
                </a:lnTo>
                <a:close/>
              </a:path>
              <a:path w="1845945" h="235585">
                <a:moveTo>
                  <a:pt x="1838655" y="204736"/>
                </a:moveTo>
                <a:lnTo>
                  <a:pt x="1816392" y="204736"/>
                </a:lnTo>
                <a:lnTo>
                  <a:pt x="1816011" y="204203"/>
                </a:lnTo>
                <a:lnTo>
                  <a:pt x="1812193" y="199237"/>
                </a:lnTo>
                <a:lnTo>
                  <a:pt x="1812467" y="199555"/>
                </a:lnTo>
                <a:lnTo>
                  <a:pt x="1835755" y="199555"/>
                </a:lnTo>
                <a:lnTo>
                  <a:pt x="1836039" y="200025"/>
                </a:lnTo>
                <a:lnTo>
                  <a:pt x="1838655" y="204736"/>
                </a:lnTo>
                <a:close/>
              </a:path>
              <a:path w="1845945" h="235585">
                <a:moveTo>
                  <a:pt x="1816175" y="204453"/>
                </a:moveTo>
                <a:lnTo>
                  <a:pt x="1815984" y="204203"/>
                </a:lnTo>
                <a:lnTo>
                  <a:pt x="1816175" y="204453"/>
                </a:lnTo>
                <a:close/>
              </a:path>
              <a:path w="1845945" h="235585">
                <a:moveTo>
                  <a:pt x="1841131" y="209892"/>
                </a:moveTo>
                <a:lnTo>
                  <a:pt x="1819757" y="209892"/>
                </a:lnTo>
                <a:lnTo>
                  <a:pt x="1819389" y="209283"/>
                </a:lnTo>
                <a:lnTo>
                  <a:pt x="1816175" y="204453"/>
                </a:lnTo>
                <a:lnTo>
                  <a:pt x="1816392" y="204736"/>
                </a:lnTo>
                <a:lnTo>
                  <a:pt x="1838655" y="204736"/>
                </a:lnTo>
                <a:lnTo>
                  <a:pt x="1839226" y="205765"/>
                </a:lnTo>
                <a:lnTo>
                  <a:pt x="1839569" y="206451"/>
                </a:lnTo>
                <a:lnTo>
                  <a:pt x="1841131" y="209892"/>
                </a:lnTo>
                <a:close/>
              </a:path>
              <a:path w="1845945" h="235585">
                <a:moveTo>
                  <a:pt x="1819567" y="209604"/>
                </a:moveTo>
                <a:lnTo>
                  <a:pt x="1819356" y="209283"/>
                </a:lnTo>
                <a:lnTo>
                  <a:pt x="1819567" y="209604"/>
                </a:lnTo>
                <a:close/>
              </a:path>
              <a:path w="1845945" h="235585">
                <a:moveTo>
                  <a:pt x="1819757" y="209892"/>
                </a:moveTo>
                <a:lnTo>
                  <a:pt x="1819567" y="209604"/>
                </a:lnTo>
                <a:lnTo>
                  <a:pt x="1819389" y="209283"/>
                </a:lnTo>
                <a:lnTo>
                  <a:pt x="1819757" y="209892"/>
                </a:lnTo>
                <a:close/>
              </a:path>
              <a:path w="1845945" h="235585">
                <a:moveTo>
                  <a:pt x="1843224" y="215023"/>
                </a:moveTo>
                <a:lnTo>
                  <a:pt x="1822577" y="215023"/>
                </a:lnTo>
                <a:lnTo>
                  <a:pt x="1822234" y="214337"/>
                </a:lnTo>
                <a:lnTo>
                  <a:pt x="1819567" y="209604"/>
                </a:lnTo>
                <a:lnTo>
                  <a:pt x="1819757" y="209892"/>
                </a:lnTo>
                <a:lnTo>
                  <a:pt x="1841131" y="209892"/>
                </a:lnTo>
                <a:lnTo>
                  <a:pt x="1842198" y="212242"/>
                </a:lnTo>
                <a:lnTo>
                  <a:pt x="1842516" y="213004"/>
                </a:lnTo>
                <a:lnTo>
                  <a:pt x="1843224" y="215023"/>
                </a:lnTo>
                <a:close/>
              </a:path>
              <a:path w="1845945" h="235585">
                <a:moveTo>
                  <a:pt x="1822401" y="214707"/>
                </a:moveTo>
                <a:lnTo>
                  <a:pt x="1822196" y="214337"/>
                </a:lnTo>
                <a:lnTo>
                  <a:pt x="1822401" y="214707"/>
                </a:lnTo>
                <a:close/>
              </a:path>
              <a:path w="1845945" h="235585">
                <a:moveTo>
                  <a:pt x="1822577" y="215023"/>
                </a:moveTo>
                <a:lnTo>
                  <a:pt x="1822401" y="214707"/>
                </a:lnTo>
                <a:lnTo>
                  <a:pt x="1822234" y="214337"/>
                </a:lnTo>
                <a:lnTo>
                  <a:pt x="1822577" y="215023"/>
                </a:lnTo>
                <a:close/>
              </a:path>
              <a:path w="1845945" h="235585">
                <a:moveTo>
                  <a:pt x="1844926" y="220116"/>
                </a:moveTo>
                <a:lnTo>
                  <a:pt x="1824850" y="220116"/>
                </a:lnTo>
                <a:lnTo>
                  <a:pt x="1824545" y="219341"/>
                </a:lnTo>
                <a:lnTo>
                  <a:pt x="1822401" y="214707"/>
                </a:lnTo>
                <a:lnTo>
                  <a:pt x="1822577" y="215023"/>
                </a:lnTo>
                <a:lnTo>
                  <a:pt x="1843224" y="215023"/>
                </a:lnTo>
                <a:lnTo>
                  <a:pt x="1844560" y="218833"/>
                </a:lnTo>
                <a:lnTo>
                  <a:pt x="1844814" y="219671"/>
                </a:lnTo>
                <a:lnTo>
                  <a:pt x="1844926" y="220116"/>
                </a:lnTo>
                <a:close/>
              </a:path>
              <a:path w="1845945" h="235585">
                <a:moveTo>
                  <a:pt x="1824707" y="219802"/>
                </a:moveTo>
                <a:lnTo>
                  <a:pt x="1824499" y="219341"/>
                </a:lnTo>
                <a:lnTo>
                  <a:pt x="1824707" y="219802"/>
                </a:lnTo>
                <a:close/>
              </a:path>
              <a:path w="1845945" h="235585">
                <a:moveTo>
                  <a:pt x="1838900" y="225171"/>
                </a:moveTo>
                <a:lnTo>
                  <a:pt x="1826602" y="225171"/>
                </a:lnTo>
                <a:lnTo>
                  <a:pt x="1826348" y="224332"/>
                </a:lnTo>
                <a:lnTo>
                  <a:pt x="1824707" y="219802"/>
                </a:lnTo>
                <a:lnTo>
                  <a:pt x="1824850" y="220116"/>
                </a:lnTo>
                <a:lnTo>
                  <a:pt x="1844926" y="220116"/>
                </a:lnTo>
                <a:lnTo>
                  <a:pt x="1845767" y="223443"/>
                </a:lnTo>
                <a:lnTo>
                  <a:pt x="1838900" y="225171"/>
                </a:lnTo>
                <a:close/>
              </a:path>
              <a:path w="1845945" h="235585">
                <a:moveTo>
                  <a:pt x="1826450" y="224739"/>
                </a:moveTo>
                <a:lnTo>
                  <a:pt x="1826307" y="224332"/>
                </a:lnTo>
                <a:lnTo>
                  <a:pt x="1826450" y="224739"/>
                </a:lnTo>
                <a:close/>
              </a:path>
              <a:path w="1845945" h="235585">
                <a:moveTo>
                  <a:pt x="1826602" y="225171"/>
                </a:moveTo>
                <a:lnTo>
                  <a:pt x="1826450" y="224739"/>
                </a:lnTo>
                <a:lnTo>
                  <a:pt x="1826348" y="224332"/>
                </a:lnTo>
                <a:lnTo>
                  <a:pt x="1826602" y="225171"/>
                </a:lnTo>
                <a:close/>
              </a:path>
              <a:path w="1845945" h="235585">
                <a:moveTo>
                  <a:pt x="1827288" y="228091"/>
                </a:moveTo>
                <a:lnTo>
                  <a:pt x="1826450" y="224739"/>
                </a:lnTo>
                <a:lnTo>
                  <a:pt x="1826602" y="225171"/>
                </a:lnTo>
                <a:lnTo>
                  <a:pt x="1838900" y="225171"/>
                </a:lnTo>
                <a:lnTo>
                  <a:pt x="1827288" y="22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326289" y="2119312"/>
            <a:ext cx="1227455" cy="161290"/>
          </a:xfrm>
          <a:custGeom>
            <a:avLst/>
            <a:gdLst/>
            <a:ahLst/>
            <a:cxnLst/>
            <a:rect l="l" t="t" r="r" b="b"/>
            <a:pathLst>
              <a:path w="1227454" h="161289">
                <a:moveTo>
                  <a:pt x="31115" y="134619"/>
                </a:moveTo>
                <a:lnTo>
                  <a:pt x="31470" y="133350"/>
                </a:lnTo>
                <a:lnTo>
                  <a:pt x="7962" y="133350"/>
                </a:lnTo>
                <a:lnTo>
                  <a:pt x="10363" y="129539"/>
                </a:lnTo>
                <a:lnTo>
                  <a:pt x="10731" y="129539"/>
                </a:lnTo>
                <a:lnTo>
                  <a:pt x="13474" y="125730"/>
                </a:lnTo>
                <a:lnTo>
                  <a:pt x="13843" y="124460"/>
                </a:lnTo>
                <a:lnTo>
                  <a:pt x="16941" y="120650"/>
                </a:lnTo>
                <a:lnTo>
                  <a:pt x="29324" y="109219"/>
                </a:lnTo>
                <a:lnTo>
                  <a:pt x="39433" y="101600"/>
                </a:lnTo>
                <a:lnTo>
                  <a:pt x="44780" y="97789"/>
                </a:lnTo>
                <a:lnTo>
                  <a:pt x="50444" y="95250"/>
                </a:lnTo>
                <a:lnTo>
                  <a:pt x="56387" y="91439"/>
                </a:lnTo>
                <a:lnTo>
                  <a:pt x="62636" y="87630"/>
                </a:lnTo>
                <a:lnTo>
                  <a:pt x="69164" y="83819"/>
                </a:lnTo>
                <a:lnTo>
                  <a:pt x="75984" y="81280"/>
                </a:lnTo>
                <a:lnTo>
                  <a:pt x="83172" y="77469"/>
                </a:lnTo>
                <a:lnTo>
                  <a:pt x="98196" y="71119"/>
                </a:lnTo>
                <a:lnTo>
                  <a:pt x="114312" y="64769"/>
                </a:lnTo>
                <a:lnTo>
                  <a:pt x="131483" y="59689"/>
                </a:lnTo>
                <a:lnTo>
                  <a:pt x="149682" y="53339"/>
                </a:lnTo>
                <a:lnTo>
                  <a:pt x="168871" y="48260"/>
                </a:lnTo>
                <a:lnTo>
                  <a:pt x="189014" y="43180"/>
                </a:lnTo>
                <a:lnTo>
                  <a:pt x="232054" y="33019"/>
                </a:lnTo>
                <a:lnTo>
                  <a:pt x="278511" y="25400"/>
                </a:lnTo>
                <a:lnTo>
                  <a:pt x="302933" y="20319"/>
                </a:lnTo>
                <a:lnTo>
                  <a:pt x="328117" y="17780"/>
                </a:lnTo>
                <a:lnTo>
                  <a:pt x="354012" y="13969"/>
                </a:lnTo>
                <a:lnTo>
                  <a:pt x="464045" y="3810"/>
                </a:lnTo>
                <a:lnTo>
                  <a:pt x="552348" y="0"/>
                </a:lnTo>
                <a:lnTo>
                  <a:pt x="675322" y="0"/>
                </a:lnTo>
                <a:lnTo>
                  <a:pt x="765035" y="3810"/>
                </a:lnTo>
                <a:lnTo>
                  <a:pt x="876503" y="13969"/>
                </a:lnTo>
                <a:lnTo>
                  <a:pt x="911186" y="19050"/>
                </a:lnTo>
                <a:lnTo>
                  <a:pt x="552831" y="19050"/>
                </a:lnTo>
                <a:lnTo>
                  <a:pt x="523036" y="20319"/>
                </a:lnTo>
                <a:lnTo>
                  <a:pt x="493826" y="21589"/>
                </a:lnTo>
                <a:lnTo>
                  <a:pt x="465137" y="22860"/>
                </a:lnTo>
                <a:lnTo>
                  <a:pt x="436981" y="25400"/>
                </a:lnTo>
                <a:lnTo>
                  <a:pt x="409397" y="27939"/>
                </a:lnTo>
                <a:lnTo>
                  <a:pt x="409536" y="27939"/>
                </a:lnTo>
                <a:lnTo>
                  <a:pt x="382435" y="30480"/>
                </a:lnTo>
                <a:lnTo>
                  <a:pt x="382574" y="30480"/>
                </a:lnTo>
                <a:lnTo>
                  <a:pt x="356133" y="33019"/>
                </a:lnTo>
                <a:lnTo>
                  <a:pt x="356273" y="33019"/>
                </a:lnTo>
                <a:lnTo>
                  <a:pt x="339102" y="35560"/>
                </a:lnTo>
                <a:lnTo>
                  <a:pt x="330657" y="35560"/>
                </a:lnTo>
                <a:lnTo>
                  <a:pt x="305625" y="39369"/>
                </a:lnTo>
                <a:lnTo>
                  <a:pt x="305777" y="39369"/>
                </a:lnTo>
                <a:lnTo>
                  <a:pt x="281495" y="43180"/>
                </a:lnTo>
                <a:lnTo>
                  <a:pt x="281647" y="43180"/>
                </a:lnTo>
                <a:lnTo>
                  <a:pt x="258165" y="48260"/>
                </a:lnTo>
                <a:lnTo>
                  <a:pt x="258330" y="48260"/>
                </a:lnTo>
                <a:lnTo>
                  <a:pt x="235686" y="52069"/>
                </a:lnTo>
                <a:lnTo>
                  <a:pt x="235864" y="52069"/>
                </a:lnTo>
                <a:lnTo>
                  <a:pt x="214071" y="57150"/>
                </a:lnTo>
                <a:lnTo>
                  <a:pt x="214261" y="57150"/>
                </a:lnTo>
                <a:lnTo>
                  <a:pt x="193382" y="60960"/>
                </a:lnTo>
                <a:lnTo>
                  <a:pt x="193586" y="60960"/>
                </a:lnTo>
                <a:lnTo>
                  <a:pt x="173634" y="66039"/>
                </a:lnTo>
                <a:lnTo>
                  <a:pt x="173850" y="66039"/>
                </a:lnTo>
                <a:lnTo>
                  <a:pt x="154889" y="72389"/>
                </a:lnTo>
                <a:lnTo>
                  <a:pt x="155117" y="72389"/>
                </a:lnTo>
                <a:lnTo>
                  <a:pt x="137172" y="77469"/>
                </a:lnTo>
                <a:lnTo>
                  <a:pt x="137426" y="77469"/>
                </a:lnTo>
                <a:lnTo>
                  <a:pt x="123903" y="82550"/>
                </a:lnTo>
                <a:lnTo>
                  <a:pt x="120802" y="82550"/>
                </a:lnTo>
                <a:lnTo>
                  <a:pt x="104978" y="88900"/>
                </a:lnTo>
                <a:lnTo>
                  <a:pt x="105308" y="88900"/>
                </a:lnTo>
                <a:lnTo>
                  <a:pt x="90601" y="95250"/>
                </a:lnTo>
                <a:lnTo>
                  <a:pt x="90868" y="95250"/>
                </a:lnTo>
                <a:lnTo>
                  <a:pt x="83947" y="97789"/>
                </a:lnTo>
                <a:lnTo>
                  <a:pt x="84137" y="97789"/>
                </a:lnTo>
                <a:lnTo>
                  <a:pt x="77508" y="101600"/>
                </a:lnTo>
                <a:lnTo>
                  <a:pt x="77711" y="101600"/>
                </a:lnTo>
                <a:lnTo>
                  <a:pt x="71386" y="104139"/>
                </a:lnTo>
                <a:lnTo>
                  <a:pt x="71602" y="104139"/>
                </a:lnTo>
                <a:lnTo>
                  <a:pt x="65570" y="107950"/>
                </a:lnTo>
                <a:lnTo>
                  <a:pt x="65798" y="107950"/>
                </a:lnTo>
                <a:lnTo>
                  <a:pt x="60083" y="110489"/>
                </a:lnTo>
                <a:lnTo>
                  <a:pt x="60325" y="110489"/>
                </a:lnTo>
                <a:lnTo>
                  <a:pt x="54927" y="114300"/>
                </a:lnTo>
                <a:lnTo>
                  <a:pt x="55181" y="114300"/>
                </a:lnTo>
                <a:lnTo>
                  <a:pt x="51786" y="116839"/>
                </a:lnTo>
                <a:lnTo>
                  <a:pt x="50368" y="116839"/>
                </a:lnTo>
                <a:lnTo>
                  <a:pt x="45605" y="120650"/>
                </a:lnTo>
                <a:lnTo>
                  <a:pt x="45897" y="120650"/>
                </a:lnTo>
                <a:lnTo>
                  <a:pt x="41452" y="124460"/>
                </a:lnTo>
                <a:lnTo>
                  <a:pt x="41770" y="124460"/>
                </a:lnTo>
                <a:lnTo>
                  <a:pt x="37655" y="127000"/>
                </a:lnTo>
                <a:lnTo>
                  <a:pt x="37985" y="127000"/>
                </a:lnTo>
                <a:lnTo>
                  <a:pt x="34201" y="130810"/>
                </a:lnTo>
                <a:lnTo>
                  <a:pt x="34556" y="130810"/>
                </a:lnTo>
                <a:lnTo>
                  <a:pt x="31115" y="134619"/>
                </a:lnTo>
                <a:close/>
              </a:path>
              <a:path w="1227454" h="161289">
                <a:moveTo>
                  <a:pt x="1180223" y="120650"/>
                </a:moveTo>
                <a:lnTo>
                  <a:pt x="1175308" y="116839"/>
                </a:lnTo>
                <a:lnTo>
                  <a:pt x="1175588" y="116839"/>
                </a:lnTo>
                <a:lnTo>
                  <a:pt x="1170343" y="113030"/>
                </a:lnTo>
                <a:lnTo>
                  <a:pt x="1170597" y="113030"/>
                </a:lnTo>
                <a:lnTo>
                  <a:pt x="1165034" y="110489"/>
                </a:lnTo>
                <a:lnTo>
                  <a:pt x="1165275" y="110489"/>
                </a:lnTo>
                <a:lnTo>
                  <a:pt x="1159383" y="106680"/>
                </a:lnTo>
                <a:lnTo>
                  <a:pt x="1159611" y="106680"/>
                </a:lnTo>
                <a:lnTo>
                  <a:pt x="1153401" y="104139"/>
                </a:lnTo>
                <a:lnTo>
                  <a:pt x="1153617" y="104139"/>
                </a:lnTo>
                <a:lnTo>
                  <a:pt x="1147102" y="100330"/>
                </a:lnTo>
                <a:lnTo>
                  <a:pt x="1147305" y="100330"/>
                </a:lnTo>
                <a:lnTo>
                  <a:pt x="1140485" y="97789"/>
                </a:lnTo>
                <a:lnTo>
                  <a:pt x="1140675" y="97789"/>
                </a:lnTo>
                <a:lnTo>
                  <a:pt x="1133551" y="93980"/>
                </a:lnTo>
                <a:lnTo>
                  <a:pt x="1133729" y="93980"/>
                </a:lnTo>
                <a:lnTo>
                  <a:pt x="1126312" y="91439"/>
                </a:lnTo>
                <a:lnTo>
                  <a:pt x="1126553" y="91439"/>
                </a:lnTo>
                <a:lnTo>
                  <a:pt x="1110843" y="85089"/>
                </a:lnTo>
                <a:lnTo>
                  <a:pt x="1111148" y="85089"/>
                </a:lnTo>
                <a:lnTo>
                  <a:pt x="1094308" y="78739"/>
                </a:lnTo>
                <a:lnTo>
                  <a:pt x="1094574" y="78739"/>
                </a:lnTo>
                <a:lnTo>
                  <a:pt x="1076642" y="73660"/>
                </a:lnTo>
                <a:lnTo>
                  <a:pt x="1076883" y="73660"/>
                </a:lnTo>
                <a:lnTo>
                  <a:pt x="1057897" y="68580"/>
                </a:lnTo>
                <a:lnTo>
                  <a:pt x="1058125" y="68580"/>
                </a:lnTo>
                <a:lnTo>
                  <a:pt x="1038123" y="62230"/>
                </a:lnTo>
                <a:lnTo>
                  <a:pt x="1038326" y="62230"/>
                </a:lnTo>
                <a:lnTo>
                  <a:pt x="1017346" y="57150"/>
                </a:lnTo>
                <a:lnTo>
                  <a:pt x="1017549" y="57150"/>
                </a:lnTo>
                <a:lnTo>
                  <a:pt x="995616" y="53339"/>
                </a:lnTo>
                <a:lnTo>
                  <a:pt x="995807" y="53339"/>
                </a:lnTo>
                <a:lnTo>
                  <a:pt x="972985" y="48260"/>
                </a:lnTo>
                <a:lnTo>
                  <a:pt x="973150" y="48260"/>
                </a:lnTo>
                <a:lnTo>
                  <a:pt x="949464" y="44450"/>
                </a:lnTo>
                <a:lnTo>
                  <a:pt x="949629" y="44450"/>
                </a:lnTo>
                <a:lnTo>
                  <a:pt x="925118" y="40639"/>
                </a:lnTo>
                <a:lnTo>
                  <a:pt x="925271" y="40639"/>
                </a:lnTo>
                <a:lnTo>
                  <a:pt x="899972" y="36830"/>
                </a:lnTo>
                <a:lnTo>
                  <a:pt x="900112" y="36830"/>
                </a:lnTo>
                <a:lnTo>
                  <a:pt x="874064" y="33019"/>
                </a:lnTo>
                <a:lnTo>
                  <a:pt x="874204" y="33019"/>
                </a:lnTo>
                <a:lnTo>
                  <a:pt x="847445" y="30480"/>
                </a:lnTo>
                <a:lnTo>
                  <a:pt x="847585" y="30480"/>
                </a:lnTo>
                <a:lnTo>
                  <a:pt x="820140" y="27939"/>
                </a:lnTo>
                <a:lnTo>
                  <a:pt x="820280" y="27939"/>
                </a:lnTo>
                <a:lnTo>
                  <a:pt x="792213" y="25400"/>
                </a:lnTo>
                <a:lnTo>
                  <a:pt x="792340" y="25400"/>
                </a:lnTo>
                <a:lnTo>
                  <a:pt x="763676" y="22860"/>
                </a:lnTo>
                <a:lnTo>
                  <a:pt x="734567" y="21589"/>
                </a:lnTo>
                <a:lnTo>
                  <a:pt x="704938" y="20319"/>
                </a:lnTo>
                <a:lnTo>
                  <a:pt x="674827" y="19050"/>
                </a:lnTo>
                <a:lnTo>
                  <a:pt x="911186" y="19050"/>
                </a:lnTo>
                <a:lnTo>
                  <a:pt x="976680" y="29210"/>
                </a:lnTo>
                <a:lnTo>
                  <a:pt x="1021803" y="39369"/>
                </a:lnTo>
                <a:lnTo>
                  <a:pt x="1063231" y="49530"/>
                </a:lnTo>
                <a:lnTo>
                  <a:pt x="1082459" y="55880"/>
                </a:lnTo>
                <a:lnTo>
                  <a:pt x="1100670" y="60960"/>
                </a:lnTo>
                <a:lnTo>
                  <a:pt x="1117815" y="67310"/>
                </a:lnTo>
                <a:lnTo>
                  <a:pt x="1133779" y="73660"/>
                </a:lnTo>
                <a:lnTo>
                  <a:pt x="1141387" y="76200"/>
                </a:lnTo>
                <a:lnTo>
                  <a:pt x="1148702" y="80010"/>
                </a:lnTo>
                <a:lnTo>
                  <a:pt x="1155725" y="83819"/>
                </a:lnTo>
                <a:lnTo>
                  <a:pt x="1162456" y="86360"/>
                </a:lnTo>
                <a:lnTo>
                  <a:pt x="1191615" y="105410"/>
                </a:lnTo>
                <a:lnTo>
                  <a:pt x="1196187" y="107950"/>
                </a:lnTo>
                <a:lnTo>
                  <a:pt x="1201089" y="113030"/>
                </a:lnTo>
                <a:lnTo>
                  <a:pt x="1204988" y="116839"/>
                </a:lnTo>
                <a:lnTo>
                  <a:pt x="1207833" y="119380"/>
                </a:lnTo>
                <a:lnTo>
                  <a:pt x="1179918" y="119380"/>
                </a:lnTo>
                <a:lnTo>
                  <a:pt x="1180223" y="120650"/>
                </a:lnTo>
                <a:close/>
              </a:path>
              <a:path w="1227454" h="161289">
                <a:moveTo>
                  <a:pt x="330517" y="36830"/>
                </a:moveTo>
                <a:lnTo>
                  <a:pt x="330657" y="35560"/>
                </a:lnTo>
                <a:lnTo>
                  <a:pt x="339102" y="35560"/>
                </a:lnTo>
                <a:lnTo>
                  <a:pt x="330517" y="36830"/>
                </a:lnTo>
                <a:close/>
              </a:path>
              <a:path w="1227454" h="161289">
                <a:moveTo>
                  <a:pt x="120523" y="83819"/>
                </a:moveTo>
                <a:lnTo>
                  <a:pt x="120802" y="82550"/>
                </a:lnTo>
                <a:lnTo>
                  <a:pt x="123903" y="82550"/>
                </a:lnTo>
                <a:lnTo>
                  <a:pt x="120523" y="83819"/>
                </a:lnTo>
                <a:close/>
              </a:path>
              <a:path w="1227454" h="161289">
                <a:moveTo>
                  <a:pt x="50088" y="118110"/>
                </a:moveTo>
                <a:lnTo>
                  <a:pt x="50368" y="116839"/>
                </a:lnTo>
                <a:lnTo>
                  <a:pt x="51786" y="116839"/>
                </a:lnTo>
                <a:lnTo>
                  <a:pt x="50088" y="118110"/>
                </a:lnTo>
                <a:close/>
              </a:path>
              <a:path w="1227454" h="161289">
                <a:moveTo>
                  <a:pt x="1191996" y="130810"/>
                </a:moveTo>
                <a:lnTo>
                  <a:pt x="1188097" y="127000"/>
                </a:lnTo>
                <a:lnTo>
                  <a:pt x="1188427" y="127000"/>
                </a:lnTo>
                <a:lnTo>
                  <a:pt x="1184186" y="123189"/>
                </a:lnTo>
                <a:lnTo>
                  <a:pt x="1184503" y="123189"/>
                </a:lnTo>
                <a:lnTo>
                  <a:pt x="1179918" y="119380"/>
                </a:lnTo>
                <a:lnTo>
                  <a:pt x="1207833" y="119380"/>
                </a:lnTo>
                <a:lnTo>
                  <a:pt x="1209255" y="120650"/>
                </a:lnTo>
                <a:lnTo>
                  <a:pt x="1212824" y="124460"/>
                </a:lnTo>
                <a:lnTo>
                  <a:pt x="1215656" y="128269"/>
                </a:lnTo>
                <a:lnTo>
                  <a:pt x="1216037" y="129539"/>
                </a:lnTo>
                <a:lnTo>
                  <a:pt x="1191640" y="129539"/>
                </a:lnTo>
                <a:lnTo>
                  <a:pt x="1191996" y="130810"/>
                </a:lnTo>
                <a:close/>
              </a:path>
              <a:path w="1227454" h="161289">
                <a:moveTo>
                  <a:pt x="1218514" y="133350"/>
                </a:moveTo>
                <a:lnTo>
                  <a:pt x="1195197" y="133350"/>
                </a:lnTo>
                <a:lnTo>
                  <a:pt x="1191640" y="129539"/>
                </a:lnTo>
                <a:lnTo>
                  <a:pt x="1216037" y="129539"/>
                </a:lnTo>
                <a:lnTo>
                  <a:pt x="1218514" y="133350"/>
                </a:lnTo>
                <a:close/>
              </a:path>
              <a:path w="1227454" h="161289">
                <a:moveTo>
                  <a:pt x="18846" y="158750"/>
                </a:moveTo>
                <a:lnTo>
                  <a:pt x="0" y="156210"/>
                </a:lnTo>
                <a:lnTo>
                  <a:pt x="571" y="152400"/>
                </a:lnTo>
                <a:lnTo>
                  <a:pt x="736" y="151130"/>
                </a:lnTo>
                <a:lnTo>
                  <a:pt x="1689" y="147319"/>
                </a:lnTo>
                <a:lnTo>
                  <a:pt x="1930" y="147319"/>
                </a:lnTo>
                <a:lnTo>
                  <a:pt x="3238" y="143510"/>
                </a:lnTo>
                <a:lnTo>
                  <a:pt x="3543" y="142239"/>
                </a:lnTo>
                <a:lnTo>
                  <a:pt x="5219" y="138430"/>
                </a:lnTo>
                <a:lnTo>
                  <a:pt x="5562" y="137160"/>
                </a:lnTo>
                <a:lnTo>
                  <a:pt x="7594" y="133350"/>
                </a:lnTo>
                <a:lnTo>
                  <a:pt x="31470" y="133350"/>
                </a:lnTo>
                <a:lnTo>
                  <a:pt x="28371" y="137160"/>
                </a:lnTo>
                <a:lnTo>
                  <a:pt x="28740" y="137160"/>
                </a:lnTo>
                <a:lnTo>
                  <a:pt x="26911" y="139700"/>
                </a:lnTo>
                <a:lnTo>
                  <a:pt x="26365" y="139700"/>
                </a:lnTo>
                <a:lnTo>
                  <a:pt x="23964" y="143510"/>
                </a:lnTo>
                <a:lnTo>
                  <a:pt x="24333" y="143510"/>
                </a:lnTo>
                <a:lnTo>
                  <a:pt x="22970" y="146050"/>
                </a:lnTo>
                <a:lnTo>
                  <a:pt x="22631" y="146050"/>
                </a:lnTo>
                <a:lnTo>
                  <a:pt x="21505" y="148589"/>
                </a:lnTo>
                <a:lnTo>
                  <a:pt x="21247" y="148589"/>
                </a:lnTo>
                <a:lnTo>
                  <a:pt x="19938" y="152400"/>
                </a:lnTo>
                <a:lnTo>
                  <a:pt x="20180" y="152400"/>
                </a:lnTo>
                <a:lnTo>
                  <a:pt x="19553" y="154939"/>
                </a:lnTo>
                <a:lnTo>
                  <a:pt x="19418" y="154939"/>
                </a:lnTo>
                <a:lnTo>
                  <a:pt x="18846" y="158750"/>
                </a:lnTo>
                <a:close/>
              </a:path>
              <a:path w="1227454" h="161289">
                <a:moveTo>
                  <a:pt x="1198029" y="137160"/>
                </a:moveTo>
                <a:lnTo>
                  <a:pt x="1194828" y="133350"/>
                </a:lnTo>
                <a:lnTo>
                  <a:pt x="1218882" y="133350"/>
                </a:lnTo>
                <a:lnTo>
                  <a:pt x="1220287" y="135889"/>
                </a:lnTo>
                <a:lnTo>
                  <a:pt x="1197648" y="135889"/>
                </a:lnTo>
                <a:lnTo>
                  <a:pt x="1198029" y="137160"/>
                </a:lnTo>
                <a:close/>
              </a:path>
              <a:path w="1227454" h="161289">
                <a:moveTo>
                  <a:pt x="1202588" y="143510"/>
                </a:moveTo>
                <a:lnTo>
                  <a:pt x="1200111" y="139700"/>
                </a:lnTo>
                <a:lnTo>
                  <a:pt x="1200492" y="139700"/>
                </a:lnTo>
                <a:lnTo>
                  <a:pt x="1197648" y="135889"/>
                </a:lnTo>
                <a:lnTo>
                  <a:pt x="1220287" y="135889"/>
                </a:lnTo>
                <a:lnTo>
                  <a:pt x="1220990" y="137160"/>
                </a:lnTo>
                <a:lnTo>
                  <a:pt x="1221333" y="138430"/>
                </a:lnTo>
                <a:lnTo>
                  <a:pt x="1223073" y="142239"/>
                </a:lnTo>
                <a:lnTo>
                  <a:pt x="1202220" y="142239"/>
                </a:lnTo>
                <a:lnTo>
                  <a:pt x="1202588" y="143510"/>
                </a:lnTo>
                <a:close/>
              </a:path>
              <a:path w="1227454" h="161289">
                <a:moveTo>
                  <a:pt x="25996" y="140969"/>
                </a:moveTo>
                <a:lnTo>
                  <a:pt x="26365" y="139700"/>
                </a:lnTo>
                <a:lnTo>
                  <a:pt x="26911" y="139700"/>
                </a:lnTo>
                <a:lnTo>
                  <a:pt x="25996" y="140969"/>
                </a:lnTo>
                <a:close/>
              </a:path>
              <a:path w="1227454" h="161289">
                <a:moveTo>
                  <a:pt x="1205712" y="149860"/>
                </a:moveTo>
                <a:lnTo>
                  <a:pt x="1203985" y="146050"/>
                </a:lnTo>
                <a:lnTo>
                  <a:pt x="1204328" y="146050"/>
                </a:lnTo>
                <a:lnTo>
                  <a:pt x="1202220" y="142239"/>
                </a:lnTo>
                <a:lnTo>
                  <a:pt x="1223378" y="142239"/>
                </a:lnTo>
                <a:lnTo>
                  <a:pt x="1224737" y="146050"/>
                </a:lnTo>
                <a:lnTo>
                  <a:pt x="1224991" y="147319"/>
                </a:lnTo>
                <a:lnTo>
                  <a:pt x="1225317" y="148589"/>
                </a:lnTo>
                <a:lnTo>
                  <a:pt x="1205407" y="148589"/>
                </a:lnTo>
                <a:lnTo>
                  <a:pt x="1205712" y="149860"/>
                </a:lnTo>
                <a:close/>
              </a:path>
              <a:path w="1227454" h="161289">
                <a:moveTo>
                  <a:pt x="22288" y="147319"/>
                </a:moveTo>
                <a:lnTo>
                  <a:pt x="22631" y="146050"/>
                </a:lnTo>
                <a:lnTo>
                  <a:pt x="22970" y="146050"/>
                </a:lnTo>
                <a:lnTo>
                  <a:pt x="22288" y="147319"/>
                </a:lnTo>
                <a:close/>
              </a:path>
              <a:path w="1227454" h="161289">
                <a:moveTo>
                  <a:pt x="20942" y="149860"/>
                </a:moveTo>
                <a:lnTo>
                  <a:pt x="21247" y="148589"/>
                </a:lnTo>
                <a:lnTo>
                  <a:pt x="21505" y="148589"/>
                </a:lnTo>
                <a:lnTo>
                  <a:pt x="20942" y="149860"/>
                </a:lnTo>
                <a:close/>
              </a:path>
              <a:path w="1227454" h="161289">
                <a:moveTo>
                  <a:pt x="1207490" y="156210"/>
                </a:moveTo>
                <a:lnTo>
                  <a:pt x="1206512" y="152400"/>
                </a:lnTo>
                <a:lnTo>
                  <a:pt x="1206766" y="152400"/>
                </a:lnTo>
                <a:lnTo>
                  <a:pt x="1205407" y="148589"/>
                </a:lnTo>
                <a:lnTo>
                  <a:pt x="1225317" y="148589"/>
                </a:lnTo>
                <a:lnTo>
                  <a:pt x="1225969" y="151130"/>
                </a:lnTo>
                <a:lnTo>
                  <a:pt x="1226540" y="154939"/>
                </a:lnTo>
                <a:lnTo>
                  <a:pt x="1207300" y="154939"/>
                </a:lnTo>
                <a:lnTo>
                  <a:pt x="1207490" y="156210"/>
                </a:lnTo>
                <a:close/>
              </a:path>
              <a:path w="1227454" h="161289">
                <a:moveTo>
                  <a:pt x="19240" y="156210"/>
                </a:moveTo>
                <a:lnTo>
                  <a:pt x="19418" y="154939"/>
                </a:lnTo>
                <a:lnTo>
                  <a:pt x="19553" y="154939"/>
                </a:lnTo>
                <a:lnTo>
                  <a:pt x="19240" y="156210"/>
                </a:lnTo>
                <a:close/>
              </a:path>
              <a:path w="1227454" h="161289">
                <a:moveTo>
                  <a:pt x="1226896" y="158750"/>
                </a:moveTo>
                <a:lnTo>
                  <a:pt x="1207897" y="158750"/>
                </a:lnTo>
                <a:lnTo>
                  <a:pt x="1207795" y="157480"/>
                </a:lnTo>
                <a:lnTo>
                  <a:pt x="1207300" y="154939"/>
                </a:lnTo>
                <a:lnTo>
                  <a:pt x="1226540" y="154939"/>
                </a:lnTo>
                <a:lnTo>
                  <a:pt x="1226731" y="156210"/>
                </a:lnTo>
                <a:lnTo>
                  <a:pt x="1226832" y="157480"/>
                </a:lnTo>
                <a:lnTo>
                  <a:pt x="1226896" y="158750"/>
                </a:lnTo>
                <a:close/>
              </a:path>
              <a:path w="1227454" h="161289">
                <a:moveTo>
                  <a:pt x="1207845" y="158422"/>
                </a:moveTo>
                <a:lnTo>
                  <a:pt x="1207698" y="157480"/>
                </a:lnTo>
                <a:lnTo>
                  <a:pt x="1207845" y="158422"/>
                </a:lnTo>
                <a:close/>
              </a:path>
              <a:path w="1227454" h="161289">
                <a:moveTo>
                  <a:pt x="1227023" y="161289"/>
                </a:moveTo>
                <a:lnTo>
                  <a:pt x="1207998" y="161289"/>
                </a:lnTo>
                <a:lnTo>
                  <a:pt x="1207845" y="158422"/>
                </a:lnTo>
                <a:lnTo>
                  <a:pt x="1207897" y="158750"/>
                </a:lnTo>
                <a:lnTo>
                  <a:pt x="1226896" y="158750"/>
                </a:lnTo>
                <a:lnTo>
                  <a:pt x="1227023" y="161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65989" y="3029026"/>
            <a:ext cx="935355" cy="126364"/>
          </a:xfrm>
          <a:custGeom>
            <a:avLst/>
            <a:gdLst/>
            <a:ahLst/>
            <a:cxnLst/>
            <a:rect l="l" t="t" r="r" b="b"/>
            <a:pathLst>
              <a:path w="935354" h="126364">
                <a:moveTo>
                  <a:pt x="18846" y="123825"/>
                </a:moveTo>
                <a:lnTo>
                  <a:pt x="0" y="121056"/>
                </a:lnTo>
                <a:lnTo>
                  <a:pt x="431" y="118122"/>
                </a:lnTo>
                <a:lnTo>
                  <a:pt x="596" y="117246"/>
                </a:lnTo>
                <a:lnTo>
                  <a:pt x="23317" y="83947"/>
                </a:lnTo>
                <a:lnTo>
                  <a:pt x="57873" y="62801"/>
                </a:lnTo>
                <a:lnTo>
                  <a:pt x="66027" y="80010"/>
                </a:lnTo>
                <a:lnTo>
                  <a:pt x="61963" y="81940"/>
                </a:lnTo>
                <a:lnTo>
                  <a:pt x="53009" y="86741"/>
                </a:lnTo>
                <a:lnTo>
                  <a:pt x="45597" y="91274"/>
                </a:lnTo>
                <a:lnTo>
                  <a:pt x="45034" y="91617"/>
                </a:lnTo>
                <a:lnTo>
                  <a:pt x="38544" y="96202"/>
                </a:lnTo>
                <a:lnTo>
                  <a:pt x="38074" y="96532"/>
                </a:lnTo>
                <a:lnTo>
                  <a:pt x="35488" y="98615"/>
                </a:lnTo>
                <a:lnTo>
                  <a:pt x="32697" y="101015"/>
                </a:lnTo>
                <a:lnTo>
                  <a:pt x="29806" y="103746"/>
                </a:lnTo>
                <a:lnTo>
                  <a:pt x="27932" y="105740"/>
                </a:lnTo>
                <a:lnTo>
                  <a:pt x="25949" y="108051"/>
                </a:lnTo>
                <a:lnTo>
                  <a:pt x="25552" y="108521"/>
                </a:lnTo>
                <a:lnTo>
                  <a:pt x="24233" y="110324"/>
                </a:lnTo>
                <a:lnTo>
                  <a:pt x="23837" y="110858"/>
                </a:lnTo>
                <a:lnTo>
                  <a:pt x="22774" y="112547"/>
                </a:lnTo>
                <a:lnTo>
                  <a:pt x="22390" y="113144"/>
                </a:lnTo>
                <a:lnTo>
                  <a:pt x="21579" y="114706"/>
                </a:lnTo>
                <a:lnTo>
                  <a:pt x="21209" y="115392"/>
                </a:lnTo>
                <a:lnTo>
                  <a:pt x="20606" y="116814"/>
                </a:lnTo>
                <a:lnTo>
                  <a:pt x="20401" y="117246"/>
                </a:lnTo>
                <a:lnTo>
                  <a:pt x="20308" y="117576"/>
                </a:lnTo>
                <a:lnTo>
                  <a:pt x="19857" y="118872"/>
                </a:lnTo>
                <a:lnTo>
                  <a:pt x="19682" y="119316"/>
                </a:lnTo>
                <a:lnTo>
                  <a:pt x="19610" y="119697"/>
                </a:lnTo>
                <a:lnTo>
                  <a:pt x="19318" y="120891"/>
                </a:lnTo>
                <a:lnTo>
                  <a:pt x="19197" y="121298"/>
                </a:lnTo>
                <a:lnTo>
                  <a:pt x="19147" y="121780"/>
                </a:lnTo>
                <a:lnTo>
                  <a:pt x="18846" y="123825"/>
                </a:lnTo>
                <a:close/>
              </a:path>
              <a:path w="935354" h="126364">
                <a:moveTo>
                  <a:pt x="62199" y="81828"/>
                </a:moveTo>
                <a:lnTo>
                  <a:pt x="62369" y="81737"/>
                </a:lnTo>
                <a:lnTo>
                  <a:pt x="62199" y="81828"/>
                </a:lnTo>
                <a:close/>
              </a:path>
              <a:path w="935354" h="126364">
                <a:moveTo>
                  <a:pt x="61989" y="81940"/>
                </a:moveTo>
                <a:lnTo>
                  <a:pt x="62199" y="81828"/>
                </a:lnTo>
                <a:lnTo>
                  <a:pt x="61989" y="81940"/>
                </a:lnTo>
                <a:close/>
              </a:path>
              <a:path w="935354" h="126364">
                <a:moveTo>
                  <a:pt x="53337" y="86565"/>
                </a:moveTo>
                <a:lnTo>
                  <a:pt x="53466" y="86487"/>
                </a:lnTo>
                <a:lnTo>
                  <a:pt x="53337" y="86565"/>
                </a:lnTo>
                <a:close/>
              </a:path>
              <a:path w="935354" h="126364">
                <a:moveTo>
                  <a:pt x="53049" y="86741"/>
                </a:moveTo>
                <a:lnTo>
                  <a:pt x="53337" y="86565"/>
                </a:lnTo>
                <a:lnTo>
                  <a:pt x="53049" y="86741"/>
                </a:lnTo>
                <a:close/>
              </a:path>
              <a:path w="935354" h="126364">
                <a:moveTo>
                  <a:pt x="45278" y="91469"/>
                </a:moveTo>
                <a:lnTo>
                  <a:pt x="45554" y="91274"/>
                </a:lnTo>
                <a:lnTo>
                  <a:pt x="45278" y="91469"/>
                </a:lnTo>
                <a:close/>
              </a:path>
              <a:path w="935354" h="126364">
                <a:moveTo>
                  <a:pt x="45067" y="91617"/>
                </a:moveTo>
                <a:lnTo>
                  <a:pt x="45278" y="91469"/>
                </a:lnTo>
                <a:lnTo>
                  <a:pt x="45067" y="91617"/>
                </a:lnTo>
                <a:close/>
              </a:path>
              <a:path w="935354" h="126364">
                <a:moveTo>
                  <a:pt x="38328" y="96354"/>
                </a:moveTo>
                <a:lnTo>
                  <a:pt x="38519" y="96202"/>
                </a:lnTo>
                <a:lnTo>
                  <a:pt x="38328" y="96354"/>
                </a:lnTo>
                <a:close/>
              </a:path>
              <a:path w="935354" h="126364">
                <a:moveTo>
                  <a:pt x="38104" y="96532"/>
                </a:moveTo>
                <a:lnTo>
                  <a:pt x="38328" y="96354"/>
                </a:lnTo>
                <a:lnTo>
                  <a:pt x="38104" y="96532"/>
                </a:lnTo>
                <a:close/>
              </a:path>
              <a:path w="935354" h="126364">
                <a:moveTo>
                  <a:pt x="35153" y="98882"/>
                </a:moveTo>
                <a:lnTo>
                  <a:pt x="35458" y="98615"/>
                </a:lnTo>
                <a:lnTo>
                  <a:pt x="35153" y="98882"/>
                </a:lnTo>
                <a:close/>
              </a:path>
              <a:path w="935354" h="126364">
                <a:moveTo>
                  <a:pt x="32460" y="101221"/>
                </a:moveTo>
                <a:lnTo>
                  <a:pt x="32677" y="101015"/>
                </a:lnTo>
                <a:lnTo>
                  <a:pt x="32460" y="101221"/>
                </a:lnTo>
                <a:close/>
              </a:path>
              <a:path w="935354" h="126364">
                <a:moveTo>
                  <a:pt x="32356" y="101320"/>
                </a:moveTo>
                <a:close/>
              </a:path>
              <a:path w="935354" h="126364">
                <a:moveTo>
                  <a:pt x="29992" y="103569"/>
                </a:moveTo>
                <a:lnTo>
                  <a:pt x="30162" y="103390"/>
                </a:lnTo>
                <a:lnTo>
                  <a:pt x="29992" y="103569"/>
                </a:lnTo>
                <a:close/>
              </a:path>
              <a:path w="935354" h="126364">
                <a:moveTo>
                  <a:pt x="29824" y="103746"/>
                </a:moveTo>
                <a:lnTo>
                  <a:pt x="29992" y="103569"/>
                </a:lnTo>
                <a:lnTo>
                  <a:pt x="29824" y="103746"/>
                </a:lnTo>
                <a:close/>
              </a:path>
              <a:path w="935354" h="126364">
                <a:moveTo>
                  <a:pt x="27657" y="106029"/>
                </a:moveTo>
                <a:lnTo>
                  <a:pt x="27901" y="105740"/>
                </a:lnTo>
                <a:lnTo>
                  <a:pt x="27657" y="106029"/>
                </a:lnTo>
                <a:close/>
              </a:path>
              <a:path w="935354" h="126364">
                <a:moveTo>
                  <a:pt x="27558" y="106146"/>
                </a:moveTo>
                <a:close/>
              </a:path>
              <a:path w="935354" h="126364">
                <a:moveTo>
                  <a:pt x="25713" y="108330"/>
                </a:moveTo>
                <a:lnTo>
                  <a:pt x="25920" y="108051"/>
                </a:lnTo>
                <a:lnTo>
                  <a:pt x="25713" y="108330"/>
                </a:lnTo>
                <a:close/>
              </a:path>
              <a:path w="935354" h="126364">
                <a:moveTo>
                  <a:pt x="25571" y="108521"/>
                </a:moveTo>
                <a:lnTo>
                  <a:pt x="25713" y="108330"/>
                </a:lnTo>
                <a:lnTo>
                  <a:pt x="25571" y="108521"/>
                </a:lnTo>
                <a:close/>
              </a:path>
              <a:path w="935354" h="126364">
                <a:moveTo>
                  <a:pt x="24025" y="110605"/>
                </a:moveTo>
                <a:lnTo>
                  <a:pt x="24206" y="110324"/>
                </a:lnTo>
                <a:lnTo>
                  <a:pt x="24025" y="110605"/>
                </a:lnTo>
                <a:close/>
              </a:path>
              <a:path w="935354" h="126364">
                <a:moveTo>
                  <a:pt x="23862" y="110858"/>
                </a:moveTo>
                <a:lnTo>
                  <a:pt x="24025" y="110605"/>
                </a:lnTo>
                <a:lnTo>
                  <a:pt x="23862" y="110858"/>
                </a:lnTo>
                <a:close/>
              </a:path>
              <a:path w="935354" h="126364">
                <a:moveTo>
                  <a:pt x="22390" y="113144"/>
                </a:moveTo>
                <a:lnTo>
                  <a:pt x="22745" y="112547"/>
                </a:lnTo>
                <a:lnTo>
                  <a:pt x="22595" y="112825"/>
                </a:lnTo>
                <a:lnTo>
                  <a:pt x="22390" y="113144"/>
                </a:lnTo>
                <a:close/>
              </a:path>
              <a:path w="935354" h="126364">
                <a:moveTo>
                  <a:pt x="22595" y="112825"/>
                </a:moveTo>
                <a:lnTo>
                  <a:pt x="22745" y="112547"/>
                </a:lnTo>
                <a:lnTo>
                  <a:pt x="22595" y="112825"/>
                </a:lnTo>
                <a:close/>
              </a:path>
              <a:path w="935354" h="126364">
                <a:moveTo>
                  <a:pt x="22423" y="113144"/>
                </a:moveTo>
                <a:lnTo>
                  <a:pt x="22595" y="112825"/>
                </a:lnTo>
                <a:lnTo>
                  <a:pt x="22423" y="113144"/>
                </a:lnTo>
                <a:close/>
              </a:path>
              <a:path w="935354" h="126364">
                <a:moveTo>
                  <a:pt x="21209" y="115392"/>
                </a:moveTo>
                <a:lnTo>
                  <a:pt x="21539" y="114706"/>
                </a:lnTo>
                <a:lnTo>
                  <a:pt x="21356" y="115118"/>
                </a:lnTo>
                <a:lnTo>
                  <a:pt x="21209" y="115392"/>
                </a:lnTo>
                <a:close/>
              </a:path>
              <a:path w="935354" h="126364">
                <a:moveTo>
                  <a:pt x="21356" y="115118"/>
                </a:moveTo>
                <a:lnTo>
                  <a:pt x="21539" y="114706"/>
                </a:lnTo>
                <a:lnTo>
                  <a:pt x="21356" y="115118"/>
                </a:lnTo>
                <a:close/>
              </a:path>
              <a:path w="935354" h="126364">
                <a:moveTo>
                  <a:pt x="21235" y="115392"/>
                </a:moveTo>
                <a:lnTo>
                  <a:pt x="21356" y="115118"/>
                </a:lnTo>
                <a:lnTo>
                  <a:pt x="21235" y="115392"/>
                </a:lnTo>
                <a:close/>
              </a:path>
              <a:path w="935354" h="126364">
                <a:moveTo>
                  <a:pt x="20269" y="117576"/>
                </a:moveTo>
                <a:lnTo>
                  <a:pt x="20574" y="116814"/>
                </a:lnTo>
                <a:lnTo>
                  <a:pt x="20415" y="117246"/>
                </a:lnTo>
                <a:lnTo>
                  <a:pt x="20269" y="117576"/>
                </a:lnTo>
                <a:close/>
              </a:path>
              <a:path w="935354" h="126364">
                <a:moveTo>
                  <a:pt x="20454" y="117157"/>
                </a:moveTo>
                <a:lnTo>
                  <a:pt x="20574" y="116814"/>
                </a:lnTo>
                <a:lnTo>
                  <a:pt x="20454" y="117157"/>
                </a:lnTo>
                <a:close/>
              </a:path>
              <a:path w="935354" h="126364">
                <a:moveTo>
                  <a:pt x="20308" y="117576"/>
                </a:moveTo>
                <a:lnTo>
                  <a:pt x="20454" y="117157"/>
                </a:lnTo>
                <a:lnTo>
                  <a:pt x="20308" y="117576"/>
                </a:lnTo>
                <a:close/>
              </a:path>
              <a:path w="935354" h="126364">
                <a:moveTo>
                  <a:pt x="19570" y="119697"/>
                </a:moveTo>
                <a:lnTo>
                  <a:pt x="19812" y="118872"/>
                </a:lnTo>
                <a:lnTo>
                  <a:pt x="19703" y="119316"/>
                </a:lnTo>
                <a:lnTo>
                  <a:pt x="19570" y="119697"/>
                </a:lnTo>
                <a:close/>
              </a:path>
              <a:path w="935354" h="126364">
                <a:moveTo>
                  <a:pt x="19703" y="119316"/>
                </a:moveTo>
                <a:lnTo>
                  <a:pt x="19812" y="118872"/>
                </a:lnTo>
                <a:lnTo>
                  <a:pt x="19703" y="119316"/>
                </a:lnTo>
                <a:close/>
              </a:path>
              <a:path w="935354" h="126364">
                <a:moveTo>
                  <a:pt x="19610" y="119697"/>
                </a:moveTo>
                <a:lnTo>
                  <a:pt x="19703" y="119316"/>
                </a:lnTo>
                <a:lnTo>
                  <a:pt x="19610" y="119697"/>
                </a:lnTo>
                <a:close/>
              </a:path>
              <a:path w="935354" h="126364">
                <a:moveTo>
                  <a:pt x="19100" y="121780"/>
                </a:moveTo>
                <a:lnTo>
                  <a:pt x="19278" y="120891"/>
                </a:lnTo>
                <a:lnTo>
                  <a:pt x="19218" y="121298"/>
                </a:lnTo>
                <a:lnTo>
                  <a:pt x="19100" y="121780"/>
                </a:lnTo>
                <a:close/>
              </a:path>
              <a:path w="935354" h="126364">
                <a:moveTo>
                  <a:pt x="19218" y="121298"/>
                </a:moveTo>
                <a:lnTo>
                  <a:pt x="19278" y="120891"/>
                </a:lnTo>
                <a:lnTo>
                  <a:pt x="19218" y="121298"/>
                </a:lnTo>
                <a:close/>
              </a:path>
              <a:path w="935354" h="126364">
                <a:moveTo>
                  <a:pt x="19147" y="121780"/>
                </a:moveTo>
                <a:lnTo>
                  <a:pt x="19218" y="121298"/>
                </a:lnTo>
                <a:lnTo>
                  <a:pt x="19147" y="121780"/>
                </a:lnTo>
                <a:close/>
              </a:path>
              <a:path w="935354" h="126364">
                <a:moveTo>
                  <a:pt x="118198" y="60299"/>
                </a:moveTo>
                <a:lnTo>
                  <a:pt x="112496" y="42113"/>
                </a:lnTo>
                <a:lnTo>
                  <a:pt x="115138" y="41300"/>
                </a:lnTo>
                <a:lnTo>
                  <a:pt x="129730" y="37134"/>
                </a:lnTo>
                <a:lnTo>
                  <a:pt x="145059" y="33172"/>
                </a:lnTo>
                <a:lnTo>
                  <a:pt x="161086" y="29400"/>
                </a:lnTo>
                <a:lnTo>
                  <a:pt x="177774" y="25819"/>
                </a:lnTo>
                <a:lnTo>
                  <a:pt x="187553" y="23914"/>
                </a:lnTo>
                <a:lnTo>
                  <a:pt x="191185" y="42608"/>
                </a:lnTo>
                <a:lnTo>
                  <a:pt x="181419" y="44513"/>
                </a:lnTo>
                <a:lnTo>
                  <a:pt x="165074" y="48018"/>
                </a:lnTo>
                <a:lnTo>
                  <a:pt x="149435" y="51714"/>
                </a:lnTo>
                <a:lnTo>
                  <a:pt x="134518" y="55575"/>
                </a:lnTo>
                <a:lnTo>
                  <a:pt x="120345" y="59613"/>
                </a:lnTo>
                <a:lnTo>
                  <a:pt x="118198" y="60299"/>
                </a:lnTo>
                <a:close/>
              </a:path>
              <a:path w="935354" h="126364">
                <a:moveTo>
                  <a:pt x="181421" y="44513"/>
                </a:moveTo>
                <a:lnTo>
                  <a:pt x="181597" y="44475"/>
                </a:lnTo>
                <a:lnTo>
                  <a:pt x="181421" y="44513"/>
                </a:lnTo>
                <a:close/>
              </a:path>
              <a:path w="935354" h="126364">
                <a:moveTo>
                  <a:pt x="181419" y="44513"/>
                </a:moveTo>
                <a:close/>
              </a:path>
              <a:path w="935354" h="126364">
                <a:moveTo>
                  <a:pt x="165103" y="48018"/>
                </a:moveTo>
                <a:lnTo>
                  <a:pt x="165265" y="47980"/>
                </a:lnTo>
                <a:lnTo>
                  <a:pt x="165103" y="48018"/>
                </a:lnTo>
                <a:close/>
              </a:path>
              <a:path w="935354" h="126364">
                <a:moveTo>
                  <a:pt x="149505" y="51696"/>
                </a:moveTo>
                <a:lnTo>
                  <a:pt x="149643" y="51663"/>
                </a:lnTo>
                <a:lnTo>
                  <a:pt x="149505" y="51696"/>
                </a:lnTo>
                <a:close/>
              </a:path>
              <a:path w="935354" h="126364">
                <a:moveTo>
                  <a:pt x="149435" y="51714"/>
                </a:moveTo>
                <a:close/>
              </a:path>
              <a:path w="935354" h="126364">
                <a:moveTo>
                  <a:pt x="134555" y="55575"/>
                </a:moveTo>
                <a:lnTo>
                  <a:pt x="134734" y="55524"/>
                </a:lnTo>
                <a:lnTo>
                  <a:pt x="134555" y="55575"/>
                </a:lnTo>
                <a:close/>
              </a:path>
              <a:path w="935354" h="126364">
                <a:moveTo>
                  <a:pt x="120384" y="59613"/>
                </a:moveTo>
                <a:lnTo>
                  <a:pt x="120586" y="59550"/>
                </a:lnTo>
                <a:lnTo>
                  <a:pt x="120384" y="59613"/>
                </a:lnTo>
                <a:close/>
              </a:path>
              <a:path w="935354" h="126364">
                <a:moveTo>
                  <a:pt x="247091" y="33350"/>
                </a:moveTo>
                <a:lnTo>
                  <a:pt x="290614" y="8813"/>
                </a:lnTo>
                <a:lnTo>
                  <a:pt x="320662" y="5994"/>
                </a:lnTo>
                <a:lnTo>
                  <a:pt x="322262" y="24980"/>
                </a:lnTo>
                <a:lnTo>
                  <a:pt x="313041" y="25755"/>
                </a:lnTo>
                <a:lnTo>
                  <a:pt x="292494" y="27774"/>
                </a:lnTo>
                <a:lnTo>
                  <a:pt x="272607" y="30010"/>
                </a:lnTo>
                <a:lnTo>
                  <a:pt x="253373" y="32461"/>
                </a:lnTo>
                <a:lnTo>
                  <a:pt x="247091" y="33350"/>
                </a:lnTo>
                <a:close/>
              </a:path>
              <a:path w="935354" h="126364">
                <a:moveTo>
                  <a:pt x="312889" y="25768"/>
                </a:moveTo>
                <a:lnTo>
                  <a:pt x="313041" y="25755"/>
                </a:lnTo>
                <a:lnTo>
                  <a:pt x="312889" y="25768"/>
                </a:lnTo>
                <a:close/>
              </a:path>
              <a:path w="935354" h="126364">
                <a:moveTo>
                  <a:pt x="292592" y="27763"/>
                </a:moveTo>
                <a:close/>
              </a:path>
              <a:path w="935354" h="126364">
                <a:moveTo>
                  <a:pt x="292494" y="27774"/>
                </a:moveTo>
                <a:close/>
              </a:path>
              <a:path w="935354" h="126364">
                <a:moveTo>
                  <a:pt x="272607" y="30010"/>
                </a:moveTo>
                <a:close/>
              </a:path>
              <a:path w="935354" h="126364">
                <a:moveTo>
                  <a:pt x="253174" y="32486"/>
                </a:moveTo>
                <a:lnTo>
                  <a:pt x="253314" y="32461"/>
                </a:lnTo>
                <a:lnTo>
                  <a:pt x="253174" y="32486"/>
                </a:lnTo>
                <a:close/>
              </a:path>
              <a:path w="935354" h="126364">
                <a:moveTo>
                  <a:pt x="378904" y="21158"/>
                </a:moveTo>
                <a:lnTo>
                  <a:pt x="420903" y="508"/>
                </a:lnTo>
                <a:lnTo>
                  <a:pt x="454583" y="0"/>
                </a:lnTo>
                <a:lnTo>
                  <a:pt x="454710" y="19050"/>
                </a:lnTo>
                <a:lnTo>
                  <a:pt x="444309" y="19113"/>
                </a:lnTo>
                <a:lnTo>
                  <a:pt x="422040" y="19545"/>
                </a:lnTo>
                <a:lnTo>
                  <a:pt x="421513" y="19545"/>
                </a:lnTo>
                <a:lnTo>
                  <a:pt x="399316" y="20256"/>
                </a:lnTo>
                <a:lnTo>
                  <a:pt x="378904" y="21158"/>
                </a:lnTo>
                <a:close/>
              </a:path>
              <a:path w="935354" h="126364">
                <a:moveTo>
                  <a:pt x="444182" y="19126"/>
                </a:moveTo>
                <a:lnTo>
                  <a:pt x="444309" y="19113"/>
                </a:lnTo>
                <a:lnTo>
                  <a:pt x="445937" y="19113"/>
                </a:lnTo>
                <a:lnTo>
                  <a:pt x="444182" y="19126"/>
                </a:lnTo>
                <a:close/>
              </a:path>
              <a:path w="935354" h="126364">
                <a:moveTo>
                  <a:pt x="421386" y="19558"/>
                </a:moveTo>
                <a:lnTo>
                  <a:pt x="422040" y="19545"/>
                </a:lnTo>
                <a:lnTo>
                  <a:pt x="421386" y="19558"/>
                </a:lnTo>
                <a:close/>
              </a:path>
              <a:path w="935354" h="126364">
                <a:moveTo>
                  <a:pt x="398919" y="20269"/>
                </a:moveTo>
                <a:lnTo>
                  <a:pt x="399316" y="20256"/>
                </a:lnTo>
                <a:lnTo>
                  <a:pt x="398919" y="20269"/>
                </a:lnTo>
                <a:close/>
              </a:path>
              <a:path w="935354" h="126364">
                <a:moveTo>
                  <a:pt x="536790" y="20307"/>
                </a:moveTo>
                <a:lnTo>
                  <a:pt x="513867" y="19570"/>
                </a:lnTo>
                <a:lnTo>
                  <a:pt x="511606" y="19519"/>
                </a:lnTo>
                <a:lnTo>
                  <a:pt x="511975" y="482"/>
                </a:lnTo>
                <a:lnTo>
                  <a:pt x="514477" y="533"/>
                </a:lnTo>
                <a:lnTo>
                  <a:pt x="537400" y="1270"/>
                </a:lnTo>
                <a:lnTo>
                  <a:pt x="560209" y="2298"/>
                </a:lnTo>
                <a:lnTo>
                  <a:pt x="582371" y="3594"/>
                </a:lnTo>
                <a:lnTo>
                  <a:pt x="588581" y="4038"/>
                </a:lnTo>
                <a:lnTo>
                  <a:pt x="587418" y="20294"/>
                </a:lnTo>
                <a:lnTo>
                  <a:pt x="536676" y="20294"/>
                </a:lnTo>
                <a:close/>
              </a:path>
              <a:path w="935354" h="126364">
                <a:moveTo>
                  <a:pt x="559231" y="21323"/>
                </a:moveTo>
                <a:lnTo>
                  <a:pt x="536676" y="20294"/>
                </a:lnTo>
                <a:lnTo>
                  <a:pt x="587418" y="20294"/>
                </a:lnTo>
                <a:lnTo>
                  <a:pt x="587346" y="21310"/>
                </a:lnTo>
                <a:lnTo>
                  <a:pt x="559104" y="21310"/>
                </a:lnTo>
                <a:close/>
              </a:path>
              <a:path w="935354" h="126364">
                <a:moveTo>
                  <a:pt x="587222" y="23037"/>
                </a:moveTo>
                <a:lnTo>
                  <a:pt x="581139" y="22593"/>
                </a:lnTo>
                <a:lnTo>
                  <a:pt x="559104" y="21310"/>
                </a:lnTo>
                <a:lnTo>
                  <a:pt x="587346" y="21310"/>
                </a:lnTo>
                <a:lnTo>
                  <a:pt x="587222" y="23037"/>
                </a:lnTo>
                <a:close/>
              </a:path>
              <a:path w="935354" h="126364">
                <a:moveTo>
                  <a:pt x="720445" y="28028"/>
                </a:moveTo>
                <a:lnTo>
                  <a:pt x="644563" y="28016"/>
                </a:lnTo>
                <a:lnTo>
                  <a:pt x="643889" y="27952"/>
                </a:lnTo>
                <a:lnTo>
                  <a:pt x="645782" y="9004"/>
                </a:lnTo>
                <a:lnTo>
                  <a:pt x="687057" y="14008"/>
                </a:lnTo>
                <a:lnTo>
                  <a:pt x="721855" y="19329"/>
                </a:lnTo>
                <a:lnTo>
                  <a:pt x="720445" y="28028"/>
                </a:lnTo>
                <a:close/>
              </a:path>
              <a:path w="935354" h="126364">
                <a:moveTo>
                  <a:pt x="720070" y="30340"/>
                </a:moveTo>
                <a:lnTo>
                  <a:pt x="664734" y="30327"/>
                </a:lnTo>
                <a:lnTo>
                  <a:pt x="644594" y="28019"/>
                </a:lnTo>
                <a:lnTo>
                  <a:pt x="720445" y="28028"/>
                </a:lnTo>
                <a:lnTo>
                  <a:pt x="720070" y="30340"/>
                </a:lnTo>
                <a:close/>
              </a:path>
              <a:path w="935354" h="126364">
                <a:moveTo>
                  <a:pt x="719659" y="32880"/>
                </a:moveTo>
                <a:lnTo>
                  <a:pt x="684355" y="32867"/>
                </a:lnTo>
                <a:lnTo>
                  <a:pt x="664705" y="30327"/>
                </a:lnTo>
                <a:lnTo>
                  <a:pt x="664844" y="30340"/>
                </a:lnTo>
                <a:lnTo>
                  <a:pt x="720070" y="30340"/>
                </a:lnTo>
                <a:lnTo>
                  <a:pt x="719659" y="32880"/>
                </a:lnTo>
                <a:close/>
              </a:path>
              <a:path w="935354" h="126364">
                <a:moveTo>
                  <a:pt x="718807" y="38138"/>
                </a:moveTo>
                <a:lnTo>
                  <a:pt x="703338" y="35623"/>
                </a:lnTo>
                <a:lnTo>
                  <a:pt x="684314" y="32867"/>
                </a:lnTo>
                <a:lnTo>
                  <a:pt x="684453" y="32880"/>
                </a:lnTo>
                <a:lnTo>
                  <a:pt x="719659" y="32880"/>
                </a:lnTo>
                <a:lnTo>
                  <a:pt x="718807" y="38138"/>
                </a:lnTo>
                <a:close/>
              </a:path>
              <a:path w="935354" h="126364">
                <a:moveTo>
                  <a:pt x="852858" y="52654"/>
                </a:moveTo>
                <a:lnTo>
                  <a:pt x="789012" y="52654"/>
                </a:lnTo>
                <a:lnTo>
                  <a:pt x="774153" y="49072"/>
                </a:lnTo>
                <a:lnTo>
                  <a:pt x="778624" y="30543"/>
                </a:lnTo>
                <a:lnTo>
                  <a:pt x="793686" y="34188"/>
                </a:lnTo>
                <a:lnTo>
                  <a:pt x="837603" y="47028"/>
                </a:lnTo>
                <a:lnTo>
                  <a:pt x="852893" y="52565"/>
                </a:lnTo>
                <a:close/>
              </a:path>
              <a:path w="935354" h="126364">
                <a:moveTo>
                  <a:pt x="851288" y="56629"/>
                </a:moveTo>
                <a:lnTo>
                  <a:pt x="803973" y="56629"/>
                </a:lnTo>
                <a:lnTo>
                  <a:pt x="788797" y="52603"/>
                </a:lnTo>
                <a:lnTo>
                  <a:pt x="789012" y="52654"/>
                </a:lnTo>
                <a:lnTo>
                  <a:pt x="852858" y="52654"/>
                </a:lnTo>
                <a:lnTo>
                  <a:pt x="851288" y="56629"/>
                </a:lnTo>
                <a:close/>
              </a:path>
              <a:path w="935354" h="126364">
                <a:moveTo>
                  <a:pt x="849653" y="60769"/>
                </a:moveTo>
                <a:lnTo>
                  <a:pt x="818134" y="60769"/>
                </a:lnTo>
                <a:lnTo>
                  <a:pt x="803851" y="56596"/>
                </a:lnTo>
                <a:lnTo>
                  <a:pt x="851288" y="56629"/>
                </a:lnTo>
                <a:lnTo>
                  <a:pt x="849653" y="60769"/>
                </a:lnTo>
                <a:close/>
              </a:path>
              <a:path w="935354" h="126364">
                <a:moveTo>
                  <a:pt x="847957" y="65062"/>
                </a:moveTo>
                <a:lnTo>
                  <a:pt x="831481" y="65062"/>
                </a:lnTo>
                <a:lnTo>
                  <a:pt x="818087" y="60755"/>
                </a:lnTo>
                <a:lnTo>
                  <a:pt x="849653" y="60769"/>
                </a:lnTo>
                <a:lnTo>
                  <a:pt x="847957" y="65062"/>
                </a:lnTo>
                <a:close/>
              </a:path>
              <a:path w="935354" h="126364">
                <a:moveTo>
                  <a:pt x="846197" y="69519"/>
                </a:moveTo>
                <a:lnTo>
                  <a:pt x="843991" y="69519"/>
                </a:lnTo>
                <a:lnTo>
                  <a:pt x="831306" y="65005"/>
                </a:lnTo>
                <a:lnTo>
                  <a:pt x="831481" y="65062"/>
                </a:lnTo>
                <a:lnTo>
                  <a:pt x="847957" y="65062"/>
                </a:lnTo>
                <a:lnTo>
                  <a:pt x="846197" y="69519"/>
                </a:lnTo>
                <a:close/>
              </a:path>
              <a:path w="935354" h="126364">
                <a:moveTo>
                  <a:pt x="845896" y="70281"/>
                </a:moveTo>
                <a:lnTo>
                  <a:pt x="843829" y="69462"/>
                </a:lnTo>
                <a:lnTo>
                  <a:pt x="843991" y="69519"/>
                </a:lnTo>
                <a:lnTo>
                  <a:pt x="846197" y="69519"/>
                </a:lnTo>
                <a:lnTo>
                  <a:pt x="845896" y="70281"/>
                </a:lnTo>
                <a:close/>
              </a:path>
              <a:path w="935354" h="126364">
                <a:moveTo>
                  <a:pt x="925325" y="98386"/>
                </a:moveTo>
                <a:lnTo>
                  <a:pt x="898956" y="98386"/>
                </a:lnTo>
                <a:lnTo>
                  <a:pt x="898652" y="98132"/>
                </a:lnTo>
                <a:lnTo>
                  <a:pt x="895489" y="95681"/>
                </a:lnTo>
                <a:lnTo>
                  <a:pt x="894600" y="95059"/>
                </a:lnTo>
                <a:lnTo>
                  <a:pt x="905713" y="79578"/>
                </a:lnTo>
                <a:lnTo>
                  <a:pt x="907199" y="80657"/>
                </a:lnTo>
                <a:lnTo>
                  <a:pt x="910983" y="83616"/>
                </a:lnTo>
                <a:lnTo>
                  <a:pt x="914539" y="86652"/>
                </a:lnTo>
                <a:lnTo>
                  <a:pt x="917498" y="89420"/>
                </a:lnTo>
                <a:lnTo>
                  <a:pt x="920902" y="92951"/>
                </a:lnTo>
                <a:lnTo>
                  <a:pt x="923696" y="96227"/>
                </a:lnTo>
                <a:lnTo>
                  <a:pt x="925325" y="98386"/>
                </a:lnTo>
                <a:close/>
              </a:path>
              <a:path w="935354" h="126364">
                <a:moveTo>
                  <a:pt x="895781" y="95910"/>
                </a:moveTo>
                <a:lnTo>
                  <a:pt x="895464" y="95681"/>
                </a:lnTo>
                <a:lnTo>
                  <a:pt x="895781" y="95910"/>
                </a:lnTo>
                <a:close/>
              </a:path>
              <a:path w="935354" h="126364">
                <a:moveTo>
                  <a:pt x="898884" y="98330"/>
                </a:moveTo>
                <a:lnTo>
                  <a:pt x="898631" y="98132"/>
                </a:lnTo>
                <a:lnTo>
                  <a:pt x="898884" y="98330"/>
                </a:lnTo>
                <a:close/>
              </a:path>
              <a:path w="935354" h="126364">
                <a:moveTo>
                  <a:pt x="927050" y="100863"/>
                </a:moveTo>
                <a:lnTo>
                  <a:pt x="901865" y="100863"/>
                </a:lnTo>
                <a:lnTo>
                  <a:pt x="898884" y="98330"/>
                </a:lnTo>
                <a:lnTo>
                  <a:pt x="925325" y="98386"/>
                </a:lnTo>
                <a:lnTo>
                  <a:pt x="926223" y="99606"/>
                </a:lnTo>
                <a:lnTo>
                  <a:pt x="927050" y="100863"/>
                </a:lnTo>
                <a:close/>
              </a:path>
              <a:path w="935354" h="126364">
                <a:moveTo>
                  <a:pt x="928611" y="103327"/>
                </a:moveTo>
                <a:lnTo>
                  <a:pt x="904481" y="103327"/>
                </a:lnTo>
                <a:lnTo>
                  <a:pt x="904138" y="102984"/>
                </a:lnTo>
                <a:lnTo>
                  <a:pt x="901669" y="100696"/>
                </a:lnTo>
                <a:lnTo>
                  <a:pt x="901865" y="100863"/>
                </a:lnTo>
                <a:lnTo>
                  <a:pt x="927050" y="100863"/>
                </a:lnTo>
                <a:lnTo>
                  <a:pt x="928103" y="102463"/>
                </a:lnTo>
                <a:lnTo>
                  <a:pt x="928611" y="103327"/>
                </a:lnTo>
                <a:close/>
              </a:path>
              <a:path w="935354" h="126364">
                <a:moveTo>
                  <a:pt x="904354" y="103208"/>
                </a:moveTo>
                <a:lnTo>
                  <a:pt x="904114" y="102984"/>
                </a:lnTo>
                <a:lnTo>
                  <a:pt x="904354" y="103208"/>
                </a:lnTo>
                <a:close/>
              </a:path>
              <a:path w="935354" h="126364">
                <a:moveTo>
                  <a:pt x="929966" y="105778"/>
                </a:moveTo>
                <a:lnTo>
                  <a:pt x="906830" y="105778"/>
                </a:lnTo>
                <a:lnTo>
                  <a:pt x="906462" y="105371"/>
                </a:lnTo>
                <a:lnTo>
                  <a:pt x="904354" y="103208"/>
                </a:lnTo>
                <a:lnTo>
                  <a:pt x="928611" y="103327"/>
                </a:lnTo>
                <a:lnTo>
                  <a:pt x="929966" y="105778"/>
                </a:lnTo>
                <a:close/>
              </a:path>
              <a:path w="935354" h="126364">
                <a:moveTo>
                  <a:pt x="906656" y="105597"/>
                </a:moveTo>
                <a:lnTo>
                  <a:pt x="906439" y="105371"/>
                </a:lnTo>
                <a:lnTo>
                  <a:pt x="906656" y="105597"/>
                </a:lnTo>
                <a:close/>
              </a:path>
              <a:path w="935354" h="126364">
                <a:moveTo>
                  <a:pt x="931105" y="108191"/>
                </a:moveTo>
                <a:lnTo>
                  <a:pt x="908888" y="108191"/>
                </a:lnTo>
                <a:lnTo>
                  <a:pt x="906656" y="105597"/>
                </a:lnTo>
                <a:lnTo>
                  <a:pt x="906830" y="105778"/>
                </a:lnTo>
                <a:lnTo>
                  <a:pt x="929966" y="105778"/>
                </a:lnTo>
                <a:lnTo>
                  <a:pt x="930414" y="106654"/>
                </a:lnTo>
                <a:lnTo>
                  <a:pt x="931105" y="108191"/>
                </a:lnTo>
                <a:close/>
              </a:path>
              <a:path w="935354" h="126364">
                <a:moveTo>
                  <a:pt x="932112" y="110578"/>
                </a:moveTo>
                <a:lnTo>
                  <a:pt x="910666" y="110578"/>
                </a:lnTo>
                <a:lnTo>
                  <a:pt x="910285" y="110045"/>
                </a:lnTo>
                <a:lnTo>
                  <a:pt x="908599" y="107855"/>
                </a:lnTo>
                <a:lnTo>
                  <a:pt x="908888" y="108191"/>
                </a:lnTo>
                <a:lnTo>
                  <a:pt x="931105" y="108191"/>
                </a:lnTo>
                <a:lnTo>
                  <a:pt x="931722" y="109562"/>
                </a:lnTo>
                <a:lnTo>
                  <a:pt x="932112" y="110578"/>
                </a:lnTo>
                <a:close/>
              </a:path>
              <a:path w="935354" h="126364">
                <a:moveTo>
                  <a:pt x="910440" y="110280"/>
                </a:moveTo>
                <a:lnTo>
                  <a:pt x="910261" y="110045"/>
                </a:lnTo>
                <a:lnTo>
                  <a:pt x="910440" y="110280"/>
                </a:lnTo>
                <a:close/>
              </a:path>
              <a:path w="935354" h="126364">
                <a:moveTo>
                  <a:pt x="932927" y="112903"/>
                </a:moveTo>
                <a:lnTo>
                  <a:pt x="912164" y="112903"/>
                </a:lnTo>
                <a:lnTo>
                  <a:pt x="911796" y="112293"/>
                </a:lnTo>
                <a:lnTo>
                  <a:pt x="910440" y="110280"/>
                </a:lnTo>
                <a:lnTo>
                  <a:pt x="910666" y="110578"/>
                </a:lnTo>
                <a:lnTo>
                  <a:pt x="932112" y="110578"/>
                </a:lnTo>
                <a:lnTo>
                  <a:pt x="932927" y="112903"/>
                </a:lnTo>
                <a:close/>
              </a:path>
              <a:path w="935354" h="126364">
                <a:moveTo>
                  <a:pt x="911968" y="112604"/>
                </a:moveTo>
                <a:lnTo>
                  <a:pt x="911763" y="112293"/>
                </a:lnTo>
                <a:lnTo>
                  <a:pt x="911968" y="112604"/>
                </a:lnTo>
                <a:close/>
              </a:path>
              <a:path w="935354" h="126364">
                <a:moveTo>
                  <a:pt x="912164" y="112903"/>
                </a:moveTo>
                <a:lnTo>
                  <a:pt x="911968" y="112604"/>
                </a:lnTo>
                <a:lnTo>
                  <a:pt x="911796" y="112293"/>
                </a:lnTo>
                <a:lnTo>
                  <a:pt x="912164" y="112903"/>
                </a:lnTo>
                <a:close/>
              </a:path>
              <a:path w="935354" h="126364">
                <a:moveTo>
                  <a:pt x="933584" y="115189"/>
                </a:moveTo>
                <a:lnTo>
                  <a:pt x="913396" y="115189"/>
                </a:lnTo>
                <a:lnTo>
                  <a:pt x="913053" y="114503"/>
                </a:lnTo>
                <a:lnTo>
                  <a:pt x="911968" y="112604"/>
                </a:lnTo>
                <a:lnTo>
                  <a:pt x="912164" y="112903"/>
                </a:lnTo>
                <a:lnTo>
                  <a:pt x="932927" y="112903"/>
                </a:lnTo>
                <a:lnTo>
                  <a:pt x="933310" y="114109"/>
                </a:lnTo>
                <a:lnTo>
                  <a:pt x="933584" y="115189"/>
                </a:lnTo>
                <a:close/>
              </a:path>
              <a:path w="935354" h="126364">
                <a:moveTo>
                  <a:pt x="913211" y="114854"/>
                </a:moveTo>
                <a:lnTo>
                  <a:pt x="913017" y="114503"/>
                </a:lnTo>
                <a:lnTo>
                  <a:pt x="913211" y="114854"/>
                </a:lnTo>
                <a:close/>
              </a:path>
              <a:path w="935354" h="126364">
                <a:moveTo>
                  <a:pt x="913396" y="115189"/>
                </a:moveTo>
                <a:lnTo>
                  <a:pt x="913211" y="114854"/>
                </a:lnTo>
                <a:lnTo>
                  <a:pt x="913053" y="114503"/>
                </a:lnTo>
                <a:lnTo>
                  <a:pt x="913396" y="115189"/>
                </a:lnTo>
                <a:close/>
              </a:path>
              <a:path w="935354" h="126364">
                <a:moveTo>
                  <a:pt x="934129" y="117411"/>
                </a:moveTo>
                <a:lnTo>
                  <a:pt x="914361" y="117411"/>
                </a:lnTo>
                <a:lnTo>
                  <a:pt x="914057" y="116636"/>
                </a:lnTo>
                <a:lnTo>
                  <a:pt x="913211" y="114854"/>
                </a:lnTo>
                <a:lnTo>
                  <a:pt x="913396" y="115189"/>
                </a:lnTo>
                <a:lnTo>
                  <a:pt x="933584" y="115189"/>
                </a:lnTo>
                <a:lnTo>
                  <a:pt x="934063" y="117077"/>
                </a:lnTo>
                <a:lnTo>
                  <a:pt x="934129" y="117411"/>
                </a:lnTo>
                <a:close/>
              </a:path>
              <a:path w="935354" h="126364">
                <a:moveTo>
                  <a:pt x="914211" y="117077"/>
                </a:moveTo>
                <a:lnTo>
                  <a:pt x="914013" y="116636"/>
                </a:lnTo>
                <a:lnTo>
                  <a:pt x="914211" y="117077"/>
                </a:lnTo>
                <a:close/>
              </a:path>
              <a:path w="935354" h="126364">
                <a:moveTo>
                  <a:pt x="914361" y="117411"/>
                </a:moveTo>
                <a:lnTo>
                  <a:pt x="914204" y="117055"/>
                </a:lnTo>
                <a:lnTo>
                  <a:pt x="914057" y="116636"/>
                </a:lnTo>
                <a:lnTo>
                  <a:pt x="914361" y="117411"/>
                </a:lnTo>
                <a:close/>
              </a:path>
              <a:path w="935354" h="126364">
                <a:moveTo>
                  <a:pt x="934478" y="119570"/>
                </a:moveTo>
                <a:lnTo>
                  <a:pt x="915085" y="119570"/>
                </a:lnTo>
                <a:lnTo>
                  <a:pt x="914831" y="118732"/>
                </a:lnTo>
                <a:lnTo>
                  <a:pt x="914211" y="117077"/>
                </a:lnTo>
                <a:lnTo>
                  <a:pt x="914361" y="117411"/>
                </a:lnTo>
                <a:lnTo>
                  <a:pt x="934129" y="117411"/>
                </a:lnTo>
                <a:lnTo>
                  <a:pt x="934237" y="117957"/>
                </a:lnTo>
                <a:lnTo>
                  <a:pt x="934478" y="119570"/>
                </a:lnTo>
                <a:close/>
              </a:path>
              <a:path w="935354" h="126364">
                <a:moveTo>
                  <a:pt x="914935" y="119141"/>
                </a:moveTo>
                <a:lnTo>
                  <a:pt x="914791" y="118732"/>
                </a:lnTo>
                <a:lnTo>
                  <a:pt x="914935" y="119141"/>
                </a:lnTo>
                <a:close/>
              </a:path>
              <a:path w="935354" h="126364">
                <a:moveTo>
                  <a:pt x="915085" y="119570"/>
                </a:moveTo>
                <a:lnTo>
                  <a:pt x="914935" y="119141"/>
                </a:lnTo>
                <a:lnTo>
                  <a:pt x="914831" y="118732"/>
                </a:lnTo>
                <a:lnTo>
                  <a:pt x="915085" y="119570"/>
                </a:lnTo>
                <a:close/>
              </a:path>
              <a:path w="935354" h="126364">
                <a:moveTo>
                  <a:pt x="934753" y="121691"/>
                </a:moveTo>
                <a:lnTo>
                  <a:pt x="915581" y="121691"/>
                </a:lnTo>
                <a:lnTo>
                  <a:pt x="915390" y="120789"/>
                </a:lnTo>
                <a:lnTo>
                  <a:pt x="914935" y="119141"/>
                </a:lnTo>
                <a:lnTo>
                  <a:pt x="915085" y="119570"/>
                </a:lnTo>
                <a:lnTo>
                  <a:pt x="934478" y="119570"/>
                </a:lnTo>
                <a:lnTo>
                  <a:pt x="934661" y="120789"/>
                </a:lnTo>
                <a:lnTo>
                  <a:pt x="934753" y="121691"/>
                </a:lnTo>
                <a:close/>
              </a:path>
              <a:path w="935354" h="126364">
                <a:moveTo>
                  <a:pt x="915449" y="121170"/>
                </a:moveTo>
                <a:lnTo>
                  <a:pt x="915352" y="120789"/>
                </a:lnTo>
                <a:lnTo>
                  <a:pt x="915449" y="121170"/>
                </a:lnTo>
                <a:close/>
              </a:path>
              <a:path w="935354" h="126364">
                <a:moveTo>
                  <a:pt x="915581" y="121691"/>
                </a:moveTo>
                <a:lnTo>
                  <a:pt x="915449" y="121170"/>
                </a:lnTo>
                <a:lnTo>
                  <a:pt x="915390" y="120789"/>
                </a:lnTo>
                <a:lnTo>
                  <a:pt x="915581" y="121691"/>
                </a:lnTo>
                <a:close/>
              </a:path>
              <a:path w="935354" h="126364">
                <a:moveTo>
                  <a:pt x="934867" y="123761"/>
                </a:moveTo>
                <a:lnTo>
                  <a:pt x="915847" y="123761"/>
                </a:lnTo>
                <a:lnTo>
                  <a:pt x="915746" y="122821"/>
                </a:lnTo>
                <a:lnTo>
                  <a:pt x="915449" y="121170"/>
                </a:lnTo>
                <a:lnTo>
                  <a:pt x="915581" y="121691"/>
                </a:lnTo>
                <a:lnTo>
                  <a:pt x="934753" y="121691"/>
                </a:lnTo>
                <a:lnTo>
                  <a:pt x="934867" y="123761"/>
                </a:lnTo>
                <a:close/>
              </a:path>
              <a:path w="935354" h="126364">
                <a:moveTo>
                  <a:pt x="915767" y="123239"/>
                </a:moveTo>
                <a:lnTo>
                  <a:pt x="915703" y="122821"/>
                </a:lnTo>
                <a:lnTo>
                  <a:pt x="915767" y="123239"/>
                </a:lnTo>
                <a:close/>
              </a:path>
              <a:path w="935354" h="126364">
                <a:moveTo>
                  <a:pt x="915898" y="125806"/>
                </a:moveTo>
                <a:lnTo>
                  <a:pt x="915767" y="123239"/>
                </a:lnTo>
                <a:lnTo>
                  <a:pt x="915847" y="123761"/>
                </a:lnTo>
                <a:lnTo>
                  <a:pt x="934867" y="123761"/>
                </a:lnTo>
                <a:lnTo>
                  <a:pt x="934923" y="124866"/>
                </a:lnTo>
                <a:lnTo>
                  <a:pt x="915898" y="1258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553084"/>
            <a:ext cx="728662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建立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yoz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面上曲线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2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2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25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轴旋转所成曲面的方程</a:t>
            </a: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39" y="1083627"/>
            <a:ext cx="332549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给定</a:t>
            </a:r>
            <a:r>
              <a:rPr dirty="0" sz="2800" spc="-5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yoz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7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6312" y="31464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59637" y="31464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92962" y="31464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26287" y="31464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59612" y="31464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92937" y="31464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26262" y="31464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28206" y="3146577"/>
            <a:ext cx="307340" cy="88900"/>
          </a:xfrm>
          <a:custGeom>
            <a:avLst/>
            <a:gdLst/>
            <a:ahLst/>
            <a:cxnLst/>
            <a:rect l="l" t="t" r="r" b="b"/>
            <a:pathLst>
              <a:path w="307340" h="88900">
                <a:moveTo>
                  <a:pt x="2387" y="88595"/>
                </a:moveTo>
                <a:lnTo>
                  <a:pt x="0" y="79375"/>
                </a:lnTo>
                <a:lnTo>
                  <a:pt x="304800" y="0"/>
                </a:lnTo>
                <a:lnTo>
                  <a:pt x="307187" y="9220"/>
                </a:lnTo>
                <a:lnTo>
                  <a:pt x="2387" y="88595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62891" y="3230791"/>
            <a:ext cx="114490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200" spc="20" i="1">
                <a:solidFill>
                  <a:srgbClr val="99FF99"/>
                </a:solidFill>
                <a:latin typeface="Times New Roman"/>
                <a:cs typeface="Times New Roman"/>
              </a:rPr>
              <a:t>M</a:t>
            </a:r>
            <a:r>
              <a:rPr dirty="0" sz="2200" spc="-170" i="1">
                <a:solidFill>
                  <a:srgbClr val="99FF99"/>
                </a:solidFill>
                <a:latin typeface="Times New Roman"/>
                <a:cs typeface="Times New Roman"/>
              </a:rPr>
              <a:t> </a:t>
            </a:r>
            <a:r>
              <a:rPr dirty="0" sz="2200" spc="75">
                <a:solidFill>
                  <a:srgbClr val="99FF99"/>
                </a:solidFill>
                <a:latin typeface="Times New Roman"/>
                <a:cs typeface="Times New Roman"/>
              </a:rPr>
              <a:t>(</a:t>
            </a:r>
            <a:r>
              <a:rPr dirty="0" sz="2200" spc="75" i="1">
                <a:solidFill>
                  <a:srgbClr val="99FF99"/>
                </a:solidFill>
                <a:latin typeface="Times New Roman"/>
                <a:cs typeface="Times New Roman"/>
              </a:rPr>
              <a:t>x</a:t>
            </a:r>
            <a:r>
              <a:rPr dirty="0" sz="2200" spc="75">
                <a:solidFill>
                  <a:srgbClr val="99FF99"/>
                </a:solidFill>
                <a:latin typeface="Times New Roman"/>
                <a:cs typeface="Times New Roman"/>
              </a:rPr>
              <a:t>,</a:t>
            </a:r>
            <a:r>
              <a:rPr dirty="0" sz="2200" spc="-75">
                <a:solidFill>
                  <a:srgbClr val="99FF99"/>
                </a:solidFill>
                <a:latin typeface="Times New Roman"/>
                <a:cs typeface="Times New Roman"/>
              </a:rPr>
              <a:t> </a:t>
            </a:r>
            <a:r>
              <a:rPr dirty="0" sz="2200" spc="40" i="1">
                <a:solidFill>
                  <a:srgbClr val="99FF99"/>
                </a:solidFill>
                <a:latin typeface="Times New Roman"/>
                <a:cs typeface="Times New Roman"/>
              </a:rPr>
              <a:t>y</a:t>
            </a:r>
            <a:r>
              <a:rPr dirty="0" sz="2200" spc="40">
                <a:solidFill>
                  <a:srgbClr val="99FF99"/>
                </a:solidFill>
                <a:latin typeface="Times New Roman"/>
                <a:cs typeface="Times New Roman"/>
              </a:rPr>
              <a:t>,</a:t>
            </a:r>
            <a:r>
              <a:rPr dirty="0" sz="2200" spc="-170">
                <a:solidFill>
                  <a:srgbClr val="99FF99"/>
                </a:solidFill>
                <a:latin typeface="Times New Roman"/>
                <a:cs typeface="Times New Roman"/>
              </a:rPr>
              <a:t> </a:t>
            </a:r>
            <a:r>
              <a:rPr dirty="0" sz="2200" spc="65" i="1">
                <a:solidFill>
                  <a:srgbClr val="99FF99"/>
                </a:solidFill>
                <a:latin typeface="Times New Roman"/>
                <a:cs typeface="Times New Roman"/>
              </a:rPr>
              <a:t>z</a:t>
            </a:r>
            <a:r>
              <a:rPr dirty="0" sz="2200" spc="65">
                <a:solidFill>
                  <a:srgbClr val="99FF99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9839" y="4363211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419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31833" y="4366399"/>
            <a:ext cx="76835" cy="179070"/>
          </a:xfrm>
          <a:custGeom>
            <a:avLst/>
            <a:gdLst/>
            <a:ahLst/>
            <a:cxnLst/>
            <a:rect l="l" t="t" r="r" b="b"/>
            <a:pathLst>
              <a:path w="76835" h="179070">
                <a:moveTo>
                  <a:pt x="0" y="0"/>
                </a:moveTo>
                <a:lnTo>
                  <a:pt x="76593" y="178790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11602" y="4069588"/>
            <a:ext cx="85725" cy="475615"/>
          </a:xfrm>
          <a:custGeom>
            <a:avLst/>
            <a:gdLst/>
            <a:ahLst/>
            <a:cxnLst/>
            <a:rect l="l" t="t" r="r" b="b"/>
            <a:pathLst>
              <a:path w="85725" h="475614">
                <a:moveTo>
                  <a:pt x="0" y="475602"/>
                </a:moveTo>
                <a:lnTo>
                  <a:pt x="8572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97327" y="4069588"/>
            <a:ext cx="1134745" cy="0"/>
          </a:xfrm>
          <a:custGeom>
            <a:avLst/>
            <a:gdLst/>
            <a:ahLst/>
            <a:cxnLst/>
            <a:rect l="l" t="t" r="r" b="b"/>
            <a:pathLst>
              <a:path w="1134745" h="0">
                <a:moveTo>
                  <a:pt x="0" y="0"/>
                </a:moveTo>
                <a:lnTo>
                  <a:pt x="11346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28871" y="416336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72177" y="4163364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269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84336" y="5717527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406"/>
                </a:moveTo>
                <a:lnTo>
                  <a:pt x="519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36329" y="5720702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79">
                <a:moveTo>
                  <a:pt x="0" y="0"/>
                </a:moveTo>
                <a:lnTo>
                  <a:pt x="76619" y="182765"/>
                </a:lnTo>
              </a:path>
            </a:pathLst>
          </a:custGeom>
          <a:ln w="1271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16123" y="5417934"/>
            <a:ext cx="86360" cy="485775"/>
          </a:xfrm>
          <a:custGeom>
            <a:avLst/>
            <a:gdLst/>
            <a:ahLst/>
            <a:cxnLst/>
            <a:rect l="l" t="t" r="r" b="b"/>
            <a:pathLst>
              <a:path w="86360" h="485775">
                <a:moveTo>
                  <a:pt x="0" y="485533"/>
                </a:moveTo>
                <a:lnTo>
                  <a:pt x="857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01861" y="5417934"/>
            <a:ext cx="1146175" cy="0"/>
          </a:xfrm>
          <a:custGeom>
            <a:avLst/>
            <a:gdLst/>
            <a:ahLst/>
            <a:cxnLst/>
            <a:rect l="l" t="t" r="r" b="b"/>
            <a:pathLst>
              <a:path w="1146175" h="0">
                <a:moveTo>
                  <a:pt x="0" y="0"/>
                </a:moveTo>
                <a:lnTo>
                  <a:pt x="114600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21640" y="3919056"/>
            <a:ext cx="4427855" cy="1983739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algn="r" marR="109220">
              <a:lnSpc>
                <a:spcPct val="100000"/>
              </a:lnSpc>
              <a:spcBef>
                <a:spcPts val="1395"/>
              </a:spcBef>
              <a:tabLst>
                <a:tab pos="1531620" algn="l"/>
                <a:tab pos="2724785" algn="l"/>
                <a:tab pos="315341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9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24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22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-114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1367" sz="2925" spc="2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1367" sz="2925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3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故旋转曲面方程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新宋体"/>
              <a:cs typeface="新宋体"/>
            </a:endParaRPr>
          </a:p>
          <a:p>
            <a:pPr algn="r" marR="55880">
              <a:lnSpc>
                <a:spcPct val="100000"/>
              </a:lnSpc>
              <a:tabLst>
                <a:tab pos="903605" algn="l"/>
              </a:tabLst>
            </a:pP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5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340" y="1609986"/>
            <a:ext cx="4596765" cy="22860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algn="ctr" marL="380365">
              <a:lnSpc>
                <a:spcPct val="100000"/>
              </a:lnSpc>
              <a:spcBef>
                <a:spcPts val="875"/>
              </a:spcBef>
            </a:pP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若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点</a:t>
            </a:r>
            <a:r>
              <a:rPr dirty="0" baseline="3968" sz="4200" spc="-50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-20325" sz="3075" spc="14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0325" sz="3075" spc="-5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(0,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-6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0325" sz="3075" spc="-5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Symbol"/>
                <a:cs typeface="Symbol"/>
              </a:rPr>
              <a:t></a:t>
            </a:r>
            <a:r>
              <a:rPr dirty="0" sz="2850" spc="-4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有</a:t>
            </a:r>
            <a:endParaRPr baseline="3968" sz="4200">
              <a:latin typeface="新宋体"/>
              <a:cs typeface="新宋体"/>
            </a:endParaRPr>
          </a:p>
          <a:p>
            <a:pPr algn="ctr" marL="361315">
              <a:lnSpc>
                <a:spcPct val="100000"/>
              </a:lnSpc>
              <a:spcBef>
                <a:spcPts val="780"/>
              </a:spcBef>
            </a:pP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2850" spc="-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15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29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4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-67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20325" sz="3075" spc="-49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89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当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00" spc="-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轴旋转时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 spc="-509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该点转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到</a:t>
            </a:r>
            <a:endParaRPr sz="2800">
              <a:latin typeface="新宋体"/>
              <a:cs typeface="新宋体"/>
            </a:endParaRPr>
          </a:p>
          <a:p>
            <a:pPr marL="47625">
              <a:lnSpc>
                <a:spcPct val="100000"/>
              </a:lnSpc>
              <a:spcBef>
                <a:spcPts val="725"/>
              </a:spcBef>
            </a:pPr>
            <a:r>
              <a:rPr dirty="0" baseline="1949" sz="4275" spc="3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baseline="1949" sz="4275" spc="-32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42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1949" sz="4275" spc="14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1949" sz="4275" spc="142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1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1949" sz="4275" spc="7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-3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12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1949" sz="4275" spc="12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1949" sz="4275" spc="-18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49" sz="4275" spc="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49" sz="4275" spc="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有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053259" y="2667000"/>
            <a:ext cx="918844" cy="1602740"/>
          </a:xfrm>
          <a:custGeom>
            <a:avLst/>
            <a:gdLst/>
            <a:ahLst/>
            <a:cxnLst/>
            <a:rect l="l" t="t" r="r" b="b"/>
            <a:pathLst>
              <a:path w="918844" h="1602739">
                <a:moveTo>
                  <a:pt x="847648" y="47256"/>
                </a:moveTo>
                <a:lnTo>
                  <a:pt x="918540" y="0"/>
                </a:lnTo>
                <a:lnTo>
                  <a:pt x="917293" y="22453"/>
                </a:lnTo>
                <a:lnTo>
                  <a:pt x="900226" y="22453"/>
                </a:lnTo>
                <a:lnTo>
                  <a:pt x="893139" y="34856"/>
                </a:lnTo>
                <a:lnTo>
                  <a:pt x="847648" y="47256"/>
                </a:lnTo>
                <a:close/>
              </a:path>
              <a:path w="918844" h="1602739">
                <a:moveTo>
                  <a:pt x="893139" y="34856"/>
                </a:moveTo>
                <a:lnTo>
                  <a:pt x="900226" y="22453"/>
                </a:lnTo>
                <a:lnTo>
                  <a:pt x="908494" y="27177"/>
                </a:lnTo>
                <a:lnTo>
                  <a:pt x="905119" y="33083"/>
                </a:lnTo>
                <a:lnTo>
                  <a:pt x="899642" y="33083"/>
                </a:lnTo>
                <a:lnTo>
                  <a:pt x="893139" y="34856"/>
                </a:lnTo>
                <a:close/>
              </a:path>
              <a:path w="918844" h="1602739">
                <a:moveTo>
                  <a:pt x="913815" y="85064"/>
                </a:moveTo>
                <a:lnTo>
                  <a:pt x="901411" y="39572"/>
                </a:lnTo>
                <a:lnTo>
                  <a:pt x="908494" y="27177"/>
                </a:lnTo>
                <a:lnTo>
                  <a:pt x="900226" y="22453"/>
                </a:lnTo>
                <a:lnTo>
                  <a:pt x="917293" y="22453"/>
                </a:lnTo>
                <a:lnTo>
                  <a:pt x="913815" y="85064"/>
                </a:lnTo>
                <a:close/>
              </a:path>
              <a:path w="918844" h="1602739">
                <a:moveTo>
                  <a:pt x="8280" y="1602562"/>
                </a:moveTo>
                <a:lnTo>
                  <a:pt x="0" y="1597837"/>
                </a:lnTo>
                <a:lnTo>
                  <a:pt x="893139" y="34856"/>
                </a:lnTo>
                <a:lnTo>
                  <a:pt x="899642" y="33083"/>
                </a:lnTo>
                <a:lnTo>
                  <a:pt x="901411" y="39572"/>
                </a:lnTo>
                <a:lnTo>
                  <a:pt x="8280" y="1602562"/>
                </a:lnTo>
                <a:close/>
              </a:path>
              <a:path w="918844" h="1602739">
                <a:moveTo>
                  <a:pt x="901411" y="39572"/>
                </a:moveTo>
                <a:lnTo>
                  <a:pt x="899642" y="33083"/>
                </a:lnTo>
                <a:lnTo>
                  <a:pt x="905119" y="33083"/>
                </a:lnTo>
                <a:lnTo>
                  <a:pt x="901411" y="3957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38400" y="2743200"/>
            <a:ext cx="2136775" cy="1452245"/>
          </a:xfrm>
          <a:custGeom>
            <a:avLst/>
            <a:gdLst/>
            <a:ahLst/>
            <a:cxnLst/>
            <a:rect l="l" t="t" r="r" b="b"/>
            <a:pathLst>
              <a:path w="2136775" h="1452245">
                <a:moveTo>
                  <a:pt x="41656" y="74307"/>
                </a:moveTo>
                <a:lnTo>
                  <a:pt x="0" y="0"/>
                </a:lnTo>
                <a:lnTo>
                  <a:pt x="84442" y="11264"/>
                </a:lnTo>
                <a:lnTo>
                  <a:pt x="80065" y="12103"/>
                </a:lnTo>
                <a:lnTo>
                  <a:pt x="26314" y="12103"/>
                </a:lnTo>
                <a:lnTo>
                  <a:pt x="20967" y="19989"/>
                </a:lnTo>
                <a:lnTo>
                  <a:pt x="32787" y="28010"/>
                </a:lnTo>
                <a:lnTo>
                  <a:pt x="41656" y="74307"/>
                </a:lnTo>
                <a:close/>
              </a:path>
              <a:path w="2136775" h="1452245">
                <a:moveTo>
                  <a:pt x="32787" y="28010"/>
                </a:moveTo>
                <a:lnTo>
                  <a:pt x="20967" y="19989"/>
                </a:lnTo>
                <a:lnTo>
                  <a:pt x="26314" y="12103"/>
                </a:lnTo>
                <a:lnTo>
                  <a:pt x="38145" y="20131"/>
                </a:lnTo>
                <a:lnTo>
                  <a:pt x="31521" y="21399"/>
                </a:lnTo>
                <a:lnTo>
                  <a:pt x="32787" y="28010"/>
                </a:lnTo>
                <a:close/>
              </a:path>
              <a:path w="2136775" h="1452245">
                <a:moveTo>
                  <a:pt x="38145" y="20131"/>
                </a:moveTo>
                <a:lnTo>
                  <a:pt x="26314" y="12103"/>
                </a:lnTo>
                <a:lnTo>
                  <a:pt x="80065" y="12103"/>
                </a:lnTo>
                <a:lnTo>
                  <a:pt x="38145" y="20131"/>
                </a:lnTo>
                <a:close/>
              </a:path>
              <a:path w="2136775" h="1452245">
                <a:moveTo>
                  <a:pt x="2130920" y="1451737"/>
                </a:moveTo>
                <a:lnTo>
                  <a:pt x="32787" y="28010"/>
                </a:lnTo>
                <a:lnTo>
                  <a:pt x="31521" y="21399"/>
                </a:lnTo>
                <a:lnTo>
                  <a:pt x="38145" y="20131"/>
                </a:lnTo>
                <a:lnTo>
                  <a:pt x="2136279" y="1443863"/>
                </a:lnTo>
                <a:lnTo>
                  <a:pt x="2130920" y="145173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393196" y="1057897"/>
            <a:ext cx="15455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2850" spc="-3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3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2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11875" y="2275052"/>
            <a:ext cx="488315" cy="1837689"/>
          </a:xfrm>
          <a:custGeom>
            <a:avLst/>
            <a:gdLst/>
            <a:ahLst/>
            <a:cxnLst/>
            <a:rect l="l" t="t" r="r" b="b"/>
            <a:pathLst>
              <a:path w="488314" h="1837689">
                <a:moveTo>
                  <a:pt x="361482" y="120281"/>
                </a:moveTo>
                <a:lnTo>
                  <a:pt x="341477" y="120281"/>
                </a:lnTo>
                <a:lnTo>
                  <a:pt x="322694" y="63131"/>
                </a:lnTo>
                <a:lnTo>
                  <a:pt x="303682" y="6019"/>
                </a:lnTo>
                <a:lnTo>
                  <a:pt x="321767" y="0"/>
                </a:lnTo>
                <a:lnTo>
                  <a:pt x="340779" y="57149"/>
                </a:lnTo>
                <a:lnTo>
                  <a:pt x="359575" y="114338"/>
                </a:lnTo>
                <a:lnTo>
                  <a:pt x="361482" y="120281"/>
                </a:lnTo>
                <a:close/>
              </a:path>
              <a:path w="488314" h="1837689">
                <a:moveTo>
                  <a:pt x="322694" y="63169"/>
                </a:moveTo>
                <a:close/>
              </a:path>
              <a:path w="488314" h="1837689">
                <a:moveTo>
                  <a:pt x="379757" y="177368"/>
                </a:moveTo>
                <a:lnTo>
                  <a:pt x="359803" y="177368"/>
                </a:lnTo>
                <a:lnTo>
                  <a:pt x="341452" y="120218"/>
                </a:lnTo>
                <a:lnTo>
                  <a:pt x="361482" y="120281"/>
                </a:lnTo>
                <a:lnTo>
                  <a:pt x="377939" y="171551"/>
                </a:lnTo>
                <a:lnTo>
                  <a:pt x="379757" y="177368"/>
                </a:lnTo>
                <a:close/>
              </a:path>
              <a:path w="488314" h="1837689">
                <a:moveTo>
                  <a:pt x="388633" y="205879"/>
                </a:moveTo>
                <a:lnTo>
                  <a:pt x="368719" y="205879"/>
                </a:lnTo>
                <a:lnTo>
                  <a:pt x="359778" y="177304"/>
                </a:lnTo>
                <a:lnTo>
                  <a:pt x="379757" y="177368"/>
                </a:lnTo>
                <a:lnTo>
                  <a:pt x="386892" y="200190"/>
                </a:lnTo>
                <a:lnTo>
                  <a:pt x="388633" y="205879"/>
                </a:lnTo>
                <a:close/>
              </a:path>
              <a:path w="488314" h="1837689">
                <a:moveTo>
                  <a:pt x="413948" y="291401"/>
                </a:moveTo>
                <a:lnTo>
                  <a:pt x="394169" y="291401"/>
                </a:lnTo>
                <a:lnTo>
                  <a:pt x="385914" y="262826"/>
                </a:lnTo>
                <a:lnTo>
                  <a:pt x="377418" y="234327"/>
                </a:lnTo>
                <a:lnTo>
                  <a:pt x="368693" y="205816"/>
                </a:lnTo>
                <a:lnTo>
                  <a:pt x="388633" y="205879"/>
                </a:lnTo>
                <a:lnTo>
                  <a:pt x="395655" y="228828"/>
                </a:lnTo>
                <a:lnTo>
                  <a:pt x="404190" y="257467"/>
                </a:lnTo>
                <a:lnTo>
                  <a:pt x="412470" y="286118"/>
                </a:lnTo>
                <a:lnTo>
                  <a:pt x="413948" y="291401"/>
                </a:lnTo>
                <a:close/>
              </a:path>
              <a:path w="488314" h="1837689">
                <a:moveTo>
                  <a:pt x="421861" y="319900"/>
                </a:moveTo>
                <a:lnTo>
                  <a:pt x="402132" y="319900"/>
                </a:lnTo>
                <a:lnTo>
                  <a:pt x="394144" y="291325"/>
                </a:lnTo>
                <a:lnTo>
                  <a:pt x="413948" y="291401"/>
                </a:lnTo>
                <a:lnTo>
                  <a:pt x="420484" y="314769"/>
                </a:lnTo>
                <a:lnTo>
                  <a:pt x="421861" y="319900"/>
                </a:lnTo>
                <a:close/>
              </a:path>
              <a:path w="488314" h="1837689">
                <a:moveTo>
                  <a:pt x="443612" y="405320"/>
                </a:moveTo>
                <a:lnTo>
                  <a:pt x="424065" y="405320"/>
                </a:lnTo>
                <a:lnTo>
                  <a:pt x="417080" y="376745"/>
                </a:lnTo>
                <a:lnTo>
                  <a:pt x="409765" y="348284"/>
                </a:lnTo>
                <a:lnTo>
                  <a:pt x="402107" y="319811"/>
                </a:lnTo>
                <a:lnTo>
                  <a:pt x="421861" y="319900"/>
                </a:lnTo>
                <a:lnTo>
                  <a:pt x="428180" y="343433"/>
                </a:lnTo>
                <a:lnTo>
                  <a:pt x="435559" y="372109"/>
                </a:lnTo>
                <a:lnTo>
                  <a:pt x="442569" y="400799"/>
                </a:lnTo>
                <a:lnTo>
                  <a:pt x="443612" y="405320"/>
                </a:lnTo>
                <a:close/>
              </a:path>
              <a:path w="488314" h="1837689">
                <a:moveTo>
                  <a:pt x="466994" y="519087"/>
                </a:moveTo>
                <a:lnTo>
                  <a:pt x="447687" y="519087"/>
                </a:lnTo>
                <a:lnTo>
                  <a:pt x="442429" y="490512"/>
                </a:lnTo>
                <a:lnTo>
                  <a:pt x="436740" y="462076"/>
                </a:lnTo>
                <a:lnTo>
                  <a:pt x="430593" y="433641"/>
                </a:lnTo>
                <a:lnTo>
                  <a:pt x="424027" y="405206"/>
                </a:lnTo>
                <a:lnTo>
                  <a:pt x="443612" y="405320"/>
                </a:lnTo>
                <a:lnTo>
                  <a:pt x="449186" y="429488"/>
                </a:lnTo>
                <a:lnTo>
                  <a:pt x="455383" y="458203"/>
                </a:lnTo>
                <a:lnTo>
                  <a:pt x="461137" y="486917"/>
                </a:lnTo>
                <a:lnTo>
                  <a:pt x="466420" y="515632"/>
                </a:lnTo>
                <a:lnTo>
                  <a:pt x="466994" y="519087"/>
                </a:lnTo>
                <a:close/>
              </a:path>
              <a:path w="488314" h="1837689">
                <a:moveTo>
                  <a:pt x="471656" y="547496"/>
                </a:moveTo>
                <a:lnTo>
                  <a:pt x="452399" y="547496"/>
                </a:lnTo>
                <a:lnTo>
                  <a:pt x="447649" y="518921"/>
                </a:lnTo>
                <a:lnTo>
                  <a:pt x="447687" y="519087"/>
                </a:lnTo>
                <a:lnTo>
                  <a:pt x="466994" y="519087"/>
                </a:lnTo>
                <a:lnTo>
                  <a:pt x="471195" y="544372"/>
                </a:lnTo>
                <a:lnTo>
                  <a:pt x="471656" y="547496"/>
                </a:lnTo>
                <a:close/>
              </a:path>
              <a:path w="488314" h="1837689">
                <a:moveTo>
                  <a:pt x="477667" y="590054"/>
                </a:moveTo>
                <a:lnTo>
                  <a:pt x="458482" y="590054"/>
                </a:lnTo>
                <a:lnTo>
                  <a:pt x="456577" y="575767"/>
                </a:lnTo>
                <a:lnTo>
                  <a:pt x="452390" y="547441"/>
                </a:lnTo>
                <a:lnTo>
                  <a:pt x="471656" y="547496"/>
                </a:lnTo>
                <a:lnTo>
                  <a:pt x="475437" y="573125"/>
                </a:lnTo>
                <a:lnTo>
                  <a:pt x="477367" y="587628"/>
                </a:lnTo>
                <a:lnTo>
                  <a:pt x="477667" y="590054"/>
                </a:lnTo>
                <a:close/>
              </a:path>
              <a:path w="488314" h="1837689">
                <a:moveTo>
                  <a:pt x="479396" y="604253"/>
                </a:moveTo>
                <a:lnTo>
                  <a:pt x="460222" y="604253"/>
                </a:lnTo>
                <a:lnTo>
                  <a:pt x="458470" y="589965"/>
                </a:lnTo>
                <a:lnTo>
                  <a:pt x="477667" y="590054"/>
                </a:lnTo>
                <a:lnTo>
                  <a:pt x="479132" y="601916"/>
                </a:lnTo>
                <a:lnTo>
                  <a:pt x="479396" y="604253"/>
                </a:lnTo>
                <a:close/>
              </a:path>
              <a:path w="488314" h="1837689">
                <a:moveTo>
                  <a:pt x="480975" y="618439"/>
                </a:moveTo>
                <a:lnTo>
                  <a:pt x="461822" y="618439"/>
                </a:lnTo>
                <a:lnTo>
                  <a:pt x="460209" y="604151"/>
                </a:lnTo>
                <a:lnTo>
                  <a:pt x="479396" y="604253"/>
                </a:lnTo>
                <a:lnTo>
                  <a:pt x="480758" y="616305"/>
                </a:lnTo>
                <a:lnTo>
                  <a:pt x="480975" y="618439"/>
                </a:lnTo>
                <a:close/>
              </a:path>
              <a:path w="488314" h="1837689">
                <a:moveTo>
                  <a:pt x="483683" y="646810"/>
                </a:moveTo>
                <a:lnTo>
                  <a:pt x="464578" y="646810"/>
                </a:lnTo>
                <a:lnTo>
                  <a:pt x="463270" y="632523"/>
                </a:lnTo>
                <a:lnTo>
                  <a:pt x="461810" y="618337"/>
                </a:lnTo>
                <a:lnTo>
                  <a:pt x="480975" y="618439"/>
                </a:lnTo>
                <a:lnTo>
                  <a:pt x="482231" y="630796"/>
                </a:lnTo>
                <a:lnTo>
                  <a:pt x="483552" y="645185"/>
                </a:lnTo>
                <a:lnTo>
                  <a:pt x="483683" y="646810"/>
                </a:lnTo>
                <a:close/>
              </a:path>
              <a:path w="488314" h="1837689">
                <a:moveTo>
                  <a:pt x="463270" y="632625"/>
                </a:moveTo>
                <a:close/>
              </a:path>
              <a:path w="488314" h="1837689">
                <a:moveTo>
                  <a:pt x="484813" y="660996"/>
                </a:moveTo>
                <a:lnTo>
                  <a:pt x="465721" y="660996"/>
                </a:lnTo>
                <a:lnTo>
                  <a:pt x="464566" y="646709"/>
                </a:lnTo>
                <a:lnTo>
                  <a:pt x="483683" y="646810"/>
                </a:lnTo>
                <a:lnTo>
                  <a:pt x="484708" y="659472"/>
                </a:lnTo>
                <a:lnTo>
                  <a:pt x="484813" y="660996"/>
                </a:lnTo>
                <a:close/>
              </a:path>
              <a:path w="488314" h="1837689">
                <a:moveTo>
                  <a:pt x="486587" y="689355"/>
                </a:moveTo>
                <a:lnTo>
                  <a:pt x="467525" y="689355"/>
                </a:lnTo>
                <a:lnTo>
                  <a:pt x="466699" y="675068"/>
                </a:lnTo>
                <a:lnTo>
                  <a:pt x="465709" y="660895"/>
                </a:lnTo>
                <a:lnTo>
                  <a:pt x="484813" y="660996"/>
                </a:lnTo>
                <a:lnTo>
                  <a:pt x="485781" y="675182"/>
                </a:lnTo>
                <a:lnTo>
                  <a:pt x="486587" y="689355"/>
                </a:lnTo>
                <a:close/>
              </a:path>
              <a:path w="488314" h="1837689">
                <a:moveTo>
                  <a:pt x="466699" y="675182"/>
                </a:moveTo>
                <a:close/>
              </a:path>
              <a:path w="488314" h="1837689">
                <a:moveTo>
                  <a:pt x="488149" y="746048"/>
                </a:moveTo>
                <a:lnTo>
                  <a:pt x="469112" y="746048"/>
                </a:lnTo>
                <a:lnTo>
                  <a:pt x="468966" y="731583"/>
                </a:lnTo>
                <a:lnTo>
                  <a:pt x="468637" y="717181"/>
                </a:lnTo>
                <a:lnTo>
                  <a:pt x="468172" y="703427"/>
                </a:lnTo>
                <a:lnTo>
                  <a:pt x="467512" y="689254"/>
                </a:lnTo>
                <a:lnTo>
                  <a:pt x="486587" y="689355"/>
                </a:lnTo>
                <a:lnTo>
                  <a:pt x="487236" y="703541"/>
                </a:lnTo>
                <a:lnTo>
                  <a:pt x="487717" y="717715"/>
                </a:lnTo>
                <a:lnTo>
                  <a:pt x="488022" y="731583"/>
                </a:lnTo>
                <a:lnTo>
                  <a:pt x="488149" y="746048"/>
                </a:lnTo>
                <a:close/>
              </a:path>
              <a:path w="488314" h="1837689">
                <a:moveTo>
                  <a:pt x="468172" y="703541"/>
                </a:moveTo>
                <a:close/>
              </a:path>
              <a:path w="488314" h="1837689">
                <a:moveTo>
                  <a:pt x="468655" y="717715"/>
                </a:moveTo>
                <a:close/>
              </a:path>
              <a:path w="488314" h="1837689">
                <a:moveTo>
                  <a:pt x="468972" y="731888"/>
                </a:moveTo>
                <a:close/>
              </a:path>
              <a:path w="488314" h="1837689">
                <a:moveTo>
                  <a:pt x="488112" y="760221"/>
                </a:moveTo>
                <a:lnTo>
                  <a:pt x="469061" y="760221"/>
                </a:lnTo>
                <a:lnTo>
                  <a:pt x="469099" y="745934"/>
                </a:lnTo>
                <a:lnTo>
                  <a:pt x="488149" y="746048"/>
                </a:lnTo>
                <a:lnTo>
                  <a:pt x="488112" y="760221"/>
                </a:lnTo>
                <a:close/>
              </a:path>
              <a:path w="488314" h="1837689">
                <a:moveTo>
                  <a:pt x="487890" y="774382"/>
                </a:moveTo>
                <a:lnTo>
                  <a:pt x="468833" y="774382"/>
                </a:lnTo>
                <a:lnTo>
                  <a:pt x="469061" y="760094"/>
                </a:lnTo>
                <a:lnTo>
                  <a:pt x="488112" y="760221"/>
                </a:lnTo>
                <a:lnTo>
                  <a:pt x="487890" y="774382"/>
                </a:lnTo>
                <a:close/>
              </a:path>
              <a:path w="488314" h="1837689">
                <a:moveTo>
                  <a:pt x="486882" y="802703"/>
                </a:moveTo>
                <a:lnTo>
                  <a:pt x="467817" y="802703"/>
                </a:lnTo>
                <a:lnTo>
                  <a:pt x="468426" y="788415"/>
                </a:lnTo>
                <a:lnTo>
                  <a:pt x="468833" y="774255"/>
                </a:lnTo>
                <a:lnTo>
                  <a:pt x="487890" y="774382"/>
                </a:lnTo>
                <a:lnTo>
                  <a:pt x="487464" y="789101"/>
                </a:lnTo>
                <a:lnTo>
                  <a:pt x="486882" y="802703"/>
                </a:lnTo>
                <a:close/>
              </a:path>
              <a:path w="488314" h="1837689">
                <a:moveTo>
                  <a:pt x="468414" y="788542"/>
                </a:moveTo>
                <a:lnTo>
                  <a:pt x="468417" y="788415"/>
                </a:lnTo>
                <a:lnTo>
                  <a:pt x="468414" y="788542"/>
                </a:lnTo>
                <a:close/>
              </a:path>
              <a:path w="488314" h="1837689">
                <a:moveTo>
                  <a:pt x="486096" y="816863"/>
                </a:moveTo>
                <a:lnTo>
                  <a:pt x="467017" y="816863"/>
                </a:lnTo>
                <a:lnTo>
                  <a:pt x="467817" y="802576"/>
                </a:lnTo>
                <a:lnTo>
                  <a:pt x="486882" y="802703"/>
                </a:lnTo>
                <a:lnTo>
                  <a:pt x="486096" y="816863"/>
                </a:lnTo>
                <a:close/>
              </a:path>
              <a:path w="488314" h="1837689">
                <a:moveTo>
                  <a:pt x="483941" y="845172"/>
                </a:moveTo>
                <a:lnTo>
                  <a:pt x="464820" y="845172"/>
                </a:lnTo>
                <a:lnTo>
                  <a:pt x="464832" y="845032"/>
                </a:lnTo>
                <a:lnTo>
                  <a:pt x="466026" y="830884"/>
                </a:lnTo>
                <a:lnTo>
                  <a:pt x="467017" y="816724"/>
                </a:lnTo>
                <a:lnTo>
                  <a:pt x="467017" y="816863"/>
                </a:lnTo>
                <a:lnTo>
                  <a:pt x="486096" y="816863"/>
                </a:lnTo>
                <a:lnTo>
                  <a:pt x="486029" y="818070"/>
                </a:lnTo>
                <a:lnTo>
                  <a:pt x="485025" y="832357"/>
                </a:lnTo>
                <a:lnTo>
                  <a:pt x="483941" y="845172"/>
                </a:lnTo>
                <a:close/>
              </a:path>
              <a:path w="488314" h="1837689">
                <a:moveTo>
                  <a:pt x="466013" y="831011"/>
                </a:moveTo>
                <a:close/>
              </a:path>
              <a:path w="488314" h="1837689">
                <a:moveTo>
                  <a:pt x="464826" y="845096"/>
                </a:moveTo>
                <a:close/>
              </a:path>
              <a:path w="488314" h="1837689">
                <a:moveTo>
                  <a:pt x="482569" y="859320"/>
                </a:moveTo>
                <a:lnTo>
                  <a:pt x="463423" y="859320"/>
                </a:lnTo>
                <a:lnTo>
                  <a:pt x="464826" y="845096"/>
                </a:lnTo>
                <a:lnTo>
                  <a:pt x="483941" y="845172"/>
                </a:lnTo>
                <a:lnTo>
                  <a:pt x="483806" y="846772"/>
                </a:lnTo>
                <a:lnTo>
                  <a:pt x="482569" y="859320"/>
                </a:lnTo>
                <a:close/>
              </a:path>
              <a:path w="488314" h="1837689">
                <a:moveTo>
                  <a:pt x="472591" y="930059"/>
                </a:moveTo>
                <a:lnTo>
                  <a:pt x="453250" y="930059"/>
                </a:lnTo>
                <a:lnTo>
                  <a:pt x="453275" y="929919"/>
                </a:lnTo>
                <a:lnTo>
                  <a:pt x="455739" y="915771"/>
                </a:lnTo>
                <a:lnTo>
                  <a:pt x="457987" y="901623"/>
                </a:lnTo>
                <a:lnTo>
                  <a:pt x="460019" y="887475"/>
                </a:lnTo>
                <a:lnTo>
                  <a:pt x="461835" y="873340"/>
                </a:lnTo>
                <a:lnTo>
                  <a:pt x="463435" y="859180"/>
                </a:lnTo>
                <a:lnTo>
                  <a:pt x="463423" y="859320"/>
                </a:lnTo>
                <a:lnTo>
                  <a:pt x="482569" y="859320"/>
                </a:lnTo>
                <a:lnTo>
                  <a:pt x="482384" y="861199"/>
                </a:lnTo>
                <a:lnTo>
                  <a:pt x="480745" y="875626"/>
                </a:lnTo>
                <a:lnTo>
                  <a:pt x="478891" y="890054"/>
                </a:lnTo>
                <a:lnTo>
                  <a:pt x="476821" y="904481"/>
                </a:lnTo>
                <a:lnTo>
                  <a:pt x="474535" y="918908"/>
                </a:lnTo>
                <a:lnTo>
                  <a:pt x="472591" y="930059"/>
                </a:lnTo>
                <a:close/>
              </a:path>
              <a:path w="488314" h="1837689">
                <a:moveTo>
                  <a:pt x="461810" y="873467"/>
                </a:moveTo>
                <a:close/>
              </a:path>
              <a:path w="488314" h="1837689">
                <a:moveTo>
                  <a:pt x="459994" y="887628"/>
                </a:moveTo>
                <a:lnTo>
                  <a:pt x="460013" y="887475"/>
                </a:lnTo>
                <a:lnTo>
                  <a:pt x="459994" y="887628"/>
                </a:lnTo>
                <a:close/>
              </a:path>
              <a:path w="488314" h="1837689">
                <a:moveTo>
                  <a:pt x="457962" y="901763"/>
                </a:moveTo>
                <a:lnTo>
                  <a:pt x="457982" y="901623"/>
                </a:lnTo>
                <a:lnTo>
                  <a:pt x="457962" y="901763"/>
                </a:lnTo>
                <a:close/>
              </a:path>
              <a:path w="488314" h="1837689">
                <a:moveTo>
                  <a:pt x="455714" y="915911"/>
                </a:moveTo>
                <a:lnTo>
                  <a:pt x="455736" y="915771"/>
                </a:lnTo>
                <a:lnTo>
                  <a:pt x="455714" y="915911"/>
                </a:lnTo>
                <a:close/>
              </a:path>
              <a:path w="488314" h="1837689">
                <a:moveTo>
                  <a:pt x="453263" y="929985"/>
                </a:moveTo>
                <a:close/>
              </a:path>
              <a:path w="488314" h="1837689">
                <a:moveTo>
                  <a:pt x="469953" y="944206"/>
                </a:moveTo>
                <a:lnTo>
                  <a:pt x="450557" y="944206"/>
                </a:lnTo>
                <a:lnTo>
                  <a:pt x="453263" y="929985"/>
                </a:lnTo>
                <a:lnTo>
                  <a:pt x="472591" y="930059"/>
                </a:lnTo>
                <a:lnTo>
                  <a:pt x="472020" y="933335"/>
                </a:lnTo>
                <a:lnTo>
                  <a:pt x="469953" y="944206"/>
                </a:lnTo>
                <a:close/>
              </a:path>
              <a:path w="488314" h="1837689">
                <a:moveTo>
                  <a:pt x="467105" y="958354"/>
                </a:moveTo>
                <a:lnTo>
                  <a:pt x="447662" y="958354"/>
                </a:lnTo>
                <a:lnTo>
                  <a:pt x="450583" y="944067"/>
                </a:lnTo>
                <a:lnTo>
                  <a:pt x="450557" y="944206"/>
                </a:lnTo>
                <a:lnTo>
                  <a:pt x="469953" y="944206"/>
                </a:lnTo>
                <a:lnTo>
                  <a:pt x="469277" y="947762"/>
                </a:lnTo>
                <a:lnTo>
                  <a:pt x="467105" y="958354"/>
                </a:lnTo>
                <a:close/>
              </a:path>
              <a:path w="488314" h="1837689">
                <a:moveTo>
                  <a:pt x="464053" y="972515"/>
                </a:moveTo>
                <a:lnTo>
                  <a:pt x="444550" y="972515"/>
                </a:lnTo>
                <a:lnTo>
                  <a:pt x="447687" y="958227"/>
                </a:lnTo>
                <a:lnTo>
                  <a:pt x="467105" y="958354"/>
                </a:lnTo>
                <a:lnTo>
                  <a:pt x="466318" y="962190"/>
                </a:lnTo>
                <a:lnTo>
                  <a:pt x="464053" y="972515"/>
                </a:lnTo>
                <a:close/>
              </a:path>
              <a:path w="488314" h="1837689">
                <a:moveTo>
                  <a:pt x="457330" y="1000836"/>
                </a:moveTo>
                <a:lnTo>
                  <a:pt x="437705" y="1000836"/>
                </a:lnTo>
                <a:lnTo>
                  <a:pt x="441261" y="986548"/>
                </a:lnTo>
                <a:lnTo>
                  <a:pt x="444576" y="972388"/>
                </a:lnTo>
                <a:lnTo>
                  <a:pt x="464053" y="972515"/>
                </a:lnTo>
                <a:lnTo>
                  <a:pt x="463156" y="976604"/>
                </a:lnTo>
                <a:lnTo>
                  <a:pt x="459778" y="991019"/>
                </a:lnTo>
                <a:lnTo>
                  <a:pt x="457330" y="1000836"/>
                </a:lnTo>
                <a:close/>
              </a:path>
              <a:path w="488314" h="1837689">
                <a:moveTo>
                  <a:pt x="441223" y="986675"/>
                </a:moveTo>
                <a:close/>
              </a:path>
              <a:path w="488314" h="1837689">
                <a:moveTo>
                  <a:pt x="445765" y="1043343"/>
                </a:moveTo>
                <a:lnTo>
                  <a:pt x="425932" y="1043343"/>
                </a:lnTo>
                <a:lnTo>
                  <a:pt x="430085" y="1029055"/>
                </a:lnTo>
                <a:lnTo>
                  <a:pt x="434009" y="1014882"/>
                </a:lnTo>
                <a:lnTo>
                  <a:pt x="437730" y="1000709"/>
                </a:lnTo>
                <a:lnTo>
                  <a:pt x="457330" y="1000836"/>
                </a:lnTo>
                <a:lnTo>
                  <a:pt x="456184" y="1005433"/>
                </a:lnTo>
                <a:lnTo>
                  <a:pt x="452399" y="1019848"/>
                </a:lnTo>
                <a:lnTo>
                  <a:pt x="448411" y="1034249"/>
                </a:lnTo>
                <a:lnTo>
                  <a:pt x="445765" y="1043343"/>
                </a:lnTo>
                <a:close/>
              </a:path>
              <a:path w="488314" h="1837689">
                <a:moveTo>
                  <a:pt x="433971" y="1014996"/>
                </a:moveTo>
                <a:close/>
              </a:path>
              <a:path w="488314" h="1837689">
                <a:moveTo>
                  <a:pt x="430047" y="1029169"/>
                </a:moveTo>
                <a:close/>
              </a:path>
              <a:path w="488314" h="1837689">
                <a:moveTo>
                  <a:pt x="412300" y="1142631"/>
                </a:moveTo>
                <a:lnTo>
                  <a:pt x="391922" y="1142631"/>
                </a:lnTo>
                <a:lnTo>
                  <a:pt x="397344" y="1128344"/>
                </a:lnTo>
                <a:lnTo>
                  <a:pt x="402564" y="1114145"/>
                </a:lnTo>
                <a:lnTo>
                  <a:pt x="407606" y="1099959"/>
                </a:lnTo>
                <a:lnTo>
                  <a:pt x="412470" y="1085773"/>
                </a:lnTo>
                <a:lnTo>
                  <a:pt x="417156" y="1071587"/>
                </a:lnTo>
                <a:lnTo>
                  <a:pt x="421652" y="1057402"/>
                </a:lnTo>
                <a:lnTo>
                  <a:pt x="425958" y="1043228"/>
                </a:lnTo>
                <a:lnTo>
                  <a:pt x="445765" y="1043343"/>
                </a:lnTo>
                <a:lnTo>
                  <a:pt x="430530" y="1091844"/>
                </a:lnTo>
                <a:lnTo>
                  <a:pt x="415188" y="1135011"/>
                </a:lnTo>
                <a:lnTo>
                  <a:pt x="412300" y="1142631"/>
                </a:lnTo>
                <a:close/>
              </a:path>
              <a:path w="488314" h="1837689">
                <a:moveTo>
                  <a:pt x="421614" y="1057516"/>
                </a:moveTo>
                <a:close/>
              </a:path>
              <a:path w="488314" h="1837689">
                <a:moveTo>
                  <a:pt x="417118" y="1071689"/>
                </a:moveTo>
                <a:close/>
              </a:path>
              <a:path w="488314" h="1837689">
                <a:moveTo>
                  <a:pt x="412432" y="1085875"/>
                </a:moveTo>
                <a:close/>
              </a:path>
              <a:path w="488314" h="1837689">
                <a:moveTo>
                  <a:pt x="407568" y="1100061"/>
                </a:moveTo>
                <a:close/>
              </a:path>
              <a:path w="488314" h="1837689">
                <a:moveTo>
                  <a:pt x="402526" y="1114247"/>
                </a:moveTo>
                <a:close/>
              </a:path>
              <a:path w="488314" h="1837689">
                <a:moveTo>
                  <a:pt x="397306" y="1128433"/>
                </a:moveTo>
                <a:close/>
              </a:path>
              <a:path w="488314" h="1837689">
                <a:moveTo>
                  <a:pt x="389372" y="1199476"/>
                </a:moveTo>
                <a:lnTo>
                  <a:pt x="368719" y="1199476"/>
                </a:lnTo>
                <a:lnTo>
                  <a:pt x="380707" y="1170901"/>
                </a:lnTo>
                <a:lnTo>
                  <a:pt x="391972" y="1142491"/>
                </a:lnTo>
                <a:lnTo>
                  <a:pt x="391922" y="1142631"/>
                </a:lnTo>
                <a:lnTo>
                  <a:pt x="412300" y="1142631"/>
                </a:lnTo>
                <a:lnTo>
                  <a:pt x="409740" y="1149388"/>
                </a:lnTo>
                <a:lnTo>
                  <a:pt x="398335" y="1178102"/>
                </a:lnTo>
                <a:lnTo>
                  <a:pt x="389372" y="1199476"/>
                </a:lnTo>
                <a:close/>
              </a:path>
              <a:path w="488314" h="1837689">
                <a:moveTo>
                  <a:pt x="380631" y="1171066"/>
                </a:moveTo>
                <a:lnTo>
                  <a:pt x="380697" y="1170901"/>
                </a:lnTo>
                <a:lnTo>
                  <a:pt x="380631" y="1171066"/>
                </a:lnTo>
                <a:close/>
              </a:path>
              <a:path w="488314" h="1837689">
                <a:moveTo>
                  <a:pt x="364045" y="1256322"/>
                </a:moveTo>
                <a:lnTo>
                  <a:pt x="343065" y="1256322"/>
                </a:lnTo>
                <a:lnTo>
                  <a:pt x="356260" y="1227747"/>
                </a:lnTo>
                <a:lnTo>
                  <a:pt x="368782" y="1199311"/>
                </a:lnTo>
                <a:lnTo>
                  <a:pt x="368719" y="1199476"/>
                </a:lnTo>
                <a:lnTo>
                  <a:pt x="389372" y="1199476"/>
                </a:lnTo>
                <a:lnTo>
                  <a:pt x="386283" y="1206842"/>
                </a:lnTo>
                <a:lnTo>
                  <a:pt x="373621" y="1235582"/>
                </a:lnTo>
                <a:lnTo>
                  <a:pt x="364045" y="1256322"/>
                </a:lnTo>
                <a:close/>
              </a:path>
              <a:path w="488314" h="1837689">
                <a:moveTo>
                  <a:pt x="356184" y="1227886"/>
                </a:moveTo>
                <a:lnTo>
                  <a:pt x="356245" y="1227747"/>
                </a:lnTo>
                <a:lnTo>
                  <a:pt x="356184" y="1227886"/>
                </a:lnTo>
                <a:close/>
              </a:path>
              <a:path w="488314" h="1837689">
                <a:moveTo>
                  <a:pt x="321907" y="1341666"/>
                </a:moveTo>
                <a:lnTo>
                  <a:pt x="300469" y="1341666"/>
                </a:lnTo>
                <a:lnTo>
                  <a:pt x="315239" y="1313091"/>
                </a:lnTo>
                <a:lnTo>
                  <a:pt x="329450" y="1284630"/>
                </a:lnTo>
                <a:lnTo>
                  <a:pt x="343128" y="1256182"/>
                </a:lnTo>
                <a:lnTo>
                  <a:pt x="343065" y="1256322"/>
                </a:lnTo>
                <a:lnTo>
                  <a:pt x="364045" y="1256322"/>
                </a:lnTo>
                <a:lnTo>
                  <a:pt x="360362" y="1264297"/>
                </a:lnTo>
                <a:lnTo>
                  <a:pt x="346557" y="1293012"/>
                </a:lnTo>
                <a:lnTo>
                  <a:pt x="332219" y="1321714"/>
                </a:lnTo>
                <a:lnTo>
                  <a:pt x="321907" y="1341666"/>
                </a:lnTo>
                <a:close/>
              </a:path>
              <a:path w="488314" h="1837689">
                <a:moveTo>
                  <a:pt x="329387" y="1284757"/>
                </a:moveTo>
                <a:close/>
              </a:path>
              <a:path w="488314" h="1837689">
                <a:moveTo>
                  <a:pt x="315175" y="1313205"/>
                </a:moveTo>
                <a:close/>
              </a:path>
              <a:path w="488314" h="1837689">
                <a:moveTo>
                  <a:pt x="275426" y="1427086"/>
                </a:moveTo>
                <a:lnTo>
                  <a:pt x="253568" y="1427086"/>
                </a:lnTo>
                <a:lnTo>
                  <a:pt x="269684" y="1398511"/>
                </a:lnTo>
                <a:lnTo>
                  <a:pt x="285330" y="1370025"/>
                </a:lnTo>
                <a:lnTo>
                  <a:pt x="300520" y="1341551"/>
                </a:lnTo>
                <a:lnTo>
                  <a:pt x="321907" y="1341666"/>
                </a:lnTo>
                <a:lnTo>
                  <a:pt x="317385" y="1350416"/>
                </a:lnTo>
                <a:lnTo>
                  <a:pt x="302082" y="1379092"/>
                </a:lnTo>
                <a:lnTo>
                  <a:pt x="286321" y="1407769"/>
                </a:lnTo>
                <a:lnTo>
                  <a:pt x="275426" y="1427086"/>
                </a:lnTo>
                <a:close/>
              </a:path>
              <a:path w="488314" h="1837689">
                <a:moveTo>
                  <a:pt x="285267" y="1370126"/>
                </a:moveTo>
                <a:close/>
              </a:path>
              <a:path w="488314" h="1837689">
                <a:moveTo>
                  <a:pt x="269633" y="1398600"/>
                </a:moveTo>
                <a:close/>
              </a:path>
              <a:path w="488314" h="1837689">
                <a:moveTo>
                  <a:pt x="253591" y="1427045"/>
                </a:moveTo>
                <a:close/>
              </a:path>
              <a:path w="488314" h="1837689">
                <a:moveTo>
                  <a:pt x="225360" y="1512569"/>
                </a:moveTo>
                <a:lnTo>
                  <a:pt x="203123" y="1512569"/>
                </a:lnTo>
                <a:lnTo>
                  <a:pt x="220332" y="1483994"/>
                </a:lnTo>
                <a:lnTo>
                  <a:pt x="237159" y="1455496"/>
                </a:lnTo>
                <a:lnTo>
                  <a:pt x="253591" y="1427045"/>
                </a:lnTo>
                <a:lnTo>
                  <a:pt x="275426" y="1427086"/>
                </a:lnTo>
                <a:lnTo>
                  <a:pt x="270154" y="1436433"/>
                </a:lnTo>
                <a:lnTo>
                  <a:pt x="253606" y="1465097"/>
                </a:lnTo>
                <a:lnTo>
                  <a:pt x="236689" y="1493748"/>
                </a:lnTo>
                <a:lnTo>
                  <a:pt x="225360" y="1512569"/>
                </a:lnTo>
                <a:close/>
              </a:path>
              <a:path w="488314" h="1837689">
                <a:moveTo>
                  <a:pt x="237109" y="1455572"/>
                </a:moveTo>
                <a:close/>
              </a:path>
              <a:path w="488314" h="1837689">
                <a:moveTo>
                  <a:pt x="220281" y="1484071"/>
                </a:moveTo>
                <a:close/>
              </a:path>
              <a:path w="488314" h="1837689">
                <a:moveTo>
                  <a:pt x="135845" y="1655216"/>
                </a:moveTo>
                <a:lnTo>
                  <a:pt x="113207" y="1655216"/>
                </a:lnTo>
                <a:lnTo>
                  <a:pt x="149936" y="1598066"/>
                </a:lnTo>
                <a:lnTo>
                  <a:pt x="167932" y="1569554"/>
                </a:lnTo>
                <a:lnTo>
                  <a:pt x="185686" y="1541030"/>
                </a:lnTo>
                <a:lnTo>
                  <a:pt x="203161" y="1512506"/>
                </a:lnTo>
                <a:lnTo>
                  <a:pt x="225360" y="1512569"/>
                </a:lnTo>
                <a:lnTo>
                  <a:pt x="219443" y="1522399"/>
                </a:lnTo>
                <a:lnTo>
                  <a:pt x="201891" y="1551038"/>
                </a:lnTo>
                <a:lnTo>
                  <a:pt x="184073" y="1579664"/>
                </a:lnTo>
                <a:lnTo>
                  <a:pt x="166001" y="1608289"/>
                </a:lnTo>
                <a:lnTo>
                  <a:pt x="135845" y="1655216"/>
                </a:lnTo>
                <a:close/>
              </a:path>
              <a:path w="488314" h="1837689">
                <a:moveTo>
                  <a:pt x="185648" y="1541081"/>
                </a:moveTo>
                <a:close/>
              </a:path>
              <a:path w="488314" h="1837689">
                <a:moveTo>
                  <a:pt x="167894" y="1569605"/>
                </a:moveTo>
                <a:close/>
              </a:path>
              <a:path w="488314" h="1837689">
                <a:moveTo>
                  <a:pt x="149885" y="1598129"/>
                </a:moveTo>
                <a:close/>
              </a:path>
              <a:path w="488314" h="1837689">
                <a:moveTo>
                  <a:pt x="60887" y="1769402"/>
                </a:moveTo>
                <a:lnTo>
                  <a:pt x="38049" y="1769402"/>
                </a:lnTo>
                <a:lnTo>
                  <a:pt x="75882" y="1712252"/>
                </a:lnTo>
                <a:lnTo>
                  <a:pt x="113245" y="1655140"/>
                </a:lnTo>
                <a:lnTo>
                  <a:pt x="135845" y="1655216"/>
                </a:lnTo>
                <a:lnTo>
                  <a:pt x="129235" y="1665503"/>
                </a:lnTo>
                <a:lnTo>
                  <a:pt x="91795" y="1722729"/>
                </a:lnTo>
                <a:lnTo>
                  <a:pt x="60887" y="1769402"/>
                </a:lnTo>
                <a:close/>
              </a:path>
              <a:path w="488314" h="1837689">
                <a:moveTo>
                  <a:pt x="75857" y="1712290"/>
                </a:moveTo>
                <a:close/>
              </a:path>
              <a:path w="488314" h="1837689">
                <a:moveTo>
                  <a:pt x="15849" y="1837093"/>
                </a:moveTo>
                <a:lnTo>
                  <a:pt x="0" y="1826526"/>
                </a:lnTo>
                <a:lnTo>
                  <a:pt x="38061" y="1769376"/>
                </a:lnTo>
                <a:lnTo>
                  <a:pt x="60887" y="1769402"/>
                </a:lnTo>
                <a:lnTo>
                  <a:pt x="15849" y="1837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368362" y="2275052"/>
            <a:ext cx="488315" cy="1837689"/>
          </a:xfrm>
          <a:custGeom>
            <a:avLst/>
            <a:gdLst/>
            <a:ahLst/>
            <a:cxnLst/>
            <a:rect l="l" t="t" r="r" b="b"/>
            <a:pathLst>
              <a:path w="488315" h="1837689">
                <a:moveTo>
                  <a:pt x="472312" y="1837093"/>
                </a:moveTo>
                <a:lnTo>
                  <a:pt x="427257" y="1769376"/>
                </a:lnTo>
                <a:lnTo>
                  <a:pt x="396366" y="1722729"/>
                </a:lnTo>
                <a:lnTo>
                  <a:pt x="358926" y="1665503"/>
                </a:lnTo>
                <a:lnTo>
                  <a:pt x="322160" y="1608289"/>
                </a:lnTo>
                <a:lnTo>
                  <a:pt x="286270" y="1551038"/>
                </a:lnTo>
                <a:lnTo>
                  <a:pt x="251472" y="1493748"/>
                </a:lnTo>
                <a:lnTo>
                  <a:pt x="218007" y="1436433"/>
                </a:lnTo>
                <a:lnTo>
                  <a:pt x="186079" y="1379092"/>
                </a:lnTo>
                <a:lnTo>
                  <a:pt x="155942" y="1321714"/>
                </a:lnTo>
                <a:lnTo>
                  <a:pt x="127799" y="1264297"/>
                </a:lnTo>
                <a:lnTo>
                  <a:pt x="101878" y="1206842"/>
                </a:lnTo>
                <a:lnTo>
                  <a:pt x="78422" y="1149388"/>
                </a:lnTo>
                <a:lnTo>
                  <a:pt x="62572" y="1106233"/>
                </a:lnTo>
                <a:lnTo>
                  <a:pt x="48323" y="1063053"/>
                </a:lnTo>
                <a:lnTo>
                  <a:pt x="35762" y="1019848"/>
                </a:lnTo>
                <a:lnTo>
                  <a:pt x="25005" y="976604"/>
                </a:lnTo>
                <a:lnTo>
                  <a:pt x="16141" y="933335"/>
                </a:lnTo>
                <a:lnTo>
                  <a:pt x="9270" y="890054"/>
                </a:lnTo>
                <a:lnTo>
                  <a:pt x="4355" y="846772"/>
                </a:lnTo>
                <a:lnTo>
                  <a:pt x="1320" y="803643"/>
                </a:lnTo>
                <a:lnTo>
                  <a:pt x="50" y="760399"/>
                </a:lnTo>
                <a:lnTo>
                  <a:pt x="0" y="745934"/>
                </a:lnTo>
                <a:lnTo>
                  <a:pt x="139" y="731583"/>
                </a:lnTo>
                <a:lnTo>
                  <a:pt x="1625" y="688263"/>
                </a:lnTo>
                <a:lnTo>
                  <a:pt x="4609" y="645185"/>
                </a:lnTo>
                <a:lnTo>
                  <a:pt x="9029" y="601916"/>
                </a:lnTo>
                <a:lnTo>
                  <a:pt x="16966" y="544372"/>
                </a:lnTo>
                <a:lnTo>
                  <a:pt x="27025" y="486917"/>
                </a:lnTo>
                <a:lnTo>
                  <a:pt x="38975" y="429488"/>
                </a:lnTo>
                <a:lnTo>
                  <a:pt x="52602" y="372109"/>
                </a:lnTo>
                <a:lnTo>
                  <a:pt x="67677" y="314769"/>
                </a:lnTo>
                <a:lnTo>
                  <a:pt x="83971" y="257467"/>
                </a:lnTo>
                <a:lnTo>
                  <a:pt x="101269" y="200190"/>
                </a:lnTo>
                <a:lnTo>
                  <a:pt x="128587" y="114338"/>
                </a:lnTo>
                <a:lnTo>
                  <a:pt x="147383" y="57149"/>
                </a:lnTo>
                <a:lnTo>
                  <a:pt x="166394" y="0"/>
                </a:lnTo>
                <a:lnTo>
                  <a:pt x="184479" y="6019"/>
                </a:lnTo>
                <a:lnTo>
                  <a:pt x="165455" y="63169"/>
                </a:lnTo>
                <a:lnTo>
                  <a:pt x="146676" y="120281"/>
                </a:lnTo>
                <a:lnTo>
                  <a:pt x="128363" y="177368"/>
                </a:lnTo>
                <a:lnTo>
                  <a:pt x="110724" y="234391"/>
                </a:lnTo>
                <a:lnTo>
                  <a:pt x="93996" y="291401"/>
                </a:lnTo>
                <a:lnTo>
                  <a:pt x="78370" y="348386"/>
                </a:lnTo>
                <a:lnTo>
                  <a:pt x="64108" y="405320"/>
                </a:lnTo>
                <a:lnTo>
                  <a:pt x="51393" y="462216"/>
                </a:lnTo>
                <a:lnTo>
                  <a:pt x="40485" y="519087"/>
                </a:lnTo>
                <a:lnTo>
                  <a:pt x="31565" y="575906"/>
                </a:lnTo>
                <a:lnTo>
                  <a:pt x="26341" y="618439"/>
                </a:lnTo>
                <a:lnTo>
                  <a:pt x="22446" y="660996"/>
                </a:lnTo>
                <a:lnTo>
                  <a:pt x="19985" y="703541"/>
                </a:lnTo>
                <a:lnTo>
                  <a:pt x="19049" y="746048"/>
                </a:lnTo>
                <a:lnTo>
                  <a:pt x="19105" y="760399"/>
                </a:lnTo>
                <a:lnTo>
                  <a:pt x="19345" y="774814"/>
                </a:lnTo>
                <a:lnTo>
                  <a:pt x="19744" y="788415"/>
                </a:lnTo>
                <a:lnTo>
                  <a:pt x="20404" y="803643"/>
                </a:lnTo>
                <a:lnTo>
                  <a:pt x="21154" y="816863"/>
                </a:lnTo>
                <a:lnTo>
                  <a:pt x="22139" y="830884"/>
                </a:lnTo>
                <a:lnTo>
                  <a:pt x="23330" y="845032"/>
                </a:lnTo>
                <a:lnTo>
                  <a:pt x="24742" y="859320"/>
                </a:lnTo>
                <a:lnTo>
                  <a:pt x="26342" y="873467"/>
                </a:lnTo>
                <a:lnTo>
                  <a:pt x="28148" y="887475"/>
                </a:lnTo>
                <a:lnTo>
                  <a:pt x="30179" y="901623"/>
                </a:lnTo>
                <a:lnTo>
                  <a:pt x="32425" y="915771"/>
                </a:lnTo>
                <a:lnTo>
                  <a:pt x="34887" y="929919"/>
                </a:lnTo>
                <a:lnTo>
                  <a:pt x="37577" y="944067"/>
                </a:lnTo>
                <a:lnTo>
                  <a:pt x="40502" y="958354"/>
                </a:lnTo>
                <a:lnTo>
                  <a:pt x="43615" y="972515"/>
                </a:lnTo>
                <a:lnTo>
                  <a:pt x="46908" y="986548"/>
                </a:lnTo>
                <a:lnTo>
                  <a:pt x="50464" y="1000836"/>
                </a:lnTo>
                <a:lnTo>
                  <a:pt x="54160" y="1014882"/>
                </a:lnTo>
                <a:lnTo>
                  <a:pt x="58083" y="1029055"/>
                </a:lnTo>
                <a:lnTo>
                  <a:pt x="62238" y="1043343"/>
                </a:lnTo>
                <a:lnTo>
                  <a:pt x="66512" y="1057402"/>
                </a:lnTo>
                <a:lnTo>
                  <a:pt x="71011" y="1071587"/>
                </a:lnTo>
                <a:lnTo>
                  <a:pt x="75696" y="1085773"/>
                </a:lnTo>
                <a:lnTo>
                  <a:pt x="80558" y="1099959"/>
                </a:lnTo>
                <a:lnTo>
                  <a:pt x="85599" y="1114145"/>
                </a:lnTo>
                <a:lnTo>
                  <a:pt x="90850" y="1128433"/>
                </a:lnTo>
                <a:lnTo>
                  <a:pt x="96244" y="1142631"/>
                </a:lnTo>
                <a:lnTo>
                  <a:pt x="107464" y="1170901"/>
                </a:lnTo>
                <a:lnTo>
                  <a:pt x="119452" y="1199476"/>
                </a:lnTo>
                <a:lnTo>
                  <a:pt x="131916" y="1227747"/>
                </a:lnTo>
                <a:lnTo>
                  <a:pt x="145100" y="1256322"/>
                </a:lnTo>
                <a:lnTo>
                  <a:pt x="158713" y="1284630"/>
                </a:lnTo>
                <a:lnTo>
                  <a:pt x="172922" y="1313078"/>
                </a:lnTo>
                <a:lnTo>
                  <a:pt x="187696" y="1341653"/>
                </a:lnTo>
                <a:lnTo>
                  <a:pt x="202840" y="1370025"/>
                </a:lnTo>
                <a:lnTo>
                  <a:pt x="218479" y="1398511"/>
                </a:lnTo>
                <a:lnTo>
                  <a:pt x="234543" y="1426997"/>
                </a:lnTo>
                <a:lnTo>
                  <a:pt x="251009" y="1455496"/>
                </a:lnTo>
                <a:lnTo>
                  <a:pt x="267835" y="1483994"/>
                </a:lnTo>
                <a:lnTo>
                  <a:pt x="285039" y="1512569"/>
                </a:lnTo>
                <a:lnTo>
                  <a:pt x="302482" y="1541030"/>
                </a:lnTo>
                <a:lnTo>
                  <a:pt x="320236" y="1569554"/>
                </a:lnTo>
                <a:lnTo>
                  <a:pt x="338236" y="1598066"/>
                </a:lnTo>
                <a:lnTo>
                  <a:pt x="374966" y="1655216"/>
                </a:lnTo>
                <a:lnTo>
                  <a:pt x="412280" y="1712252"/>
                </a:lnTo>
                <a:lnTo>
                  <a:pt x="450117" y="1769402"/>
                </a:lnTo>
                <a:lnTo>
                  <a:pt x="488162" y="1826526"/>
                </a:lnTo>
                <a:lnTo>
                  <a:pt x="472312" y="1837093"/>
                </a:lnTo>
                <a:close/>
              </a:path>
              <a:path w="488315" h="1837689">
                <a:moveTo>
                  <a:pt x="146684" y="120281"/>
                </a:moveTo>
                <a:close/>
              </a:path>
              <a:path w="488315" h="1837689">
                <a:moveTo>
                  <a:pt x="128363" y="177368"/>
                </a:moveTo>
                <a:close/>
              </a:path>
              <a:path w="488315" h="1837689">
                <a:moveTo>
                  <a:pt x="119448" y="205879"/>
                </a:moveTo>
                <a:close/>
              </a:path>
              <a:path w="488315" h="1837689">
                <a:moveTo>
                  <a:pt x="110730" y="234391"/>
                </a:moveTo>
                <a:close/>
              </a:path>
              <a:path w="488315" h="1837689">
                <a:moveTo>
                  <a:pt x="102234" y="262902"/>
                </a:moveTo>
                <a:close/>
              </a:path>
              <a:path w="488315" h="1837689">
                <a:moveTo>
                  <a:pt x="93996" y="291401"/>
                </a:moveTo>
                <a:close/>
              </a:path>
              <a:path w="488315" h="1837689">
                <a:moveTo>
                  <a:pt x="86030" y="319900"/>
                </a:moveTo>
                <a:close/>
              </a:path>
              <a:path w="488315" h="1837689">
                <a:moveTo>
                  <a:pt x="78371" y="348386"/>
                </a:moveTo>
                <a:close/>
              </a:path>
              <a:path w="488315" h="1837689">
                <a:moveTo>
                  <a:pt x="71056" y="376859"/>
                </a:moveTo>
                <a:close/>
              </a:path>
              <a:path w="488315" h="1837689">
                <a:moveTo>
                  <a:pt x="64108" y="405320"/>
                </a:moveTo>
                <a:close/>
              </a:path>
              <a:path w="488315" h="1837689">
                <a:moveTo>
                  <a:pt x="57543" y="433781"/>
                </a:moveTo>
                <a:lnTo>
                  <a:pt x="57568" y="433641"/>
                </a:lnTo>
                <a:lnTo>
                  <a:pt x="57543" y="433781"/>
                </a:lnTo>
                <a:close/>
              </a:path>
              <a:path w="488315" h="1837689">
                <a:moveTo>
                  <a:pt x="51396" y="462216"/>
                </a:moveTo>
                <a:lnTo>
                  <a:pt x="51421" y="462076"/>
                </a:lnTo>
                <a:lnTo>
                  <a:pt x="51396" y="462216"/>
                </a:lnTo>
                <a:close/>
              </a:path>
              <a:path w="488315" h="1837689">
                <a:moveTo>
                  <a:pt x="45706" y="490651"/>
                </a:moveTo>
                <a:lnTo>
                  <a:pt x="45732" y="490512"/>
                </a:lnTo>
                <a:lnTo>
                  <a:pt x="45706" y="490651"/>
                </a:lnTo>
                <a:close/>
              </a:path>
              <a:path w="488315" h="1837689">
                <a:moveTo>
                  <a:pt x="40485" y="519087"/>
                </a:moveTo>
                <a:lnTo>
                  <a:pt x="40512" y="518921"/>
                </a:lnTo>
                <a:lnTo>
                  <a:pt x="40485" y="519087"/>
                </a:lnTo>
                <a:close/>
              </a:path>
              <a:path w="488315" h="1837689">
                <a:moveTo>
                  <a:pt x="35771" y="547441"/>
                </a:moveTo>
                <a:close/>
              </a:path>
              <a:path w="488315" h="1837689">
                <a:moveTo>
                  <a:pt x="35763" y="547496"/>
                </a:moveTo>
                <a:close/>
              </a:path>
              <a:path w="488315" h="1837689">
                <a:moveTo>
                  <a:pt x="31571" y="575906"/>
                </a:moveTo>
                <a:lnTo>
                  <a:pt x="31584" y="575767"/>
                </a:lnTo>
                <a:lnTo>
                  <a:pt x="31571" y="575906"/>
                </a:lnTo>
                <a:close/>
              </a:path>
              <a:path w="488315" h="1837689">
                <a:moveTo>
                  <a:pt x="29681" y="590054"/>
                </a:moveTo>
                <a:close/>
              </a:path>
              <a:path w="488315" h="1837689">
                <a:moveTo>
                  <a:pt x="27940" y="604253"/>
                </a:moveTo>
                <a:close/>
              </a:path>
              <a:path w="488315" h="1837689">
                <a:moveTo>
                  <a:pt x="26341" y="618439"/>
                </a:moveTo>
                <a:close/>
              </a:path>
              <a:path w="488315" h="1837689">
                <a:moveTo>
                  <a:pt x="24882" y="632625"/>
                </a:moveTo>
                <a:close/>
              </a:path>
              <a:path w="488315" h="1837689">
                <a:moveTo>
                  <a:pt x="23587" y="646810"/>
                </a:moveTo>
                <a:close/>
              </a:path>
              <a:path w="488315" h="1837689">
                <a:moveTo>
                  <a:pt x="22446" y="660996"/>
                </a:moveTo>
                <a:close/>
              </a:path>
              <a:path w="488315" h="1837689">
                <a:moveTo>
                  <a:pt x="20645" y="689355"/>
                </a:moveTo>
                <a:close/>
              </a:path>
              <a:path w="488315" h="1837689">
                <a:moveTo>
                  <a:pt x="19102" y="760221"/>
                </a:moveTo>
                <a:close/>
              </a:path>
              <a:path w="488315" h="1837689">
                <a:moveTo>
                  <a:pt x="19332" y="774382"/>
                </a:moveTo>
                <a:close/>
              </a:path>
              <a:path w="488315" h="1837689">
                <a:moveTo>
                  <a:pt x="20352" y="802703"/>
                </a:moveTo>
                <a:close/>
              </a:path>
              <a:path w="488315" h="1837689">
                <a:moveTo>
                  <a:pt x="21154" y="816863"/>
                </a:moveTo>
                <a:lnTo>
                  <a:pt x="21145" y="816724"/>
                </a:lnTo>
                <a:lnTo>
                  <a:pt x="21154" y="816863"/>
                </a:lnTo>
                <a:close/>
              </a:path>
              <a:path w="488315" h="1837689">
                <a:moveTo>
                  <a:pt x="131977" y="1227886"/>
                </a:moveTo>
                <a:lnTo>
                  <a:pt x="131901" y="1227747"/>
                </a:lnTo>
                <a:lnTo>
                  <a:pt x="131977" y="1227886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719328" y="3775836"/>
            <a:ext cx="1828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22985" y="1423987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18335" y="401613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06006" y="4537341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619506" y="4103623"/>
            <a:ext cx="320675" cy="836930"/>
          </a:xfrm>
          <a:custGeom>
            <a:avLst/>
            <a:gdLst/>
            <a:ahLst/>
            <a:cxnLst/>
            <a:rect l="l" t="t" r="r" b="b"/>
            <a:pathLst>
              <a:path w="320675" h="836929">
                <a:moveTo>
                  <a:pt x="44786" y="768265"/>
                </a:moveTo>
                <a:lnTo>
                  <a:pt x="26865" y="761779"/>
                </a:lnTo>
                <a:lnTo>
                  <a:pt x="302564" y="0"/>
                </a:lnTo>
                <a:lnTo>
                  <a:pt x="320471" y="6476"/>
                </a:lnTo>
                <a:lnTo>
                  <a:pt x="44786" y="768265"/>
                </a:lnTo>
                <a:close/>
              </a:path>
              <a:path w="320675" h="836929">
                <a:moveTo>
                  <a:pt x="9893" y="836676"/>
                </a:moveTo>
                <a:lnTo>
                  <a:pt x="0" y="752055"/>
                </a:lnTo>
                <a:lnTo>
                  <a:pt x="26865" y="761779"/>
                </a:lnTo>
                <a:lnTo>
                  <a:pt x="20383" y="779691"/>
                </a:lnTo>
                <a:lnTo>
                  <a:pt x="38303" y="786180"/>
                </a:lnTo>
                <a:lnTo>
                  <a:pt x="63032" y="786180"/>
                </a:lnTo>
                <a:lnTo>
                  <a:pt x="9893" y="836676"/>
                </a:lnTo>
                <a:close/>
              </a:path>
              <a:path w="320675" h="836929">
                <a:moveTo>
                  <a:pt x="38303" y="786180"/>
                </a:moveTo>
                <a:lnTo>
                  <a:pt x="20383" y="779691"/>
                </a:lnTo>
                <a:lnTo>
                  <a:pt x="26865" y="761779"/>
                </a:lnTo>
                <a:lnTo>
                  <a:pt x="44786" y="768265"/>
                </a:lnTo>
                <a:lnTo>
                  <a:pt x="38303" y="786180"/>
                </a:lnTo>
                <a:close/>
              </a:path>
              <a:path w="320675" h="836929">
                <a:moveTo>
                  <a:pt x="63032" y="786180"/>
                </a:moveTo>
                <a:lnTo>
                  <a:pt x="38303" y="786180"/>
                </a:lnTo>
                <a:lnTo>
                  <a:pt x="44786" y="768265"/>
                </a:lnTo>
                <a:lnTo>
                  <a:pt x="71653" y="777989"/>
                </a:lnTo>
                <a:lnTo>
                  <a:pt x="63032" y="7861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92925" y="1582737"/>
            <a:ext cx="76200" cy="2519680"/>
          </a:xfrm>
          <a:custGeom>
            <a:avLst/>
            <a:gdLst/>
            <a:ahLst/>
            <a:cxnLst/>
            <a:rect l="l" t="t" r="r" b="b"/>
            <a:pathLst>
              <a:path w="76200" h="2519679">
                <a:moveTo>
                  <a:pt x="28575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28575" y="57150"/>
                </a:lnTo>
                <a:lnTo>
                  <a:pt x="28575" y="76200"/>
                </a:lnTo>
                <a:close/>
              </a:path>
              <a:path w="76200" h="2519679">
                <a:moveTo>
                  <a:pt x="47625" y="2519362"/>
                </a:moveTo>
                <a:lnTo>
                  <a:pt x="28575" y="2519362"/>
                </a:lnTo>
                <a:lnTo>
                  <a:pt x="28575" y="57150"/>
                </a:lnTo>
                <a:lnTo>
                  <a:pt x="47625" y="57150"/>
                </a:lnTo>
                <a:lnTo>
                  <a:pt x="47625" y="2519362"/>
                </a:lnTo>
                <a:close/>
              </a:path>
              <a:path w="76200" h="2519679">
                <a:moveTo>
                  <a:pt x="76200" y="76200"/>
                </a:moveTo>
                <a:lnTo>
                  <a:pt x="47625" y="76200"/>
                </a:lnTo>
                <a:lnTo>
                  <a:pt x="47625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34200" y="40640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295400" y="76200"/>
                </a:moveTo>
                <a:lnTo>
                  <a:pt x="1295400" y="0"/>
                </a:lnTo>
                <a:lnTo>
                  <a:pt x="1362075" y="33337"/>
                </a:lnTo>
                <a:lnTo>
                  <a:pt x="1314450" y="33337"/>
                </a:lnTo>
                <a:lnTo>
                  <a:pt x="1314450" y="42862"/>
                </a:lnTo>
                <a:lnTo>
                  <a:pt x="1362075" y="42862"/>
                </a:lnTo>
                <a:lnTo>
                  <a:pt x="1295400" y="76200"/>
                </a:lnTo>
                <a:close/>
              </a:path>
              <a:path w="1371600" h="76200">
                <a:moveTo>
                  <a:pt x="12954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295400" y="33337"/>
                </a:lnTo>
                <a:lnTo>
                  <a:pt x="1295400" y="42862"/>
                </a:lnTo>
                <a:close/>
              </a:path>
              <a:path w="1371600" h="76200">
                <a:moveTo>
                  <a:pt x="1362075" y="42862"/>
                </a:moveTo>
                <a:lnTo>
                  <a:pt x="1314450" y="42862"/>
                </a:lnTo>
                <a:lnTo>
                  <a:pt x="1314450" y="33337"/>
                </a:lnTo>
                <a:lnTo>
                  <a:pt x="1362075" y="33337"/>
                </a:lnTo>
                <a:lnTo>
                  <a:pt x="1371600" y="38100"/>
                </a:lnTo>
                <a:lnTo>
                  <a:pt x="13620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457668" y="2163438"/>
            <a:ext cx="1459230" cy="1129030"/>
          </a:xfrm>
          <a:prstGeom prst="rect">
            <a:avLst/>
          </a:prstGeom>
        </p:spPr>
        <p:txBody>
          <a:bodyPr wrap="square" lIns="0" tIns="203835" rIns="0" bIns="0" rtlCol="0" vert="horz">
            <a:spAutoFit/>
          </a:bodyPr>
          <a:lstStyle/>
          <a:p>
            <a:pPr marL="93980">
              <a:lnSpc>
                <a:spcPct val="100000"/>
              </a:lnSpc>
              <a:spcBef>
                <a:spcPts val="160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dirty="0" sz="2150" spc="3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150" spc="-3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4444" sz="1875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4444" sz="1875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10">
                <a:solidFill>
                  <a:srgbClr val="FFFFFF"/>
                </a:solidFill>
                <a:latin typeface="Times New Roman"/>
                <a:cs typeface="Times New Roman"/>
              </a:rPr>
              <a:t>(0,</a:t>
            </a:r>
            <a:r>
              <a:rPr dirty="0" sz="21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4444" sz="1875" spc="7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4444" sz="1875" spc="-20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1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4444" sz="1875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4444" sz="1875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150" spc="1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010325" y="4105109"/>
            <a:ext cx="1841500" cy="236220"/>
          </a:xfrm>
          <a:custGeom>
            <a:avLst/>
            <a:gdLst/>
            <a:ahLst/>
            <a:cxnLst/>
            <a:rect l="l" t="t" r="r" b="b"/>
            <a:pathLst>
              <a:path w="1841500" h="236220">
                <a:moveTo>
                  <a:pt x="1835802" y="26670"/>
                </a:moveTo>
                <a:lnTo>
                  <a:pt x="1821967" y="26670"/>
                </a:lnTo>
                <a:lnTo>
                  <a:pt x="1824596" y="20320"/>
                </a:lnTo>
                <a:lnTo>
                  <a:pt x="1824393" y="20320"/>
                </a:lnTo>
                <a:lnTo>
                  <a:pt x="1826437" y="15239"/>
                </a:lnTo>
                <a:lnTo>
                  <a:pt x="1826272" y="15239"/>
                </a:lnTo>
                <a:lnTo>
                  <a:pt x="1827745" y="10160"/>
                </a:lnTo>
                <a:lnTo>
                  <a:pt x="1828177" y="7620"/>
                </a:lnTo>
                <a:lnTo>
                  <a:pt x="1828495" y="5079"/>
                </a:lnTo>
                <a:lnTo>
                  <a:pt x="1828698" y="2539"/>
                </a:lnTo>
                <a:lnTo>
                  <a:pt x="1828749" y="0"/>
                </a:lnTo>
                <a:lnTo>
                  <a:pt x="1841449" y="0"/>
                </a:lnTo>
                <a:lnTo>
                  <a:pt x="1841373" y="2539"/>
                </a:lnTo>
                <a:lnTo>
                  <a:pt x="1841106" y="6350"/>
                </a:lnTo>
                <a:lnTo>
                  <a:pt x="1840687" y="8889"/>
                </a:lnTo>
                <a:lnTo>
                  <a:pt x="1840166" y="12700"/>
                </a:lnTo>
                <a:lnTo>
                  <a:pt x="1838591" y="19050"/>
                </a:lnTo>
                <a:lnTo>
                  <a:pt x="1838426" y="19050"/>
                </a:lnTo>
                <a:lnTo>
                  <a:pt x="1836369" y="25400"/>
                </a:lnTo>
                <a:lnTo>
                  <a:pt x="1835802" y="26670"/>
                </a:lnTo>
                <a:close/>
              </a:path>
              <a:path w="1841500" h="236220">
                <a:moveTo>
                  <a:pt x="1060043" y="233679"/>
                </a:moveTo>
                <a:lnTo>
                  <a:pt x="783081" y="233679"/>
                </a:lnTo>
                <a:lnTo>
                  <a:pt x="630885" y="224789"/>
                </a:lnTo>
                <a:lnTo>
                  <a:pt x="609980" y="222250"/>
                </a:lnTo>
                <a:lnTo>
                  <a:pt x="589318" y="220979"/>
                </a:lnTo>
                <a:lnTo>
                  <a:pt x="528764" y="213360"/>
                </a:lnTo>
                <a:lnTo>
                  <a:pt x="509143" y="212089"/>
                </a:lnTo>
                <a:lnTo>
                  <a:pt x="470547" y="207010"/>
                </a:lnTo>
                <a:lnTo>
                  <a:pt x="451738" y="203200"/>
                </a:lnTo>
                <a:lnTo>
                  <a:pt x="414832" y="198120"/>
                </a:lnTo>
                <a:lnTo>
                  <a:pt x="396900" y="194310"/>
                </a:lnTo>
                <a:lnTo>
                  <a:pt x="379221" y="191770"/>
                </a:lnTo>
                <a:lnTo>
                  <a:pt x="361861" y="187960"/>
                </a:lnTo>
                <a:lnTo>
                  <a:pt x="344830" y="185420"/>
                </a:lnTo>
                <a:lnTo>
                  <a:pt x="311721" y="177800"/>
                </a:lnTo>
                <a:lnTo>
                  <a:pt x="264642" y="166370"/>
                </a:lnTo>
                <a:lnTo>
                  <a:pt x="220789" y="154939"/>
                </a:lnTo>
                <a:lnTo>
                  <a:pt x="206921" y="149860"/>
                </a:lnTo>
                <a:lnTo>
                  <a:pt x="193446" y="146050"/>
                </a:lnTo>
                <a:lnTo>
                  <a:pt x="180352" y="140970"/>
                </a:lnTo>
                <a:lnTo>
                  <a:pt x="167665" y="137160"/>
                </a:lnTo>
                <a:lnTo>
                  <a:pt x="155384" y="132079"/>
                </a:lnTo>
                <a:lnTo>
                  <a:pt x="110439" y="113029"/>
                </a:lnTo>
                <a:lnTo>
                  <a:pt x="100279" y="107950"/>
                </a:lnTo>
                <a:lnTo>
                  <a:pt x="90563" y="104139"/>
                </a:lnTo>
                <a:lnTo>
                  <a:pt x="81292" y="99060"/>
                </a:lnTo>
                <a:lnTo>
                  <a:pt x="72478" y="92710"/>
                </a:lnTo>
                <a:lnTo>
                  <a:pt x="64134" y="87629"/>
                </a:lnTo>
                <a:lnTo>
                  <a:pt x="56248" y="82550"/>
                </a:lnTo>
                <a:lnTo>
                  <a:pt x="48844" y="77470"/>
                </a:lnTo>
                <a:lnTo>
                  <a:pt x="41909" y="72389"/>
                </a:lnTo>
                <a:lnTo>
                  <a:pt x="35471" y="66039"/>
                </a:lnTo>
                <a:lnTo>
                  <a:pt x="29527" y="60960"/>
                </a:lnTo>
                <a:lnTo>
                  <a:pt x="24091" y="54610"/>
                </a:lnTo>
                <a:lnTo>
                  <a:pt x="19151" y="49529"/>
                </a:lnTo>
                <a:lnTo>
                  <a:pt x="14744" y="43179"/>
                </a:lnTo>
                <a:lnTo>
                  <a:pt x="10871" y="36829"/>
                </a:lnTo>
                <a:lnTo>
                  <a:pt x="10629" y="36829"/>
                </a:lnTo>
                <a:lnTo>
                  <a:pt x="7543" y="31750"/>
                </a:lnTo>
                <a:lnTo>
                  <a:pt x="7315" y="30479"/>
                </a:lnTo>
                <a:lnTo>
                  <a:pt x="4775" y="25400"/>
                </a:lnTo>
                <a:lnTo>
                  <a:pt x="4571" y="24129"/>
                </a:lnTo>
                <a:lnTo>
                  <a:pt x="2578" y="19050"/>
                </a:lnTo>
                <a:lnTo>
                  <a:pt x="2412" y="17779"/>
                </a:lnTo>
                <a:lnTo>
                  <a:pt x="990" y="12700"/>
                </a:lnTo>
                <a:lnTo>
                  <a:pt x="0" y="6350"/>
                </a:lnTo>
                <a:lnTo>
                  <a:pt x="12598" y="5079"/>
                </a:lnTo>
                <a:lnTo>
                  <a:pt x="12953" y="7620"/>
                </a:lnTo>
                <a:lnTo>
                  <a:pt x="13411" y="10160"/>
                </a:lnTo>
                <a:lnTo>
                  <a:pt x="14744" y="15239"/>
                </a:lnTo>
                <a:lnTo>
                  <a:pt x="14579" y="15239"/>
                </a:lnTo>
                <a:lnTo>
                  <a:pt x="16573" y="20320"/>
                </a:lnTo>
                <a:lnTo>
                  <a:pt x="16370" y="20320"/>
                </a:lnTo>
                <a:lnTo>
                  <a:pt x="18910" y="25400"/>
                </a:lnTo>
                <a:lnTo>
                  <a:pt x="18681" y="25400"/>
                </a:lnTo>
                <a:lnTo>
                  <a:pt x="21767" y="30479"/>
                </a:lnTo>
                <a:lnTo>
                  <a:pt x="21526" y="30479"/>
                </a:lnTo>
                <a:lnTo>
                  <a:pt x="25158" y="35560"/>
                </a:lnTo>
                <a:lnTo>
                  <a:pt x="24917" y="35560"/>
                </a:lnTo>
                <a:lnTo>
                  <a:pt x="29082" y="41910"/>
                </a:lnTo>
                <a:lnTo>
                  <a:pt x="29766" y="41910"/>
                </a:lnTo>
                <a:lnTo>
                  <a:pt x="33515" y="46989"/>
                </a:lnTo>
                <a:lnTo>
                  <a:pt x="34317" y="46989"/>
                </a:lnTo>
                <a:lnTo>
                  <a:pt x="38493" y="52070"/>
                </a:lnTo>
                <a:lnTo>
                  <a:pt x="38252" y="52070"/>
                </a:lnTo>
                <a:lnTo>
                  <a:pt x="43980" y="57150"/>
                </a:lnTo>
                <a:lnTo>
                  <a:pt x="43764" y="57150"/>
                </a:lnTo>
                <a:lnTo>
                  <a:pt x="49987" y="62229"/>
                </a:lnTo>
                <a:lnTo>
                  <a:pt x="49783" y="62229"/>
                </a:lnTo>
                <a:lnTo>
                  <a:pt x="56502" y="67310"/>
                </a:lnTo>
                <a:lnTo>
                  <a:pt x="56311" y="67310"/>
                </a:lnTo>
                <a:lnTo>
                  <a:pt x="63525" y="72389"/>
                </a:lnTo>
                <a:lnTo>
                  <a:pt x="63347" y="72389"/>
                </a:lnTo>
                <a:lnTo>
                  <a:pt x="71056" y="77470"/>
                </a:lnTo>
                <a:lnTo>
                  <a:pt x="70878" y="77470"/>
                </a:lnTo>
                <a:lnTo>
                  <a:pt x="79057" y="82550"/>
                </a:lnTo>
                <a:lnTo>
                  <a:pt x="78892" y="82550"/>
                </a:lnTo>
                <a:lnTo>
                  <a:pt x="87553" y="87629"/>
                </a:lnTo>
                <a:lnTo>
                  <a:pt x="87401" y="87629"/>
                </a:lnTo>
                <a:lnTo>
                  <a:pt x="96519" y="92710"/>
                </a:lnTo>
                <a:lnTo>
                  <a:pt x="96380" y="92710"/>
                </a:lnTo>
                <a:lnTo>
                  <a:pt x="105956" y="97789"/>
                </a:lnTo>
                <a:lnTo>
                  <a:pt x="108337" y="97789"/>
                </a:lnTo>
                <a:lnTo>
                  <a:pt x="115862" y="101600"/>
                </a:lnTo>
                <a:lnTo>
                  <a:pt x="126212" y="106679"/>
                </a:lnTo>
                <a:lnTo>
                  <a:pt x="137007" y="111760"/>
                </a:lnTo>
                <a:lnTo>
                  <a:pt x="148234" y="115570"/>
                </a:lnTo>
                <a:lnTo>
                  <a:pt x="159892" y="120650"/>
                </a:lnTo>
                <a:lnTo>
                  <a:pt x="171983" y="124460"/>
                </a:lnTo>
                <a:lnTo>
                  <a:pt x="184480" y="129539"/>
                </a:lnTo>
                <a:lnTo>
                  <a:pt x="197396" y="133350"/>
                </a:lnTo>
                <a:lnTo>
                  <a:pt x="210705" y="138429"/>
                </a:lnTo>
                <a:lnTo>
                  <a:pt x="224408" y="142239"/>
                </a:lnTo>
                <a:lnTo>
                  <a:pt x="238505" y="146050"/>
                </a:lnTo>
                <a:lnTo>
                  <a:pt x="252971" y="149860"/>
                </a:lnTo>
                <a:lnTo>
                  <a:pt x="267817" y="153670"/>
                </a:lnTo>
                <a:lnTo>
                  <a:pt x="283019" y="157479"/>
                </a:lnTo>
                <a:lnTo>
                  <a:pt x="298589" y="161289"/>
                </a:lnTo>
                <a:lnTo>
                  <a:pt x="314502" y="165100"/>
                </a:lnTo>
                <a:lnTo>
                  <a:pt x="330758" y="168910"/>
                </a:lnTo>
                <a:lnTo>
                  <a:pt x="347357" y="172720"/>
                </a:lnTo>
                <a:lnTo>
                  <a:pt x="364286" y="175260"/>
                </a:lnTo>
                <a:lnTo>
                  <a:pt x="381533" y="179070"/>
                </a:lnTo>
                <a:lnTo>
                  <a:pt x="399097" y="181610"/>
                </a:lnTo>
                <a:lnTo>
                  <a:pt x="416979" y="185420"/>
                </a:lnTo>
                <a:lnTo>
                  <a:pt x="435152" y="187960"/>
                </a:lnTo>
                <a:lnTo>
                  <a:pt x="453618" y="190500"/>
                </a:lnTo>
                <a:lnTo>
                  <a:pt x="472376" y="194310"/>
                </a:lnTo>
                <a:lnTo>
                  <a:pt x="491413" y="196850"/>
                </a:lnTo>
                <a:lnTo>
                  <a:pt x="510730" y="199389"/>
                </a:lnTo>
                <a:lnTo>
                  <a:pt x="530313" y="201929"/>
                </a:lnTo>
                <a:lnTo>
                  <a:pt x="550151" y="203200"/>
                </a:lnTo>
                <a:lnTo>
                  <a:pt x="570255" y="205739"/>
                </a:lnTo>
                <a:lnTo>
                  <a:pt x="590588" y="208279"/>
                </a:lnTo>
                <a:lnTo>
                  <a:pt x="611174" y="209550"/>
                </a:lnTo>
                <a:lnTo>
                  <a:pt x="631990" y="212089"/>
                </a:lnTo>
                <a:lnTo>
                  <a:pt x="653021" y="213360"/>
                </a:lnTo>
                <a:lnTo>
                  <a:pt x="674281" y="214629"/>
                </a:lnTo>
                <a:lnTo>
                  <a:pt x="695756" y="215900"/>
                </a:lnTo>
                <a:lnTo>
                  <a:pt x="717423" y="217170"/>
                </a:lnTo>
                <a:lnTo>
                  <a:pt x="739292" y="218439"/>
                </a:lnTo>
                <a:lnTo>
                  <a:pt x="761364" y="219710"/>
                </a:lnTo>
                <a:lnTo>
                  <a:pt x="783602" y="220979"/>
                </a:lnTo>
                <a:lnTo>
                  <a:pt x="805992" y="220979"/>
                </a:lnTo>
                <a:lnTo>
                  <a:pt x="828624" y="222250"/>
                </a:lnTo>
                <a:lnTo>
                  <a:pt x="851344" y="222250"/>
                </a:lnTo>
                <a:lnTo>
                  <a:pt x="874293" y="223520"/>
                </a:lnTo>
                <a:lnTo>
                  <a:pt x="1214386" y="223520"/>
                </a:lnTo>
                <a:lnTo>
                  <a:pt x="1193025" y="226060"/>
                </a:lnTo>
                <a:lnTo>
                  <a:pt x="1060043" y="233679"/>
                </a:lnTo>
                <a:close/>
              </a:path>
              <a:path w="1841500" h="236220">
                <a:moveTo>
                  <a:pt x="1833537" y="31750"/>
                </a:moveTo>
                <a:lnTo>
                  <a:pt x="1819008" y="31750"/>
                </a:lnTo>
                <a:lnTo>
                  <a:pt x="1822196" y="25400"/>
                </a:lnTo>
                <a:lnTo>
                  <a:pt x="1821967" y="26670"/>
                </a:lnTo>
                <a:lnTo>
                  <a:pt x="1835802" y="26670"/>
                </a:lnTo>
                <a:lnTo>
                  <a:pt x="1833537" y="31750"/>
                </a:lnTo>
                <a:close/>
              </a:path>
              <a:path w="1841500" h="236220">
                <a:moveTo>
                  <a:pt x="1813674" y="58420"/>
                </a:moveTo>
                <a:lnTo>
                  <a:pt x="1796084" y="58420"/>
                </a:lnTo>
                <a:lnTo>
                  <a:pt x="1801977" y="52070"/>
                </a:lnTo>
                <a:lnTo>
                  <a:pt x="1801749" y="52070"/>
                </a:lnTo>
                <a:lnTo>
                  <a:pt x="1807121" y="46989"/>
                </a:lnTo>
                <a:lnTo>
                  <a:pt x="1806879" y="46989"/>
                </a:lnTo>
                <a:lnTo>
                  <a:pt x="1811718" y="41910"/>
                </a:lnTo>
                <a:lnTo>
                  <a:pt x="1811464" y="41910"/>
                </a:lnTo>
                <a:lnTo>
                  <a:pt x="1815757" y="36829"/>
                </a:lnTo>
                <a:lnTo>
                  <a:pt x="1815515" y="36829"/>
                </a:lnTo>
                <a:lnTo>
                  <a:pt x="1819262" y="30479"/>
                </a:lnTo>
                <a:lnTo>
                  <a:pt x="1819008" y="31750"/>
                </a:lnTo>
                <a:lnTo>
                  <a:pt x="1833537" y="31750"/>
                </a:lnTo>
                <a:lnTo>
                  <a:pt x="1830108" y="38100"/>
                </a:lnTo>
                <a:lnTo>
                  <a:pt x="1829866" y="38100"/>
                </a:lnTo>
                <a:lnTo>
                  <a:pt x="1826120" y="43179"/>
                </a:lnTo>
                <a:lnTo>
                  <a:pt x="1821573" y="49529"/>
                </a:lnTo>
                <a:lnTo>
                  <a:pt x="1816480" y="55879"/>
                </a:lnTo>
                <a:lnTo>
                  <a:pt x="1813674" y="58420"/>
                </a:lnTo>
                <a:close/>
              </a:path>
              <a:path w="1841500" h="236220">
                <a:moveTo>
                  <a:pt x="29766" y="41910"/>
                </a:moveTo>
                <a:lnTo>
                  <a:pt x="29082" y="41910"/>
                </a:lnTo>
                <a:lnTo>
                  <a:pt x="28828" y="40639"/>
                </a:lnTo>
                <a:lnTo>
                  <a:pt x="29766" y="41910"/>
                </a:lnTo>
                <a:close/>
              </a:path>
              <a:path w="1841500" h="236220">
                <a:moveTo>
                  <a:pt x="34317" y="46989"/>
                </a:moveTo>
                <a:lnTo>
                  <a:pt x="33515" y="46989"/>
                </a:lnTo>
                <a:lnTo>
                  <a:pt x="33274" y="45720"/>
                </a:lnTo>
                <a:lnTo>
                  <a:pt x="34317" y="46989"/>
                </a:lnTo>
                <a:close/>
              </a:path>
              <a:path w="1841500" h="236220">
                <a:moveTo>
                  <a:pt x="1750313" y="104139"/>
                </a:moveTo>
                <a:lnTo>
                  <a:pt x="1721980" y="104139"/>
                </a:lnTo>
                <a:lnTo>
                  <a:pt x="1732305" y="99060"/>
                </a:lnTo>
                <a:lnTo>
                  <a:pt x="1742046" y="93979"/>
                </a:lnTo>
                <a:lnTo>
                  <a:pt x="1741893" y="93979"/>
                </a:lnTo>
                <a:lnTo>
                  <a:pt x="1751291" y="88900"/>
                </a:lnTo>
                <a:lnTo>
                  <a:pt x="1751139" y="88900"/>
                </a:lnTo>
                <a:lnTo>
                  <a:pt x="1760054" y="83820"/>
                </a:lnTo>
                <a:lnTo>
                  <a:pt x="1759902" y="83820"/>
                </a:lnTo>
                <a:lnTo>
                  <a:pt x="1768335" y="78739"/>
                </a:lnTo>
                <a:lnTo>
                  <a:pt x="1768157" y="78739"/>
                </a:lnTo>
                <a:lnTo>
                  <a:pt x="1776095" y="73660"/>
                </a:lnTo>
                <a:lnTo>
                  <a:pt x="1775917" y="73660"/>
                </a:lnTo>
                <a:lnTo>
                  <a:pt x="1783359" y="68579"/>
                </a:lnTo>
                <a:lnTo>
                  <a:pt x="1783156" y="68579"/>
                </a:lnTo>
                <a:lnTo>
                  <a:pt x="1790090" y="63500"/>
                </a:lnTo>
                <a:lnTo>
                  <a:pt x="1789874" y="63500"/>
                </a:lnTo>
                <a:lnTo>
                  <a:pt x="1796300" y="57150"/>
                </a:lnTo>
                <a:lnTo>
                  <a:pt x="1796084" y="58420"/>
                </a:lnTo>
                <a:lnTo>
                  <a:pt x="1813674" y="58420"/>
                </a:lnTo>
                <a:lnTo>
                  <a:pt x="1810867" y="60960"/>
                </a:lnTo>
                <a:lnTo>
                  <a:pt x="1804733" y="67310"/>
                </a:lnTo>
                <a:lnTo>
                  <a:pt x="1797875" y="72389"/>
                </a:lnTo>
                <a:lnTo>
                  <a:pt x="1790941" y="78739"/>
                </a:lnTo>
                <a:lnTo>
                  <a:pt x="1783295" y="83820"/>
                </a:lnTo>
                <a:lnTo>
                  <a:pt x="1775167" y="88900"/>
                </a:lnTo>
                <a:lnTo>
                  <a:pt x="1766557" y="93979"/>
                </a:lnTo>
                <a:lnTo>
                  <a:pt x="1757476" y="100329"/>
                </a:lnTo>
                <a:lnTo>
                  <a:pt x="1750313" y="104139"/>
                </a:lnTo>
                <a:close/>
              </a:path>
              <a:path w="1841500" h="236220">
                <a:moveTo>
                  <a:pt x="108337" y="97789"/>
                </a:moveTo>
                <a:lnTo>
                  <a:pt x="105956" y="97789"/>
                </a:lnTo>
                <a:lnTo>
                  <a:pt x="105829" y="96520"/>
                </a:lnTo>
                <a:lnTo>
                  <a:pt x="108337" y="97789"/>
                </a:lnTo>
                <a:close/>
              </a:path>
              <a:path w="1841500" h="236220">
                <a:moveTo>
                  <a:pt x="1214386" y="223520"/>
                </a:moveTo>
                <a:lnTo>
                  <a:pt x="967511" y="223520"/>
                </a:lnTo>
                <a:lnTo>
                  <a:pt x="990815" y="222250"/>
                </a:lnTo>
                <a:lnTo>
                  <a:pt x="1013879" y="222250"/>
                </a:lnTo>
                <a:lnTo>
                  <a:pt x="1036840" y="220979"/>
                </a:lnTo>
                <a:lnTo>
                  <a:pt x="1059560" y="220979"/>
                </a:lnTo>
                <a:lnTo>
                  <a:pt x="1082167" y="219710"/>
                </a:lnTo>
                <a:lnTo>
                  <a:pt x="1104557" y="218439"/>
                </a:lnTo>
                <a:lnTo>
                  <a:pt x="1126744" y="217170"/>
                </a:lnTo>
                <a:lnTo>
                  <a:pt x="1148714" y="215900"/>
                </a:lnTo>
                <a:lnTo>
                  <a:pt x="1170482" y="214629"/>
                </a:lnTo>
                <a:lnTo>
                  <a:pt x="1192034" y="213360"/>
                </a:lnTo>
                <a:lnTo>
                  <a:pt x="1213345" y="210820"/>
                </a:lnTo>
                <a:lnTo>
                  <a:pt x="1234439" y="209550"/>
                </a:lnTo>
                <a:lnTo>
                  <a:pt x="1255280" y="207010"/>
                </a:lnTo>
                <a:lnTo>
                  <a:pt x="1275880" y="205739"/>
                </a:lnTo>
                <a:lnTo>
                  <a:pt x="1296225" y="203200"/>
                </a:lnTo>
                <a:lnTo>
                  <a:pt x="1316291" y="200660"/>
                </a:lnTo>
                <a:lnTo>
                  <a:pt x="1336103" y="198120"/>
                </a:lnTo>
                <a:lnTo>
                  <a:pt x="1355636" y="195579"/>
                </a:lnTo>
                <a:lnTo>
                  <a:pt x="1374876" y="193039"/>
                </a:lnTo>
                <a:lnTo>
                  <a:pt x="1393837" y="190500"/>
                </a:lnTo>
                <a:lnTo>
                  <a:pt x="1412494" y="186689"/>
                </a:lnTo>
                <a:lnTo>
                  <a:pt x="1430845" y="184150"/>
                </a:lnTo>
                <a:lnTo>
                  <a:pt x="1448879" y="181610"/>
                </a:lnTo>
                <a:lnTo>
                  <a:pt x="1466583" y="177800"/>
                </a:lnTo>
                <a:lnTo>
                  <a:pt x="1483969" y="173989"/>
                </a:lnTo>
                <a:lnTo>
                  <a:pt x="1501025" y="171450"/>
                </a:lnTo>
                <a:lnTo>
                  <a:pt x="1517726" y="167639"/>
                </a:lnTo>
                <a:lnTo>
                  <a:pt x="1534083" y="163829"/>
                </a:lnTo>
                <a:lnTo>
                  <a:pt x="1550085" y="160020"/>
                </a:lnTo>
                <a:lnTo>
                  <a:pt x="1565719" y="156210"/>
                </a:lnTo>
                <a:lnTo>
                  <a:pt x="1580972" y="152400"/>
                </a:lnTo>
                <a:lnTo>
                  <a:pt x="1595856" y="148589"/>
                </a:lnTo>
                <a:lnTo>
                  <a:pt x="1610347" y="143510"/>
                </a:lnTo>
                <a:lnTo>
                  <a:pt x="1624444" y="139700"/>
                </a:lnTo>
                <a:lnTo>
                  <a:pt x="1638134" y="135889"/>
                </a:lnTo>
                <a:lnTo>
                  <a:pt x="1651431" y="130810"/>
                </a:lnTo>
                <a:lnTo>
                  <a:pt x="1664296" y="127000"/>
                </a:lnTo>
                <a:lnTo>
                  <a:pt x="1676742" y="121920"/>
                </a:lnTo>
                <a:lnTo>
                  <a:pt x="1688744" y="118110"/>
                </a:lnTo>
                <a:lnTo>
                  <a:pt x="1700314" y="113029"/>
                </a:lnTo>
                <a:lnTo>
                  <a:pt x="1711439" y="107950"/>
                </a:lnTo>
                <a:lnTo>
                  <a:pt x="1722107" y="102870"/>
                </a:lnTo>
                <a:lnTo>
                  <a:pt x="1721980" y="104139"/>
                </a:lnTo>
                <a:lnTo>
                  <a:pt x="1750313" y="104139"/>
                </a:lnTo>
                <a:lnTo>
                  <a:pt x="1747926" y="105410"/>
                </a:lnTo>
                <a:lnTo>
                  <a:pt x="1737918" y="110489"/>
                </a:lnTo>
                <a:lnTo>
                  <a:pt x="1727453" y="115570"/>
                </a:lnTo>
                <a:lnTo>
                  <a:pt x="1716531" y="119379"/>
                </a:lnTo>
                <a:lnTo>
                  <a:pt x="1705178" y="124460"/>
                </a:lnTo>
                <a:lnTo>
                  <a:pt x="1693392" y="129539"/>
                </a:lnTo>
                <a:lnTo>
                  <a:pt x="1681175" y="134620"/>
                </a:lnTo>
                <a:lnTo>
                  <a:pt x="1668538" y="138429"/>
                </a:lnTo>
                <a:lnTo>
                  <a:pt x="1655483" y="143510"/>
                </a:lnTo>
                <a:lnTo>
                  <a:pt x="1642021" y="147320"/>
                </a:lnTo>
                <a:lnTo>
                  <a:pt x="1628152" y="152400"/>
                </a:lnTo>
                <a:lnTo>
                  <a:pt x="1599247" y="160020"/>
                </a:lnTo>
                <a:lnTo>
                  <a:pt x="1584210" y="165100"/>
                </a:lnTo>
                <a:lnTo>
                  <a:pt x="1536915" y="176529"/>
                </a:lnTo>
                <a:lnTo>
                  <a:pt x="1520431" y="180339"/>
                </a:lnTo>
                <a:lnTo>
                  <a:pt x="1503603" y="182879"/>
                </a:lnTo>
                <a:lnTo>
                  <a:pt x="1468932" y="190500"/>
                </a:lnTo>
                <a:lnTo>
                  <a:pt x="1451051" y="193039"/>
                </a:lnTo>
                <a:lnTo>
                  <a:pt x="1432966" y="196850"/>
                </a:lnTo>
                <a:lnTo>
                  <a:pt x="1414462" y="199389"/>
                </a:lnTo>
                <a:lnTo>
                  <a:pt x="1395704" y="203200"/>
                </a:lnTo>
                <a:lnTo>
                  <a:pt x="1277175" y="218439"/>
                </a:lnTo>
                <a:lnTo>
                  <a:pt x="1256487" y="219710"/>
                </a:lnTo>
                <a:lnTo>
                  <a:pt x="1235557" y="222250"/>
                </a:lnTo>
                <a:lnTo>
                  <a:pt x="1214386" y="223520"/>
                </a:lnTo>
                <a:close/>
              </a:path>
              <a:path w="1841500" h="236220">
                <a:moveTo>
                  <a:pt x="1014196" y="234950"/>
                </a:moveTo>
                <a:lnTo>
                  <a:pt x="828268" y="234950"/>
                </a:lnTo>
                <a:lnTo>
                  <a:pt x="805637" y="233679"/>
                </a:lnTo>
                <a:lnTo>
                  <a:pt x="1037208" y="233679"/>
                </a:lnTo>
                <a:lnTo>
                  <a:pt x="1014196" y="234950"/>
                </a:lnTo>
                <a:close/>
              </a:path>
              <a:path w="1841500" h="236220">
                <a:moveTo>
                  <a:pt x="967676" y="236220"/>
                </a:moveTo>
                <a:lnTo>
                  <a:pt x="874102" y="236220"/>
                </a:lnTo>
                <a:lnTo>
                  <a:pt x="851103" y="234950"/>
                </a:lnTo>
                <a:lnTo>
                  <a:pt x="991019" y="234950"/>
                </a:lnTo>
                <a:lnTo>
                  <a:pt x="967676" y="236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464363" y="3152457"/>
            <a:ext cx="929005" cy="122555"/>
          </a:xfrm>
          <a:custGeom>
            <a:avLst/>
            <a:gdLst/>
            <a:ahLst/>
            <a:cxnLst/>
            <a:rect l="l" t="t" r="r" b="b"/>
            <a:pathLst>
              <a:path w="929004" h="122554">
                <a:moveTo>
                  <a:pt x="928500" y="2997"/>
                </a:moveTo>
                <a:lnTo>
                  <a:pt x="915784" y="2997"/>
                </a:lnTo>
                <a:lnTo>
                  <a:pt x="915847" y="2362"/>
                </a:lnTo>
                <a:lnTo>
                  <a:pt x="915936" y="0"/>
                </a:lnTo>
                <a:lnTo>
                  <a:pt x="928611" y="634"/>
                </a:lnTo>
                <a:lnTo>
                  <a:pt x="928500" y="2997"/>
                </a:lnTo>
                <a:close/>
              </a:path>
              <a:path w="929004" h="122554">
                <a:moveTo>
                  <a:pt x="464172" y="122554"/>
                </a:moveTo>
                <a:lnTo>
                  <a:pt x="417868" y="121970"/>
                </a:lnTo>
                <a:lnTo>
                  <a:pt x="372973" y="120268"/>
                </a:lnTo>
                <a:lnTo>
                  <a:pt x="329514" y="117487"/>
                </a:lnTo>
                <a:lnTo>
                  <a:pt x="287705" y="113677"/>
                </a:lnTo>
                <a:lnTo>
                  <a:pt x="248030" y="108915"/>
                </a:lnTo>
                <a:lnTo>
                  <a:pt x="192531" y="100088"/>
                </a:lnTo>
                <a:lnTo>
                  <a:pt x="142646" y="89395"/>
                </a:lnTo>
                <a:lnTo>
                  <a:pt x="99085" y="76987"/>
                </a:lnTo>
                <a:lnTo>
                  <a:pt x="62534" y="63042"/>
                </a:lnTo>
                <a:lnTo>
                  <a:pt x="25806" y="42113"/>
                </a:lnTo>
                <a:lnTo>
                  <a:pt x="1422" y="11125"/>
                </a:lnTo>
                <a:lnTo>
                  <a:pt x="0" y="4140"/>
                </a:lnTo>
                <a:lnTo>
                  <a:pt x="12573" y="2298"/>
                </a:lnTo>
                <a:lnTo>
                  <a:pt x="12862" y="4254"/>
                </a:lnTo>
                <a:lnTo>
                  <a:pt x="12877" y="4635"/>
                </a:lnTo>
                <a:lnTo>
                  <a:pt x="13004" y="5219"/>
                </a:lnTo>
                <a:lnTo>
                  <a:pt x="13462" y="6984"/>
                </a:lnTo>
                <a:lnTo>
                  <a:pt x="13544" y="7349"/>
                </a:lnTo>
                <a:lnTo>
                  <a:pt x="14253" y="9372"/>
                </a:lnTo>
                <a:lnTo>
                  <a:pt x="15307" y="11785"/>
                </a:lnTo>
                <a:lnTo>
                  <a:pt x="16606" y="14223"/>
                </a:lnTo>
                <a:lnTo>
                  <a:pt x="16827" y="14630"/>
                </a:lnTo>
                <a:lnTo>
                  <a:pt x="18173" y="16687"/>
                </a:lnTo>
                <a:lnTo>
                  <a:pt x="18367" y="16992"/>
                </a:lnTo>
                <a:lnTo>
                  <a:pt x="20017" y="19189"/>
                </a:lnTo>
                <a:lnTo>
                  <a:pt x="20243" y="19494"/>
                </a:lnTo>
                <a:lnTo>
                  <a:pt x="22125" y="21691"/>
                </a:lnTo>
                <a:lnTo>
                  <a:pt x="24498" y="24218"/>
                </a:lnTo>
                <a:lnTo>
                  <a:pt x="27154" y="26746"/>
                </a:lnTo>
                <a:lnTo>
                  <a:pt x="30045" y="29260"/>
                </a:lnTo>
                <a:lnTo>
                  <a:pt x="33141" y="31724"/>
                </a:lnTo>
                <a:lnTo>
                  <a:pt x="40264" y="36753"/>
                </a:lnTo>
                <a:lnTo>
                  <a:pt x="40589" y="36982"/>
                </a:lnTo>
                <a:lnTo>
                  <a:pt x="48386" y="41706"/>
                </a:lnTo>
                <a:lnTo>
                  <a:pt x="48679" y="41884"/>
                </a:lnTo>
                <a:lnTo>
                  <a:pt x="57485" y="46583"/>
                </a:lnTo>
                <a:lnTo>
                  <a:pt x="67500" y="51346"/>
                </a:lnTo>
                <a:lnTo>
                  <a:pt x="78441" y="55994"/>
                </a:lnTo>
                <a:lnTo>
                  <a:pt x="90436" y="60578"/>
                </a:lnTo>
                <a:lnTo>
                  <a:pt x="103060" y="64935"/>
                </a:lnTo>
                <a:lnTo>
                  <a:pt x="116497" y="69138"/>
                </a:lnTo>
                <a:lnTo>
                  <a:pt x="130587" y="73151"/>
                </a:lnTo>
                <a:lnTo>
                  <a:pt x="145707" y="77063"/>
                </a:lnTo>
                <a:lnTo>
                  <a:pt x="161296" y="80733"/>
                </a:lnTo>
                <a:lnTo>
                  <a:pt x="177681" y="84251"/>
                </a:lnTo>
                <a:lnTo>
                  <a:pt x="194856" y="87604"/>
                </a:lnTo>
                <a:lnTo>
                  <a:pt x="212547" y="90728"/>
                </a:lnTo>
                <a:lnTo>
                  <a:pt x="230768" y="93624"/>
                </a:lnTo>
                <a:lnTo>
                  <a:pt x="249643" y="96316"/>
                </a:lnTo>
                <a:lnTo>
                  <a:pt x="269187" y="98805"/>
                </a:lnTo>
                <a:lnTo>
                  <a:pt x="289115" y="101053"/>
                </a:lnTo>
                <a:lnTo>
                  <a:pt x="309575" y="103060"/>
                </a:lnTo>
                <a:lnTo>
                  <a:pt x="330492" y="104825"/>
                </a:lnTo>
                <a:lnTo>
                  <a:pt x="351840" y="106324"/>
                </a:lnTo>
                <a:lnTo>
                  <a:pt x="373608" y="107581"/>
                </a:lnTo>
                <a:lnTo>
                  <a:pt x="395770" y="108559"/>
                </a:lnTo>
                <a:lnTo>
                  <a:pt x="418274" y="109283"/>
                </a:lnTo>
                <a:lnTo>
                  <a:pt x="441109" y="109715"/>
                </a:lnTo>
                <a:lnTo>
                  <a:pt x="464204" y="109854"/>
                </a:lnTo>
                <a:lnTo>
                  <a:pt x="673000" y="109854"/>
                </a:lnTo>
                <a:lnTo>
                  <a:pt x="663613" y="111074"/>
                </a:lnTo>
                <a:lnTo>
                  <a:pt x="622249" y="115493"/>
                </a:lnTo>
                <a:lnTo>
                  <a:pt x="579132" y="118884"/>
                </a:lnTo>
                <a:lnTo>
                  <a:pt x="534250" y="121208"/>
                </a:lnTo>
                <a:lnTo>
                  <a:pt x="487819" y="122402"/>
                </a:lnTo>
                <a:lnTo>
                  <a:pt x="464172" y="122554"/>
                </a:lnTo>
                <a:close/>
              </a:path>
              <a:path w="929004" h="122554">
                <a:moveTo>
                  <a:pt x="915800" y="2678"/>
                </a:moveTo>
                <a:lnTo>
                  <a:pt x="915816" y="2362"/>
                </a:lnTo>
                <a:lnTo>
                  <a:pt x="915800" y="2678"/>
                </a:lnTo>
                <a:close/>
              </a:path>
              <a:path w="929004" h="122554">
                <a:moveTo>
                  <a:pt x="928246" y="5333"/>
                </a:moveTo>
                <a:lnTo>
                  <a:pt x="915403" y="5333"/>
                </a:lnTo>
                <a:lnTo>
                  <a:pt x="915517" y="4737"/>
                </a:lnTo>
                <a:lnTo>
                  <a:pt x="915564" y="4254"/>
                </a:lnTo>
                <a:lnTo>
                  <a:pt x="915800" y="2678"/>
                </a:lnTo>
                <a:lnTo>
                  <a:pt x="915784" y="2997"/>
                </a:lnTo>
                <a:lnTo>
                  <a:pt x="928500" y="2997"/>
                </a:lnTo>
                <a:lnTo>
                  <a:pt x="928408" y="4254"/>
                </a:lnTo>
                <a:lnTo>
                  <a:pt x="928246" y="5333"/>
                </a:lnTo>
                <a:close/>
              </a:path>
              <a:path w="929004" h="122554">
                <a:moveTo>
                  <a:pt x="12977" y="5037"/>
                </a:moveTo>
                <a:lnTo>
                  <a:pt x="12877" y="4635"/>
                </a:lnTo>
                <a:lnTo>
                  <a:pt x="12977" y="5037"/>
                </a:lnTo>
                <a:close/>
              </a:path>
              <a:path w="929004" h="122554">
                <a:moveTo>
                  <a:pt x="915454" y="4988"/>
                </a:moveTo>
                <a:lnTo>
                  <a:pt x="915492" y="4737"/>
                </a:lnTo>
                <a:lnTo>
                  <a:pt x="915454" y="4988"/>
                </a:lnTo>
                <a:close/>
              </a:path>
              <a:path w="929004" h="122554">
                <a:moveTo>
                  <a:pt x="927863" y="7696"/>
                </a:moveTo>
                <a:lnTo>
                  <a:pt x="914780" y="7696"/>
                </a:lnTo>
                <a:lnTo>
                  <a:pt x="914946" y="7124"/>
                </a:lnTo>
                <a:lnTo>
                  <a:pt x="914958" y="6984"/>
                </a:lnTo>
                <a:lnTo>
                  <a:pt x="915454" y="4988"/>
                </a:lnTo>
                <a:lnTo>
                  <a:pt x="915403" y="5333"/>
                </a:lnTo>
                <a:lnTo>
                  <a:pt x="928246" y="5333"/>
                </a:lnTo>
                <a:lnTo>
                  <a:pt x="927999" y="6984"/>
                </a:lnTo>
                <a:lnTo>
                  <a:pt x="927863" y="7696"/>
                </a:lnTo>
                <a:close/>
              </a:path>
              <a:path w="929004" h="122554">
                <a:moveTo>
                  <a:pt x="13023" y="5219"/>
                </a:moveTo>
                <a:lnTo>
                  <a:pt x="12977" y="5037"/>
                </a:lnTo>
                <a:lnTo>
                  <a:pt x="13023" y="5219"/>
                </a:lnTo>
                <a:close/>
              </a:path>
              <a:path w="929004" h="122554">
                <a:moveTo>
                  <a:pt x="13532" y="7264"/>
                </a:moveTo>
                <a:lnTo>
                  <a:pt x="13436" y="6984"/>
                </a:lnTo>
                <a:lnTo>
                  <a:pt x="13532" y="7264"/>
                </a:lnTo>
                <a:close/>
              </a:path>
              <a:path w="929004" h="122554">
                <a:moveTo>
                  <a:pt x="914867" y="7349"/>
                </a:moveTo>
                <a:lnTo>
                  <a:pt x="914923" y="7124"/>
                </a:lnTo>
                <a:lnTo>
                  <a:pt x="914867" y="7349"/>
                </a:lnTo>
                <a:close/>
              </a:path>
              <a:path w="929004" h="122554">
                <a:moveTo>
                  <a:pt x="914780" y="7696"/>
                </a:moveTo>
                <a:lnTo>
                  <a:pt x="914867" y="7349"/>
                </a:lnTo>
                <a:lnTo>
                  <a:pt x="914946" y="7124"/>
                </a:lnTo>
                <a:lnTo>
                  <a:pt x="914780" y="7696"/>
                </a:lnTo>
                <a:close/>
              </a:path>
              <a:path w="929004" h="122554">
                <a:moveTo>
                  <a:pt x="13627" y="7543"/>
                </a:moveTo>
                <a:lnTo>
                  <a:pt x="13532" y="7264"/>
                </a:lnTo>
                <a:lnTo>
                  <a:pt x="13627" y="7543"/>
                </a:lnTo>
                <a:close/>
              </a:path>
              <a:path w="929004" h="122554">
                <a:moveTo>
                  <a:pt x="927280" y="10058"/>
                </a:moveTo>
                <a:lnTo>
                  <a:pt x="913917" y="10058"/>
                </a:lnTo>
                <a:lnTo>
                  <a:pt x="914120" y="9550"/>
                </a:lnTo>
                <a:lnTo>
                  <a:pt x="914157" y="9372"/>
                </a:lnTo>
                <a:lnTo>
                  <a:pt x="914867" y="7349"/>
                </a:lnTo>
                <a:lnTo>
                  <a:pt x="914780" y="7696"/>
                </a:lnTo>
                <a:lnTo>
                  <a:pt x="927863" y="7696"/>
                </a:lnTo>
                <a:lnTo>
                  <a:pt x="927280" y="10058"/>
                </a:lnTo>
                <a:close/>
              </a:path>
              <a:path w="929004" h="122554">
                <a:moveTo>
                  <a:pt x="14347" y="9648"/>
                </a:moveTo>
                <a:lnTo>
                  <a:pt x="14224" y="9372"/>
                </a:lnTo>
                <a:lnTo>
                  <a:pt x="14347" y="9648"/>
                </a:lnTo>
                <a:close/>
              </a:path>
              <a:path w="929004" h="122554">
                <a:moveTo>
                  <a:pt x="914006" y="9803"/>
                </a:moveTo>
                <a:lnTo>
                  <a:pt x="914095" y="9550"/>
                </a:lnTo>
                <a:lnTo>
                  <a:pt x="914006" y="9803"/>
                </a:lnTo>
                <a:close/>
              </a:path>
              <a:path w="929004" h="122554">
                <a:moveTo>
                  <a:pt x="14452" y="9880"/>
                </a:moveTo>
                <a:lnTo>
                  <a:pt x="14347" y="9648"/>
                </a:lnTo>
                <a:lnTo>
                  <a:pt x="14452" y="9880"/>
                </a:lnTo>
                <a:close/>
              </a:path>
              <a:path w="929004" h="122554">
                <a:moveTo>
                  <a:pt x="926543" y="12458"/>
                </a:moveTo>
                <a:lnTo>
                  <a:pt x="912812" y="12458"/>
                </a:lnTo>
                <a:lnTo>
                  <a:pt x="913041" y="12001"/>
                </a:lnTo>
                <a:lnTo>
                  <a:pt x="913115" y="11785"/>
                </a:lnTo>
                <a:lnTo>
                  <a:pt x="914006" y="9803"/>
                </a:lnTo>
                <a:lnTo>
                  <a:pt x="913917" y="10058"/>
                </a:lnTo>
                <a:lnTo>
                  <a:pt x="927280" y="10058"/>
                </a:lnTo>
                <a:lnTo>
                  <a:pt x="926934" y="11341"/>
                </a:lnTo>
                <a:lnTo>
                  <a:pt x="926543" y="12458"/>
                </a:lnTo>
                <a:close/>
              </a:path>
              <a:path w="929004" h="122554">
                <a:moveTo>
                  <a:pt x="15443" y="12089"/>
                </a:moveTo>
                <a:lnTo>
                  <a:pt x="15278" y="11785"/>
                </a:lnTo>
                <a:lnTo>
                  <a:pt x="15443" y="12089"/>
                </a:lnTo>
                <a:close/>
              </a:path>
              <a:path w="929004" h="122554">
                <a:moveTo>
                  <a:pt x="912917" y="12224"/>
                </a:moveTo>
                <a:lnTo>
                  <a:pt x="913018" y="12001"/>
                </a:lnTo>
                <a:lnTo>
                  <a:pt x="912917" y="12224"/>
                </a:lnTo>
                <a:close/>
              </a:path>
              <a:path w="929004" h="122554">
                <a:moveTo>
                  <a:pt x="925628" y="14897"/>
                </a:moveTo>
                <a:lnTo>
                  <a:pt x="911440" y="14897"/>
                </a:lnTo>
                <a:lnTo>
                  <a:pt x="911682" y="14490"/>
                </a:lnTo>
                <a:lnTo>
                  <a:pt x="911812" y="14223"/>
                </a:lnTo>
                <a:lnTo>
                  <a:pt x="912917" y="12224"/>
                </a:lnTo>
                <a:lnTo>
                  <a:pt x="912812" y="12458"/>
                </a:lnTo>
                <a:lnTo>
                  <a:pt x="926543" y="12458"/>
                </a:lnTo>
                <a:lnTo>
                  <a:pt x="925924" y="14223"/>
                </a:lnTo>
                <a:lnTo>
                  <a:pt x="925628" y="14897"/>
                </a:lnTo>
                <a:close/>
              </a:path>
              <a:path w="929004" h="122554">
                <a:moveTo>
                  <a:pt x="16715" y="14424"/>
                </a:moveTo>
                <a:lnTo>
                  <a:pt x="16586" y="14223"/>
                </a:lnTo>
                <a:lnTo>
                  <a:pt x="16715" y="14424"/>
                </a:lnTo>
                <a:close/>
              </a:path>
              <a:path w="929004" h="122554">
                <a:moveTo>
                  <a:pt x="16847" y="14630"/>
                </a:moveTo>
                <a:lnTo>
                  <a:pt x="16715" y="14424"/>
                </a:lnTo>
                <a:lnTo>
                  <a:pt x="16847" y="14630"/>
                </a:lnTo>
                <a:close/>
              </a:path>
              <a:path w="929004" h="122554">
                <a:moveTo>
                  <a:pt x="911577" y="14649"/>
                </a:moveTo>
                <a:lnTo>
                  <a:pt x="911665" y="14490"/>
                </a:lnTo>
                <a:lnTo>
                  <a:pt x="911577" y="14649"/>
                </a:lnTo>
                <a:close/>
              </a:path>
              <a:path w="929004" h="122554">
                <a:moveTo>
                  <a:pt x="924535" y="17348"/>
                </a:moveTo>
                <a:lnTo>
                  <a:pt x="909802" y="17348"/>
                </a:lnTo>
                <a:lnTo>
                  <a:pt x="910056" y="16992"/>
                </a:lnTo>
                <a:lnTo>
                  <a:pt x="910236" y="16687"/>
                </a:lnTo>
                <a:lnTo>
                  <a:pt x="911577" y="14649"/>
                </a:lnTo>
                <a:lnTo>
                  <a:pt x="911440" y="14897"/>
                </a:lnTo>
                <a:lnTo>
                  <a:pt x="925628" y="14897"/>
                </a:lnTo>
                <a:lnTo>
                  <a:pt x="924535" y="17348"/>
                </a:lnTo>
                <a:close/>
              </a:path>
              <a:path w="929004" h="122554">
                <a:moveTo>
                  <a:pt x="18424" y="17043"/>
                </a:moveTo>
                <a:lnTo>
                  <a:pt x="18253" y="16812"/>
                </a:lnTo>
                <a:lnTo>
                  <a:pt x="18424" y="17043"/>
                </a:lnTo>
                <a:close/>
              </a:path>
              <a:path w="929004" h="122554">
                <a:moveTo>
                  <a:pt x="909899" y="17200"/>
                </a:moveTo>
                <a:lnTo>
                  <a:pt x="910036" y="16992"/>
                </a:lnTo>
                <a:lnTo>
                  <a:pt x="909899" y="17200"/>
                </a:lnTo>
                <a:close/>
              </a:path>
              <a:path w="929004" h="122554">
                <a:moveTo>
                  <a:pt x="923220" y="19837"/>
                </a:moveTo>
                <a:lnTo>
                  <a:pt x="907910" y="19837"/>
                </a:lnTo>
                <a:lnTo>
                  <a:pt x="909899" y="17200"/>
                </a:lnTo>
                <a:lnTo>
                  <a:pt x="909802" y="17348"/>
                </a:lnTo>
                <a:lnTo>
                  <a:pt x="924535" y="17348"/>
                </a:lnTo>
                <a:lnTo>
                  <a:pt x="924153" y="18148"/>
                </a:lnTo>
                <a:lnTo>
                  <a:pt x="923220" y="19837"/>
                </a:lnTo>
                <a:close/>
              </a:path>
              <a:path w="929004" h="122554">
                <a:moveTo>
                  <a:pt x="20261" y="19494"/>
                </a:moveTo>
                <a:lnTo>
                  <a:pt x="20122" y="19331"/>
                </a:lnTo>
                <a:lnTo>
                  <a:pt x="20261" y="19494"/>
                </a:lnTo>
                <a:close/>
              </a:path>
              <a:path w="929004" h="122554">
                <a:moveTo>
                  <a:pt x="908059" y="19639"/>
                </a:moveTo>
                <a:close/>
              </a:path>
              <a:path w="929004" h="122554">
                <a:moveTo>
                  <a:pt x="921718" y="22351"/>
                </a:moveTo>
                <a:lnTo>
                  <a:pt x="905725" y="22351"/>
                </a:lnTo>
                <a:lnTo>
                  <a:pt x="908059" y="19639"/>
                </a:lnTo>
                <a:lnTo>
                  <a:pt x="907910" y="19837"/>
                </a:lnTo>
                <a:lnTo>
                  <a:pt x="923220" y="19837"/>
                </a:lnTo>
                <a:lnTo>
                  <a:pt x="922312" y="21450"/>
                </a:lnTo>
                <a:lnTo>
                  <a:pt x="921718" y="22351"/>
                </a:lnTo>
                <a:close/>
              </a:path>
              <a:path w="929004" h="122554">
                <a:moveTo>
                  <a:pt x="905856" y="22200"/>
                </a:moveTo>
                <a:close/>
              </a:path>
              <a:path w="929004" h="122554">
                <a:moveTo>
                  <a:pt x="920013" y="24866"/>
                </a:moveTo>
                <a:lnTo>
                  <a:pt x="903287" y="24866"/>
                </a:lnTo>
                <a:lnTo>
                  <a:pt x="903516" y="24637"/>
                </a:lnTo>
                <a:lnTo>
                  <a:pt x="905856" y="22200"/>
                </a:lnTo>
                <a:lnTo>
                  <a:pt x="905725" y="22351"/>
                </a:lnTo>
                <a:lnTo>
                  <a:pt x="921718" y="22351"/>
                </a:lnTo>
                <a:lnTo>
                  <a:pt x="920013" y="24866"/>
                </a:lnTo>
                <a:close/>
              </a:path>
              <a:path w="929004" h="122554">
                <a:moveTo>
                  <a:pt x="903431" y="24717"/>
                </a:moveTo>
                <a:close/>
              </a:path>
              <a:path w="929004" h="122554">
                <a:moveTo>
                  <a:pt x="918108" y="27406"/>
                </a:moveTo>
                <a:lnTo>
                  <a:pt x="900556" y="27406"/>
                </a:lnTo>
                <a:lnTo>
                  <a:pt x="900785" y="27203"/>
                </a:lnTo>
                <a:lnTo>
                  <a:pt x="903431" y="24717"/>
                </a:lnTo>
                <a:lnTo>
                  <a:pt x="903287" y="24866"/>
                </a:lnTo>
                <a:lnTo>
                  <a:pt x="920013" y="24866"/>
                </a:lnTo>
                <a:lnTo>
                  <a:pt x="918108" y="27406"/>
                </a:lnTo>
                <a:close/>
              </a:path>
              <a:path w="929004" h="122554">
                <a:moveTo>
                  <a:pt x="27355" y="26936"/>
                </a:moveTo>
                <a:lnTo>
                  <a:pt x="27127" y="26746"/>
                </a:lnTo>
                <a:lnTo>
                  <a:pt x="27355" y="26936"/>
                </a:lnTo>
                <a:close/>
              </a:path>
              <a:path w="929004" h="122554">
                <a:moveTo>
                  <a:pt x="900660" y="27309"/>
                </a:moveTo>
                <a:close/>
              </a:path>
              <a:path w="929004" h="122554">
                <a:moveTo>
                  <a:pt x="915940" y="29946"/>
                </a:moveTo>
                <a:lnTo>
                  <a:pt x="897559" y="29946"/>
                </a:lnTo>
                <a:lnTo>
                  <a:pt x="897775" y="29768"/>
                </a:lnTo>
                <a:lnTo>
                  <a:pt x="900660" y="27309"/>
                </a:lnTo>
                <a:lnTo>
                  <a:pt x="918108" y="27406"/>
                </a:lnTo>
                <a:lnTo>
                  <a:pt x="915940" y="29946"/>
                </a:lnTo>
                <a:close/>
              </a:path>
              <a:path w="929004" h="122554">
                <a:moveTo>
                  <a:pt x="897696" y="29830"/>
                </a:moveTo>
                <a:close/>
              </a:path>
              <a:path w="929004" h="122554">
                <a:moveTo>
                  <a:pt x="913587" y="32473"/>
                </a:moveTo>
                <a:lnTo>
                  <a:pt x="894295" y="32473"/>
                </a:lnTo>
                <a:lnTo>
                  <a:pt x="894499" y="32321"/>
                </a:lnTo>
                <a:lnTo>
                  <a:pt x="897696" y="29830"/>
                </a:lnTo>
                <a:lnTo>
                  <a:pt x="897559" y="29946"/>
                </a:lnTo>
                <a:lnTo>
                  <a:pt x="915940" y="29946"/>
                </a:lnTo>
                <a:lnTo>
                  <a:pt x="915352" y="30632"/>
                </a:lnTo>
                <a:lnTo>
                  <a:pt x="913587" y="32473"/>
                </a:lnTo>
                <a:close/>
              </a:path>
              <a:path w="929004" h="122554">
                <a:moveTo>
                  <a:pt x="894401" y="32391"/>
                </a:moveTo>
                <a:close/>
              </a:path>
              <a:path w="929004" h="122554">
                <a:moveTo>
                  <a:pt x="911022" y="35001"/>
                </a:moveTo>
                <a:lnTo>
                  <a:pt x="890777" y="35001"/>
                </a:lnTo>
                <a:lnTo>
                  <a:pt x="891044" y="34823"/>
                </a:lnTo>
                <a:lnTo>
                  <a:pt x="894401" y="32391"/>
                </a:lnTo>
                <a:lnTo>
                  <a:pt x="913587" y="32473"/>
                </a:lnTo>
                <a:lnTo>
                  <a:pt x="912418" y="33693"/>
                </a:lnTo>
                <a:lnTo>
                  <a:pt x="911022" y="35001"/>
                </a:lnTo>
                <a:close/>
              </a:path>
              <a:path w="929004" h="122554">
                <a:moveTo>
                  <a:pt x="890864" y="34938"/>
                </a:moveTo>
                <a:lnTo>
                  <a:pt x="891024" y="34823"/>
                </a:lnTo>
                <a:lnTo>
                  <a:pt x="890864" y="34938"/>
                </a:lnTo>
                <a:close/>
              </a:path>
              <a:path w="929004" h="122554">
                <a:moveTo>
                  <a:pt x="905210" y="40081"/>
                </a:moveTo>
                <a:lnTo>
                  <a:pt x="882840" y="40081"/>
                </a:lnTo>
                <a:lnTo>
                  <a:pt x="883170" y="39877"/>
                </a:lnTo>
                <a:lnTo>
                  <a:pt x="890864" y="34938"/>
                </a:lnTo>
                <a:lnTo>
                  <a:pt x="911022" y="35001"/>
                </a:lnTo>
                <a:lnTo>
                  <a:pt x="908895" y="36982"/>
                </a:lnTo>
                <a:lnTo>
                  <a:pt x="905210" y="40081"/>
                </a:lnTo>
                <a:close/>
              </a:path>
              <a:path w="929004" h="122554">
                <a:moveTo>
                  <a:pt x="40622" y="36982"/>
                </a:moveTo>
                <a:lnTo>
                  <a:pt x="40380" y="36835"/>
                </a:lnTo>
                <a:lnTo>
                  <a:pt x="40622" y="36982"/>
                </a:lnTo>
                <a:close/>
              </a:path>
              <a:path w="929004" h="122554">
                <a:moveTo>
                  <a:pt x="883065" y="39937"/>
                </a:moveTo>
                <a:close/>
              </a:path>
              <a:path w="929004" h="122554">
                <a:moveTo>
                  <a:pt x="898604" y="45021"/>
                </a:moveTo>
                <a:lnTo>
                  <a:pt x="874001" y="45021"/>
                </a:lnTo>
                <a:lnTo>
                  <a:pt x="874293" y="44869"/>
                </a:lnTo>
                <a:lnTo>
                  <a:pt x="883065" y="39937"/>
                </a:lnTo>
                <a:lnTo>
                  <a:pt x="882840" y="40081"/>
                </a:lnTo>
                <a:lnTo>
                  <a:pt x="905210" y="40081"/>
                </a:lnTo>
                <a:lnTo>
                  <a:pt x="902106" y="42494"/>
                </a:lnTo>
                <a:lnTo>
                  <a:pt x="898604" y="45021"/>
                </a:lnTo>
                <a:close/>
              </a:path>
              <a:path w="929004" h="122554">
                <a:moveTo>
                  <a:pt x="48706" y="41884"/>
                </a:moveTo>
                <a:lnTo>
                  <a:pt x="48478" y="41762"/>
                </a:lnTo>
                <a:lnTo>
                  <a:pt x="48706" y="41884"/>
                </a:lnTo>
                <a:close/>
              </a:path>
              <a:path w="929004" h="122554">
                <a:moveTo>
                  <a:pt x="874124" y="44952"/>
                </a:moveTo>
                <a:lnTo>
                  <a:pt x="874272" y="44869"/>
                </a:lnTo>
                <a:lnTo>
                  <a:pt x="874124" y="44952"/>
                </a:lnTo>
                <a:close/>
              </a:path>
              <a:path w="929004" h="122554">
                <a:moveTo>
                  <a:pt x="891122" y="49860"/>
                </a:moveTo>
                <a:lnTo>
                  <a:pt x="864171" y="49860"/>
                </a:lnTo>
                <a:lnTo>
                  <a:pt x="864425" y="49745"/>
                </a:lnTo>
                <a:lnTo>
                  <a:pt x="874124" y="44952"/>
                </a:lnTo>
                <a:lnTo>
                  <a:pt x="898604" y="45021"/>
                </a:lnTo>
                <a:lnTo>
                  <a:pt x="898182" y="45326"/>
                </a:lnTo>
                <a:lnTo>
                  <a:pt x="891122" y="49860"/>
                </a:lnTo>
                <a:close/>
              </a:path>
              <a:path w="929004" h="122554">
                <a:moveTo>
                  <a:pt x="864218" y="49836"/>
                </a:moveTo>
                <a:lnTo>
                  <a:pt x="864403" y="49745"/>
                </a:lnTo>
                <a:lnTo>
                  <a:pt x="864218" y="49836"/>
                </a:lnTo>
                <a:close/>
              </a:path>
              <a:path w="929004" h="122554">
                <a:moveTo>
                  <a:pt x="882874" y="54597"/>
                </a:moveTo>
                <a:lnTo>
                  <a:pt x="853401" y="54597"/>
                </a:lnTo>
                <a:lnTo>
                  <a:pt x="864218" y="49836"/>
                </a:lnTo>
                <a:lnTo>
                  <a:pt x="891122" y="49860"/>
                </a:lnTo>
                <a:lnTo>
                  <a:pt x="889698" y="50774"/>
                </a:lnTo>
                <a:lnTo>
                  <a:pt x="882874" y="54597"/>
                </a:lnTo>
                <a:close/>
              </a:path>
              <a:path w="929004" h="122554">
                <a:moveTo>
                  <a:pt x="873922" y="59207"/>
                </a:moveTo>
                <a:lnTo>
                  <a:pt x="841705" y="59207"/>
                </a:lnTo>
                <a:lnTo>
                  <a:pt x="841908" y="59131"/>
                </a:lnTo>
                <a:lnTo>
                  <a:pt x="853630" y="54495"/>
                </a:lnTo>
                <a:lnTo>
                  <a:pt x="853401" y="54597"/>
                </a:lnTo>
                <a:lnTo>
                  <a:pt x="882874" y="54597"/>
                </a:lnTo>
                <a:lnTo>
                  <a:pt x="880198" y="56095"/>
                </a:lnTo>
                <a:lnTo>
                  <a:pt x="873922" y="59207"/>
                </a:lnTo>
                <a:close/>
              </a:path>
              <a:path w="929004" h="122554">
                <a:moveTo>
                  <a:pt x="841805" y="59167"/>
                </a:moveTo>
                <a:close/>
              </a:path>
              <a:path w="929004" h="122554">
                <a:moveTo>
                  <a:pt x="854069" y="67983"/>
                </a:moveTo>
                <a:lnTo>
                  <a:pt x="815721" y="67983"/>
                </a:lnTo>
                <a:lnTo>
                  <a:pt x="815886" y="67932"/>
                </a:lnTo>
                <a:lnTo>
                  <a:pt x="829322" y="63614"/>
                </a:lnTo>
                <a:lnTo>
                  <a:pt x="841805" y="59167"/>
                </a:lnTo>
                <a:lnTo>
                  <a:pt x="873922" y="59207"/>
                </a:lnTo>
                <a:lnTo>
                  <a:pt x="869797" y="61252"/>
                </a:lnTo>
                <a:lnTo>
                  <a:pt x="858291" y="66319"/>
                </a:lnTo>
                <a:lnTo>
                  <a:pt x="854069" y="67983"/>
                </a:lnTo>
                <a:close/>
              </a:path>
              <a:path w="929004" h="122554">
                <a:moveTo>
                  <a:pt x="829144" y="63665"/>
                </a:moveTo>
                <a:lnTo>
                  <a:pt x="829287" y="63614"/>
                </a:lnTo>
                <a:lnTo>
                  <a:pt x="829144" y="63665"/>
                </a:lnTo>
                <a:close/>
              </a:path>
              <a:path w="929004" h="122554">
                <a:moveTo>
                  <a:pt x="815809" y="67954"/>
                </a:moveTo>
                <a:close/>
              </a:path>
              <a:path w="929004" h="122554">
                <a:moveTo>
                  <a:pt x="831899" y="76123"/>
                </a:moveTo>
                <a:lnTo>
                  <a:pt x="786472" y="76123"/>
                </a:lnTo>
                <a:lnTo>
                  <a:pt x="801649" y="72097"/>
                </a:lnTo>
                <a:lnTo>
                  <a:pt x="815809" y="67954"/>
                </a:lnTo>
                <a:lnTo>
                  <a:pt x="854069" y="67983"/>
                </a:lnTo>
                <a:lnTo>
                  <a:pt x="846366" y="71018"/>
                </a:lnTo>
                <a:lnTo>
                  <a:pt x="833399" y="75641"/>
                </a:lnTo>
                <a:lnTo>
                  <a:pt x="831899" y="76123"/>
                </a:lnTo>
                <a:close/>
              </a:path>
              <a:path w="929004" h="122554">
                <a:moveTo>
                  <a:pt x="801497" y="72135"/>
                </a:moveTo>
                <a:lnTo>
                  <a:pt x="801627" y="72097"/>
                </a:lnTo>
                <a:lnTo>
                  <a:pt x="801497" y="72135"/>
                </a:lnTo>
                <a:close/>
              </a:path>
              <a:path w="929004" h="122554">
                <a:moveTo>
                  <a:pt x="807748" y="83540"/>
                </a:moveTo>
                <a:lnTo>
                  <a:pt x="754214" y="83540"/>
                </a:lnTo>
                <a:lnTo>
                  <a:pt x="770839" y="79895"/>
                </a:lnTo>
                <a:lnTo>
                  <a:pt x="786612" y="76085"/>
                </a:lnTo>
                <a:lnTo>
                  <a:pt x="786472" y="76123"/>
                </a:lnTo>
                <a:lnTo>
                  <a:pt x="831899" y="76123"/>
                </a:lnTo>
                <a:lnTo>
                  <a:pt x="819619" y="80073"/>
                </a:lnTo>
                <a:lnTo>
                  <a:pt x="807748" y="83540"/>
                </a:lnTo>
                <a:close/>
              </a:path>
              <a:path w="929004" h="122554">
                <a:moveTo>
                  <a:pt x="770712" y="79921"/>
                </a:moveTo>
                <a:close/>
              </a:path>
              <a:path w="929004" h="122554">
                <a:moveTo>
                  <a:pt x="754222" y="83538"/>
                </a:moveTo>
                <a:close/>
              </a:path>
              <a:path w="929004" h="122554">
                <a:moveTo>
                  <a:pt x="795176" y="86956"/>
                </a:moveTo>
                <a:lnTo>
                  <a:pt x="737031" y="86956"/>
                </a:lnTo>
                <a:lnTo>
                  <a:pt x="754222" y="83538"/>
                </a:lnTo>
                <a:lnTo>
                  <a:pt x="807748" y="83540"/>
                </a:lnTo>
                <a:lnTo>
                  <a:pt x="805052" y="84327"/>
                </a:lnTo>
                <a:lnTo>
                  <a:pt x="795176" y="86956"/>
                </a:lnTo>
                <a:close/>
              </a:path>
              <a:path w="929004" h="122554">
                <a:moveTo>
                  <a:pt x="756990" y="95935"/>
                </a:moveTo>
                <a:lnTo>
                  <a:pt x="681634" y="95935"/>
                </a:lnTo>
                <a:lnTo>
                  <a:pt x="700811" y="93141"/>
                </a:lnTo>
                <a:lnTo>
                  <a:pt x="719302" y="90144"/>
                </a:lnTo>
                <a:lnTo>
                  <a:pt x="737146" y="86931"/>
                </a:lnTo>
                <a:lnTo>
                  <a:pt x="795176" y="86956"/>
                </a:lnTo>
                <a:lnTo>
                  <a:pt x="789736" y="88404"/>
                </a:lnTo>
                <a:lnTo>
                  <a:pt x="773683" y="92265"/>
                </a:lnTo>
                <a:lnTo>
                  <a:pt x="756990" y="95935"/>
                </a:lnTo>
                <a:close/>
              </a:path>
              <a:path w="929004" h="122554">
                <a:moveTo>
                  <a:pt x="719188" y="90157"/>
                </a:moveTo>
                <a:close/>
              </a:path>
              <a:path w="929004" h="122554">
                <a:moveTo>
                  <a:pt x="700709" y="93154"/>
                </a:moveTo>
                <a:close/>
              </a:path>
              <a:path w="929004" h="122554">
                <a:moveTo>
                  <a:pt x="681707" y="95925"/>
                </a:moveTo>
                <a:close/>
              </a:path>
              <a:path w="929004" h="122554">
                <a:moveTo>
                  <a:pt x="744231" y="98475"/>
                </a:moveTo>
                <a:lnTo>
                  <a:pt x="661974" y="98475"/>
                </a:lnTo>
                <a:lnTo>
                  <a:pt x="681707" y="95925"/>
                </a:lnTo>
                <a:lnTo>
                  <a:pt x="756990" y="95935"/>
                </a:lnTo>
                <a:lnTo>
                  <a:pt x="744231" y="98475"/>
                </a:lnTo>
                <a:close/>
              </a:path>
              <a:path w="929004" h="122554">
                <a:moveTo>
                  <a:pt x="662047" y="98466"/>
                </a:moveTo>
                <a:close/>
              </a:path>
              <a:path w="929004" h="122554">
                <a:moveTo>
                  <a:pt x="731884" y="100787"/>
                </a:moveTo>
                <a:lnTo>
                  <a:pt x="641781" y="100787"/>
                </a:lnTo>
                <a:lnTo>
                  <a:pt x="662047" y="98466"/>
                </a:lnTo>
                <a:lnTo>
                  <a:pt x="744231" y="98475"/>
                </a:lnTo>
                <a:lnTo>
                  <a:pt x="739508" y="99415"/>
                </a:lnTo>
                <a:lnTo>
                  <a:pt x="731884" y="100787"/>
                </a:lnTo>
                <a:close/>
              </a:path>
              <a:path w="929004" h="122554">
                <a:moveTo>
                  <a:pt x="720257" y="102857"/>
                </a:moveTo>
                <a:lnTo>
                  <a:pt x="621068" y="102857"/>
                </a:lnTo>
                <a:lnTo>
                  <a:pt x="641870" y="100774"/>
                </a:lnTo>
                <a:lnTo>
                  <a:pt x="731884" y="100787"/>
                </a:lnTo>
                <a:lnTo>
                  <a:pt x="721436" y="102666"/>
                </a:lnTo>
                <a:lnTo>
                  <a:pt x="720257" y="102857"/>
                </a:lnTo>
                <a:close/>
              </a:path>
              <a:path w="929004" h="122554">
                <a:moveTo>
                  <a:pt x="709025" y="104673"/>
                </a:moveTo>
                <a:lnTo>
                  <a:pt x="599871" y="104673"/>
                </a:lnTo>
                <a:lnTo>
                  <a:pt x="621156" y="102844"/>
                </a:lnTo>
                <a:lnTo>
                  <a:pt x="720257" y="102857"/>
                </a:lnTo>
                <a:lnTo>
                  <a:pt x="709025" y="104673"/>
                </a:lnTo>
                <a:close/>
              </a:path>
              <a:path w="929004" h="122554">
                <a:moveTo>
                  <a:pt x="673000" y="109854"/>
                </a:moveTo>
                <a:lnTo>
                  <a:pt x="464204" y="109854"/>
                </a:lnTo>
                <a:lnTo>
                  <a:pt x="487730" y="109702"/>
                </a:lnTo>
                <a:lnTo>
                  <a:pt x="510921" y="109258"/>
                </a:lnTo>
                <a:lnTo>
                  <a:pt x="533755" y="108521"/>
                </a:lnTo>
                <a:lnTo>
                  <a:pt x="556234" y="107505"/>
                </a:lnTo>
                <a:lnTo>
                  <a:pt x="578307" y="106222"/>
                </a:lnTo>
                <a:lnTo>
                  <a:pt x="599960" y="104660"/>
                </a:lnTo>
                <a:lnTo>
                  <a:pt x="709025" y="104673"/>
                </a:lnTo>
                <a:lnTo>
                  <a:pt x="702741" y="105689"/>
                </a:lnTo>
                <a:lnTo>
                  <a:pt x="683463" y="108496"/>
                </a:lnTo>
                <a:lnTo>
                  <a:pt x="673000" y="109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24663" y="2277745"/>
            <a:ext cx="1221105" cy="158750"/>
          </a:xfrm>
          <a:custGeom>
            <a:avLst/>
            <a:gdLst/>
            <a:ahLst/>
            <a:cxnLst/>
            <a:rect l="l" t="t" r="r" b="b"/>
            <a:pathLst>
              <a:path w="1221104" h="158750">
                <a:moveTo>
                  <a:pt x="1220520" y="3809"/>
                </a:moveTo>
                <a:lnTo>
                  <a:pt x="1207833" y="3809"/>
                </a:lnTo>
                <a:lnTo>
                  <a:pt x="1208036" y="0"/>
                </a:lnTo>
                <a:lnTo>
                  <a:pt x="1220711" y="0"/>
                </a:lnTo>
                <a:lnTo>
                  <a:pt x="1220520" y="3809"/>
                </a:lnTo>
                <a:close/>
              </a:path>
              <a:path w="1221104" h="158750">
                <a:moveTo>
                  <a:pt x="15112" y="12699"/>
                </a:moveTo>
                <a:lnTo>
                  <a:pt x="1625" y="12699"/>
                </a:lnTo>
                <a:lnTo>
                  <a:pt x="685" y="8889"/>
                </a:lnTo>
                <a:lnTo>
                  <a:pt x="0" y="3809"/>
                </a:lnTo>
                <a:lnTo>
                  <a:pt x="12573" y="2539"/>
                </a:lnTo>
                <a:lnTo>
                  <a:pt x="13131" y="6349"/>
                </a:lnTo>
                <a:lnTo>
                  <a:pt x="13957" y="10159"/>
                </a:lnTo>
                <a:lnTo>
                  <a:pt x="14232" y="10159"/>
                </a:lnTo>
                <a:lnTo>
                  <a:pt x="15112" y="12699"/>
                </a:lnTo>
                <a:close/>
              </a:path>
              <a:path w="1221104" h="158750">
                <a:moveTo>
                  <a:pt x="1219420" y="10159"/>
                </a:moveTo>
                <a:lnTo>
                  <a:pt x="1206449" y="10159"/>
                </a:lnTo>
                <a:lnTo>
                  <a:pt x="1207427" y="6349"/>
                </a:lnTo>
                <a:lnTo>
                  <a:pt x="1207897" y="2539"/>
                </a:lnTo>
                <a:lnTo>
                  <a:pt x="1207833" y="3809"/>
                </a:lnTo>
                <a:lnTo>
                  <a:pt x="1220520" y="3809"/>
                </a:lnTo>
                <a:lnTo>
                  <a:pt x="1220457" y="5079"/>
                </a:lnTo>
                <a:lnTo>
                  <a:pt x="1219860" y="8889"/>
                </a:lnTo>
                <a:lnTo>
                  <a:pt x="1219420" y="10159"/>
                </a:lnTo>
                <a:close/>
              </a:path>
              <a:path w="1221104" h="158750">
                <a:moveTo>
                  <a:pt x="14232" y="10159"/>
                </a:moveTo>
                <a:lnTo>
                  <a:pt x="13957" y="10159"/>
                </a:lnTo>
                <a:lnTo>
                  <a:pt x="13792" y="8889"/>
                </a:lnTo>
                <a:lnTo>
                  <a:pt x="14232" y="10159"/>
                </a:lnTo>
                <a:close/>
              </a:path>
              <a:path w="1221104" h="158750">
                <a:moveTo>
                  <a:pt x="1215881" y="20319"/>
                </a:moveTo>
                <a:lnTo>
                  <a:pt x="1201864" y="20319"/>
                </a:lnTo>
                <a:lnTo>
                  <a:pt x="1203972" y="16509"/>
                </a:lnTo>
                <a:lnTo>
                  <a:pt x="1203731" y="16509"/>
                </a:lnTo>
                <a:lnTo>
                  <a:pt x="1205471" y="12699"/>
                </a:lnTo>
                <a:lnTo>
                  <a:pt x="1205268" y="12699"/>
                </a:lnTo>
                <a:lnTo>
                  <a:pt x="1206627" y="8889"/>
                </a:lnTo>
                <a:lnTo>
                  <a:pt x="1206449" y="10159"/>
                </a:lnTo>
                <a:lnTo>
                  <a:pt x="1219420" y="10159"/>
                </a:lnTo>
                <a:lnTo>
                  <a:pt x="1218768" y="12699"/>
                </a:lnTo>
                <a:lnTo>
                  <a:pt x="1218603" y="13969"/>
                </a:lnTo>
                <a:lnTo>
                  <a:pt x="1217244" y="17779"/>
                </a:lnTo>
                <a:lnTo>
                  <a:pt x="1217041" y="17779"/>
                </a:lnTo>
                <a:lnTo>
                  <a:pt x="1215881" y="20319"/>
                </a:lnTo>
                <a:close/>
              </a:path>
              <a:path w="1221104" h="158750">
                <a:moveTo>
                  <a:pt x="641362" y="158749"/>
                </a:moveTo>
                <a:lnTo>
                  <a:pt x="579488" y="158749"/>
                </a:lnTo>
                <a:lnTo>
                  <a:pt x="432638" y="152399"/>
                </a:lnTo>
                <a:lnTo>
                  <a:pt x="377761" y="147319"/>
                </a:lnTo>
                <a:lnTo>
                  <a:pt x="351231" y="143509"/>
                </a:lnTo>
                <a:lnTo>
                  <a:pt x="325374" y="140969"/>
                </a:lnTo>
                <a:lnTo>
                  <a:pt x="252285" y="129539"/>
                </a:lnTo>
                <a:lnTo>
                  <a:pt x="186601" y="114299"/>
                </a:lnTo>
                <a:lnTo>
                  <a:pt x="147408" y="104139"/>
                </a:lnTo>
                <a:lnTo>
                  <a:pt x="95973" y="86359"/>
                </a:lnTo>
                <a:lnTo>
                  <a:pt x="81279" y="80009"/>
                </a:lnTo>
                <a:lnTo>
                  <a:pt x="74180" y="77469"/>
                </a:lnTo>
                <a:lnTo>
                  <a:pt x="67424" y="73659"/>
                </a:lnTo>
                <a:lnTo>
                  <a:pt x="60960" y="69849"/>
                </a:lnTo>
                <a:lnTo>
                  <a:pt x="54787" y="67309"/>
                </a:lnTo>
                <a:lnTo>
                  <a:pt x="48907" y="63499"/>
                </a:lnTo>
                <a:lnTo>
                  <a:pt x="43332" y="59689"/>
                </a:lnTo>
                <a:lnTo>
                  <a:pt x="38074" y="57149"/>
                </a:lnTo>
                <a:lnTo>
                  <a:pt x="10134" y="30479"/>
                </a:lnTo>
                <a:lnTo>
                  <a:pt x="7493" y="25399"/>
                </a:lnTo>
                <a:lnTo>
                  <a:pt x="7251" y="25399"/>
                </a:lnTo>
                <a:lnTo>
                  <a:pt x="5207" y="21589"/>
                </a:lnTo>
                <a:lnTo>
                  <a:pt x="4978" y="21589"/>
                </a:lnTo>
                <a:lnTo>
                  <a:pt x="3301" y="17779"/>
                </a:lnTo>
                <a:lnTo>
                  <a:pt x="1790" y="12699"/>
                </a:lnTo>
                <a:lnTo>
                  <a:pt x="14909" y="12699"/>
                </a:lnTo>
                <a:lnTo>
                  <a:pt x="16586" y="16509"/>
                </a:lnTo>
                <a:lnTo>
                  <a:pt x="17039" y="16509"/>
                </a:lnTo>
                <a:lnTo>
                  <a:pt x="18402" y="19049"/>
                </a:lnTo>
                <a:lnTo>
                  <a:pt x="18161" y="19049"/>
                </a:lnTo>
                <a:lnTo>
                  <a:pt x="20561" y="22859"/>
                </a:lnTo>
                <a:lnTo>
                  <a:pt x="20307" y="22859"/>
                </a:lnTo>
                <a:lnTo>
                  <a:pt x="23063" y="26669"/>
                </a:lnTo>
                <a:lnTo>
                  <a:pt x="23854" y="26669"/>
                </a:lnTo>
                <a:lnTo>
                  <a:pt x="25920" y="29209"/>
                </a:lnTo>
                <a:lnTo>
                  <a:pt x="25679" y="29209"/>
                </a:lnTo>
                <a:lnTo>
                  <a:pt x="29121" y="33019"/>
                </a:lnTo>
                <a:lnTo>
                  <a:pt x="28879" y="33019"/>
                </a:lnTo>
                <a:lnTo>
                  <a:pt x="32664" y="35559"/>
                </a:lnTo>
                <a:lnTo>
                  <a:pt x="32448" y="35559"/>
                </a:lnTo>
                <a:lnTo>
                  <a:pt x="36563" y="39369"/>
                </a:lnTo>
                <a:lnTo>
                  <a:pt x="36347" y="39369"/>
                </a:lnTo>
                <a:lnTo>
                  <a:pt x="40792" y="43179"/>
                </a:lnTo>
                <a:lnTo>
                  <a:pt x="40589" y="43179"/>
                </a:lnTo>
                <a:lnTo>
                  <a:pt x="45364" y="45719"/>
                </a:lnTo>
                <a:lnTo>
                  <a:pt x="45173" y="45719"/>
                </a:lnTo>
                <a:lnTo>
                  <a:pt x="50266" y="49529"/>
                </a:lnTo>
                <a:lnTo>
                  <a:pt x="50088" y="49529"/>
                </a:lnTo>
                <a:lnTo>
                  <a:pt x="55499" y="53339"/>
                </a:lnTo>
                <a:lnTo>
                  <a:pt x="57243" y="53339"/>
                </a:lnTo>
                <a:lnTo>
                  <a:pt x="61061" y="55879"/>
                </a:lnTo>
                <a:lnTo>
                  <a:pt x="60909" y="55879"/>
                </a:lnTo>
                <a:lnTo>
                  <a:pt x="66928" y="59689"/>
                </a:lnTo>
                <a:lnTo>
                  <a:pt x="66789" y="59689"/>
                </a:lnTo>
                <a:lnTo>
                  <a:pt x="73113" y="62229"/>
                </a:lnTo>
                <a:lnTo>
                  <a:pt x="72974" y="62229"/>
                </a:lnTo>
                <a:lnTo>
                  <a:pt x="79603" y="66039"/>
                </a:lnTo>
                <a:lnTo>
                  <a:pt x="79476" y="66039"/>
                </a:lnTo>
                <a:lnTo>
                  <a:pt x="86398" y="68579"/>
                </a:lnTo>
                <a:lnTo>
                  <a:pt x="86220" y="68579"/>
                </a:lnTo>
                <a:lnTo>
                  <a:pt x="100926" y="74929"/>
                </a:lnTo>
                <a:lnTo>
                  <a:pt x="100711" y="74929"/>
                </a:lnTo>
                <a:lnTo>
                  <a:pt x="116535" y="81279"/>
                </a:lnTo>
                <a:lnTo>
                  <a:pt x="116344" y="81279"/>
                </a:lnTo>
                <a:lnTo>
                  <a:pt x="133261" y="86359"/>
                </a:lnTo>
                <a:lnTo>
                  <a:pt x="133083" y="86359"/>
                </a:lnTo>
                <a:lnTo>
                  <a:pt x="151041" y="92709"/>
                </a:lnTo>
                <a:lnTo>
                  <a:pt x="154670" y="92709"/>
                </a:lnTo>
                <a:lnTo>
                  <a:pt x="169849" y="97789"/>
                </a:lnTo>
                <a:lnTo>
                  <a:pt x="169710" y="97789"/>
                </a:lnTo>
                <a:lnTo>
                  <a:pt x="189649" y="102869"/>
                </a:lnTo>
                <a:lnTo>
                  <a:pt x="189509" y="102869"/>
                </a:lnTo>
                <a:lnTo>
                  <a:pt x="210400" y="107949"/>
                </a:lnTo>
                <a:lnTo>
                  <a:pt x="232054" y="111759"/>
                </a:lnTo>
                <a:lnTo>
                  <a:pt x="254596" y="116839"/>
                </a:lnTo>
                <a:lnTo>
                  <a:pt x="277964" y="120649"/>
                </a:lnTo>
                <a:lnTo>
                  <a:pt x="302132" y="124459"/>
                </a:lnTo>
                <a:lnTo>
                  <a:pt x="327075" y="128269"/>
                </a:lnTo>
                <a:lnTo>
                  <a:pt x="352729" y="130809"/>
                </a:lnTo>
                <a:lnTo>
                  <a:pt x="379082" y="134619"/>
                </a:lnTo>
                <a:lnTo>
                  <a:pt x="406082" y="137159"/>
                </a:lnTo>
                <a:lnTo>
                  <a:pt x="433704" y="139699"/>
                </a:lnTo>
                <a:lnTo>
                  <a:pt x="461899" y="140969"/>
                </a:lnTo>
                <a:lnTo>
                  <a:pt x="490639" y="142239"/>
                </a:lnTo>
                <a:lnTo>
                  <a:pt x="519874" y="143509"/>
                </a:lnTo>
                <a:lnTo>
                  <a:pt x="549592" y="144779"/>
                </a:lnTo>
                <a:lnTo>
                  <a:pt x="579729" y="146049"/>
                </a:lnTo>
                <a:lnTo>
                  <a:pt x="846010" y="146049"/>
                </a:lnTo>
                <a:lnTo>
                  <a:pt x="761580" y="153669"/>
                </a:lnTo>
                <a:lnTo>
                  <a:pt x="641362" y="158749"/>
                </a:lnTo>
                <a:close/>
              </a:path>
              <a:path w="1221104" h="158750">
                <a:moveTo>
                  <a:pt x="17039" y="16509"/>
                </a:moveTo>
                <a:lnTo>
                  <a:pt x="16586" y="16509"/>
                </a:lnTo>
                <a:lnTo>
                  <a:pt x="16357" y="15239"/>
                </a:lnTo>
                <a:lnTo>
                  <a:pt x="17039" y="16509"/>
                </a:lnTo>
                <a:close/>
              </a:path>
              <a:path w="1221104" h="158750">
                <a:moveTo>
                  <a:pt x="1210246" y="30479"/>
                </a:moveTo>
                <a:lnTo>
                  <a:pt x="1194092" y="30479"/>
                </a:lnTo>
                <a:lnTo>
                  <a:pt x="1197292" y="26669"/>
                </a:lnTo>
                <a:lnTo>
                  <a:pt x="1197038" y="26669"/>
                </a:lnTo>
                <a:lnTo>
                  <a:pt x="1199883" y="22859"/>
                </a:lnTo>
                <a:lnTo>
                  <a:pt x="1199629" y="22859"/>
                </a:lnTo>
                <a:lnTo>
                  <a:pt x="1202105" y="19049"/>
                </a:lnTo>
                <a:lnTo>
                  <a:pt x="1201864" y="20319"/>
                </a:lnTo>
                <a:lnTo>
                  <a:pt x="1215881" y="20319"/>
                </a:lnTo>
                <a:lnTo>
                  <a:pt x="1215301" y="21589"/>
                </a:lnTo>
                <a:lnTo>
                  <a:pt x="1215072" y="21589"/>
                </a:lnTo>
                <a:lnTo>
                  <a:pt x="1212723" y="26669"/>
                </a:lnTo>
                <a:lnTo>
                  <a:pt x="1210246" y="30479"/>
                </a:lnTo>
                <a:close/>
              </a:path>
              <a:path w="1221104" h="158750">
                <a:moveTo>
                  <a:pt x="23854" y="26669"/>
                </a:moveTo>
                <a:lnTo>
                  <a:pt x="23063" y="26669"/>
                </a:lnTo>
                <a:lnTo>
                  <a:pt x="22821" y="25399"/>
                </a:lnTo>
                <a:lnTo>
                  <a:pt x="23854" y="26669"/>
                </a:lnTo>
                <a:close/>
              </a:path>
              <a:path w="1221104" h="158750">
                <a:moveTo>
                  <a:pt x="1201182" y="40639"/>
                </a:moveTo>
                <a:lnTo>
                  <a:pt x="1183106" y="40639"/>
                </a:lnTo>
                <a:lnTo>
                  <a:pt x="1187348" y="36829"/>
                </a:lnTo>
                <a:lnTo>
                  <a:pt x="1187119" y="36829"/>
                </a:lnTo>
                <a:lnTo>
                  <a:pt x="1191018" y="33019"/>
                </a:lnTo>
                <a:lnTo>
                  <a:pt x="1190790" y="33019"/>
                </a:lnTo>
                <a:lnTo>
                  <a:pt x="1194333" y="29209"/>
                </a:lnTo>
                <a:lnTo>
                  <a:pt x="1194092" y="30479"/>
                </a:lnTo>
                <a:lnTo>
                  <a:pt x="1210246" y="30479"/>
                </a:lnTo>
                <a:lnTo>
                  <a:pt x="1207160" y="34289"/>
                </a:lnTo>
                <a:lnTo>
                  <a:pt x="1203705" y="38099"/>
                </a:lnTo>
                <a:lnTo>
                  <a:pt x="1201182" y="40639"/>
                </a:lnTo>
                <a:close/>
              </a:path>
              <a:path w="1221104" h="158750">
                <a:moveTo>
                  <a:pt x="846010" y="146049"/>
                </a:moveTo>
                <a:lnTo>
                  <a:pt x="641197" y="146049"/>
                </a:lnTo>
                <a:lnTo>
                  <a:pt x="671880" y="144779"/>
                </a:lnTo>
                <a:lnTo>
                  <a:pt x="702030" y="143509"/>
                </a:lnTo>
                <a:lnTo>
                  <a:pt x="731697" y="142239"/>
                </a:lnTo>
                <a:lnTo>
                  <a:pt x="760844" y="140969"/>
                </a:lnTo>
                <a:lnTo>
                  <a:pt x="789431" y="138429"/>
                </a:lnTo>
                <a:lnTo>
                  <a:pt x="817410" y="135889"/>
                </a:lnTo>
                <a:lnTo>
                  <a:pt x="844753" y="133349"/>
                </a:lnTo>
                <a:lnTo>
                  <a:pt x="871423" y="130809"/>
                </a:lnTo>
                <a:lnTo>
                  <a:pt x="897381" y="126999"/>
                </a:lnTo>
                <a:lnTo>
                  <a:pt x="922591" y="123189"/>
                </a:lnTo>
                <a:lnTo>
                  <a:pt x="947000" y="119379"/>
                </a:lnTo>
                <a:lnTo>
                  <a:pt x="970572" y="115569"/>
                </a:lnTo>
                <a:lnTo>
                  <a:pt x="993279" y="110489"/>
                </a:lnTo>
                <a:lnTo>
                  <a:pt x="1015085" y="106679"/>
                </a:lnTo>
                <a:lnTo>
                  <a:pt x="1035939" y="101599"/>
                </a:lnTo>
                <a:lnTo>
                  <a:pt x="1035799" y="101599"/>
                </a:lnTo>
                <a:lnTo>
                  <a:pt x="1055801" y="96519"/>
                </a:lnTo>
                <a:lnTo>
                  <a:pt x="1055649" y="96519"/>
                </a:lnTo>
                <a:lnTo>
                  <a:pt x="1074635" y="90169"/>
                </a:lnTo>
                <a:lnTo>
                  <a:pt x="1074470" y="90169"/>
                </a:lnTo>
                <a:lnTo>
                  <a:pt x="1092403" y="85089"/>
                </a:lnTo>
                <a:lnTo>
                  <a:pt x="1092225" y="85089"/>
                </a:lnTo>
                <a:lnTo>
                  <a:pt x="1109065" y="78739"/>
                </a:lnTo>
                <a:lnTo>
                  <a:pt x="1108862" y="78739"/>
                </a:lnTo>
                <a:lnTo>
                  <a:pt x="1124584" y="72389"/>
                </a:lnTo>
                <a:lnTo>
                  <a:pt x="1124419" y="72389"/>
                </a:lnTo>
                <a:lnTo>
                  <a:pt x="1131836" y="69849"/>
                </a:lnTo>
                <a:lnTo>
                  <a:pt x="1138847" y="66039"/>
                </a:lnTo>
                <a:lnTo>
                  <a:pt x="1145540" y="63499"/>
                </a:lnTo>
                <a:lnTo>
                  <a:pt x="1145400" y="63499"/>
                </a:lnTo>
                <a:lnTo>
                  <a:pt x="1151928" y="59689"/>
                </a:lnTo>
                <a:lnTo>
                  <a:pt x="1151775" y="59689"/>
                </a:lnTo>
                <a:lnTo>
                  <a:pt x="1157985" y="57149"/>
                </a:lnTo>
                <a:lnTo>
                  <a:pt x="1157833" y="57149"/>
                </a:lnTo>
                <a:lnTo>
                  <a:pt x="1163726" y="53339"/>
                </a:lnTo>
                <a:lnTo>
                  <a:pt x="1163561" y="53339"/>
                </a:lnTo>
                <a:lnTo>
                  <a:pt x="1169136" y="50799"/>
                </a:lnTo>
                <a:lnTo>
                  <a:pt x="1168958" y="50799"/>
                </a:lnTo>
                <a:lnTo>
                  <a:pt x="1174203" y="46989"/>
                </a:lnTo>
                <a:lnTo>
                  <a:pt x="1174013" y="46989"/>
                </a:lnTo>
                <a:lnTo>
                  <a:pt x="1178928" y="43179"/>
                </a:lnTo>
                <a:lnTo>
                  <a:pt x="1178737" y="43179"/>
                </a:lnTo>
                <a:lnTo>
                  <a:pt x="1183309" y="39369"/>
                </a:lnTo>
                <a:lnTo>
                  <a:pt x="1183106" y="40639"/>
                </a:lnTo>
                <a:lnTo>
                  <a:pt x="1201182" y="40639"/>
                </a:lnTo>
                <a:lnTo>
                  <a:pt x="1199921" y="41909"/>
                </a:lnTo>
                <a:lnTo>
                  <a:pt x="1164170" y="67309"/>
                </a:lnTo>
                <a:lnTo>
                  <a:pt x="1157820" y="71119"/>
                </a:lnTo>
                <a:lnTo>
                  <a:pt x="1151153" y="74929"/>
                </a:lnTo>
                <a:lnTo>
                  <a:pt x="1144193" y="77469"/>
                </a:lnTo>
                <a:lnTo>
                  <a:pt x="1136942" y="81279"/>
                </a:lnTo>
                <a:lnTo>
                  <a:pt x="1129398" y="85089"/>
                </a:lnTo>
                <a:lnTo>
                  <a:pt x="1113523" y="90169"/>
                </a:lnTo>
                <a:lnTo>
                  <a:pt x="1096467" y="96519"/>
                </a:lnTo>
                <a:lnTo>
                  <a:pt x="1059205" y="107949"/>
                </a:lnTo>
                <a:lnTo>
                  <a:pt x="995870" y="123189"/>
                </a:lnTo>
                <a:lnTo>
                  <a:pt x="872871" y="143509"/>
                </a:lnTo>
                <a:lnTo>
                  <a:pt x="846010" y="146049"/>
                </a:lnTo>
                <a:close/>
              </a:path>
              <a:path w="1221104" h="158750">
                <a:moveTo>
                  <a:pt x="57243" y="53339"/>
                </a:moveTo>
                <a:lnTo>
                  <a:pt x="55499" y="53339"/>
                </a:lnTo>
                <a:lnTo>
                  <a:pt x="55333" y="52069"/>
                </a:lnTo>
                <a:lnTo>
                  <a:pt x="57243" y="53339"/>
                </a:lnTo>
                <a:close/>
              </a:path>
              <a:path w="1221104" h="158750">
                <a:moveTo>
                  <a:pt x="154670" y="92709"/>
                </a:moveTo>
                <a:lnTo>
                  <a:pt x="151041" y="92709"/>
                </a:lnTo>
                <a:lnTo>
                  <a:pt x="150875" y="91439"/>
                </a:lnTo>
                <a:lnTo>
                  <a:pt x="154670" y="927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931025" y="39878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31025" y="37877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931025" y="358775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931025" y="33877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31025" y="31877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31025" y="298767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931025" y="278765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31025" y="2587625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31025" y="2387600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575">
            <a:solidFill>
              <a:srgbClr val="0000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916737" y="2273300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31025" y="409257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64375" y="409257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197725" y="409257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331075" y="409257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464425" y="409257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597775" y="409257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7731125" y="4092575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841273" y="4110278"/>
            <a:ext cx="103505" cy="238125"/>
          </a:xfrm>
          <a:custGeom>
            <a:avLst/>
            <a:gdLst/>
            <a:ahLst/>
            <a:cxnLst/>
            <a:rect l="l" t="t" r="r" b="b"/>
            <a:pathLst>
              <a:path w="103504" h="238125">
                <a:moveTo>
                  <a:pt x="67157" y="117475"/>
                </a:moveTo>
                <a:lnTo>
                  <a:pt x="40055" y="108432"/>
                </a:lnTo>
                <a:lnTo>
                  <a:pt x="76200" y="0"/>
                </a:lnTo>
                <a:lnTo>
                  <a:pt x="103301" y="9042"/>
                </a:lnTo>
                <a:lnTo>
                  <a:pt x="67157" y="117475"/>
                </a:lnTo>
                <a:close/>
              </a:path>
              <a:path w="103504" h="238125">
                <a:moveTo>
                  <a:pt x="27101" y="237642"/>
                </a:moveTo>
                <a:lnTo>
                  <a:pt x="0" y="228600"/>
                </a:lnTo>
                <a:lnTo>
                  <a:pt x="12941" y="189763"/>
                </a:lnTo>
                <a:lnTo>
                  <a:pt x="40055" y="198805"/>
                </a:lnTo>
                <a:lnTo>
                  <a:pt x="27101" y="237642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553084"/>
            <a:ext cx="682688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思考：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当曲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7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轴旋转时，方程如何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？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6631" y="1189024"/>
            <a:ext cx="20993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2850" spc="2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5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0" y="2532062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1371600" y="76200"/>
                </a:moveTo>
                <a:lnTo>
                  <a:pt x="1371600" y="0"/>
                </a:lnTo>
                <a:lnTo>
                  <a:pt x="1438275" y="33337"/>
                </a:lnTo>
                <a:lnTo>
                  <a:pt x="1390650" y="33337"/>
                </a:lnTo>
                <a:lnTo>
                  <a:pt x="1390650" y="42862"/>
                </a:lnTo>
                <a:lnTo>
                  <a:pt x="1438275" y="42862"/>
                </a:lnTo>
                <a:lnTo>
                  <a:pt x="1371600" y="76200"/>
                </a:lnTo>
                <a:close/>
              </a:path>
              <a:path w="1447800" h="76200">
                <a:moveTo>
                  <a:pt x="13716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1371600" y="33337"/>
                </a:lnTo>
                <a:lnTo>
                  <a:pt x="1371600" y="42862"/>
                </a:lnTo>
                <a:close/>
              </a:path>
              <a:path w="1447800" h="76200">
                <a:moveTo>
                  <a:pt x="1438275" y="42862"/>
                </a:moveTo>
                <a:lnTo>
                  <a:pt x="1390650" y="42862"/>
                </a:lnTo>
                <a:lnTo>
                  <a:pt x="1390650" y="33337"/>
                </a:lnTo>
                <a:lnTo>
                  <a:pt x="1438275" y="33337"/>
                </a:lnTo>
                <a:lnTo>
                  <a:pt x="1447800" y="38100"/>
                </a:lnTo>
                <a:lnTo>
                  <a:pt x="14382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90900" y="1355725"/>
            <a:ext cx="76200" cy="1214755"/>
          </a:xfrm>
          <a:custGeom>
            <a:avLst/>
            <a:gdLst/>
            <a:ahLst/>
            <a:cxnLst/>
            <a:rect l="l" t="t" r="r" b="b"/>
            <a:pathLst>
              <a:path w="76200" h="1214755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1214755">
                <a:moveTo>
                  <a:pt x="42862" y="1214437"/>
                </a:moveTo>
                <a:lnTo>
                  <a:pt x="33337" y="1214437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1214437"/>
                </a:lnTo>
                <a:close/>
              </a:path>
              <a:path w="76200" h="1214755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6796" y="2568282"/>
            <a:ext cx="466725" cy="1068705"/>
          </a:xfrm>
          <a:custGeom>
            <a:avLst/>
            <a:gdLst/>
            <a:ahLst/>
            <a:cxnLst/>
            <a:rect l="l" t="t" r="r" b="b"/>
            <a:pathLst>
              <a:path w="466725" h="1068704">
                <a:moveTo>
                  <a:pt x="39397" y="1000515"/>
                </a:moveTo>
                <a:lnTo>
                  <a:pt x="30643" y="996763"/>
                </a:lnTo>
                <a:lnTo>
                  <a:pt x="457822" y="0"/>
                </a:lnTo>
                <a:lnTo>
                  <a:pt x="466585" y="3759"/>
                </a:lnTo>
                <a:lnTo>
                  <a:pt x="39397" y="1000515"/>
                </a:lnTo>
                <a:close/>
              </a:path>
              <a:path w="466725" h="1068704">
                <a:moveTo>
                  <a:pt x="5003" y="1068679"/>
                </a:moveTo>
                <a:lnTo>
                  <a:pt x="0" y="983627"/>
                </a:lnTo>
                <a:lnTo>
                  <a:pt x="30643" y="996763"/>
                </a:lnTo>
                <a:lnTo>
                  <a:pt x="23139" y="1014272"/>
                </a:lnTo>
                <a:lnTo>
                  <a:pt x="31889" y="1018032"/>
                </a:lnTo>
                <a:lnTo>
                  <a:pt x="64862" y="1018032"/>
                </a:lnTo>
                <a:lnTo>
                  <a:pt x="5003" y="1068679"/>
                </a:lnTo>
                <a:close/>
              </a:path>
              <a:path w="466725" h="1068704">
                <a:moveTo>
                  <a:pt x="31889" y="1018032"/>
                </a:moveTo>
                <a:lnTo>
                  <a:pt x="23139" y="1014272"/>
                </a:lnTo>
                <a:lnTo>
                  <a:pt x="30643" y="996763"/>
                </a:lnTo>
                <a:lnTo>
                  <a:pt x="39397" y="1000515"/>
                </a:lnTo>
                <a:lnTo>
                  <a:pt x="31889" y="1018032"/>
                </a:lnTo>
                <a:close/>
              </a:path>
              <a:path w="466725" h="1068704">
                <a:moveTo>
                  <a:pt x="64862" y="1018032"/>
                </a:moveTo>
                <a:lnTo>
                  <a:pt x="31889" y="1018032"/>
                </a:lnTo>
                <a:lnTo>
                  <a:pt x="39397" y="1000515"/>
                </a:lnTo>
                <a:lnTo>
                  <a:pt x="70040" y="1013650"/>
                </a:lnTo>
                <a:lnTo>
                  <a:pt x="64862" y="1018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66706" y="2123338"/>
            <a:ext cx="230504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4509" y="2429167"/>
            <a:ext cx="205104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5983" y="3266338"/>
            <a:ext cx="20764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7258" y="1134503"/>
            <a:ext cx="185420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2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24618" y="1501482"/>
            <a:ext cx="466090" cy="1070610"/>
          </a:xfrm>
          <a:custGeom>
            <a:avLst/>
            <a:gdLst/>
            <a:ahLst/>
            <a:cxnLst/>
            <a:rect l="l" t="t" r="r" b="b"/>
            <a:pathLst>
              <a:path w="466089" h="1070610">
                <a:moveTo>
                  <a:pt x="450951" y="38773"/>
                </a:moveTo>
                <a:lnTo>
                  <a:pt x="442201" y="35026"/>
                </a:lnTo>
                <a:lnTo>
                  <a:pt x="457200" y="0"/>
                </a:lnTo>
                <a:lnTo>
                  <a:pt x="465963" y="3759"/>
                </a:lnTo>
                <a:lnTo>
                  <a:pt x="450951" y="38773"/>
                </a:lnTo>
                <a:close/>
              </a:path>
              <a:path w="466089" h="1070610">
                <a:moveTo>
                  <a:pt x="424688" y="100063"/>
                </a:moveTo>
                <a:lnTo>
                  <a:pt x="415925" y="96304"/>
                </a:lnTo>
                <a:lnTo>
                  <a:pt x="430936" y="61290"/>
                </a:lnTo>
                <a:lnTo>
                  <a:pt x="439699" y="65036"/>
                </a:lnTo>
                <a:lnTo>
                  <a:pt x="424688" y="100063"/>
                </a:lnTo>
                <a:close/>
              </a:path>
              <a:path w="466089" h="1070610">
                <a:moveTo>
                  <a:pt x="398424" y="161340"/>
                </a:moveTo>
                <a:lnTo>
                  <a:pt x="389661" y="157594"/>
                </a:lnTo>
                <a:lnTo>
                  <a:pt x="404672" y="122567"/>
                </a:lnTo>
                <a:lnTo>
                  <a:pt x="413435" y="126326"/>
                </a:lnTo>
                <a:lnTo>
                  <a:pt x="398424" y="161340"/>
                </a:lnTo>
                <a:close/>
              </a:path>
              <a:path w="466089" h="1070610">
                <a:moveTo>
                  <a:pt x="372160" y="222631"/>
                </a:moveTo>
                <a:lnTo>
                  <a:pt x="363397" y="218871"/>
                </a:lnTo>
                <a:lnTo>
                  <a:pt x="378409" y="183857"/>
                </a:lnTo>
                <a:lnTo>
                  <a:pt x="387159" y="187604"/>
                </a:lnTo>
                <a:lnTo>
                  <a:pt x="372160" y="222631"/>
                </a:lnTo>
                <a:close/>
              </a:path>
              <a:path w="466089" h="1070610">
                <a:moveTo>
                  <a:pt x="345897" y="283908"/>
                </a:moveTo>
                <a:lnTo>
                  <a:pt x="337134" y="280162"/>
                </a:lnTo>
                <a:lnTo>
                  <a:pt x="352145" y="245135"/>
                </a:lnTo>
                <a:lnTo>
                  <a:pt x="360895" y="248894"/>
                </a:lnTo>
                <a:lnTo>
                  <a:pt x="345897" y="283908"/>
                </a:lnTo>
                <a:close/>
              </a:path>
              <a:path w="466089" h="1070610">
                <a:moveTo>
                  <a:pt x="319633" y="345198"/>
                </a:moveTo>
                <a:lnTo>
                  <a:pt x="310870" y="341439"/>
                </a:lnTo>
                <a:lnTo>
                  <a:pt x="325882" y="306425"/>
                </a:lnTo>
                <a:lnTo>
                  <a:pt x="334632" y="310172"/>
                </a:lnTo>
                <a:lnTo>
                  <a:pt x="319633" y="345198"/>
                </a:lnTo>
                <a:close/>
              </a:path>
              <a:path w="466089" h="1070610">
                <a:moveTo>
                  <a:pt x="293357" y="406476"/>
                </a:moveTo>
                <a:lnTo>
                  <a:pt x="284607" y="402729"/>
                </a:lnTo>
                <a:lnTo>
                  <a:pt x="299618" y="367703"/>
                </a:lnTo>
                <a:lnTo>
                  <a:pt x="308368" y="371462"/>
                </a:lnTo>
                <a:lnTo>
                  <a:pt x="293357" y="406476"/>
                </a:lnTo>
                <a:close/>
              </a:path>
              <a:path w="466089" h="1070610">
                <a:moveTo>
                  <a:pt x="267093" y="467766"/>
                </a:moveTo>
                <a:lnTo>
                  <a:pt x="258343" y="464007"/>
                </a:lnTo>
                <a:lnTo>
                  <a:pt x="273354" y="428993"/>
                </a:lnTo>
                <a:lnTo>
                  <a:pt x="282105" y="432739"/>
                </a:lnTo>
                <a:lnTo>
                  <a:pt x="267093" y="467766"/>
                </a:lnTo>
                <a:close/>
              </a:path>
              <a:path w="466089" h="1070610">
                <a:moveTo>
                  <a:pt x="240830" y="529043"/>
                </a:moveTo>
                <a:lnTo>
                  <a:pt x="232079" y="525297"/>
                </a:lnTo>
                <a:lnTo>
                  <a:pt x="247091" y="490270"/>
                </a:lnTo>
                <a:lnTo>
                  <a:pt x="255841" y="494030"/>
                </a:lnTo>
                <a:lnTo>
                  <a:pt x="240830" y="529043"/>
                </a:lnTo>
                <a:close/>
              </a:path>
              <a:path w="466089" h="1070610">
                <a:moveTo>
                  <a:pt x="214566" y="590334"/>
                </a:moveTo>
                <a:lnTo>
                  <a:pt x="205816" y="586574"/>
                </a:lnTo>
                <a:lnTo>
                  <a:pt x="220827" y="551561"/>
                </a:lnTo>
                <a:lnTo>
                  <a:pt x="229577" y="555307"/>
                </a:lnTo>
                <a:lnTo>
                  <a:pt x="214566" y="590334"/>
                </a:lnTo>
                <a:close/>
              </a:path>
              <a:path w="466089" h="1070610">
                <a:moveTo>
                  <a:pt x="188302" y="651611"/>
                </a:moveTo>
                <a:lnTo>
                  <a:pt x="179552" y="647865"/>
                </a:lnTo>
                <a:lnTo>
                  <a:pt x="194564" y="612838"/>
                </a:lnTo>
                <a:lnTo>
                  <a:pt x="203314" y="616597"/>
                </a:lnTo>
                <a:lnTo>
                  <a:pt x="188302" y="651611"/>
                </a:lnTo>
                <a:close/>
              </a:path>
              <a:path w="466089" h="1070610">
                <a:moveTo>
                  <a:pt x="162039" y="712901"/>
                </a:moveTo>
                <a:lnTo>
                  <a:pt x="153289" y="709142"/>
                </a:lnTo>
                <a:lnTo>
                  <a:pt x="168287" y="674128"/>
                </a:lnTo>
                <a:lnTo>
                  <a:pt x="177050" y="677875"/>
                </a:lnTo>
                <a:lnTo>
                  <a:pt x="162039" y="712901"/>
                </a:lnTo>
                <a:close/>
              </a:path>
              <a:path w="466089" h="1070610">
                <a:moveTo>
                  <a:pt x="135775" y="774179"/>
                </a:moveTo>
                <a:lnTo>
                  <a:pt x="127025" y="770432"/>
                </a:lnTo>
                <a:lnTo>
                  <a:pt x="142024" y="735406"/>
                </a:lnTo>
                <a:lnTo>
                  <a:pt x="150787" y="739165"/>
                </a:lnTo>
                <a:lnTo>
                  <a:pt x="135775" y="774179"/>
                </a:lnTo>
                <a:close/>
              </a:path>
              <a:path w="466089" h="1070610">
                <a:moveTo>
                  <a:pt x="109512" y="835469"/>
                </a:moveTo>
                <a:lnTo>
                  <a:pt x="100761" y="831710"/>
                </a:lnTo>
                <a:lnTo>
                  <a:pt x="115760" y="796696"/>
                </a:lnTo>
                <a:lnTo>
                  <a:pt x="124523" y="800442"/>
                </a:lnTo>
                <a:lnTo>
                  <a:pt x="109512" y="835469"/>
                </a:lnTo>
                <a:close/>
              </a:path>
              <a:path w="466089" h="1070610">
                <a:moveTo>
                  <a:pt x="83248" y="896747"/>
                </a:moveTo>
                <a:lnTo>
                  <a:pt x="74498" y="893000"/>
                </a:lnTo>
                <a:lnTo>
                  <a:pt x="89496" y="857973"/>
                </a:lnTo>
                <a:lnTo>
                  <a:pt x="98259" y="861733"/>
                </a:lnTo>
                <a:lnTo>
                  <a:pt x="83248" y="896747"/>
                </a:lnTo>
                <a:close/>
              </a:path>
              <a:path w="466089" h="1070610">
                <a:moveTo>
                  <a:pt x="56984" y="958037"/>
                </a:moveTo>
                <a:lnTo>
                  <a:pt x="48221" y="954278"/>
                </a:lnTo>
                <a:lnTo>
                  <a:pt x="63233" y="919264"/>
                </a:lnTo>
                <a:lnTo>
                  <a:pt x="71996" y="923010"/>
                </a:lnTo>
                <a:lnTo>
                  <a:pt x="56984" y="958037"/>
                </a:lnTo>
                <a:close/>
              </a:path>
              <a:path w="466089" h="1070610">
                <a:moveTo>
                  <a:pt x="30721" y="1019314"/>
                </a:moveTo>
                <a:lnTo>
                  <a:pt x="21958" y="1015568"/>
                </a:lnTo>
                <a:lnTo>
                  <a:pt x="36969" y="980541"/>
                </a:lnTo>
                <a:lnTo>
                  <a:pt x="45720" y="984300"/>
                </a:lnTo>
                <a:lnTo>
                  <a:pt x="30721" y="1019314"/>
                </a:lnTo>
                <a:close/>
              </a:path>
              <a:path w="466089" h="1070610">
                <a:moveTo>
                  <a:pt x="8763" y="1070559"/>
                </a:moveTo>
                <a:lnTo>
                  <a:pt x="0" y="1066800"/>
                </a:lnTo>
                <a:lnTo>
                  <a:pt x="10706" y="1041831"/>
                </a:lnTo>
                <a:lnTo>
                  <a:pt x="19456" y="1045578"/>
                </a:lnTo>
                <a:lnTo>
                  <a:pt x="8763" y="10705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9000" y="2574925"/>
            <a:ext cx="0" cy="971550"/>
          </a:xfrm>
          <a:custGeom>
            <a:avLst/>
            <a:gdLst/>
            <a:ahLst/>
            <a:cxnLst/>
            <a:rect l="l" t="t" r="r" b="b"/>
            <a:pathLst>
              <a:path w="0" h="971550">
                <a:moveTo>
                  <a:pt x="0" y="0"/>
                </a:moveTo>
                <a:lnTo>
                  <a:pt x="0" y="97155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0137" y="1725929"/>
            <a:ext cx="474345" cy="1676400"/>
          </a:xfrm>
          <a:custGeom>
            <a:avLst/>
            <a:gdLst/>
            <a:ahLst/>
            <a:cxnLst/>
            <a:rect l="l" t="t" r="r" b="b"/>
            <a:pathLst>
              <a:path w="474345" h="1676400">
                <a:moveTo>
                  <a:pt x="122809" y="1181100"/>
                </a:moveTo>
                <a:lnTo>
                  <a:pt x="98933" y="1181100"/>
                </a:lnTo>
                <a:lnTo>
                  <a:pt x="92049" y="1168400"/>
                </a:lnTo>
                <a:lnTo>
                  <a:pt x="72618" y="1130300"/>
                </a:lnTo>
                <a:lnTo>
                  <a:pt x="55156" y="1092200"/>
                </a:lnTo>
                <a:lnTo>
                  <a:pt x="39814" y="1054100"/>
                </a:lnTo>
                <a:lnTo>
                  <a:pt x="26758" y="1016000"/>
                </a:lnTo>
                <a:lnTo>
                  <a:pt x="19380" y="977900"/>
                </a:lnTo>
                <a:lnTo>
                  <a:pt x="16103" y="965200"/>
                </a:lnTo>
                <a:lnTo>
                  <a:pt x="8026" y="927100"/>
                </a:lnTo>
                <a:lnTo>
                  <a:pt x="2654" y="889000"/>
                </a:lnTo>
                <a:lnTo>
                  <a:pt x="165" y="850900"/>
                </a:lnTo>
                <a:lnTo>
                  <a:pt x="0" y="838200"/>
                </a:lnTo>
                <a:lnTo>
                  <a:pt x="177" y="825500"/>
                </a:lnTo>
                <a:lnTo>
                  <a:pt x="2679" y="787400"/>
                </a:lnTo>
                <a:lnTo>
                  <a:pt x="8051" y="749300"/>
                </a:lnTo>
                <a:lnTo>
                  <a:pt x="13157" y="723900"/>
                </a:lnTo>
                <a:lnTo>
                  <a:pt x="16154" y="698500"/>
                </a:lnTo>
                <a:lnTo>
                  <a:pt x="26809" y="660400"/>
                </a:lnTo>
                <a:lnTo>
                  <a:pt x="39877" y="622300"/>
                </a:lnTo>
                <a:lnTo>
                  <a:pt x="55219" y="584200"/>
                </a:lnTo>
                <a:lnTo>
                  <a:pt x="72669" y="546100"/>
                </a:lnTo>
                <a:lnTo>
                  <a:pt x="92100" y="508000"/>
                </a:lnTo>
                <a:lnTo>
                  <a:pt x="98933" y="495300"/>
                </a:lnTo>
                <a:lnTo>
                  <a:pt x="106083" y="482600"/>
                </a:lnTo>
                <a:lnTo>
                  <a:pt x="113385" y="469900"/>
                </a:lnTo>
                <a:lnTo>
                  <a:pt x="128498" y="444500"/>
                </a:lnTo>
                <a:lnTo>
                  <a:pt x="144322" y="419100"/>
                </a:lnTo>
                <a:lnTo>
                  <a:pt x="160820" y="393700"/>
                </a:lnTo>
                <a:lnTo>
                  <a:pt x="177926" y="355600"/>
                </a:lnTo>
                <a:lnTo>
                  <a:pt x="213842" y="304800"/>
                </a:lnTo>
                <a:lnTo>
                  <a:pt x="251752" y="254000"/>
                </a:lnTo>
                <a:lnTo>
                  <a:pt x="291312" y="203200"/>
                </a:lnTo>
                <a:lnTo>
                  <a:pt x="332193" y="152400"/>
                </a:lnTo>
                <a:lnTo>
                  <a:pt x="374053" y="101600"/>
                </a:lnTo>
                <a:lnTo>
                  <a:pt x="459346" y="0"/>
                </a:lnTo>
                <a:lnTo>
                  <a:pt x="474103" y="0"/>
                </a:lnTo>
                <a:lnTo>
                  <a:pt x="431291" y="63500"/>
                </a:lnTo>
                <a:lnTo>
                  <a:pt x="388848" y="114300"/>
                </a:lnTo>
                <a:lnTo>
                  <a:pt x="347090" y="165100"/>
                </a:lnTo>
                <a:lnTo>
                  <a:pt x="326593" y="190500"/>
                </a:lnTo>
                <a:lnTo>
                  <a:pt x="306387" y="215900"/>
                </a:lnTo>
                <a:lnTo>
                  <a:pt x="286512" y="241300"/>
                </a:lnTo>
                <a:lnTo>
                  <a:pt x="267017" y="266700"/>
                </a:lnTo>
                <a:lnTo>
                  <a:pt x="247954" y="292100"/>
                </a:lnTo>
                <a:lnTo>
                  <a:pt x="229362" y="317500"/>
                </a:lnTo>
                <a:lnTo>
                  <a:pt x="211277" y="342900"/>
                </a:lnTo>
                <a:lnTo>
                  <a:pt x="193738" y="368300"/>
                </a:lnTo>
                <a:lnTo>
                  <a:pt x="176784" y="393700"/>
                </a:lnTo>
                <a:lnTo>
                  <a:pt x="160477" y="419100"/>
                </a:lnTo>
                <a:lnTo>
                  <a:pt x="144830" y="444500"/>
                </a:lnTo>
                <a:lnTo>
                  <a:pt x="129908" y="469900"/>
                </a:lnTo>
                <a:lnTo>
                  <a:pt x="122758" y="482600"/>
                </a:lnTo>
                <a:lnTo>
                  <a:pt x="115773" y="508000"/>
                </a:lnTo>
                <a:lnTo>
                  <a:pt x="108991" y="520700"/>
                </a:lnTo>
                <a:lnTo>
                  <a:pt x="102412" y="533400"/>
                </a:lnTo>
                <a:lnTo>
                  <a:pt x="96037" y="546100"/>
                </a:lnTo>
                <a:lnTo>
                  <a:pt x="89877" y="558800"/>
                </a:lnTo>
                <a:lnTo>
                  <a:pt x="83947" y="571500"/>
                </a:lnTo>
                <a:lnTo>
                  <a:pt x="78244" y="584200"/>
                </a:lnTo>
                <a:lnTo>
                  <a:pt x="72758" y="596900"/>
                </a:lnTo>
                <a:lnTo>
                  <a:pt x="67513" y="609600"/>
                </a:lnTo>
                <a:lnTo>
                  <a:pt x="62509" y="622300"/>
                </a:lnTo>
                <a:lnTo>
                  <a:pt x="57759" y="635000"/>
                </a:lnTo>
                <a:lnTo>
                  <a:pt x="53251" y="647700"/>
                </a:lnTo>
                <a:lnTo>
                  <a:pt x="48996" y="660400"/>
                </a:lnTo>
                <a:lnTo>
                  <a:pt x="45008" y="673100"/>
                </a:lnTo>
                <a:lnTo>
                  <a:pt x="41275" y="685800"/>
                </a:lnTo>
                <a:lnTo>
                  <a:pt x="37820" y="698500"/>
                </a:lnTo>
                <a:lnTo>
                  <a:pt x="34645" y="711200"/>
                </a:lnTo>
                <a:lnTo>
                  <a:pt x="31750" y="723900"/>
                </a:lnTo>
                <a:lnTo>
                  <a:pt x="29133" y="736600"/>
                </a:lnTo>
                <a:lnTo>
                  <a:pt x="26809" y="749300"/>
                </a:lnTo>
                <a:lnTo>
                  <a:pt x="24777" y="762000"/>
                </a:lnTo>
                <a:lnTo>
                  <a:pt x="23037" y="774700"/>
                </a:lnTo>
                <a:lnTo>
                  <a:pt x="21615" y="787400"/>
                </a:lnTo>
                <a:lnTo>
                  <a:pt x="20497" y="800100"/>
                </a:lnTo>
                <a:lnTo>
                  <a:pt x="19697" y="812800"/>
                </a:lnTo>
                <a:lnTo>
                  <a:pt x="19215" y="825500"/>
                </a:lnTo>
                <a:lnTo>
                  <a:pt x="19050" y="838200"/>
                </a:lnTo>
                <a:lnTo>
                  <a:pt x="19215" y="850900"/>
                </a:lnTo>
                <a:lnTo>
                  <a:pt x="19710" y="863600"/>
                </a:lnTo>
                <a:lnTo>
                  <a:pt x="20510" y="876300"/>
                </a:lnTo>
                <a:lnTo>
                  <a:pt x="21640" y="889000"/>
                </a:lnTo>
                <a:lnTo>
                  <a:pt x="23063" y="901700"/>
                </a:lnTo>
                <a:lnTo>
                  <a:pt x="24803" y="914400"/>
                </a:lnTo>
                <a:lnTo>
                  <a:pt x="26835" y="927100"/>
                </a:lnTo>
                <a:lnTo>
                  <a:pt x="29171" y="939800"/>
                </a:lnTo>
                <a:lnTo>
                  <a:pt x="31788" y="952500"/>
                </a:lnTo>
                <a:lnTo>
                  <a:pt x="34683" y="965200"/>
                </a:lnTo>
                <a:lnTo>
                  <a:pt x="37871" y="977900"/>
                </a:lnTo>
                <a:lnTo>
                  <a:pt x="41325" y="990600"/>
                </a:lnTo>
                <a:lnTo>
                  <a:pt x="45059" y="1003300"/>
                </a:lnTo>
                <a:lnTo>
                  <a:pt x="49047" y="1016000"/>
                </a:lnTo>
                <a:lnTo>
                  <a:pt x="53301" y="1028700"/>
                </a:lnTo>
                <a:lnTo>
                  <a:pt x="57810" y="1041400"/>
                </a:lnTo>
                <a:lnTo>
                  <a:pt x="62572" y="1054100"/>
                </a:lnTo>
                <a:lnTo>
                  <a:pt x="67576" y="1066800"/>
                </a:lnTo>
                <a:lnTo>
                  <a:pt x="72821" y="1079500"/>
                </a:lnTo>
                <a:lnTo>
                  <a:pt x="78295" y="1092200"/>
                </a:lnTo>
                <a:lnTo>
                  <a:pt x="84010" y="1104900"/>
                </a:lnTo>
                <a:lnTo>
                  <a:pt x="89941" y="1117600"/>
                </a:lnTo>
                <a:lnTo>
                  <a:pt x="96088" y="1130300"/>
                </a:lnTo>
                <a:lnTo>
                  <a:pt x="102463" y="1143000"/>
                </a:lnTo>
                <a:lnTo>
                  <a:pt x="109042" y="1155700"/>
                </a:lnTo>
                <a:lnTo>
                  <a:pt x="115824" y="1168400"/>
                </a:lnTo>
                <a:lnTo>
                  <a:pt x="122809" y="1181100"/>
                </a:lnTo>
                <a:close/>
              </a:path>
              <a:path w="474345" h="1676400">
                <a:moveTo>
                  <a:pt x="459346" y="1676400"/>
                </a:moveTo>
                <a:lnTo>
                  <a:pt x="374002" y="1574800"/>
                </a:lnTo>
                <a:lnTo>
                  <a:pt x="332155" y="1524000"/>
                </a:lnTo>
                <a:lnTo>
                  <a:pt x="291261" y="1473200"/>
                </a:lnTo>
                <a:lnTo>
                  <a:pt x="251701" y="1422400"/>
                </a:lnTo>
                <a:lnTo>
                  <a:pt x="213779" y="1371600"/>
                </a:lnTo>
                <a:lnTo>
                  <a:pt x="177850" y="1320800"/>
                </a:lnTo>
                <a:lnTo>
                  <a:pt x="160731" y="1282700"/>
                </a:lnTo>
                <a:lnTo>
                  <a:pt x="144233" y="1257300"/>
                </a:lnTo>
                <a:lnTo>
                  <a:pt x="128409" y="1231900"/>
                </a:lnTo>
                <a:lnTo>
                  <a:pt x="113309" y="1206500"/>
                </a:lnTo>
                <a:lnTo>
                  <a:pt x="106032" y="1193800"/>
                </a:lnTo>
                <a:lnTo>
                  <a:pt x="98996" y="1181100"/>
                </a:lnTo>
                <a:lnTo>
                  <a:pt x="122758" y="1181100"/>
                </a:lnTo>
                <a:lnTo>
                  <a:pt x="129984" y="1193800"/>
                </a:lnTo>
                <a:lnTo>
                  <a:pt x="144932" y="1231900"/>
                </a:lnTo>
                <a:lnTo>
                  <a:pt x="160566" y="1257300"/>
                </a:lnTo>
                <a:lnTo>
                  <a:pt x="176872" y="1282700"/>
                </a:lnTo>
                <a:lnTo>
                  <a:pt x="193814" y="1308100"/>
                </a:lnTo>
                <a:lnTo>
                  <a:pt x="211353" y="1333500"/>
                </a:lnTo>
                <a:lnTo>
                  <a:pt x="229438" y="1358900"/>
                </a:lnTo>
                <a:lnTo>
                  <a:pt x="248030" y="1384300"/>
                </a:lnTo>
                <a:lnTo>
                  <a:pt x="267080" y="1409700"/>
                </a:lnTo>
                <a:lnTo>
                  <a:pt x="286562" y="1435100"/>
                </a:lnTo>
                <a:lnTo>
                  <a:pt x="306425" y="1460500"/>
                </a:lnTo>
                <a:lnTo>
                  <a:pt x="326631" y="1485900"/>
                </a:lnTo>
                <a:lnTo>
                  <a:pt x="347141" y="1511300"/>
                </a:lnTo>
                <a:lnTo>
                  <a:pt x="388886" y="1562100"/>
                </a:lnTo>
                <a:lnTo>
                  <a:pt x="431317" y="1612900"/>
                </a:lnTo>
                <a:lnTo>
                  <a:pt x="474103" y="1663700"/>
                </a:lnTo>
                <a:lnTo>
                  <a:pt x="459346" y="1676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72624" y="4335869"/>
            <a:ext cx="52069" cy="29845"/>
          </a:xfrm>
          <a:custGeom>
            <a:avLst/>
            <a:gdLst/>
            <a:ahLst/>
            <a:cxnLst/>
            <a:rect l="l" t="t" r="r" b="b"/>
            <a:pathLst>
              <a:path w="52070" h="29845">
                <a:moveTo>
                  <a:pt x="0" y="29387"/>
                </a:moveTo>
                <a:lnTo>
                  <a:pt x="51765" y="0"/>
                </a:lnTo>
              </a:path>
            </a:pathLst>
          </a:custGeom>
          <a:ln w="168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24389" y="4344263"/>
            <a:ext cx="75565" cy="157480"/>
          </a:xfrm>
          <a:custGeom>
            <a:avLst/>
            <a:gdLst/>
            <a:ahLst/>
            <a:cxnLst/>
            <a:rect l="l" t="t" r="r" b="b"/>
            <a:pathLst>
              <a:path w="75564" h="157479">
                <a:moveTo>
                  <a:pt x="0" y="0"/>
                </a:moveTo>
                <a:lnTo>
                  <a:pt x="75006" y="157467"/>
                </a:lnTo>
              </a:path>
            </a:pathLst>
          </a:custGeom>
          <a:ln w="3370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07853" y="4042955"/>
            <a:ext cx="99695" cy="459105"/>
          </a:xfrm>
          <a:custGeom>
            <a:avLst/>
            <a:gdLst/>
            <a:ahLst/>
            <a:cxnLst/>
            <a:rect l="l" t="t" r="r" b="b"/>
            <a:pathLst>
              <a:path w="99695" h="459104">
                <a:moveTo>
                  <a:pt x="0" y="458774"/>
                </a:moveTo>
                <a:lnTo>
                  <a:pt x="99301" y="0"/>
                </a:lnTo>
              </a:path>
            </a:pathLst>
          </a:custGeom>
          <a:ln w="168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07155" y="4042955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 h="0">
                <a:moveTo>
                  <a:pt x="0" y="0"/>
                </a:moveTo>
                <a:lnTo>
                  <a:pt x="1242390" y="0"/>
                </a:lnTo>
              </a:path>
            </a:pathLst>
          </a:custGeom>
          <a:ln w="1685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84598" y="4062221"/>
            <a:ext cx="1586230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3150" spc="-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31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50" spc="-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baseline="42042" sz="2775" spc="-1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3150" spc="-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3150" spc="-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3150" spc="-4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50" spc="-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3428" y="3881640"/>
            <a:ext cx="41211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baseline="-24691" sz="4725" spc="-7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24691" sz="4725" spc="-77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50" spc="-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4437" y="4062221"/>
            <a:ext cx="1145540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-5" i="1">
                <a:solidFill>
                  <a:srgbClr val="FFFFFF"/>
                </a:solidFill>
                <a:latin typeface="Times New Roman"/>
                <a:cs typeface="Times New Roman"/>
              </a:rPr>
              <a:t>f </a:t>
            </a:r>
            <a:r>
              <a:rPr dirty="0" sz="3150" spc="-5">
                <a:solidFill>
                  <a:srgbClr val="FFFFFF"/>
                </a:solidFill>
                <a:latin typeface="Times New Roman"/>
                <a:cs typeface="Times New Roman"/>
              </a:rPr>
              <a:t>( </a:t>
            </a:r>
            <a:r>
              <a:rPr dirty="0" sz="3150" spc="-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315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15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50" spc="-5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57600" y="1731962"/>
            <a:ext cx="45720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48075" y="1725929"/>
            <a:ext cx="474345" cy="1676400"/>
          </a:xfrm>
          <a:custGeom>
            <a:avLst/>
            <a:gdLst/>
            <a:ahLst/>
            <a:cxnLst/>
            <a:rect l="l" t="t" r="r" b="b"/>
            <a:pathLst>
              <a:path w="474345" h="1676400">
                <a:moveTo>
                  <a:pt x="122809" y="1181100"/>
                </a:moveTo>
                <a:lnTo>
                  <a:pt x="98933" y="1181100"/>
                </a:lnTo>
                <a:lnTo>
                  <a:pt x="92049" y="1168400"/>
                </a:lnTo>
                <a:lnTo>
                  <a:pt x="72618" y="1130300"/>
                </a:lnTo>
                <a:lnTo>
                  <a:pt x="55156" y="1092200"/>
                </a:lnTo>
                <a:lnTo>
                  <a:pt x="39814" y="1054100"/>
                </a:lnTo>
                <a:lnTo>
                  <a:pt x="26758" y="1016000"/>
                </a:lnTo>
                <a:lnTo>
                  <a:pt x="19380" y="977900"/>
                </a:lnTo>
                <a:lnTo>
                  <a:pt x="16103" y="965200"/>
                </a:lnTo>
                <a:lnTo>
                  <a:pt x="8026" y="927100"/>
                </a:lnTo>
                <a:lnTo>
                  <a:pt x="2654" y="889000"/>
                </a:lnTo>
                <a:lnTo>
                  <a:pt x="165" y="850900"/>
                </a:lnTo>
                <a:lnTo>
                  <a:pt x="0" y="838200"/>
                </a:lnTo>
                <a:lnTo>
                  <a:pt x="177" y="825500"/>
                </a:lnTo>
                <a:lnTo>
                  <a:pt x="2679" y="787400"/>
                </a:lnTo>
                <a:lnTo>
                  <a:pt x="8051" y="749300"/>
                </a:lnTo>
                <a:lnTo>
                  <a:pt x="13157" y="723900"/>
                </a:lnTo>
                <a:lnTo>
                  <a:pt x="16141" y="698500"/>
                </a:lnTo>
                <a:lnTo>
                  <a:pt x="26809" y="660400"/>
                </a:lnTo>
                <a:lnTo>
                  <a:pt x="39877" y="622300"/>
                </a:lnTo>
                <a:lnTo>
                  <a:pt x="55206" y="584200"/>
                </a:lnTo>
                <a:lnTo>
                  <a:pt x="72669" y="546100"/>
                </a:lnTo>
                <a:lnTo>
                  <a:pt x="92100" y="508000"/>
                </a:lnTo>
                <a:lnTo>
                  <a:pt x="98933" y="495300"/>
                </a:lnTo>
                <a:lnTo>
                  <a:pt x="106083" y="482600"/>
                </a:lnTo>
                <a:lnTo>
                  <a:pt x="113385" y="469900"/>
                </a:lnTo>
                <a:lnTo>
                  <a:pt x="128498" y="444500"/>
                </a:lnTo>
                <a:lnTo>
                  <a:pt x="144322" y="419100"/>
                </a:lnTo>
                <a:lnTo>
                  <a:pt x="160820" y="393700"/>
                </a:lnTo>
                <a:lnTo>
                  <a:pt x="177926" y="355600"/>
                </a:lnTo>
                <a:lnTo>
                  <a:pt x="213842" y="304800"/>
                </a:lnTo>
                <a:lnTo>
                  <a:pt x="251752" y="254000"/>
                </a:lnTo>
                <a:lnTo>
                  <a:pt x="291312" y="203200"/>
                </a:lnTo>
                <a:lnTo>
                  <a:pt x="332193" y="152400"/>
                </a:lnTo>
                <a:lnTo>
                  <a:pt x="374053" y="101600"/>
                </a:lnTo>
                <a:lnTo>
                  <a:pt x="459346" y="0"/>
                </a:lnTo>
                <a:lnTo>
                  <a:pt x="474103" y="0"/>
                </a:lnTo>
                <a:lnTo>
                  <a:pt x="431291" y="63500"/>
                </a:lnTo>
                <a:lnTo>
                  <a:pt x="388848" y="114300"/>
                </a:lnTo>
                <a:lnTo>
                  <a:pt x="347090" y="165100"/>
                </a:lnTo>
                <a:lnTo>
                  <a:pt x="326593" y="190500"/>
                </a:lnTo>
                <a:lnTo>
                  <a:pt x="306387" y="215900"/>
                </a:lnTo>
                <a:lnTo>
                  <a:pt x="286512" y="241300"/>
                </a:lnTo>
                <a:lnTo>
                  <a:pt x="267017" y="266700"/>
                </a:lnTo>
                <a:lnTo>
                  <a:pt x="247954" y="292100"/>
                </a:lnTo>
                <a:lnTo>
                  <a:pt x="229362" y="317500"/>
                </a:lnTo>
                <a:lnTo>
                  <a:pt x="211277" y="342900"/>
                </a:lnTo>
                <a:lnTo>
                  <a:pt x="193738" y="368300"/>
                </a:lnTo>
                <a:lnTo>
                  <a:pt x="176784" y="393700"/>
                </a:lnTo>
                <a:lnTo>
                  <a:pt x="160477" y="419100"/>
                </a:lnTo>
                <a:lnTo>
                  <a:pt x="144830" y="444500"/>
                </a:lnTo>
                <a:lnTo>
                  <a:pt x="129908" y="469900"/>
                </a:lnTo>
                <a:lnTo>
                  <a:pt x="122758" y="482600"/>
                </a:lnTo>
                <a:lnTo>
                  <a:pt x="115773" y="508000"/>
                </a:lnTo>
                <a:lnTo>
                  <a:pt x="108991" y="520700"/>
                </a:lnTo>
                <a:lnTo>
                  <a:pt x="102412" y="533400"/>
                </a:lnTo>
                <a:lnTo>
                  <a:pt x="96037" y="546100"/>
                </a:lnTo>
                <a:lnTo>
                  <a:pt x="89877" y="558800"/>
                </a:lnTo>
                <a:lnTo>
                  <a:pt x="83947" y="571500"/>
                </a:lnTo>
                <a:lnTo>
                  <a:pt x="78244" y="584200"/>
                </a:lnTo>
                <a:lnTo>
                  <a:pt x="72758" y="596900"/>
                </a:lnTo>
                <a:lnTo>
                  <a:pt x="67513" y="609600"/>
                </a:lnTo>
                <a:lnTo>
                  <a:pt x="62509" y="622300"/>
                </a:lnTo>
                <a:lnTo>
                  <a:pt x="57759" y="635000"/>
                </a:lnTo>
                <a:lnTo>
                  <a:pt x="53251" y="647700"/>
                </a:lnTo>
                <a:lnTo>
                  <a:pt x="48996" y="660400"/>
                </a:lnTo>
                <a:lnTo>
                  <a:pt x="45008" y="673100"/>
                </a:lnTo>
                <a:lnTo>
                  <a:pt x="41275" y="685800"/>
                </a:lnTo>
                <a:lnTo>
                  <a:pt x="37820" y="698500"/>
                </a:lnTo>
                <a:lnTo>
                  <a:pt x="34645" y="711200"/>
                </a:lnTo>
                <a:lnTo>
                  <a:pt x="31750" y="723900"/>
                </a:lnTo>
                <a:lnTo>
                  <a:pt x="29133" y="736600"/>
                </a:lnTo>
                <a:lnTo>
                  <a:pt x="26809" y="749300"/>
                </a:lnTo>
                <a:lnTo>
                  <a:pt x="24777" y="762000"/>
                </a:lnTo>
                <a:lnTo>
                  <a:pt x="23037" y="774700"/>
                </a:lnTo>
                <a:lnTo>
                  <a:pt x="21615" y="787400"/>
                </a:lnTo>
                <a:lnTo>
                  <a:pt x="20497" y="800100"/>
                </a:lnTo>
                <a:lnTo>
                  <a:pt x="19697" y="812800"/>
                </a:lnTo>
                <a:lnTo>
                  <a:pt x="19215" y="825500"/>
                </a:lnTo>
                <a:lnTo>
                  <a:pt x="19050" y="838200"/>
                </a:lnTo>
                <a:lnTo>
                  <a:pt x="19215" y="850900"/>
                </a:lnTo>
                <a:lnTo>
                  <a:pt x="19710" y="863600"/>
                </a:lnTo>
                <a:lnTo>
                  <a:pt x="20510" y="876300"/>
                </a:lnTo>
                <a:lnTo>
                  <a:pt x="21640" y="889000"/>
                </a:lnTo>
                <a:lnTo>
                  <a:pt x="23063" y="901700"/>
                </a:lnTo>
                <a:lnTo>
                  <a:pt x="24803" y="914400"/>
                </a:lnTo>
                <a:lnTo>
                  <a:pt x="26835" y="927100"/>
                </a:lnTo>
                <a:lnTo>
                  <a:pt x="29171" y="939800"/>
                </a:lnTo>
                <a:lnTo>
                  <a:pt x="31788" y="952500"/>
                </a:lnTo>
                <a:lnTo>
                  <a:pt x="34683" y="965200"/>
                </a:lnTo>
                <a:lnTo>
                  <a:pt x="37871" y="977900"/>
                </a:lnTo>
                <a:lnTo>
                  <a:pt x="41325" y="990600"/>
                </a:lnTo>
                <a:lnTo>
                  <a:pt x="45059" y="1003300"/>
                </a:lnTo>
                <a:lnTo>
                  <a:pt x="49047" y="1016000"/>
                </a:lnTo>
                <a:lnTo>
                  <a:pt x="53301" y="1028700"/>
                </a:lnTo>
                <a:lnTo>
                  <a:pt x="57810" y="1041400"/>
                </a:lnTo>
                <a:lnTo>
                  <a:pt x="62572" y="1054100"/>
                </a:lnTo>
                <a:lnTo>
                  <a:pt x="67576" y="1066800"/>
                </a:lnTo>
                <a:lnTo>
                  <a:pt x="72821" y="1079500"/>
                </a:lnTo>
                <a:lnTo>
                  <a:pt x="78295" y="1092200"/>
                </a:lnTo>
                <a:lnTo>
                  <a:pt x="84010" y="1104900"/>
                </a:lnTo>
                <a:lnTo>
                  <a:pt x="89941" y="1117600"/>
                </a:lnTo>
                <a:lnTo>
                  <a:pt x="96088" y="1130300"/>
                </a:lnTo>
                <a:lnTo>
                  <a:pt x="102463" y="1143000"/>
                </a:lnTo>
                <a:lnTo>
                  <a:pt x="109042" y="1155700"/>
                </a:lnTo>
                <a:lnTo>
                  <a:pt x="115824" y="1168400"/>
                </a:lnTo>
                <a:lnTo>
                  <a:pt x="122809" y="1181100"/>
                </a:lnTo>
                <a:close/>
              </a:path>
              <a:path w="474345" h="1676400">
                <a:moveTo>
                  <a:pt x="459346" y="1676400"/>
                </a:moveTo>
                <a:lnTo>
                  <a:pt x="374002" y="1574800"/>
                </a:lnTo>
                <a:lnTo>
                  <a:pt x="332155" y="1524000"/>
                </a:lnTo>
                <a:lnTo>
                  <a:pt x="291261" y="1473200"/>
                </a:lnTo>
                <a:lnTo>
                  <a:pt x="251701" y="1422400"/>
                </a:lnTo>
                <a:lnTo>
                  <a:pt x="213779" y="1371600"/>
                </a:lnTo>
                <a:lnTo>
                  <a:pt x="177850" y="1320800"/>
                </a:lnTo>
                <a:lnTo>
                  <a:pt x="160731" y="1282700"/>
                </a:lnTo>
                <a:lnTo>
                  <a:pt x="144233" y="1257300"/>
                </a:lnTo>
                <a:lnTo>
                  <a:pt x="128409" y="1231900"/>
                </a:lnTo>
                <a:lnTo>
                  <a:pt x="113309" y="1206500"/>
                </a:lnTo>
                <a:lnTo>
                  <a:pt x="106032" y="1193800"/>
                </a:lnTo>
                <a:lnTo>
                  <a:pt x="98996" y="1181100"/>
                </a:lnTo>
                <a:lnTo>
                  <a:pt x="122758" y="1181100"/>
                </a:lnTo>
                <a:lnTo>
                  <a:pt x="129984" y="1193800"/>
                </a:lnTo>
                <a:lnTo>
                  <a:pt x="144932" y="1231900"/>
                </a:lnTo>
                <a:lnTo>
                  <a:pt x="160566" y="1257300"/>
                </a:lnTo>
                <a:lnTo>
                  <a:pt x="176872" y="1282700"/>
                </a:lnTo>
                <a:lnTo>
                  <a:pt x="193814" y="1308100"/>
                </a:lnTo>
                <a:lnTo>
                  <a:pt x="211353" y="1333500"/>
                </a:lnTo>
                <a:lnTo>
                  <a:pt x="229438" y="1358900"/>
                </a:lnTo>
                <a:lnTo>
                  <a:pt x="248018" y="1384300"/>
                </a:lnTo>
                <a:lnTo>
                  <a:pt x="267080" y="1409700"/>
                </a:lnTo>
                <a:lnTo>
                  <a:pt x="286562" y="1435100"/>
                </a:lnTo>
                <a:lnTo>
                  <a:pt x="306425" y="1460500"/>
                </a:lnTo>
                <a:lnTo>
                  <a:pt x="326631" y="1485900"/>
                </a:lnTo>
                <a:lnTo>
                  <a:pt x="347141" y="1511300"/>
                </a:lnTo>
                <a:lnTo>
                  <a:pt x="388886" y="1562100"/>
                </a:lnTo>
                <a:lnTo>
                  <a:pt x="431317" y="1612900"/>
                </a:lnTo>
                <a:lnTo>
                  <a:pt x="474103" y="1663700"/>
                </a:lnTo>
                <a:lnTo>
                  <a:pt x="459346" y="1676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86788" y="1731962"/>
            <a:ext cx="304217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81450" y="1727200"/>
            <a:ext cx="314325" cy="1676400"/>
          </a:xfrm>
          <a:custGeom>
            <a:avLst/>
            <a:gdLst/>
            <a:ahLst/>
            <a:cxnLst/>
            <a:rect l="l" t="t" r="r" b="b"/>
            <a:pathLst>
              <a:path w="314325" h="1676400">
                <a:moveTo>
                  <a:pt x="143675" y="12700"/>
                </a:moveTo>
                <a:lnTo>
                  <a:pt x="126974" y="12700"/>
                </a:lnTo>
                <a:lnTo>
                  <a:pt x="130746" y="0"/>
                </a:lnTo>
                <a:lnTo>
                  <a:pt x="147523" y="0"/>
                </a:lnTo>
                <a:lnTo>
                  <a:pt x="143675" y="12700"/>
                </a:lnTo>
                <a:close/>
              </a:path>
              <a:path w="314325" h="1676400">
                <a:moveTo>
                  <a:pt x="187350" y="12700"/>
                </a:moveTo>
                <a:lnTo>
                  <a:pt x="170649" y="12700"/>
                </a:lnTo>
                <a:lnTo>
                  <a:pt x="166801" y="0"/>
                </a:lnTo>
                <a:lnTo>
                  <a:pt x="183578" y="0"/>
                </a:lnTo>
                <a:lnTo>
                  <a:pt x="187350" y="12700"/>
                </a:lnTo>
                <a:close/>
              </a:path>
              <a:path w="314325" h="1676400">
                <a:moveTo>
                  <a:pt x="126403" y="25400"/>
                </a:moveTo>
                <a:lnTo>
                  <a:pt x="115252" y="25400"/>
                </a:lnTo>
                <a:lnTo>
                  <a:pt x="119087" y="12700"/>
                </a:lnTo>
                <a:lnTo>
                  <a:pt x="130098" y="12700"/>
                </a:lnTo>
                <a:lnTo>
                  <a:pt x="126403" y="25400"/>
                </a:lnTo>
                <a:close/>
              </a:path>
              <a:path w="314325" h="1676400">
                <a:moveTo>
                  <a:pt x="199199" y="25400"/>
                </a:moveTo>
                <a:lnTo>
                  <a:pt x="187921" y="25400"/>
                </a:lnTo>
                <a:lnTo>
                  <a:pt x="184226" y="12700"/>
                </a:lnTo>
                <a:lnTo>
                  <a:pt x="195402" y="12700"/>
                </a:lnTo>
                <a:lnTo>
                  <a:pt x="199199" y="25400"/>
                </a:lnTo>
                <a:close/>
              </a:path>
              <a:path w="314325" h="1676400">
                <a:moveTo>
                  <a:pt x="119392" y="38100"/>
                </a:moveTo>
                <a:lnTo>
                  <a:pt x="107683" y="38100"/>
                </a:lnTo>
                <a:lnTo>
                  <a:pt x="111493" y="25400"/>
                </a:lnTo>
                <a:lnTo>
                  <a:pt x="123024" y="25400"/>
                </a:lnTo>
                <a:lnTo>
                  <a:pt x="119392" y="38100"/>
                </a:lnTo>
                <a:close/>
              </a:path>
              <a:path w="314325" h="1676400">
                <a:moveTo>
                  <a:pt x="206641" y="38100"/>
                </a:moveTo>
                <a:lnTo>
                  <a:pt x="194932" y="38100"/>
                </a:lnTo>
                <a:lnTo>
                  <a:pt x="191300" y="25400"/>
                </a:lnTo>
                <a:lnTo>
                  <a:pt x="202946" y="25400"/>
                </a:lnTo>
                <a:lnTo>
                  <a:pt x="206641" y="38100"/>
                </a:lnTo>
                <a:close/>
              </a:path>
              <a:path w="314325" h="1676400">
                <a:moveTo>
                  <a:pt x="112433" y="50800"/>
                </a:moveTo>
                <a:lnTo>
                  <a:pt x="100533" y="50800"/>
                </a:lnTo>
                <a:lnTo>
                  <a:pt x="104127" y="38100"/>
                </a:lnTo>
                <a:lnTo>
                  <a:pt x="116001" y="38100"/>
                </a:lnTo>
                <a:lnTo>
                  <a:pt x="112433" y="50800"/>
                </a:lnTo>
                <a:close/>
              </a:path>
              <a:path w="314325" h="1676400">
                <a:moveTo>
                  <a:pt x="213855" y="50800"/>
                </a:moveTo>
                <a:lnTo>
                  <a:pt x="201891" y="50800"/>
                </a:lnTo>
                <a:lnTo>
                  <a:pt x="198323" y="38100"/>
                </a:lnTo>
                <a:lnTo>
                  <a:pt x="210273" y="38100"/>
                </a:lnTo>
                <a:lnTo>
                  <a:pt x="213855" y="50800"/>
                </a:lnTo>
                <a:close/>
              </a:path>
              <a:path w="314325" h="1676400">
                <a:moveTo>
                  <a:pt x="98844" y="76200"/>
                </a:moveTo>
                <a:lnTo>
                  <a:pt x="90042" y="76200"/>
                </a:lnTo>
                <a:lnTo>
                  <a:pt x="93484" y="63500"/>
                </a:lnTo>
                <a:lnTo>
                  <a:pt x="96989" y="50800"/>
                </a:lnTo>
                <a:lnTo>
                  <a:pt x="109054" y="50800"/>
                </a:lnTo>
                <a:lnTo>
                  <a:pt x="105575" y="63500"/>
                </a:lnTo>
                <a:lnTo>
                  <a:pt x="102235" y="63500"/>
                </a:lnTo>
                <a:lnTo>
                  <a:pt x="98844" y="76200"/>
                </a:lnTo>
                <a:close/>
              </a:path>
              <a:path w="314325" h="1676400">
                <a:moveTo>
                  <a:pt x="224320" y="76200"/>
                </a:moveTo>
                <a:lnTo>
                  <a:pt x="215480" y="76200"/>
                </a:lnTo>
                <a:lnTo>
                  <a:pt x="212089" y="63500"/>
                </a:lnTo>
                <a:lnTo>
                  <a:pt x="208749" y="63500"/>
                </a:lnTo>
                <a:lnTo>
                  <a:pt x="205270" y="50800"/>
                </a:lnTo>
                <a:lnTo>
                  <a:pt x="217398" y="50800"/>
                </a:lnTo>
                <a:lnTo>
                  <a:pt x="220878" y="63500"/>
                </a:lnTo>
                <a:lnTo>
                  <a:pt x="224320" y="76200"/>
                </a:lnTo>
                <a:close/>
              </a:path>
              <a:path w="314325" h="1676400">
                <a:moveTo>
                  <a:pt x="85839" y="114300"/>
                </a:moveTo>
                <a:lnTo>
                  <a:pt x="76771" y="114300"/>
                </a:lnTo>
                <a:lnTo>
                  <a:pt x="80022" y="101600"/>
                </a:lnTo>
                <a:lnTo>
                  <a:pt x="83312" y="88900"/>
                </a:lnTo>
                <a:lnTo>
                  <a:pt x="86652" y="76200"/>
                </a:lnTo>
                <a:lnTo>
                  <a:pt x="98882" y="76200"/>
                </a:lnTo>
                <a:lnTo>
                  <a:pt x="95529" y="88900"/>
                </a:lnTo>
                <a:lnTo>
                  <a:pt x="92290" y="88900"/>
                </a:lnTo>
                <a:lnTo>
                  <a:pt x="89026" y="101600"/>
                </a:lnTo>
                <a:lnTo>
                  <a:pt x="85839" y="114300"/>
                </a:lnTo>
                <a:close/>
              </a:path>
              <a:path w="314325" h="1676400">
                <a:moveTo>
                  <a:pt x="237578" y="114300"/>
                </a:moveTo>
                <a:lnTo>
                  <a:pt x="228485" y="114300"/>
                </a:lnTo>
                <a:lnTo>
                  <a:pt x="225272" y="101600"/>
                </a:lnTo>
                <a:lnTo>
                  <a:pt x="222034" y="88900"/>
                </a:lnTo>
                <a:lnTo>
                  <a:pt x="218795" y="88900"/>
                </a:lnTo>
                <a:lnTo>
                  <a:pt x="215442" y="76200"/>
                </a:lnTo>
                <a:lnTo>
                  <a:pt x="227711" y="76200"/>
                </a:lnTo>
                <a:lnTo>
                  <a:pt x="231051" y="88900"/>
                </a:lnTo>
                <a:lnTo>
                  <a:pt x="234340" y="101600"/>
                </a:lnTo>
                <a:lnTo>
                  <a:pt x="237578" y="114300"/>
                </a:lnTo>
                <a:close/>
              </a:path>
              <a:path w="314325" h="1676400">
                <a:moveTo>
                  <a:pt x="82715" y="1549400"/>
                </a:moveTo>
                <a:lnTo>
                  <a:pt x="70434" y="1549400"/>
                </a:lnTo>
                <a:lnTo>
                  <a:pt x="67348" y="1536700"/>
                </a:lnTo>
                <a:lnTo>
                  <a:pt x="55562" y="1485900"/>
                </a:lnTo>
                <a:lnTo>
                  <a:pt x="44703" y="1435100"/>
                </a:lnTo>
                <a:lnTo>
                  <a:pt x="39649" y="1397000"/>
                </a:lnTo>
                <a:lnTo>
                  <a:pt x="34848" y="1371600"/>
                </a:lnTo>
                <a:lnTo>
                  <a:pt x="30314" y="1333500"/>
                </a:lnTo>
                <a:lnTo>
                  <a:pt x="26060" y="1308100"/>
                </a:lnTo>
                <a:lnTo>
                  <a:pt x="22085" y="1270000"/>
                </a:lnTo>
                <a:lnTo>
                  <a:pt x="18414" y="1231900"/>
                </a:lnTo>
                <a:lnTo>
                  <a:pt x="15049" y="1206500"/>
                </a:lnTo>
                <a:lnTo>
                  <a:pt x="11988" y="1168400"/>
                </a:lnTo>
                <a:lnTo>
                  <a:pt x="9258" y="1130300"/>
                </a:lnTo>
                <a:lnTo>
                  <a:pt x="6858" y="1092200"/>
                </a:lnTo>
                <a:lnTo>
                  <a:pt x="4800" y="1041400"/>
                </a:lnTo>
                <a:lnTo>
                  <a:pt x="3098" y="1003300"/>
                </a:lnTo>
                <a:lnTo>
                  <a:pt x="1752" y="965200"/>
                </a:lnTo>
                <a:lnTo>
                  <a:pt x="787" y="927100"/>
                </a:lnTo>
                <a:lnTo>
                  <a:pt x="203" y="876300"/>
                </a:lnTo>
                <a:lnTo>
                  <a:pt x="0" y="838200"/>
                </a:lnTo>
                <a:lnTo>
                  <a:pt x="203" y="787400"/>
                </a:lnTo>
                <a:lnTo>
                  <a:pt x="787" y="749300"/>
                </a:lnTo>
                <a:lnTo>
                  <a:pt x="1752" y="711200"/>
                </a:lnTo>
                <a:lnTo>
                  <a:pt x="3098" y="673100"/>
                </a:lnTo>
                <a:lnTo>
                  <a:pt x="4800" y="622300"/>
                </a:lnTo>
                <a:lnTo>
                  <a:pt x="6858" y="584200"/>
                </a:lnTo>
                <a:lnTo>
                  <a:pt x="9258" y="546100"/>
                </a:lnTo>
                <a:lnTo>
                  <a:pt x="11988" y="508000"/>
                </a:lnTo>
                <a:lnTo>
                  <a:pt x="15049" y="469900"/>
                </a:lnTo>
                <a:lnTo>
                  <a:pt x="18414" y="431800"/>
                </a:lnTo>
                <a:lnTo>
                  <a:pt x="22098" y="406400"/>
                </a:lnTo>
                <a:lnTo>
                  <a:pt x="26073" y="368300"/>
                </a:lnTo>
                <a:lnTo>
                  <a:pt x="30327" y="330200"/>
                </a:lnTo>
                <a:lnTo>
                  <a:pt x="34861" y="304800"/>
                </a:lnTo>
                <a:lnTo>
                  <a:pt x="39662" y="266700"/>
                </a:lnTo>
                <a:lnTo>
                  <a:pt x="50025" y="215900"/>
                </a:lnTo>
                <a:lnTo>
                  <a:pt x="61353" y="165100"/>
                </a:lnTo>
                <a:lnTo>
                  <a:pt x="70446" y="127000"/>
                </a:lnTo>
                <a:lnTo>
                  <a:pt x="73583" y="114300"/>
                </a:lnTo>
                <a:lnTo>
                  <a:pt x="85851" y="114300"/>
                </a:lnTo>
                <a:lnTo>
                  <a:pt x="82689" y="127000"/>
                </a:lnTo>
                <a:lnTo>
                  <a:pt x="79616" y="127000"/>
                </a:lnTo>
                <a:lnTo>
                  <a:pt x="76542" y="139700"/>
                </a:lnTo>
                <a:lnTo>
                  <a:pt x="73545" y="152400"/>
                </a:lnTo>
                <a:lnTo>
                  <a:pt x="70599" y="165100"/>
                </a:lnTo>
                <a:lnTo>
                  <a:pt x="64858" y="190500"/>
                </a:lnTo>
                <a:lnTo>
                  <a:pt x="59347" y="215900"/>
                </a:lnTo>
                <a:lnTo>
                  <a:pt x="54076" y="241300"/>
                </a:lnTo>
                <a:lnTo>
                  <a:pt x="49047" y="279400"/>
                </a:lnTo>
                <a:lnTo>
                  <a:pt x="44272" y="304800"/>
                </a:lnTo>
                <a:lnTo>
                  <a:pt x="39750" y="330200"/>
                </a:lnTo>
                <a:lnTo>
                  <a:pt x="35509" y="368300"/>
                </a:lnTo>
                <a:lnTo>
                  <a:pt x="31559" y="406400"/>
                </a:lnTo>
                <a:lnTo>
                  <a:pt x="27889" y="431800"/>
                </a:lnTo>
                <a:lnTo>
                  <a:pt x="24536" y="469900"/>
                </a:lnTo>
                <a:lnTo>
                  <a:pt x="21488" y="508000"/>
                </a:lnTo>
                <a:lnTo>
                  <a:pt x="18757" y="546100"/>
                </a:lnTo>
                <a:lnTo>
                  <a:pt x="16370" y="584200"/>
                </a:lnTo>
                <a:lnTo>
                  <a:pt x="14312" y="622300"/>
                </a:lnTo>
                <a:lnTo>
                  <a:pt x="12611" y="673100"/>
                </a:lnTo>
                <a:lnTo>
                  <a:pt x="11277" y="711200"/>
                </a:lnTo>
                <a:lnTo>
                  <a:pt x="10312" y="749300"/>
                </a:lnTo>
                <a:lnTo>
                  <a:pt x="9728" y="787400"/>
                </a:lnTo>
                <a:lnTo>
                  <a:pt x="9525" y="838200"/>
                </a:lnTo>
                <a:lnTo>
                  <a:pt x="9728" y="876300"/>
                </a:lnTo>
                <a:lnTo>
                  <a:pt x="10312" y="927100"/>
                </a:lnTo>
                <a:lnTo>
                  <a:pt x="11277" y="965200"/>
                </a:lnTo>
                <a:lnTo>
                  <a:pt x="12623" y="1003300"/>
                </a:lnTo>
                <a:lnTo>
                  <a:pt x="14312" y="1041400"/>
                </a:lnTo>
                <a:lnTo>
                  <a:pt x="16370" y="1079500"/>
                </a:lnTo>
                <a:lnTo>
                  <a:pt x="18757" y="1130300"/>
                </a:lnTo>
                <a:lnTo>
                  <a:pt x="21488" y="1168400"/>
                </a:lnTo>
                <a:lnTo>
                  <a:pt x="24536" y="1193800"/>
                </a:lnTo>
                <a:lnTo>
                  <a:pt x="27901" y="1231900"/>
                </a:lnTo>
                <a:lnTo>
                  <a:pt x="31559" y="1270000"/>
                </a:lnTo>
                <a:lnTo>
                  <a:pt x="35521" y="1308100"/>
                </a:lnTo>
                <a:lnTo>
                  <a:pt x="39763" y="1333500"/>
                </a:lnTo>
                <a:lnTo>
                  <a:pt x="44272" y="1371600"/>
                </a:lnTo>
                <a:lnTo>
                  <a:pt x="49060" y="1397000"/>
                </a:lnTo>
                <a:lnTo>
                  <a:pt x="54089" y="1422400"/>
                </a:lnTo>
                <a:lnTo>
                  <a:pt x="59372" y="1460500"/>
                </a:lnTo>
                <a:lnTo>
                  <a:pt x="64884" y="1485900"/>
                </a:lnTo>
                <a:lnTo>
                  <a:pt x="70624" y="1511300"/>
                </a:lnTo>
                <a:lnTo>
                  <a:pt x="73558" y="1524000"/>
                </a:lnTo>
                <a:lnTo>
                  <a:pt x="76555" y="1536700"/>
                </a:lnTo>
                <a:lnTo>
                  <a:pt x="79590" y="1536700"/>
                </a:lnTo>
                <a:lnTo>
                  <a:pt x="82715" y="1549400"/>
                </a:lnTo>
                <a:close/>
              </a:path>
              <a:path w="314325" h="1676400">
                <a:moveTo>
                  <a:pt x="243878" y="1549400"/>
                </a:moveTo>
                <a:lnTo>
                  <a:pt x="231609" y="1549400"/>
                </a:lnTo>
                <a:lnTo>
                  <a:pt x="234734" y="1536700"/>
                </a:lnTo>
                <a:lnTo>
                  <a:pt x="237769" y="1536700"/>
                </a:lnTo>
                <a:lnTo>
                  <a:pt x="240779" y="1524000"/>
                </a:lnTo>
                <a:lnTo>
                  <a:pt x="243725" y="1511300"/>
                </a:lnTo>
                <a:lnTo>
                  <a:pt x="249466" y="1485900"/>
                </a:lnTo>
                <a:lnTo>
                  <a:pt x="254977" y="1460500"/>
                </a:lnTo>
                <a:lnTo>
                  <a:pt x="260248" y="1422400"/>
                </a:lnTo>
                <a:lnTo>
                  <a:pt x="265277" y="1397000"/>
                </a:lnTo>
                <a:lnTo>
                  <a:pt x="270052" y="1371600"/>
                </a:lnTo>
                <a:lnTo>
                  <a:pt x="274574" y="1333500"/>
                </a:lnTo>
                <a:lnTo>
                  <a:pt x="278815" y="1308100"/>
                </a:lnTo>
                <a:lnTo>
                  <a:pt x="282765" y="1270000"/>
                </a:lnTo>
                <a:lnTo>
                  <a:pt x="286435" y="1231900"/>
                </a:lnTo>
                <a:lnTo>
                  <a:pt x="289788" y="1193800"/>
                </a:lnTo>
                <a:lnTo>
                  <a:pt x="292836" y="1168400"/>
                </a:lnTo>
                <a:lnTo>
                  <a:pt x="295567" y="1130300"/>
                </a:lnTo>
                <a:lnTo>
                  <a:pt x="297954" y="1079500"/>
                </a:lnTo>
                <a:lnTo>
                  <a:pt x="300012" y="1041400"/>
                </a:lnTo>
                <a:lnTo>
                  <a:pt x="301713" y="1003300"/>
                </a:lnTo>
                <a:lnTo>
                  <a:pt x="303047" y="965200"/>
                </a:lnTo>
                <a:lnTo>
                  <a:pt x="304012" y="927100"/>
                </a:lnTo>
                <a:lnTo>
                  <a:pt x="304596" y="876300"/>
                </a:lnTo>
                <a:lnTo>
                  <a:pt x="304800" y="838200"/>
                </a:lnTo>
                <a:lnTo>
                  <a:pt x="304596" y="787400"/>
                </a:lnTo>
                <a:lnTo>
                  <a:pt x="304012" y="749300"/>
                </a:lnTo>
                <a:lnTo>
                  <a:pt x="303047" y="711200"/>
                </a:lnTo>
                <a:lnTo>
                  <a:pt x="301701" y="673100"/>
                </a:lnTo>
                <a:lnTo>
                  <a:pt x="300012" y="622300"/>
                </a:lnTo>
                <a:lnTo>
                  <a:pt x="297954" y="584200"/>
                </a:lnTo>
                <a:lnTo>
                  <a:pt x="295567" y="546100"/>
                </a:lnTo>
                <a:lnTo>
                  <a:pt x="292836" y="508000"/>
                </a:lnTo>
                <a:lnTo>
                  <a:pt x="289788" y="469900"/>
                </a:lnTo>
                <a:lnTo>
                  <a:pt x="286423" y="431800"/>
                </a:lnTo>
                <a:lnTo>
                  <a:pt x="282765" y="406400"/>
                </a:lnTo>
                <a:lnTo>
                  <a:pt x="278803" y="368300"/>
                </a:lnTo>
                <a:lnTo>
                  <a:pt x="274561" y="330200"/>
                </a:lnTo>
                <a:lnTo>
                  <a:pt x="270052" y="304800"/>
                </a:lnTo>
                <a:lnTo>
                  <a:pt x="265264" y="279400"/>
                </a:lnTo>
                <a:lnTo>
                  <a:pt x="260235" y="241300"/>
                </a:lnTo>
                <a:lnTo>
                  <a:pt x="254952" y="215900"/>
                </a:lnTo>
                <a:lnTo>
                  <a:pt x="249440" y="190500"/>
                </a:lnTo>
                <a:lnTo>
                  <a:pt x="243700" y="165100"/>
                </a:lnTo>
                <a:lnTo>
                  <a:pt x="240766" y="152400"/>
                </a:lnTo>
                <a:lnTo>
                  <a:pt x="237769" y="139700"/>
                </a:lnTo>
                <a:lnTo>
                  <a:pt x="234708" y="127000"/>
                </a:lnTo>
                <a:lnTo>
                  <a:pt x="231635" y="127000"/>
                </a:lnTo>
                <a:lnTo>
                  <a:pt x="228473" y="114300"/>
                </a:lnTo>
                <a:lnTo>
                  <a:pt x="240753" y="114300"/>
                </a:lnTo>
                <a:lnTo>
                  <a:pt x="243890" y="127000"/>
                </a:lnTo>
                <a:lnTo>
                  <a:pt x="252984" y="165100"/>
                </a:lnTo>
                <a:lnTo>
                  <a:pt x="264312" y="215900"/>
                </a:lnTo>
                <a:lnTo>
                  <a:pt x="274675" y="266700"/>
                </a:lnTo>
                <a:lnTo>
                  <a:pt x="279476" y="304800"/>
                </a:lnTo>
                <a:lnTo>
                  <a:pt x="284010" y="330200"/>
                </a:lnTo>
                <a:lnTo>
                  <a:pt x="288264" y="368300"/>
                </a:lnTo>
                <a:lnTo>
                  <a:pt x="292239" y="406400"/>
                </a:lnTo>
                <a:lnTo>
                  <a:pt x="295910" y="431800"/>
                </a:lnTo>
                <a:lnTo>
                  <a:pt x="299275" y="469900"/>
                </a:lnTo>
                <a:lnTo>
                  <a:pt x="302336" y="508000"/>
                </a:lnTo>
                <a:lnTo>
                  <a:pt x="305066" y="546100"/>
                </a:lnTo>
                <a:lnTo>
                  <a:pt x="307466" y="584200"/>
                </a:lnTo>
                <a:lnTo>
                  <a:pt x="309524" y="622300"/>
                </a:lnTo>
                <a:lnTo>
                  <a:pt x="311226" y="673100"/>
                </a:lnTo>
                <a:lnTo>
                  <a:pt x="312572" y="711200"/>
                </a:lnTo>
                <a:lnTo>
                  <a:pt x="313537" y="749300"/>
                </a:lnTo>
                <a:lnTo>
                  <a:pt x="314121" y="787400"/>
                </a:lnTo>
                <a:lnTo>
                  <a:pt x="314325" y="838200"/>
                </a:lnTo>
                <a:lnTo>
                  <a:pt x="314121" y="876300"/>
                </a:lnTo>
                <a:lnTo>
                  <a:pt x="313537" y="927100"/>
                </a:lnTo>
                <a:lnTo>
                  <a:pt x="312572" y="965200"/>
                </a:lnTo>
                <a:lnTo>
                  <a:pt x="311226" y="1003300"/>
                </a:lnTo>
                <a:lnTo>
                  <a:pt x="309524" y="1041400"/>
                </a:lnTo>
                <a:lnTo>
                  <a:pt x="307466" y="1092200"/>
                </a:lnTo>
                <a:lnTo>
                  <a:pt x="305066" y="1130300"/>
                </a:lnTo>
                <a:lnTo>
                  <a:pt x="302336" y="1168400"/>
                </a:lnTo>
                <a:lnTo>
                  <a:pt x="299275" y="1206500"/>
                </a:lnTo>
                <a:lnTo>
                  <a:pt x="295910" y="1231900"/>
                </a:lnTo>
                <a:lnTo>
                  <a:pt x="292226" y="1270000"/>
                </a:lnTo>
                <a:lnTo>
                  <a:pt x="288251" y="1308100"/>
                </a:lnTo>
                <a:lnTo>
                  <a:pt x="283997" y="1333500"/>
                </a:lnTo>
                <a:lnTo>
                  <a:pt x="279463" y="1371600"/>
                </a:lnTo>
                <a:lnTo>
                  <a:pt x="274662" y="1397000"/>
                </a:lnTo>
                <a:lnTo>
                  <a:pt x="269608" y="1435100"/>
                </a:lnTo>
                <a:lnTo>
                  <a:pt x="264299" y="1460500"/>
                </a:lnTo>
                <a:lnTo>
                  <a:pt x="258737" y="1485900"/>
                </a:lnTo>
                <a:lnTo>
                  <a:pt x="252971" y="1511300"/>
                </a:lnTo>
                <a:lnTo>
                  <a:pt x="249986" y="1524000"/>
                </a:lnTo>
                <a:lnTo>
                  <a:pt x="246964" y="1536700"/>
                </a:lnTo>
                <a:lnTo>
                  <a:pt x="243878" y="1549400"/>
                </a:lnTo>
                <a:close/>
              </a:path>
              <a:path w="314325" h="1676400">
                <a:moveTo>
                  <a:pt x="92290" y="1587500"/>
                </a:moveTo>
                <a:lnTo>
                  <a:pt x="83273" y="1587500"/>
                </a:lnTo>
                <a:lnTo>
                  <a:pt x="79984" y="1574800"/>
                </a:lnTo>
                <a:lnTo>
                  <a:pt x="76746" y="1562100"/>
                </a:lnTo>
                <a:lnTo>
                  <a:pt x="73571" y="1549400"/>
                </a:lnTo>
                <a:lnTo>
                  <a:pt x="82689" y="1549400"/>
                </a:lnTo>
                <a:lnTo>
                  <a:pt x="85851" y="1562100"/>
                </a:lnTo>
                <a:lnTo>
                  <a:pt x="89052" y="1574800"/>
                </a:lnTo>
                <a:lnTo>
                  <a:pt x="92290" y="1587500"/>
                </a:lnTo>
                <a:close/>
              </a:path>
              <a:path w="314325" h="1676400">
                <a:moveTo>
                  <a:pt x="227672" y="1600200"/>
                </a:moveTo>
                <a:lnTo>
                  <a:pt x="215442" y="1600200"/>
                </a:lnTo>
                <a:lnTo>
                  <a:pt x="218795" y="1587500"/>
                </a:lnTo>
                <a:lnTo>
                  <a:pt x="222034" y="1587500"/>
                </a:lnTo>
                <a:lnTo>
                  <a:pt x="225298" y="1574800"/>
                </a:lnTo>
                <a:lnTo>
                  <a:pt x="228485" y="1562100"/>
                </a:lnTo>
                <a:lnTo>
                  <a:pt x="231635" y="1549400"/>
                </a:lnTo>
                <a:lnTo>
                  <a:pt x="240741" y="1549400"/>
                </a:lnTo>
                <a:lnTo>
                  <a:pt x="237553" y="1562100"/>
                </a:lnTo>
                <a:lnTo>
                  <a:pt x="234302" y="1574800"/>
                </a:lnTo>
                <a:lnTo>
                  <a:pt x="231012" y="1587500"/>
                </a:lnTo>
                <a:lnTo>
                  <a:pt x="227672" y="1600200"/>
                </a:lnTo>
                <a:close/>
              </a:path>
              <a:path w="314325" h="1676400">
                <a:moveTo>
                  <a:pt x="102235" y="1612900"/>
                </a:moveTo>
                <a:lnTo>
                  <a:pt x="93446" y="1612900"/>
                </a:lnTo>
                <a:lnTo>
                  <a:pt x="90004" y="1600200"/>
                </a:lnTo>
                <a:lnTo>
                  <a:pt x="86613" y="1587500"/>
                </a:lnTo>
                <a:lnTo>
                  <a:pt x="95529" y="1587500"/>
                </a:lnTo>
                <a:lnTo>
                  <a:pt x="98882" y="1600200"/>
                </a:lnTo>
                <a:lnTo>
                  <a:pt x="102235" y="1612900"/>
                </a:lnTo>
                <a:close/>
              </a:path>
              <a:path w="314325" h="1676400">
                <a:moveTo>
                  <a:pt x="220840" y="1612900"/>
                </a:moveTo>
                <a:lnTo>
                  <a:pt x="212089" y="1612900"/>
                </a:lnTo>
                <a:lnTo>
                  <a:pt x="215480" y="1600200"/>
                </a:lnTo>
                <a:lnTo>
                  <a:pt x="224282" y="1600200"/>
                </a:lnTo>
                <a:lnTo>
                  <a:pt x="220840" y="1612900"/>
                </a:lnTo>
                <a:close/>
              </a:path>
              <a:path w="314325" h="1676400">
                <a:moveTo>
                  <a:pt x="116001" y="1638300"/>
                </a:moveTo>
                <a:lnTo>
                  <a:pt x="104051" y="1638300"/>
                </a:lnTo>
                <a:lnTo>
                  <a:pt x="100469" y="1625600"/>
                </a:lnTo>
                <a:lnTo>
                  <a:pt x="96926" y="1612900"/>
                </a:lnTo>
                <a:lnTo>
                  <a:pt x="105575" y="1612900"/>
                </a:lnTo>
                <a:lnTo>
                  <a:pt x="109054" y="1625600"/>
                </a:lnTo>
                <a:lnTo>
                  <a:pt x="112433" y="1625600"/>
                </a:lnTo>
                <a:lnTo>
                  <a:pt x="116001" y="1638300"/>
                </a:lnTo>
                <a:close/>
              </a:path>
              <a:path w="314325" h="1676400">
                <a:moveTo>
                  <a:pt x="210197" y="1638300"/>
                </a:moveTo>
                <a:lnTo>
                  <a:pt x="198323" y="1638300"/>
                </a:lnTo>
                <a:lnTo>
                  <a:pt x="201891" y="1625600"/>
                </a:lnTo>
                <a:lnTo>
                  <a:pt x="205270" y="1625600"/>
                </a:lnTo>
                <a:lnTo>
                  <a:pt x="208749" y="1612900"/>
                </a:lnTo>
                <a:lnTo>
                  <a:pt x="217335" y="1612900"/>
                </a:lnTo>
                <a:lnTo>
                  <a:pt x="213791" y="1625600"/>
                </a:lnTo>
                <a:lnTo>
                  <a:pt x="210197" y="1638300"/>
                </a:lnTo>
                <a:close/>
              </a:path>
              <a:path w="314325" h="1676400">
                <a:moveTo>
                  <a:pt x="123024" y="1651000"/>
                </a:moveTo>
                <a:lnTo>
                  <a:pt x="111378" y="1651000"/>
                </a:lnTo>
                <a:lnTo>
                  <a:pt x="107683" y="1638300"/>
                </a:lnTo>
                <a:lnTo>
                  <a:pt x="119392" y="1638300"/>
                </a:lnTo>
                <a:lnTo>
                  <a:pt x="123024" y="1651000"/>
                </a:lnTo>
                <a:close/>
              </a:path>
              <a:path w="314325" h="1676400">
                <a:moveTo>
                  <a:pt x="202831" y="1651000"/>
                </a:moveTo>
                <a:lnTo>
                  <a:pt x="191300" y="1651000"/>
                </a:lnTo>
                <a:lnTo>
                  <a:pt x="194932" y="1638300"/>
                </a:lnTo>
                <a:lnTo>
                  <a:pt x="206641" y="1638300"/>
                </a:lnTo>
                <a:lnTo>
                  <a:pt x="202831" y="1651000"/>
                </a:lnTo>
                <a:close/>
              </a:path>
              <a:path w="314325" h="1676400">
                <a:moveTo>
                  <a:pt x="133642" y="1663700"/>
                </a:moveTo>
                <a:lnTo>
                  <a:pt x="122796" y="1663700"/>
                </a:lnTo>
                <a:lnTo>
                  <a:pt x="118922" y="1651000"/>
                </a:lnTo>
                <a:lnTo>
                  <a:pt x="129908" y="1651000"/>
                </a:lnTo>
                <a:lnTo>
                  <a:pt x="133642" y="1663700"/>
                </a:lnTo>
                <a:close/>
              </a:path>
              <a:path w="314325" h="1676400">
                <a:moveTo>
                  <a:pt x="191528" y="1663700"/>
                </a:moveTo>
                <a:lnTo>
                  <a:pt x="180682" y="1663700"/>
                </a:lnTo>
                <a:lnTo>
                  <a:pt x="184416" y="1651000"/>
                </a:lnTo>
                <a:lnTo>
                  <a:pt x="195237" y="1651000"/>
                </a:lnTo>
                <a:lnTo>
                  <a:pt x="191528" y="1663700"/>
                </a:lnTo>
                <a:close/>
              </a:path>
              <a:path w="314325" h="1676400">
                <a:moveTo>
                  <a:pt x="156997" y="1676400"/>
                </a:moveTo>
                <a:lnTo>
                  <a:pt x="134848" y="1676400"/>
                </a:lnTo>
                <a:lnTo>
                  <a:pt x="131051" y="1663700"/>
                </a:lnTo>
                <a:lnTo>
                  <a:pt x="155359" y="1663700"/>
                </a:lnTo>
                <a:lnTo>
                  <a:pt x="157162" y="1675334"/>
                </a:lnTo>
                <a:lnTo>
                  <a:pt x="156997" y="1676400"/>
                </a:lnTo>
                <a:close/>
              </a:path>
              <a:path w="314325" h="1676400">
                <a:moveTo>
                  <a:pt x="179476" y="1676400"/>
                </a:moveTo>
                <a:lnTo>
                  <a:pt x="157327" y="1676400"/>
                </a:lnTo>
                <a:lnTo>
                  <a:pt x="157162" y="1675334"/>
                </a:lnTo>
                <a:lnTo>
                  <a:pt x="158965" y="1663700"/>
                </a:lnTo>
                <a:lnTo>
                  <a:pt x="183273" y="1663700"/>
                </a:lnTo>
                <a:lnTo>
                  <a:pt x="179476" y="1676400"/>
                </a:lnTo>
                <a:close/>
              </a:path>
              <a:path w="314325" h="1676400">
                <a:moveTo>
                  <a:pt x="157327" y="1676400"/>
                </a:moveTo>
                <a:lnTo>
                  <a:pt x="156997" y="1676400"/>
                </a:lnTo>
                <a:lnTo>
                  <a:pt x="157162" y="1675334"/>
                </a:lnTo>
                <a:lnTo>
                  <a:pt x="157327" y="16764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38600" y="257016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39" y="497205"/>
            <a:ext cx="738568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例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3.</a:t>
            </a:r>
            <a:r>
              <a:rPr dirty="0" sz="2800" spc="-2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试建立顶点在原点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旋转轴为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半顶角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6139" y="3713784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69" h="27939">
                <a:moveTo>
                  <a:pt x="0" y="27406"/>
                </a:moveTo>
                <a:lnTo>
                  <a:pt x="519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8095" y="3716959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79">
                <a:moveTo>
                  <a:pt x="0" y="0"/>
                </a:moveTo>
                <a:lnTo>
                  <a:pt x="76555" y="1827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7813" y="3414191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533"/>
                </a:moveTo>
                <a:lnTo>
                  <a:pt x="856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03487" y="3414191"/>
            <a:ext cx="1145540" cy="0"/>
          </a:xfrm>
          <a:custGeom>
            <a:avLst/>
            <a:gdLst/>
            <a:ahLst/>
            <a:cxnLst/>
            <a:rect l="l" t="t" r="r" b="b"/>
            <a:pathLst>
              <a:path w="1145539" h="0">
                <a:moveTo>
                  <a:pt x="0" y="0"/>
                </a:moveTo>
                <a:lnTo>
                  <a:pt x="114504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4340" y="957135"/>
            <a:ext cx="4975225" cy="294576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的圆锥面方程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algn="ctr" marL="380365">
              <a:lnSpc>
                <a:spcPct val="100000"/>
              </a:lnSpc>
              <a:spcBef>
                <a:spcPts val="95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sz="2800" spc="-4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yoz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面上直线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-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algn="ctr" marL="104139">
              <a:lnSpc>
                <a:spcPct val="100000"/>
              </a:lnSpc>
              <a:spcBef>
                <a:spcPts val="74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">
                <a:solidFill>
                  <a:srgbClr val="FFFFFF"/>
                </a:solidFill>
                <a:latin typeface="Times New Roman"/>
                <a:cs typeface="Times New Roman"/>
              </a:rPr>
              <a:t>cot</a:t>
            </a:r>
            <a:r>
              <a:rPr dirty="0" sz="3000" spc="-5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endParaRPr sz="30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dirty="0" sz="2800" spc="-14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3350" spc="-1085" i="1">
                <a:solidFill>
                  <a:srgbClr val="FFFFFF"/>
                </a:solidFill>
                <a:latin typeface="新宋体"/>
                <a:cs typeface="新宋体"/>
              </a:rPr>
              <a:t>z</a:t>
            </a:r>
            <a:r>
              <a:rPr dirty="0" sz="3350" spc="-1065" i="1">
                <a:solidFill>
                  <a:srgbClr val="FFFF00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轴旋转时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圆锥面的方程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  <a:p>
            <a:pPr algn="ctr" marL="410209">
              <a:lnSpc>
                <a:spcPct val="100000"/>
              </a:lnSpc>
              <a:spcBef>
                <a:spcPts val="1735"/>
              </a:spcBef>
              <a:tabLst>
                <a:tab pos="142811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baseline="3523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Times New Roman"/>
                <a:cs typeface="Times New Roman"/>
              </a:rPr>
              <a:t>cot</a:t>
            </a:r>
            <a:r>
              <a:rPr dirty="0" sz="3000" spc="-10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5025" y="4090987"/>
            <a:ext cx="76200" cy="1066800"/>
          </a:xfrm>
          <a:custGeom>
            <a:avLst/>
            <a:gdLst/>
            <a:ahLst/>
            <a:cxnLst/>
            <a:rect l="l" t="t" r="r" b="b"/>
            <a:pathLst>
              <a:path w="76200" h="1066800">
                <a:moveTo>
                  <a:pt x="42862" y="1009650"/>
                </a:moveTo>
                <a:lnTo>
                  <a:pt x="33337" y="1009650"/>
                </a:lnTo>
                <a:lnTo>
                  <a:pt x="33337" y="0"/>
                </a:lnTo>
                <a:lnTo>
                  <a:pt x="42862" y="0"/>
                </a:lnTo>
                <a:lnTo>
                  <a:pt x="42862" y="1009650"/>
                </a:lnTo>
                <a:close/>
              </a:path>
              <a:path w="76200" h="1066800">
                <a:moveTo>
                  <a:pt x="38100" y="1066800"/>
                </a:moveTo>
                <a:lnTo>
                  <a:pt x="0" y="990600"/>
                </a:lnTo>
                <a:lnTo>
                  <a:pt x="33337" y="990600"/>
                </a:lnTo>
                <a:lnTo>
                  <a:pt x="33337" y="1009650"/>
                </a:lnTo>
                <a:lnTo>
                  <a:pt x="66675" y="1009650"/>
                </a:lnTo>
                <a:lnTo>
                  <a:pt x="38100" y="1066800"/>
                </a:lnTo>
                <a:close/>
              </a:path>
              <a:path w="76200" h="1066800">
                <a:moveTo>
                  <a:pt x="66675" y="1009650"/>
                </a:moveTo>
                <a:lnTo>
                  <a:pt x="42862" y="1009650"/>
                </a:lnTo>
                <a:lnTo>
                  <a:pt x="42862" y="990600"/>
                </a:lnTo>
                <a:lnTo>
                  <a:pt x="76200" y="990600"/>
                </a:lnTo>
                <a:lnTo>
                  <a:pt x="66675" y="10096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22847" y="1790700"/>
            <a:ext cx="1897379" cy="3872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815406" y="4613541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61135" y="371133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6785" y="1108799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7100" y="3812984"/>
            <a:ext cx="918210" cy="918210"/>
          </a:xfrm>
          <a:custGeom>
            <a:avLst/>
            <a:gdLst/>
            <a:ahLst/>
            <a:cxnLst/>
            <a:rect l="l" t="t" r="r" b="b"/>
            <a:pathLst>
              <a:path w="918209" h="918210">
                <a:moveTo>
                  <a:pt x="57245" y="867251"/>
                </a:moveTo>
                <a:lnTo>
                  <a:pt x="50514" y="860520"/>
                </a:lnTo>
                <a:lnTo>
                  <a:pt x="911034" y="0"/>
                </a:lnTo>
                <a:lnTo>
                  <a:pt x="917765" y="6730"/>
                </a:lnTo>
                <a:lnTo>
                  <a:pt x="57245" y="867251"/>
                </a:lnTo>
                <a:close/>
              </a:path>
              <a:path w="918209" h="918210">
                <a:moveTo>
                  <a:pt x="0" y="917765"/>
                </a:moveTo>
                <a:lnTo>
                  <a:pt x="26936" y="836942"/>
                </a:lnTo>
                <a:lnTo>
                  <a:pt x="50514" y="860520"/>
                </a:lnTo>
                <a:lnTo>
                  <a:pt x="37045" y="873988"/>
                </a:lnTo>
                <a:lnTo>
                  <a:pt x="43776" y="880719"/>
                </a:lnTo>
                <a:lnTo>
                  <a:pt x="70713" y="880719"/>
                </a:lnTo>
                <a:lnTo>
                  <a:pt x="80822" y="890828"/>
                </a:lnTo>
                <a:lnTo>
                  <a:pt x="0" y="917765"/>
                </a:lnTo>
                <a:close/>
              </a:path>
              <a:path w="918209" h="918210">
                <a:moveTo>
                  <a:pt x="43776" y="880719"/>
                </a:moveTo>
                <a:lnTo>
                  <a:pt x="37045" y="873988"/>
                </a:lnTo>
                <a:lnTo>
                  <a:pt x="50514" y="860520"/>
                </a:lnTo>
                <a:lnTo>
                  <a:pt x="57245" y="867251"/>
                </a:lnTo>
                <a:lnTo>
                  <a:pt x="43776" y="880719"/>
                </a:lnTo>
                <a:close/>
              </a:path>
              <a:path w="918209" h="918210">
                <a:moveTo>
                  <a:pt x="70713" y="880719"/>
                </a:moveTo>
                <a:lnTo>
                  <a:pt x="43776" y="880719"/>
                </a:lnTo>
                <a:lnTo>
                  <a:pt x="57245" y="867251"/>
                </a:lnTo>
                <a:lnTo>
                  <a:pt x="70713" y="880719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34200" y="2771775"/>
            <a:ext cx="0" cy="1038225"/>
          </a:xfrm>
          <a:custGeom>
            <a:avLst/>
            <a:gdLst/>
            <a:ahLst/>
            <a:cxnLst/>
            <a:rect l="l" t="t" r="r" b="b"/>
            <a:pathLst>
              <a:path w="0" h="1038225">
                <a:moveTo>
                  <a:pt x="0" y="0"/>
                </a:moveTo>
                <a:lnTo>
                  <a:pt x="0" y="1038225"/>
                </a:lnTo>
              </a:path>
            </a:pathLst>
          </a:custGeom>
          <a:ln w="9525">
            <a:solidFill>
              <a:srgbClr val="FF0033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921500" y="377825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76200"/>
                </a:moveTo>
                <a:lnTo>
                  <a:pt x="838200" y="0"/>
                </a:lnTo>
                <a:lnTo>
                  <a:pt x="904875" y="33337"/>
                </a:lnTo>
                <a:lnTo>
                  <a:pt x="857250" y="33337"/>
                </a:lnTo>
                <a:lnTo>
                  <a:pt x="857250" y="42862"/>
                </a:lnTo>
                <a:lnTo>
                  <a:pt x="904875" y="42862"/>
                </a:lnTo>
                <a:lnTo>
                  <a:pt x="838200" y="76200"/>
                </a:lnTo>
                <a:close/>
              </a:path>
              <a:path w="914400" h="76200">
                <a:moveTo>
                  <a:pt x="8382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838200" y="33337"/>
                </a:lnTo>
                <a:lnTo>
                  <a:pt x="838200" y="42862"/>
                </a:lnTo>
                <a:close/>
              </a:path>
              <a:path w="914400" h="76200">
                <a:moveTo>
                  <a:pt x="904875" y="42862"/>
                </a:moveTo>
                <a:lnTo>
                  <a:pt x="857250" y="42862"/>
                </a:lnTo>
                <a:lnTo>
                  <a:pt x="857250" y="33337"/>
                </a:lnTo>
                <a:lnTo>
                  <a:pt x="904875" y="33337"/>
                </a:lnTo>
                <a:lnTo>
                  <a:pt x="914400" y="38100"/>
                </a:lnTo>
                <a:lnTo>
                  <a:pt x="904875" y="42862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96100" y="1295400"/>
            <a:ext cx="76200" cy="1447800"/>
          </a:xfrm>
          <a:custGeom>
            <a:avLst/>
            <a:gdLst/>
            <a:ahLst/>
            <a:cxnLst/>
            <a:rect l="l" t="t" r="r" b="b"/>
            <a:pathLst>
              <a:path w="76200" h="144780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1447800">
                <a:moveTo>
                  <a:pt x="42862" y="1447800"/>
                </a:moveTo>
                <a:lnTo>
                  <a:pt x="33337" y="1447800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1447800"/>
                </a:lnTo>
                <a:close/>
              </a:path>
              <a:path w="76200" h="144780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598993" y="4003149"/>
            <a:ext cx="2645410" cy="1723389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r" marR="84455">
              <a:lnSpc>
                <a:spcPct val="100000"/>
              </a:lnSpc>
              <a:spcBef>
                <a:spcPts val="580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令</a:t>
            </a:r>
            <a:r>
              <a:rPr dirty="0" sz="2850" spc="-80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Times New Roman"/>
                <a:cs typeface="Times New Roman"/>
              </a:rPr>
              <a:t>cot</a:t>
            </a:r>
            <a:r>
              <a:rPr dirty="0" sz="3000" spc="-10" i="1">
                <a:solidFill>
                  <a:srgbClr val="FFFFFF"/>
                </a:solidFill>
                <a:latin typeface="Symbol"/>
                <a:cs typeface="Symbol"/>
              </a:rPr>
              <a:t></a:t>
            </a:r>
            <a:endParaRPr sz="3000">
              <a:latin typeface="Symbol"/>
              <a:cs typeface="Symbol"/>
            </a:endParaRPr>
          </a:p>
          <a:p>
            <a:pPr marL="701675">
              <a:lnSpc>
                <a:spcPct val="100000"/>
              </a:lnSpc>
              <a:spcBef>
                <a:spcPts val="4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两边平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方</a:t>
            </a:r>
            <a:endParaRPr sz="2800">
              <a:latin typeface="新宋体"/>
              <a:cs typeface="新宋体"/>
            </a:endParaRPr>
          </a:p>
          <a:p>
            <a:pPr algn="r" marR="30480">
              <a:lnSpc>
                <a:spcPct val="100000"/>
              </a:lnSpc>
              <a:spcBef>
                <a:spcPts val="2075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35230" sz="3075" spc="195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 </a:t>
            </a: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59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84163" y="2201798"/>
            <a:ext cx="1929130" cy="2835910"/>
          </a:xfrm>
          <a:custGeom>
            <a:avLst/>
            <a:gdLst/>
            <a:ahLst/>
            <a:cxnLst/>
            <a:rect l="l" t="t" r="r" b="b"/>
            <a:pathLst>
              <a:path w="1929129" h="2835910">
                <a:moveTo>
                  <a:pt x="23672" y="2835402"/>
                </a:moveTo>
                <a:lnTo>
                  <a:pt x="0" y="2819400"/>
                </a:lnTo>
                <a:lnTo>
                  <a:pt x="1905000" y="0"/>
                </a:lnTo>
                <a:lnTo>
                  <a:pt x="1928672" y="16001"/>
                </a:lnTo>
                <a:lnTo>
                  <a:pt x="23672" y="2835402"/>
                </a:lnTo>
                <a:close/>
              </a:path>
            </a:pathLst>
          </a:custGeom>
          <a:solidFill>
            <a:srgbClr val="FF00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095538" y="1882940"/>
            <a:ext cx="2286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54366" y="2754299"/>
            <a:ext cx="135636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 i="1">
                <a:solidFill>
                  <a:srgbClr val="FFFFFF"/>
                </a:solidFill>
                <a:latin typeface="Times New Roman"/>
                <a:cs typeface="Times New Roman"/>
              </a:rPr>
              <a:t>M </a:t>
            </a:r>
            <a:r>
              <a:rPr dirty="0" sz="2600" spc="10">
                <a:solidFill>
                  <a:srgbClr val="FFFFFF"/>
                </a:solidFill>
                <a:latin typeface="Times New Roman"/>
                <a:cs typeface="Times New Roman"/>
              </a:rPr>
              <a:t>(0, </a:t>
            </a:r>
            <a:r>
              <a:rPr dirty="0" sz="2600" spc="4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600" spc="4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600" spc="-5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7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600" spc="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51816" y="2967037"/>
            <a:ext cx="63408" cy="6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7844" y="2971800"/>
            <a:ext cx="2523744" cy="1837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64341" y="4397400"/>
            <a:ext cx="1092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i="1">
                <a:solidFill>
                  <a:srgbClr val="DDDDDD"/>
                </a:solidFill>
                <a:latin typeface="Times New Roman"/>
                <a:cs typeface="Times New Roman"/>
              </a:rPr>
              <a:t>x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4551" y="4473346"/>
            <a:ext cx="10922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i="1">
                <a:solidFill>
                  <a:srgbClr val="DDDDDD"/>
                </a:solidFill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68311" y="2104644"/>
            <a:ext cx="1772411" cy="1705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93397" y="987767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107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240195" y="98776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 h="0">
                <a:moveTo>
                  <a:pt x="0" y="0"/>
                </a:moveTo>
                <a:lnTo>
                  <a:pt x="37360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75135" y="857135"/>
            <a:ext cx="111950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71525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0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08990" y="311073"/>
            <a:ext cx="7765415" cy="8553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4711065">
              <a:lnSpc>
                <a:spcPts val="3250"/>
              </a:lnSpc>
              <a:spcBef>
                <a:spcPts val="125"/>
              </a:spcBef>
              <a:tabLst>
                <a:tab pos="5455285" algn="l"/>
              </a:tabLst>
            </a:pPr>
            <a:r>
              <a:rPr dirty="0" baseline="-25341" sz="4275" spc="172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050" spc="114" b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-66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15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25400">
              <a:lnSpc>
                <a:spcPts val="3250"/>
              </a:lnSpc>
              <a:tabLst>
                <a:tab pos="5155565" algn="l"/>
                <a:tab pos="5903595" algn="l"/>
              </a:tabLst>
            </a:pPr>
            <a:r>
              <a:rPr dirty="0" sz="2800"/>
              <a:t>例</a:t>
            </a:r>
            <a:r>
              <a:rPr dirty="0" sz="2800" spc="-5">
                <a:latin typeface="Times New Roman"/>
                <a:cs typeface="Times New Roman"/>
              </a:rPr>
              <a:t>4.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求坐标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690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b="0" i="1">
                <a:solidFill>
                  <a:srgbClr val="FFFFFF"/>
                </a:solidFill>
                <a:latin typeface="Times New Roman"/>
                <a:cs typeface="Times New Roman"/>
              </a:rPr>
              <a:t>xoz</a:t>
            </a:r>
            <a:r>
              <a:rPr dirty="0" sz="2800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上的双曲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线	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5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0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 b="0">
                <a:solidFill>
                  <a:srgbClr val="FFFFFF"/>
                </a:solidFill>
                <a:latin typeface="新宋体"/>
                <a:cs typeface="新宋体"/>
              </a:rPr>
              <a:t>分别</a:t>
            </a:r>
            <a:r>
              <a:rPr dirty="0" baseline="1984" sz="4200" spc="-7" b="0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baseline="1984" sz="4200" spc="-1095" b="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84" sz="4200" spc="-7" b="0" i="1">
                <a:latin typeface="Times New Roman"/>
                <a:cs typeface="Times New Roman"/>
              </a:rPr>
              <a:t>x</a:t>
            </a:r>
            <a:endParaRPr baseline="1984" sz="4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3222" y="3197567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817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99538" y="3197567"/>
            <a:ext cx="1117600" cy="0"/>
          </a:xfrm>
          <a:custGeom>
            <a:avLst/>
            <a:gdLst/>
            <a:ahLst/>
            <a:cxnLst/>
            <a:rect l="l" t="t" r="r" b="b"/>
            <a:pathLst>
              <a:path w="1117600" h="0">
                <a:moveTo>
                  <a:pt x="0" y="0"/>
                </a:moveTo>
                <a:lnTo>
                  <a:pt x="1117307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851719" y="291204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96859" y="2686481"/>
            <a:ext cx="2270760" cy="8445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3185">
              <a:lnSpc>
                <a:spcPts val="3210"/>
              </a:lnSpc>
              <a:spcBef>
                <a:spcPts val="125"/>
              </a:spcBef>
              <a:tabLst>
                <a:tab pos="2018664" algn="l"/>
              </a:tabLst>
            </a:pP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baseline="-35087" sz="4275" spc="15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baseline="-35087" sz="4275" spc="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 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-43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baseline="-35087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endParaRPr baseline="-35087" sz="4275">
              <a:latin typeface="Symbol"/>
              <a:cs typeface="Symbol"/>
            </a:endParaRPr>
          </a:p>
          <a:p>
            <a:pPr marL="63500">
              <a:lnSpc>
                <a:spcPts val="3210"/>
              </a:lnSpc>
              <a:tabLst>
                <a:tab pos="1181100" algn="l"/>
              </a:tabLst>
            </a:pPr>
            <a:r>
              <a:rPr dirty="0" baseline="-25341" sz="4275" spc="19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050" spc="130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050" spc="114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30985" y="4950168"/>
            <a:ext cx="1129665" cy="0"/>
          </a:xfrm>
          <a:custGeom>
            <a:avLst/>
            <a:gdLst/>
            <a:ahLst/>
            <a:cxnLst/>
            <a:rect l="l" t="t" r="r" b="b"/>
            <a:pathLst>
              <a:path w="1129664" h="0">
                <a:moveTo>
                  <a:pt x="0" y="0"/>
                </a:moveTo>
                <a:lnTo>
                  <a:pt x="1129106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15691" y="4950168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 h="0">
                <a:moveTo>
                  <a:pt x="0" y="0"/>
                </a:moveTo>
                <a:lnTo>
                  <a:pt x="373456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01810" y="4273473"/>
            <a:ext cx="3867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-72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6422" y="4664646"/>
            <a:ext cx="21139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883285" algn="l"/>
                <a:tab pos="1631314" algn="l"/>
              </a:tabLst>
            </a:pPr>
            <a:r>
              <a:rPr dirty="0" baseline="-48732" sz="4275" spc="19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baseline="-32520" sz="3075" spc="195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48732" sz="4275" spc="172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baseline="-32520" sz="3075" spc="172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3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7091" y="4439081"/>
            <a:ext cx="11423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18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690" y="5514022"/>
            <a:ext cx="48260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这两种曲面都叫做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旋转双曲面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152" y="1303527"/>
            <a:ext cx="6475730" cy="1218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5920" marR="5080" indent="-363855">
              <a:lnSpc>
                <a:spcPct val="1398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和</a:t>
            </a:r>
            <a:r>
              <a:rPr dirty="0" sz="2800" spc="-7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00" spc="-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轴旋转一周所生成的旋转曲面方程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 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解: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x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</a:t>
            </a:r>
            <a:r>
              <a:rPr dirty="0" sz="2800" spc="525">
                <a:solidFill>
                  <a:srgbClr val="FFFFFF"/>
                </a:solidFill>
                <a:latin typeface="新宋体"/>
                <a:cs typeface="新宋体"/>
              </a:rPr>
              <a:t>转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所成曲面方程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0690" y="3823334"/>
            <a:ext cx="42494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00" spc="-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轴旋</a:t>
            </a:r>
            <a:r>
              <a:rPr dirty="0" sz="2800" spc="-30">
                <a:solidFill>
                  <a:srgbClr val="FFFFFF"/>
                </a:solidFill>
                <a:latin typeface="新宋体"/>
                <a:cs typeface="新宋体"/>
              </a:rPr>
              <a:t>转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所成曲面方程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763511" y="4419600"/>
            <a:ext cx="1828800" cy="164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683537" y="4358233"/>
            <a:ext cx="9906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0" i="1">
                <a:solidFill>
                  <a:srgbClr val="CCCC00"/>
                </a:solidFill>
                <a:latin typeface="Times New Roman"/>
                <a:cs typeface="Times New Roman"/>
              </a:rPr>
              <a:t>z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77175" y="2263775"/>
            <a:ext cx="1028700" cy="76200"/>
          </a:xfrm>
          <a:custGeom>
            <a:avLst/>
            <a:gdLst/>
            <a:ahLst/>
            <a:cxnLst/>
            <a:rect l="l" t="t" r="r" b="b"/>
            <a:pathLst>
              <a:path w="1028700" h="76200">
                <a:moveTo>
                  <a:pt x="952500" y="76200"/>
                </a:moveTo>
                <a:lnTo>
                  <a:pt x="952500" y="0"/>
                </a:lnTo>
                <a:lnTo>
                  <a:pt x="1019175" y="33337"/>
                </a:lnTo>
                <a:lnTo>
                  <a:pt x="971550" y="33337"/>
                </a:lnTo>
                <a:lnTo>
                  <a:pt x="971550" y="42862"/>
                </a:lnTo>
                <a:lnTo>
                  <a:pt x="1019175" y="42862"/>
                </a:lnTo>
                <a:lnTo>
                  <a:pt x="952500" y="76200"/>
                </a:lnTo>
                <a:close/>
              </a:path>
              <a:path w="1028700" h="76200">
                <a:moveTo>
                  <a:pt x="9525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952500" y="33337"/>
                </a:lnTo>
                <a:lnTo>
                  <a:pt x="952500" y="42862"/>
                </a:lnTo>
                <a:close/>
              </a:path>
              <a:path w="1028700" h="76200">
                <a:moveTo>
                  <a:pt x="1019175" y="42862"/>
                </a:moveTo>
                <a:lnTo>
                  <a:pt x="971550" y="42862"/>
                </a:lnTo>
                <a:lnTo>
                  <a:pt x="971550" y="33337"/>
                </a:lnTo>
                <a:lnTo>
                  <a:pt x="1019175" y="33337"/>
                </a:lnTo>
                <a:lnTo>
                  <a:pt x="1028700" y="38100"/>
                </a:lnTo>
                <a:lnTo>
                  <a:pt x="10191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839075" y="574675"/>
            <a:ext cx="76200" cy="1727200"/>
          </a:xfrm>
          <a:custGeom>
            <a:avLst/>
            <a:gdLst/>
            <a:ahLst/>
            <a:cxnLst/>
            <a:rect l="l" t="t" r="r" b="b"/>
            <a:pathLst>
              <a:path w="76200" h="172720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1727200">
                <a:moveTo>
                  <a:pt x="42862" y="1727200"/>
                </a:moveTo>
                <a:lnTo>
                  <a:pt x="33337" y="1727200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1727200"/>
                </a:lnTo>
                <a:close/>
              </a:path>
              <a:path w="76200" h="172720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92962" y="2298509"/>
            <a:ext cx="687705" cy="687705"/>
          </a:xfrm>
          <a:custGeom>
            <a:avLst/>
            <a:gdLst/>
            <a:ahLst/>
            <a:cxnLst/>
            <a:rect l="l" t="t" r="r" b="b"/>
            <a:pathLst>
              <a:path w="687704" h="687705">
                <a:moveTo>
                  <a:pt x="57245" y="637063"/>
                </a:moveTo>
                <a:lnTo>
                  <a:pt x="50514" y="630332"/>
                </a:lnTo>
                <a:lnTo>
                  <a:pt x="680847" y="0"/>
                </a:lnTo>
                <a:lnTo>
                  <a:pt x="687577" y="6730"/>
                </a:lnTo>
                <a:lnTo>
                  <a:pt x="57245" y="637063"/>
                </a:lnTo>
                <a:close/>
              </a:path>
              <a:path w="687704" h="687705">
                <a:moveTo>
                  <a:pt x="0" y="687577"/>
                </a:moveTo>
                <a:lnTo>
                  <a:pt x="26936" y="606755"/>
                </a:lnTo>
                <a:lnTo>
                  <a:pt x="50514" y="630332"/>
                </a:lnTo>
                <a:lnTo>
                  <a:pt x="37045" y="643801"/>
                </a:lnTo>
                <a:lnTo>
                  <a:pt x="43776" y="650532"/>
                </a:lnTo>
                <a:lnTo>
                  <a:pt x="70713" y="650532"/>
                </a:lnTo>
                <a:lnTo>
                  <a:pt x="80822" y="660641"/>
                </a:lnTo>
                <a:lnTo>
                  <a:pt x="0" y="687577"/>
                </a:lnTo>
                <a:close/>
              </a:path>
              <a:path w="687704" h="687705">
                <a:moveTo>
                  <a:pt x="43776" y="650532"/>
                </a:moveTo>
                <a:lnTo>
                  <a:pt x="37045" y="643801"/>
                </a:lnTo>
                <a:lnTo>
                  <a:pt x="50514" y="630332"/>
                </a:lnTo>
                <a:lnTo>
                  <a:pt x="57245" y="637063"/>
                </a:lnTo>
                <a:lnTo>
                  <a:pt x="43776" y="650532"/>
                </a:lnTo>
                <a:close/>
              </a:path>
              <a:path w="687704" h="687705">
                <a:moveTo>
                  <a:pt x="70713" y="650532"/>
                </a:moveTo>
                <a:lnTo>
                  <a:pt x="43776" y="650532"/>
                </a:lnTo>
                <a:lnTo>
                  <a:pt x="57245" y="637063"/>
                </a:lnTo>
                <a:lnTo>
                  <a:pt x="70713" y="6505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70140" y="2857512"/>
            <a:ext cx="18796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0178" y="2221395"/>
            <a:ext cx="18351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2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901" y="479564"/>
            <a:ext cx="16446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39012" y="1143000"/>
            <a:ext cx="1117600" cy="210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35202" y="1139189"/>
            <a:ext cx="1125220" cy="2115820"/>
          </a:xfrm>
          <a:custGeom>
            <a:avLst/>
            <a:gdLst/>
            <a:ahLst/>
            <a:cxnLst/>
            <a:rect l="l" t="t" r="r" b="b"/>
            <a:pathLst>
              <a:path w="1125220" h="2115820">
                <a:moveTo>
                  <a:pt x="1121409" y="2115820"/>
                </a:moveTo>
                <a:lnTo>
                  <a:pt x="3809" y="2115820"/>
                </a:lnTo>
                <a:lnTo>
                  <a:pt x="2349" y="2115527"/>
                </a:lnTo>
                <a:lnTo>
                  <a:pt x="1117" y="2114702"/>
                </a:lnTo>
                <a:lnTo>
                  <a:pt x="292" y="2113470"/>
                </a:lnTo>
                <a:lnTo>
                  <a:pt x="0" y="2112010"/>
                </a:lnTo>
                <a:lnTo>
                  <a:pt x="0" y="3810"/>
                </a:lnTo>
                <a:lnTo>
                  <a:pt x="292" y="2349"/>
                </a:lnTo>
                <a:lnTo>
                  <a:pt x="1117" y="1117"/>
                </a:lnTo>
                <a:lnTo>
                  <a:pt x="2349" y="292"/>
                </a:lnTo>
                <a:lnTo>
                  <a:pt x="3809" y="0"/>
                </a:lnTo>
                <a:lnTo>
                  <a:pt x="1121409" y="0"/>
                </a:lnTo>
                <a:lnTo>
                  <a:pt x="1122870" y="292"/>
                </a:lnTo>
                <a:lnTo>
                  <a:pt x="1124102" y="1117"/>
                </a:lnTo>
                <a:lnTo>
                  <a:pt x="1124927" y="2349"/>
                </a:lnTo>
                <a:lnTo>
                  <a:pt x="1125219" y="3810"/>
                </a:ln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lnTo>
                  <a:pt x="7619" y="2108200"/>
                </a:lnTo>
                <a:lnTo>
                  <a:pt x="3809" y="2108200"/>
                </a:lnTo>
                <a:lnTo>
                  <a:pt x="7619" y="2112010"/>
                </a:lnTo>
                <a:lnTo>
                  <a:pt x="1125219" y="2112010"/>
                </a:lnTo>
                <a:lnTo>
                  <a:pt x="1124927" y="2113470"/>
                </a:lnTo>
                <a:lnTo>
                  <a:pt x="1124102" y="2114702"/>
                </a:lnTo>
                <a:lnTo>
                  <a:pt x="1122870" y="2115527"/>
                </a:lnTo>
                <a:lnTo>
                  <a:pt x="1121409" y="2115820"/>
                </a:lnTo>
                <a:close/>
              </a:path>
              <a:path w="1125220" h="2115820">
                <a:moveTo>
                  <a:pt x="7619" y="7620"/>
                </a:move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close/>
              </a:path>
              <a:path w="1125220" h="2115820">
                <a:moveTo>
                  <a:pt x="1117600" y="7620"/>
                </a:moveTo>
                <a:lnTo>
                  <a:pt x="7619" y="7620"/>
                </a:lnTo>
                <a:lnTo>
                  <a:pt x="7619" y="3810"/>
                </a:lnTo>
                <a:lnTo>
                  <a:pt x="1117600" y="3810"/>
                </a:lnTo>
                <a:lnTo>
                  <a:pt x="1117600" y="7620"/>
                </a:lnTo>
                <a:close/>
              </a:path>
              <a:path w="1125220" h="2115820">
                <a:moveTo>
                  <a:pt x="1117600" y="2112010"/>
                </a:moveTo>
                <a:lnTo>
                  <a:pt x="1117600" y="3810"/>
                </a:lnTo>
                <a:lnTo>
                  <a:pt x="1121409" y="7620"/>
                </a:lnTo>
                <a:lnTo>
                  <a:pt x="1125219" y="7620"/>
                </a:lnTo>
                <a:lnTo>
                  <a:pt x="1125219" y="2108200"/>
                </a:lnTo>
                <a:lnTo>
                  <a:pt x="1121409" y="2108200"/>
                </a:lnTo>
                <a:lnTo>
                  <a:pt x="1117600" y="2112010"/>
                </a:lnTo>
                <a:close/>
              </a:path>
              <a:path w="1125220" h="2115820">
                <a:moveTo>
                  <a:pt x="1125219" y="7620"/>
                </a:moveTo>
                <a:lnTo>
                  <a:pt x="1121409" y="7620"/>
                </a:lnTo>
                <a:lnTo>
                  <a:pt x="1117600" y="3810"/>
                </a:lnTo>
                <a:lnTo>
                  <a:pt x="1125219" y="3810"/>
                </a:lnTo>
                <a:lnTo>
                  <a:pt x="1125219" y="7620"/>
                </a:lnTo>
                <a:close/>
              </a:path>
              <a:path w="1125220" h="2115820">
                <a:moveTo>
                  <a:pt x="7619" y="2112010"/>
                </a:moveTo>
                <a:lnTo>
                  <a:pt x="3809" y="2108200"/>
                </a:lnTo>
                <a:lnTo>
                  <a:pt x="7619" y="2108200"/>
                </a:lnTo>
                <a:lnTo>
                  <a:pt x="7619" y="2112010"/>
                </a:lnTo>
                <a:close/>
              </a:path>
              <a:path w="1125220" h="2115820">
                <a:moveTo>
                  <a:pt x="1117600" y="2112010"/>
                </a:moveTo>
                <a:lnTo>
                  <a:pt x="7619" y="2112010"/>
                </a:lnTo>
                <a:lnTo>
                  <a:pt x="7619" y="2108200"/>
                </a:lnTo>
                <a:lnTo>
                  <a:pt x="1117600" y="2108200"/>
                </a:lnTo>
                <a:lnTo>
                  <a:pt x="1117600" y="2112010"/>
                </a:lnTo>
                <a:close/>
              </a:path>
              <a:path w="1125220" h="2115820">
                <a:moveTo>
                  <a:pt x="1125219" y="2112010"/>
                </a:moveTo>
                <a:lnTo>
                  <a:pt x="1117600" y="2112010"/>
                </a:lnTo>
                <a:lnTo>
                  <a:pt x="1121409" y="2108200"/>
                </a:lnTo>
                <a:lnTo>
                  <a:pt x="1125219" y="2108200"/>
                </a:lnTo>
                <a:lnTo>
                  <a:pt x="1125219" y="211201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44156" y="992187"/>
            <a:ext cx="1118806" cy="280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39143" y="987425"/>
            <a:ext cx="1129030" cy="289560"/>
          </a:xfrm>
          <a:custGeom>
            <a:avLst/>
            <a:gdLst/>
            <a:ahLst/>
            <a:cxnLst/>
            <a:rect l="l" t="t" r="r" b="b"/>
            <a:pathLst>
              <a:path w="1129029" h="289559">
                <a:moveTo>
                  <a:pt x="13292" y="129540"/>
                </a:moveTo>
                <a:lnTo>
                  <a:pt x="13457" y="128269"/>
                </a:lnTo>
                <a:lnTo>
                  <a:pt x="3183" y="128269"/>
                </a:lnTo>
                <a:lnTo>
                  <a:pt x="4961" y="124459"/>
                </a:lnTo>
                <a:lnTo>
                  <a:pt x="22792" y="102869"/>
                </a:lnTo>
                <a:lnTo>
                  <a:pt x="26881" y="99059"/>
                </a:lnTo>
                <a:lnTo>
                  <a:pt x="31275" y="95250"/>
                </a:lnTo>
                <a:lnTo>
                  <a:pt x="35962" y="92709"/>
                </a:lnTo>
                <a:lnTo>
                  <a:pt x="40953" y="88900"/>
                </a:lnTo>
                <a:lnTo>
                  <a:pt x="46236" y="86359"/>
                </a:lnTo>
                <a:lnTo>
                  <a:pt x="51811" y="82550"/>
                </a:lnTo>
                <a:lnTo>
                  <a:pt x="57666" y="80009"/>
                </a:lnTo>
                <a:lnTo>
                  <a:pt x="63800" y="76200"/>
                </a:lnTo>
                <a:lnTo>
                  <a:pt x="70264" y="73659"/>
                </a:lnTo>
                <a:lnTo>
                  <a:pt x="83904" y="67309"/>
                </a:lnTo>
                <a:lnTo>
                  <a:pt x="131085" y="50800"/>
                </a:lnTo>
                <a:lnTo>
                  <a:pt x="186952" y="35559"/>
                </a:lnTo>
                <a:lnTo>
                  <a:pt x="228570" y="27940"/>
                </a:lnTo>
                <a:lnTo>
                  <a:pt x="250592" y="22859"/>
                </a:lnTo>
                <a:lnTo>
                  <a:pt x="273375" y="20319"/>
                </a:lnTo>
                <a:lnTo>
                  <a:pt x="321077" y="12700"/>
                </a:lnTo>
                <a:lnTo>
                  <a:pt x="397480" y="5080"/>
                </a:lnTo>
                <a:lnTo>
                  <a:pt x="506852" y="0"/>
                </a:lnTo>
                <a:lnTo>
                  <a:pt x="621533" y="0"/>
                </a:lnTo>
                <a:lnTo>
                  <a:pt x="731033" y="5080"/>
                </a:lnTo>
                <a:lnTo>
                  <a:pt x="769806" y="8890"/>
                </a:lnTo>
                <a:lnTo>
                  <a:pt x="535516" y="8890"/>
                </a:lnTo>
                <a:lnTo>
                  <a:pt x="507106" y="10159"/>
                </a:lnTo>
                <a:lnTo>
                  <a:pt x="479217" y="10159"/>
                </a:lnTo>
                <a:lnTo>
                  <a:pt x="451658" y="11430"/>
                </a:lnTo>
                <a:lnTo>
                  <a:pt x="424645" y="12700"/>
                </a:lnTo>
                <a:lnTo>
                  <a:pt x="398153" y="15240"/>
                </a:lnTo>
                <a:lnTo>
                  <a:pt x="372220" y="17780"/>
                </a:lnTo>
                <a:lnTo>
                  <a:pt x="346870" y="20319"/>
                </a:lnTo>
                <a:lnTo>
                  <a:pt x="322156" y="22859"/>
                </a:lnTo>
                <a:lnTo>
                  <a:pt x="298102" y="25400"/>
                </a:lnTo>
                <a:lnTo>
                  <a:pt x="274734" y="29209"/>
                </a:lnTo>
                <a:lnTo>
                  <a:pt x="252103" y="33019"/>
                </a:lnTo>
                <a:lnTo>
                  <a:pt x="230246" y="36830"/>
                </a:lnTo>
                <a:lnTo>
                  <a:pt x="209190" y="40640"/>
                </a:lnTo>
                <a:lnTo>
                  <a:pt x="188984" y="45719"/>
                </a:lnTo>
                <a:lnTo>
                  <a:pt x="169642" y="49530"/>
                </a:lnTo>
                <a:lnTo>
                  <a:pt x="151214" y="54609"/>
                </a:lnTo>
                <a:lnTo>
                  <a:pt x="133739" y="59690"/>
                </a:lnTo>
                <a:lnTo>
                  <a:pt x="117254" y="64769"/>
                </a:lnTo>
                <a:lnTo>
                  <a:pt x="117394" y="64769"/>
                </a:lnTo>
                <a:lnTo>
                  <a:pt x="101786" y="71119"/>
                </a:lnTo>
                <a:lnTo>
                  <a:pt x="101938" y="71119"/>
                </a:lnTo>
                <a:lnTo>
                  <a:pt x="87384" y="76200"/>
                </a:lnTo>
                <a:lnTo>
                  <a:pt x="87549" y="76200"/>
                </a:lnTo>
                <a:lnTo>
                  <a:pt x="74074" y="82550"/>
                </a:lnTo>
                <a:lnTo>
                  <a:pt x="74214" y="82550"/>
                </a:lnTo>
                <a:lnTo>
                  <a:pt x="67902" y="85090"/>
                </a:lnTo>
                <a:lnTo>
                  <a:pt x="61959" y="87630"/>
                </a:lnTo>
                <a:lnTo>
                  <a:pt x="56320" y="91440"/>
                </a:lnTo>
                <a:lnTo>
                  <a:pt x="50973" y="93980"/>
                </a:lnTo>
                <a:lnTo>
                  <a:pt x="47663" y="96519"/>
                </a:lnTo>
                <a:lnTo>
                  <a:pt x="46071" y="96519"/>
                </a:lnTo>
                <a:lnTo>
                  <a:pt x="41207" y="100330"/>
                </a:lnTo>
                <a:lnTo>
                  <a:pt x="41346" y="100330"/>
                </a:lnTo>
                <a:lnTo>
                  <a:pt x="36800" y="102869"/>
                </a:lnTo>
                <a:lnTo>
                  <a:pt x="36952" y="102869"/>
                </a:lnTo>
                <a:lnTo>
                  <a:pt x="32698" y="106680"/>
                </a:lnTo>
                <a:lnTo>
                  <a:pt x="32863" y="106680"/>
                </a:lnTo>
                <a:lnTo>
                  <a:pt x="28926" y="109219"/>
                </a:lnTo>
                <a:lnTo>
                  <a:pt x="29104" y="109219"/>
                </a:lnTo>
                <a:lnTo>
                  <a:pt x="25484" y="113030"/>
                </a:lnTo>
                <a:lnTo>
                  <a:pt x="25662" y="113030"/>
                </a:lnTo>
                <a:lnTo>
                  <a:pt x="23469" y="115569"/>
                </a:lnTo>
                <a:lnTo>
                  <a:pt x="22563" y="115569"/>
                </a:lnTo>
                <a:lnTo>
                  <a:pt x="19604" y="119380"/>
                </a:lnTo>
                <a:lnTo>
                  <a:pt x="19782" y="119380"/>
                </a:lnTo>
                <a:lnTo>
                  <a:pt x="18029" y="121919"/>
                </a:lnTo>
                <a:lnTo>
                  <a:pt x="17343" y="121919"/>
                </a:lnTo>
                <a:lnTo>
                  <a:pt x="15057" y="125730"/>
                </a:lnTo>
                <a:lnTo>
                  <a:pt x="15235" y="125730"/>
                </a:lnTo>
                <a:lnTo>
                  <a:pt x="13292" y="129540"/>
                </a:lnTo>
                <a:close/>
              </a:path>
              <a:path w="1129029" h="289559">
                <a:moveTo>
                  <a:pt x="1082505" y="97790"/>
                </a:moveTo>
                <a:lnTo>
                  <a:pt x="1077349" y="93980"/>
                </a:lnTo>
                <a:lnTo>
                  <a:pt x="1072015" y="91440"/>
                </a:lnTo>
                <a:lnTo>
                  <a:pt x="1066376" y="87630"/>
                </a:lnTo>
                <a:lnTo>
                  <a:pt x="1060458" y="85090"/>
                </a:lnTo>
                <a:lnTo>
                  <a:pt x="1054235" y="82550"/>
                </a:lnTo>
                <a:lnTo>
                  <a:pt x="1054375" y="82550"/>
                </a:lnTo>
                <a:lnTo>
                  <a:pt x="1040900" y="76200"/>
                </a:lnTo>
                <a:lnTo>
                  <a:pt x="1041065" y="76200"/>
                </a:lnTo>
                <a:lnTo>
                  <a:pt x="1026511" y="71119"/>
                </a:lnTo>
                <a:lnTo>
                  <a:pt x="1026663" y="71119"/>
                </a:lnTo>
                <a:lnTo>
                  <a:pt x="1011068" y="64769"/>
                </a:lnTo>
                <a:lnTo>
                  <a:pt x="994583" y="59690"/>
                </a:lnTo>
                <a:lnTo>
                  <a:pt x="977121" y="54609"/>
                </a:lnTo>
                <a:lnTo>
                  <a:pt x="958706" y="49530"/>
                </a:lnTo>
                <a:lnTo>
                  <a:pt x="939376" y="45719"/>
                </a:lnTo>
                <a:lnTo>
                  <a:pt x="919170" y="40640"/>
                </a:lnTo>
                <a:lnTo>
                  <a:pt x="898114" y="36830"/>
                </a:lnTo>
                <a:lnTo>
                  <a:pt x="876257" y="33019"/>
                </a:lnTo>
                <a:lnTo>
                  <a:pt x="853638" y="29209"/>
                </a:lnTo>
                <a:lnTo>
                  <a:pt x="830283" y="25400"/>
                </a:lnTo>
                <a:lnTo>
                  <a:pt x="806229" y="22859"/>
                </a:lnTo>
                <a:lnTo>
                  <a:pt x="781502" y="20319"/>
                </a:lnTo>
                <a:lnTo>
                  <a:pt x="756166" y="17780"/>
                </a:lnTo>
                <a:lnTo>
                  <a:pt x="730233" y="15240"/>
                </a:lnTo>
                <a:lnTo>
                  <a:pt x="703740" y="12700"/>
                </a:lnTo>
                <a:lnTo>
                  <a:pt x="676727" y="11430"/>
                </a:lnTo>
                <a:lnTo>
                  <a:pt x="649232" y="10159"/>
                </a:lnTo>
                <a:lnTo>
                  <a:pt x="621355" y="10159"/>
                </a:lnTo>
                <a:lnTo>
                  <a:pt x="592933" y="8890"/>
                </a:lnTo>
                <a:lnTo>
                  <a:pt x="769806" y="8890"/>
                </a:lnTo>
                <a:lnTo>
                  <a:pt x="807436" y="12700"/>
                </a:lnTo>
                <a:lnTo>
                  <a:pt x="855150" y="20319"/>
                </a:lnTo>
                <a:lnTo>
                  <a:pt x="877934" y="22859"/>
                </a:lnTo>
                <a:lnTo>
                  <a:pt x="899955" y="27940"/>
                </a:lnTo>
                <a:lnTo>
                  <a:pt x="941586" y="35559"/>
                </a:lnTo>
                <a:lnTo>
                  <a:pt x="961131" y="40640"/>
                </a:lnTo>
                <a:lnTo>
                  <a:pt x="979775" y="45719"/>
                </a:lnTo>
                <a:lnTo>
                  <a:pt x="997479" y="50800"/>
                </a:lnTo>
                <a:lnTo>
                  <a:pt x="1014230" y="55880"/>
                </a:lnTo>
                <a:lnTo>
                  <a:pt x="1029991" y="62230"/>
                </a:lnTo>
                <a:lnTo>
                  <a:pt x="1044710" y="67309"/>
                </a:lnTo>
                <a:lnTo>
                  <a:pt x="1058324" y="73659"/>
                </a:lnTo>
                <a:lnTo>
                  <a:pt x="1064751" y="76200"/>
                </a:lnTo>
                <a:lnTo>
                  <a:pt x="1070897" y="80009"/>
                </a:lnTo>
                <a:lnTo>
                  <a:pt x="1076752" y="82550"/>
                </a:lnTo>
                <a:lnTo>
                  <a:pt x="1082340" y="86359"/>
                </a:lnTo>
                <a:lnTo>
                  <a:pt x="1087623" y="88900"/>
                </a:lnTo>
                <a:lnTo>
                  <a:pt x="1092627" y="92709"/>
                </a:lnTo>
                <a:lnTo>
                  <a:pt x="1097326" y="95250"/>
                </a:lnTo>
                <a:lnTo>
                  <a:pt x="1098795" y="96519"/>
                </a:lnTo>
                <a:lnTo>
                  <a:pt x="1082378" y="96519"/>
                </a:lnTo>
                <a:lnTo>
                  <a:pt x="1082505" y="97790"/>
                </a:lnTo>
                <a:close/>
              </a:path>
              <a:path w="1129029" h="289559">
                <a:moveTo>
                  <a:pt x="45944" y="97790"/>
                </a:moveTo>
                <a:lnTo>
                  <a:pt x="46071" y="96519"/>
                </a:lnTo>
                <a:lnTo>
                  <a:pt x="47663" y="96519"/>
                </a:lnTo>
                <a:lnTo>
                  <a:pt x="45944" y="97790"/>
                </a:lnTo>
                <a:close/>
              </a:path>
              <a:path w="1129029" h="289559">
                <a:moveTo>
                  <a:pt x="1106076" y="116840"/>
                </a:moveTo>
                <a:lnTo>
                  <a:pt x="1102787" y="113030"/>
                </a:lnTo>
                <a:lnTo>
                  <a:pt x="1102965" y="113030"/>
                </a:lnTo>
                <a:lnTo>
                  <a:pt x="1099345" y="109219"/>
                </a:lnTo>
                <a:lnTo>
                  <a:pt x="1099523" y="109219"/>
                </a:lnTo>
                <a:lnTo>
                  <a:pt x="1095586" y="106680"/>
                </a:lnTo>
                <a:lnTo>
                  <a:pt x="1095751" y="106680"/>
                </a:lnTo>
                <a:lnTo>
                  <a:pt x="1091509" y="102869"/>
                </a:lnTo>
                <a:lnTo>
                  <a:pt x="1091649" y="102869"/>
                </a:lnTo>
                <a:lnTo>
                  <a:pt x="1087103" y="100330"/>
                </a:lnTo>
                <a:lnTo>
                  <a:pt x="1087242" y="100330"/>
                </a:lnTo>
                <a:lnTo>
                  <a:pt x="1082378" y="96519"/>
                </a:lnTo>
                <a:lnTo>
                  <a:pt x="1098795" y="96519"/>
                </a:lnTo>
                <a:lnTo>
                  <a:pt x="1101733" y="99059"/>
                </a:lnTo>
                <a:lnTo>
                  <a:pt x="1105835" y="102869"/>
                </a:lnTo>
                <a:lnTo>
                  <a:pt x="1109620" y="106680"/>
                </a:lnTo>
                <a:lnTo>
                  <a:pt x="1112909" y="109219"/>
                </a:lnTo>
                <a:lnTo>
                  <a:pt x="1116046" y="113030"/>
                </a:lnTo>
                <a:lnTo>
                  <a:pt x="1118052" y="115569"/>
                </a:lnTo>
                <a:lnTo>
                  <a:pt x="1105886" y="115569"/>
                </a:lnTo>
                <a:lnTo>
                  <a:pt x="1106076" y="116840"/>
                </a:lnTo>
                <a:close/>
              </a:path>
              <a:path w="1129029" h="289559">
                <a:moveTo>
                  <a:pt x="22373" y="116840"/>
                </a:moveTo>
                <a:lnTo>
                  <a:pt x="22563" y="115569"/>
                </a:lnTo>
                <a:lnTo>
                  <a:pt x="23469" y="115569"/>
                </a:lnTo>
                <a:lnTo>
                  <a:pt x="22373" y="116840"/>
                </a:lnTo>
                <a:close/>
              </a:path>
              <a:path w="1129029" h="289559">
                <a:moveTo>
                  <a:pt x="1111296" y="123190"/>
                </a:moveTo>
                <a:lnTo>
                  <a:pt x="1108667" y="119380"/>
                </a:lnTo>
                <a:lnTo>
                  <a:pt x="1108858" y="119380"/>
                </a:lnTo>
                <a:lnTo>
                  <a:pt x="1105886" y="115569"/>
                </a:lnTo>
                <a:lnTo>
                  <a:pt x="1118052" y="115569"/>
                </a:lnTo>
                <a:lnTo>
                  <a:pt x="1119056" y="116840"/>
                </a:lnTo>
                <a:lnTo>
                  <a:pt x="1121532" y="120650"/>
                </a:lnTo>
                <a:lnTo>
                  <a:pt x="1122184" y="121919"/>
                </a:lnTo>
                <a:lnTo>
                  <a:pt x="1111106" y="121919"/>
                </a:lnTo>
                <a:lnTo>
                  <a:pt x="1111296" y="123190"/>
                </a:lnTo>
                <a:close/>
              </a:path>
              <a:path w="1129029" h="289559">
                <a:moveTo>
                  <a:pt x="17153" y="123190"/>
                </a:moveTo>
                <a:lnTo>
                  <a:pt x="17343" y="121919"/>
                </a:lnTo>
                <a:lnTo>
                  <a:pt x="18029" y="121919"/>
                </a:lnTo>
                <a:lnTo>
                  <a:pt x="17153" y="123190"/>
                </a:lnTo>
                <a:close/>
              </a:path>
              <a:path w="1129029" h="289559">
                <a:moveTo>
                  <a:pt x="1115157" y="129540"/>
                </a:moveTo>
                <a:lnTo>
                  <a:pt x="1113214" y="125730"/>
                </a:lnTo>
                <a:lnTo>
                  <a:pt x="1113392" y="125730"/>
                </a:lnTo>
                <a:lnTo>
                  <a:pt x="1111106" y="121919"/>
                </a:lnTo>
                <a:lnTo>
                  <a:pt x="1122184" y="121919"/>
                </a:lnTo>
                <a:lnTo>
                  <a:pt x="1123488" y="124459"/>
                </a:lnTo>
                <a:lnTo>
                  <a:pt x="1125266" y="128269"/>
                </a:lnTo>
                <a:lnTo>
                  <a:pt x="1114992" y="128269"/>
                </a:lnTo>
                <a:lnTo>
                  <a:pt x="1115157" y="129540"/>
                </a:lnTo>
                <a:close/>
              </a:path>
              <a:path w="1129029" h="289559">
                <a:moveTo>
                  <a:pt x="11857" y="132080"/>
                </a:moveTo>
                <a:lnTo>
                  <a:pt x="1773" y="132080"/>
                </a:lnTo>
                <a:lnTo>
                  <a:pt x="3031" y="128269"/>
                </a:lnTo>
                <a:lnTo>
                  <a:pt x="13457" y="128269"/>
                </a:lnTo>
                <a:lnTo>
                  <a:pt x="11857" y="132080"/>
                </a:lnTo>
                <a:close/>
              </a:path>
              <a:path w="1129029" h="289559">
                <a:moveTo>
                  <a:pt x="1126676" y="132080"/>
                </a:moveTo>
                <a:lnTo>
                  <a:pt x="1116592" y="132080"/>
                </a:lnTo>
                <a:lnTo>
                  <a:pt x="1114992" y="128269"/>
                </a:lnTo>
                <a:lnTo>
                  <a:pt x="1125418" y="128269"/>
                </a:lnTo>
                <a:lnTo>
                  <a:pt x="1126676" y="132080"/>
                </a:lnTo>
                <a:close/>
              </a:path>
              <a:path w="1129029" h="289559">
                <a:moveTo>
                  <a:pt x="9571" y="148590"/>
                </a:moveTo>
                <a:lnTo>
                  <a:pt x="59" y="148590"/>
                </a:lnTo>
                <a:lnTo>
                  <a:pt x="0" y="142240"/>
                </a:lnTo>
                <a:lnTo>
                  <a:pt x="110" y="139700"/>
                </a:lnTo>
                <a:lnTo>
                  <a:pt x="656" y="137159"/>
                </a:lnTo>
                <a:lnTo>
                  <a:pt x="745" y="135890"/>
                </a:lnTo>
                <a:lnTo>
                  <a:pt x="1646" y="132080"/>
                </a:lnTo>
                <a:lnTo>
                  <a:pt x="12009" y="132080"/>
                </a:lnTo>
                <a:lnTo>
                  <a:pt x="11171" y="134619"/>
                </a:lnTo>
                <a:lnTo>
                  <a:pt x="10879" y="134619"/>
                </a:lnTo>
                <a:lnTo>
                  <a:pt x="9977" y="138430"/>
                </a:lnTo>
                <a:lnTo>
                  <a:pt x="9702" y="140969"/>
                </a:lnTo>
                <a:lnTo>
                  <a:pt x="9571" y="140969"/>
                </a:lnTo>
                <a:lnTo>
                  <a:pt x="9512" y="142240"/>
                </a:lnTo>
                <a:lnTo>
                  <a:pt x="9571" y="148590"/>
                </a:lnTo>
                <a:close/>
              </a:path>
              <a:path w="1129029" h="289559">
                <a:moveTo>
                  <a:pt x="1117697" y="135890"/>
                </a:moveTo>
                <a:lnTo>
                  <a:pt x="1116440" y="132080"/>
                </a:lnTo>
                <a:lnTo>
                  <a:pt x="1126803" y="132080"/>
                </a:lnTo>
                <a:lnTo>
                  <a:pt x="1127404" y="134619"/>
                </a:lnTo>
                <a:lnTo>
                  <a:pt x="1117570" y="134619"/>
                </a:lnTo>
                <a:lnTo>
                  <a:pt x="1117697" y="135890"/>
                </a:lnTo>
                <a:close/>
              </a:path>
              <a:path w="1129029" h="289559">
                <a:moveTo>
                  <a:pt x="10752" y="135890"/>
                </a:moveTo>
                <a:lnTo>
                  <a:pt x="10879" y="134619"/>
                </a:lnTo>
                <a:lnTo>
                  <a:pt x="11171" y="134619"/>
                </a:lnTo>
                <a:lnTo>
                  <a:pt x="10752" y="135890"/>
                </a:lnTo>
                <a:close/>
              </a:path>
              <a:path w="1129029" h="289559">
                <a:moveTo>
                  <a:pt x="1118929" y="142240"/>
                </a:moveTo>
                <a:lnTo>
                  <a:pt x="1118383" y="138430"/>
                </a:lnTo>
                <a:lnTo>
                  <a:pt x="1117570" y="134619"/>
                </a:lnTo>
                <a:lnTo>
                  <a:pt x="1127404" y="134619"/>
                </a:lnTo>
                <a:lnTo>
                  <a:pt x="1127704" y="135890"/>
                </a:lnTo>
                <a:lnTo>
                  <a:pt x="1127793" y="137159"/>
                </a:lnTo>
                <a:lnTo>
                  <a:pt x="1128339" y="139700"/>
                </a:lnTo>
                <a:lnTo>
                  <a:pt x="1128400" y="140969"/>
                </a:lnTo>
                <a:lnTo>
                  <a:pt x="1118878" y="140969"/>
                </a:lnTo>
                <a:lnTo>
                  <a:pt x="1118929" y="142240"/>
                </a:lnTo>
                <a:close/>
              </a:path>
              <a:path w="1129029" h="289559">
                <a:moveTo>
                  <a:pt x="9520" y="142240"/>
                </a:moveTo>
                <a:lnTo>
                  <a:pt x="9571" y="140969"/>
                </a:lnTo>
                <a:lnTo>
                  <a:pt x="9702" y="140969"/>
                </a:lnTo>
                <a:lnTo>
                  <a:pt x="9520" y="142240"/>
                </a:lnTo>
                <a:close/>
              </a:path>
              <a:path w="1129029" h="289559">
                <a:moveTo>
                  <a:pt x="1128390" y="148590"/>
                </a:moveTo>
                <a:lnTo>
                  <a:pt x="1118878" y="148590"/>
                </a:lnTo>
                <a:lnTo>
                  <a:pt x="1118941" y="142240"/>
                </a:lnTo>
                <a:lnTo>
                  <a:pt x="1118878" y="140969"/>
                </a:lnTo>
                <a:lnTo>
                  <a:pt x="1128400" y="140969"/>
                </a:lnTo>
                <a:lnTo>
                  <a:pt x="1128460" y="142240"/>
                </a:lnTo>
                <a:lnTo>
                  <a:pt x="1128390" y="148590"/>
                </a:lnTo>
                <a:close/>
              </a:path>
              <a:path w="1129029" h="289559">
                <a:moveTo>
                  <a:pt x="621597" y="289559"/>
                </a:moveTo>
                <a:lnTo>
                  <a:pt x="506916" y="289559"/>
                </a:lnTo>
                <a:lnTo>
                  <a:pt x="424099" y="285750"/>
                </a:lnTo>
                <a:lnTo>
                  <a:pt x="397416" y="283209"/>
                </a:lnTo>
                <a:lnTo>
                  <a:pt x="371419" y="281940"/>
                </a:lnTo>
                <a:lnTo>
                  <a:pt x="345867" y="279400"/>
                </a:lnTo>
                <a:lnTo>
                  <a:pt x="321013" y="275590"/>
                </a:lnTo>
                <a:lnTo>
                  <a:pt x="296807" y="273050"/>
                </a:lnTo>
                <a:lnTo>
                  <a:pt x="273299" y="269240"/>
                </a:lnTo>
                <a:lnTo>
                  <a:pt x="207259" y="257809"/>
                </a:lnTo>
                <a:lnTo>
                  <a:pt x="186863" y="252730"/>
                </a:lnTo>
                <a:lnTo>
                  <a:pt x="167318" y="248919"/>
                </a:lnTo>
                <a:lnTo>
                  <a:pt x="148674" y="243840"/>
                </a:lnTo>
                <a:lnTo>
                  <a:pt x="130970" y="238759"/>
                </a:lnTo>
                <a:lnTo>
                  <a:pt x="114219" y="233680"/>
                </a:lnTo>
                <a:lnTo>
                  <a:pt x="98458" y="227330"/>
                </a:lnTo>
                <a:lnTo>
                  <a:pt x="83739" y="222250"/>
                </a:lnTo>
                <a:lnTo>
                  <a:pt x="70125" y="215900"/>
                </a:lnTo>
                <a:lnTo>
                  <a:pt x="63698" y="213359"/>
                </a:lnTo>
                <a:lnTo>
                  <a:pt x="57552" y="209550"/>
                </a:lnTo>
                <a:lnTo>
                  <a:pt x="51697" y="207009"/>
                </a:lnTo>
                <a:lnTo>
                  <a:pt x="46109" y="203200"/>
                </a:lnTo>
                <a:lnTo>
                  <a:pt x="40826" y="200659"/>
                </a:lnTo>
                <a:lnTo>
                  <a:pt x="35822" y="196850"/>
                </a:lnTo>
                <a:lnTo>
                  <a:pt x="31123" y="193040"/>
                </a:lnTo>
                <a:lnTo>
                  <a:pt x="26716" y="190500"/>
                </a:lnTo>
                <a:lnTo>
                  <a:pt x="22627" y="186690"/>
                </a:lnTo>
                <a:lnTo>
                  <a:pt x="18829" y="182880"/>
                </a:lnTo>
                <a:lnTo>
                  <a:pt x="15540" y="179069"/>
                </a:lnTo>
                <a:lnTo>
                  <a:pt x="12403" y="176530"/>
                </a:lnTo>
                <a:lnTo>
                  <a:pt x="3031" y="160019"/>
                </a:lnTo>
                <a:lnTo>
                  <a:pt x="1773" y="157480"/>
                </a:lnTo>
                <a:lnTo>
                  <a:pt x="1646" y="156209"/>
                </a:lnTo>
                <a:lnTo>
                  <a:pt x="745" y="152400"/>
                </a:lnTo>
                <a:lnTo>
                  <a:pt x="110" y="148590"/>
                </a:lnTo>
                <a:lnTo>
                  <a:pt x="9571" y="148590"/>
                </a:lnTo>
                <a:lnTo>
                  <a:pt x="9520" y="147319"/>
                </a:lnTo>
                <a:lnTo>
                  <a:pt x="10066" y="151130"/>
                </a:lnTo>
                <a:lnTo>
                  <a:pt x="10879" y="153669"/>
                </a:lnTo>
                <a:lnTo>
                  <a:pt x="12009" y="157480"/>
                </a:lnTo>
                <a:lnTo>
                  <a:pt x="11857" y="157480"/>
                </a:lnTo>
                <a:lnTo>
                  <a:pt x="13457" y="160019"/>
                </a:lnTo>
                <a:lnTo>
                  <a:pt x="13292" y="160019"/>
                </a:lnTo>
                <a:lnTo>
                  <a:pt x="15235" y="163830"/>
                </a:lnTo>
                <a:lnTo>
                  <a:pt x="15057" y="163830"/>
                </a:lnTo>
                <a:lnTo>
                  <a:pt x="17343" y="166369"/>
                </a:lnTo>
                <a:lnTo>
                  <a:pt x="17153" y="166369"/>
                </a:lnTo>
                <a:lnTo>
                  <a:pt x="19782" y="170180"/>
                </a:lnTo>
                <a:lnTo>
                  <a:pt x="19604" y="170180"/>
                </a:lnTo>
                <a:lnTo>
                  <a:pt x="22563" y="172719"/>
                </a:lnTo>
                <a:lnTo>
                  <a:pt x="22373" y="172719"/>
                </a:lnTo>
                <a:lnTo>
                  <a:pt x="25662" y="176530"/>
                </a:lnTo>
                <a:lnTo>
                  <a:pt x="25484" y="176530"/>
                </a:lnTo>
                <a:lnTo>
                  <a:pt x="29104" y="179069"/>
                </a:lnTo>
                <a:lnTo>
                  <a:pt x="28926" y="179069"/>
                </a:lnTo>
                <a:lnTo>
                  <a:pt x="32863" y="182880"/>
                </a:lnTo>
                <a:lnTo>
                  <a:pt x="32698" y="182880"/>
                </a:lnTo>
                <a:lnTo>
                  <a:pt x="36952" y="185419"/>
                </a:lnTo>
                <a:lnTo>
                  <a:pt x="36800" y="185419"/>
                </a:lnTo>
                <a:lnTo>
                  <a:pt x="41346" y="189230"/>
                </a:lnTo>
                <a:lnTo>
                  <a:pt x="41207" y="189230"/>
                </a:lnTo>
                <a:lnTo>
                  <a:pt x="46071" y="191769"/>
                </a:lnTo>
                <a:lnTo>
                  <a:pt x="51100" y="195580"/>
                </a:lnTo>
                <a:lnTo>
                  <a:pt x="56434" y="198119"/>
                </a:lnTo>
                <a:lnTo>
                  <a:pt x="62073" y="201930"/>
                </a:lnTo>
                <a:lnTo>
                  <a:pt x="63974" y="201930"/>
                </a:lnTo>
                <a:lnTo>
                  <a:pt x="68004" y="204469"/>
                </a:lnTo>
                <a:lnTo>
                  <a:pt x="74214" y="207009"/>
                </a:lnTo>
                <a:lnTo>
                  <a:pt x="74074" y="207009"/>
                </a:lnTo>
                <a:lnTo>
                  <a:pt x="87549" y="213359"/>
                </a:lnTo>
                <a:lnTo>
                  <a:pt x="87384" y="213359"/>
                </a:lnTo>
                <a:lnTo>
                  <a:pt x="101938" y="218440"/>
                </a:lnTo>
                <a:lnTo>
                  <a:pt x="101786" y="218440"/>
                </a:lnTo>
                <a:lnTo>
                  <a:pt x="117394" y="224790"/>
                </a:lnTo>
                <a:lnTo>
                  <a:pt x="120577" y="224790"/>
                </a:lnTo>
                <a:lnTo>
                  <a:pt x="133866" y="229869"/>
                </a:lnTo>
                <a:lnTo>
                  <a:pt x="151328" y="234950"/>
                </a:lnTo>
                <a:lnTo>
                  <a:pt x="169743" y="238759"/>
                </a:lnTo>
                <a:lnTo>
                  <a:pt x="189073" y="243840"/>
                </a:lnTo>
                <a:lnTo>
                  <a:pt x="209279" y="248919"/>
                </a:lnTo>
                <a:lnTo>
                  <a:pt x="230335" y="252730"/>
                </a:lnTo>
                <a:lnTo>
                  <a:pt x="252192" y="256540"/>
                </a:lnTo>
                <a:lnTo>
                  <a:pt x="274811" y="260350"/>
                </a:lnTo>
                <a:lnTo>
                  <a:pt x="298166" y="262890"/>
                </a:lnTo>
                <a:lnTo>
                  <a:pt x="322220" y="266700"/>
                </a:lnTo>
                <a:lnTo>
                  <a:pt x="346947" y="269240"/>
                </a:lnTo>
                <a:lnTo>
                  <a:pt x="372283" y="271780"/>
                </a:lnTo>
                <a:lnTo>
                  <a:pt x="398216" y="274319"/>
                </a:lnTo>
                <a:lnTo>
                  <a:pt x="424709" y="275590"/>
                </a:lnTo>
                <a:lnTo>
                  <a:pt x="451722" y="278130"/>
                </a:lnTo>
                <a:lnTo>
                  <a:pt x="479154" y="278130"/>
                </a:lnTo>
                <a:lnTo>
                  <a:pt x="507157" y="279400"/>
                </a:lnTo>
                <a:lnTo>
                  <a:pt x="535516" y="280669"/>
                </a:lnTo>
                <a:lnTo>
                  <a:pt x="769812" y="280669"/>
                </a:lnTo>
                <a:lnTo>
                  <a:pt x="757106" y="281940"/>
                </a:lnTo>
                <a:lnTo>
                  <a:pt x="730969" y="283209"/>
                </a:lnTo>
                <a:lnTo>
                  <a:pt x="704413" y="285750"/>
                </a:lnTo>
                <a:lnTo>
                  <a:pt x="621597" y="289559"/>
                </a:lnTo>
                <a:close/>
              </a:path>
              <a:path w="1129029" h="289559">
                <a:moveTo>
                  <a:pt x="1084855" y="201930"/>
                </a:moveTo>
                <a:lnTo>
                  <a:pt x="1066376" y="201930"/>
                </a:lnTo>
                <a:lnTo>
                  <a:pt x="1072129" y="198119"/>
                </a:lnTo>
                <a:lnTo>
                  <a:pt x="1077476" y="195580"/>
                </a:lnTo>
                <a:lnTo>
                  <a:pt x="1082505" y="191769"/>
                </a:lnTo>
                <a:lnTo>
                  <a:pt x="1087242" y="189230"/>
                </a:lnTo>
                <a:lnTo>
                  <a:pt x="1087103" y="189230"/>
                </a:lnTo>
                <a:lnTo>
                  <a:pt x="1091649" y="185419"/>
                </a:lnTo>
                <a:lnTo>
                  <a:pt x="1091509" y="185419"/>
                </a:lnTo>
                <a:lnTo>
                  <a:pt x="1095751" y="182880"/>
                </a:lnTo>
                <a:lnTo>
                  <a:pt x="1095586" y="182880"/>
                </a:lnTo>
                <a:lnTo>
                  <a:pt x="1099523" y="179069"/>
                </a:lnTo>
                <a:lnTo>
                  <a:pt x="1099345" y="179069"/>
                </a:lnTo>
                <a:lnTo>
                  <a:pt x="1102965" y="176530"/>
                </a:lnTo>
                <a:lnTo>
                  <a:pt x="1102787" y="176530"/>
                </a:lnTo>
                <a:lnTo>
                  <a:pt x="1106076" y="172719"/>
                </a:lnTo>
                <a:lnTo>
                  <a:pt x="1105886" y="172719"/>
                </a:lnTo>
                <a:lnTo>
                  <a:pt x="1108858" y="170180"/>
                </a:lnTo>
                <a:lnTo>
                  <a:pt x="1108667" y="170180"/>
                </a:lnTo>
                <a:lnTo>
                  <a:pt x="1111296" y="166369"/>
                </a:lnTo>
                <a:lnTo>
                  <a:pt x="1111106" y="166369"/>
                </a:lnTo>
                <a:lnTo>
                  <a:pt x="1113392" y="163830"/>
                </a:lnTo>
                <a:lnTo>
                  <a:pt x="1113214" y="163830"/>
                </a:lnTo>
                <a:lnTo>
                  <a:pt x="1115157" y="160019"/>
                </a:lnTo>
                <a:lnTo>
                  <a:pt x="1114992" y="160019"/>
                </a:lnTo>
                <a:lnTo>
                  <a:pt x="1116592" y="157480"/>
                </a:lnTo>
                <a:lnTo>
                  <a:pt x="1116440" y="157480"/>
                </a:lnTo>
                <a:lnTo>
                  <a:pt x="1117697" y="153669"/>
                </a:lnTo>
                <a:lnTo>
                  <a:pt x="1118472" y="151130"/>
                </a:lnTo>
                <a:lnTo>
                  <a:pt x="1118929" y="147319"/>
                </a:lnTo>
                <a:lnTo>
                  <a:pt x="1118878" y="148590"/>
                </a:lnTo>
                <a:lnTo>
                  <a:pt x="1128339" y="148590"/>
                </a:lnTo>
                <a:lnTo>
                  <a:pt x="1127793" y="152400"/>
                </a:lnTo>
                <a:lnTo>
                  <a:pt x="1126803" y="156209"/>
                </a:lnTo>
                <a:lnTo>
                  <a:pt x="1126676" y="157480"/>
                </a:lnTo>
                <a:lnTo>
                  <a:pt x="1125418" y="160019"/>
                </a:lnTo>
                <a:lnTo>
                  <a:pt x="1125266" y="161290"/>
                </a:lnTo>
                <a:lnTo>
                  <a:pt x="1112909" y="179069"/>
                </a:lnTo>
                <a:lnTo>
                  <a:pt x="1109442" y="182880"/>
                </a:lnTo>
                <a:lnTo>
                  <a:pt x="1105657" y="186690"/>
                </a:lnTo>
                <a:lnTo>
                  <a:pt x="1101568" y="190500"/>
                </a:lnTo>
                <a:lnTo>
                  <a:pt x="1097186" y="193040"/>
                </a:lnTo>
                <a:lnTo>
                  <a:pt x="1092487" y="196850"/>
                </a:lnTo>
                <a:lnTo>
                  <a:pt x="1087496" y="200659"/>
                </a:lnTo>
                <a:lnTo>
                  <a:pt x="1084855" y="201930"/>
                </a:lnTo>
                <a:close/>
              </a:path>
              <a:path w="1129029" h="289559">
                <a:moveTo>
                  <a:pt x="63974" y="201930"/>
                </a:moveTo>
                <a:lnTo>
                  <a:pt x="62073" y="201930"/>
                </a:lnTo>
                <a:lnTo>
                  <a:pt x="61959" y="200659"/>
                </a:lnTo>
                <a:lnTo>
                  <a:pt x="63974" y="201930"/>
                </a:lnTo>
                <a:close/>
              </a:path>
              <a:path w="1129029" h="289559">
                <a:moveTo>
                  <a:pt x="1037192" y="224790"/>
                </a:moveTo>
                <a:lnTo>
                  <a:pt x="1011068" y="224790"/>
                </a:lnTo>
                <a:lnTo>
                  <a:pt x="1026663" y="218440"/>
                </a:lnTo>
                <a:lnTo>
                  <a:pt x="1026511" y="218440"/>
                </a:lnTo>
                <a:lnTo>
                  <a:pt x="1041065" y="213359"/>
                </a:lnTo>
                <a:lnTo>
                  <a:pt x="1040900" y="213359"/>
                </a:lnTo>
                <a:lnTo>
                  <a:pt x="1054375" y="207009"/>
                </a:lnTo>
                <a:lnTo>
                  <a:pt x="1054235" y="207009"/>
                </a:lnTo>
                <a:lnTo>
                  <a:pt x="1060547" y="204469"/>
                </a:lnTo>
                <a:lnTo>
                  <a:pt x="1066490" y="200659"/>
                </a:lnTo>
                <a:lnTo>
                  <a:pt x="1066376" y="201930"/>
                </a:lnTo>
                <a:lnTo>
                  <a:pt x="1084855" y="201930"/>
                </a:lnTo>
                <a:lnTo>
                  <a:pt x="1082213" y="203200"/>
                </a:lnTo>
                <a:lnTo>
                  <a:pt x="1076638" y="207009"/>
                </a:lnTo>
                <a:lnTo>
                  <a:pt x="1070783" y="209550"/>
                </a:lnTo>
                <a:lnTo>
                  <a:pt x="1064649" y="213359"/>
                </a:lnTo>
                <a:lnTo>
                  <a:pt x="1058185" y="215900"/>
                </a:lnTo>
                <a:lnTo>
                  <a:pt x="1044545" y="222250"/>
                </a:lnTo>
                <a:lnTo>
                  <a:pt x="1037192" y="224790"/>
                </a:lnTo>
                <a:close/>
              </a:path>
              <a:path w="1129029" h="289559">
                <a:moveTo>
                  <a:pt x="120577" y="224790"/>
                </a:moveTo>
                <a:lnTo>
                  <a:pt x="117394" y="224790"/>
                </a:lnTo>
                <a:lnTo>
                  <a:pt x="117254" y="223519"/>
                </a:lnTo>
                <a:lnTo>
                  <a:pt x="120577" y="224790"/>
                </a:lnTo>
                <a:close/>
              </a:path>
              <a:path w="1129029" h="289559">
                <a:moveTo>
                  <a:pt x="769812" y="280669"/>
                </a:moveTo>
                <a:lnTo>
                  <a:pt x="592933" y="280669"/>
                </a:lnTo>
                <a:lnTo>
                  <a:pt x="621355" y="279400"/>
                </a:lnTo>
                <a:lnTo>
                  <a:pt x="649295" y="278130"/>
                </a:lnTo>
                <a:lnTo>
                  <a:pt x="676727" y="278130"/>
                </a:lnTo>
                <a:lnTo>
                  <a:pt x="703804" y="275590"/>
                </a:lnTo>
                <a:lnTo>
                  <a:pt x="730296" y="274319"/>
                </a:lnTo>
                <a:lnTo>
                  <a:pt x="756229" y="271780"/>
                </a:lnTo>
                <a:lnTo>
                  <a:pt x="781579" y="269240"/>
                </a:lnTo>
                <a:lnTo>
                  <a:pt x="806293" y="266700"/>
                </a:lnTo>
                <a:lnTo>
                  <a:pt x="830359" y="262890"/>
                </a:lnTo>
                <a:lnTo>
                  <a:pt x="853715" y="260350"/>
                </a:lnTo>
                <a:lnTo>
                  <a:pt x="876346" y="256540"/>
                </a:lnTo>
                <a:lnTo>
                  <a:pt x="898203" y="252730"/>
                </a:lnTo>
                <a:lnTo>
                  <a:pt x="919259" y="248919"/>
                </a:lnTo>
                <a:lnTo>
                  <a:pt x="939465" y="243840"/>
                </a:lnTo>
                <a:lnTo>
                  <a:pt x="958807" y="238759"/>
                </a:lnTo>
                <a:lnTo>
                  <a:pt x="977235" y="234950"/>
                </a:lnTo>
                <a:lnTo>
                  <a:pt x="994710" y="229869"/>
                </a:lnTo>
                <a:lnTo>
                  <a:pt x="1011195" y="223519"/>
                </a:lnTo>
                <a:lnTo>
                  <a:pt x="1011068" y="224790"/>
                </a:lnTo>
                <a:lnTo>
                  <a:pt x="1037192" y="224790"/>
                </a:lnTo>
                <a:lnTo>
                  <a:pt x="1029838" y="227330"/>
                </a:lnTo>
                <a:lnTo>
                  <a:pt x="1014103" y="233680"/>
                </a:lnTo>
                <a:lnTo>
                  <a:pt x="997364" y="238759"/>
                </a:lnTo>
                <a:lnTo>
                  <a:pt x="979661" y="243840"/>
                </a:lnTo>
                <a:lnTo>
                  <a:pt x="961030" y="248919"/>
                </a:lnTo>
                <a:lnTo>
                  <a:pt x="941497" y="252730"/>
                </a:lnTo>
                <a:lnTo>
                  <a:pt x="921101" y="257809"/>
                </a:lnTo>
                <a:lnTo>
                  <a:pt x="855074" y="269240"/>
                </a:lnTo>
                <a:lnTo>
                  <a:pt x="831566" y="273050"/>
                </a:lnTo>
                <a:lnTo>
                  <a:pt x="807372" y="275590"/>
                </a:lnTo>
                <a:lnTo>
                  <a:pt x="782518" y="279400"/>
                </a:lnTo>
                <a:lnTo>
                  <a:pt x="769812" y="28066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61237" y="3125787"/>
            <a:ext cx="1096962" cy="173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56487" y="3121113"/>
            <a:ext cx="1106805" cy="181610"/>
          </a:xfrm>
          <a:custGeom>
            <a:avLst/>
            <a:gdLst/>
            <a:ahLst/>
            <a:cxnLst/>
            <a:rect l="l" t="t" r="r" b="b"/>
            <a:pathLst>
              <a:path w="1106804" h="181610">
                <a:moveTo>
                  <a:pt x="9499" y="140474"/>
                </a:moveTo>
                <a:lnTo>
                  <a:pt x="0" y="139725"/>
                </a:lnTo>
                <a:lnTo>
                  <a:pt x="330" y="135762"/>
                </a:lnTo>
                <a:lnTo>
                  <a:pt x="965" y="132283"/>
                </a:lnTo>
                <a:lnTo>
                  <a:pt x="18503" y="103758"/>
                </a:lnTo>
                <a:lnTo>
                  <a:pt x="25222" y="110515"/>
                </a:lnTo>
                <a:lnTo>
                  <a:pt x="22866" y="112864"/>
                </a:lnTo>
                <a:lnTo>
                  <a:pt x="20085" y="115963"/>
                </a:lnTo>
                <a:lnTo>
                  <a:pt x="17826" y="118808"/>
                </a:lnTo>
                <a:lnTo>
                  <a:pt x="15613" y="121978"/>
                </a:lnTo>
                <a:lnTo>
                  <a:pt x="13885" y="124917"/>
                </a:lnTo>
                <a:lnTo>
                  <a:pt x="12402" y="127939"/>
                </a:lnTo>
                <a:lnTo>
                  <a:pt x="11218" y="130962"/>
                </a:lnTo>
                <a:lnTo>
                  <a:pt x="10363" y="133959"/>
                </a:lnTo>
                <a:lnTo>
                  <a:pt x="9799" y="136969"/>
                </a:lnTo>
                <a:lnTo>
                  <a:pt x="9499" y="140474"/>
                </a:lnTo>
                <a:close/>
              </a:path>
              <a:path w="1106804" h="181610">
                <a:moveTo>
                  <a:pt x="22921" y="112804"/>
                </a:moveTo>
                <a:lnTo>
                  <a:pt x="23037" y="112674"/>
                </a:lnTo>
                <a:lnTo>
                  <a:pt x="22921" y="112804"/>
                </a:lnTo>
                <a:close/>
              </a:path>
              <a:path w="1106804" h="181610">
                <a:moveTo>
                  <a:pt x="22866" y="112864"/>
                </a:moveTo>
                <a:close/>
              </a:path>
              <a:path w="1106804" h="181610">
                <a:moveTo>
                  <a:pt x="20133" y="115903"/>
                </a:moveTo>
                <a:lnTo>
                  <a:pt x="20256" y="115747"/>
                </a:lnTo>
                <a:lnTo>
                  <a:pt x="20133" y="115903"/>
                </a:lnTo>
                <a:close/>
              </a:path>
              <a:path w="1106804" h="181610">
                <a:moveTo>
                  <a:pt x="20085" y="115963"/>
                </a:moveTo>
                <a:close/>
              </a:path>
              <a:path w="1106804" h="181610">
                <a:moveTo>
                  <a:pt x="17665" y="119011"/>
                </a:moveTo>
                <a:lnTo>
                  <a:pt x="17805" y="118808"/>
                </a:lnTo>
                <a:lnTo>
                  <a:pt x="17665" y="119011"/>
                </a:lnTo>
                <a:close/>
              </a:path>
              <a:path w="1106804" h="181610">
                <a:moveTo>
                  <a:pt x="17621" y="119075"/>
                </a:moveTo>
                <a:close/>
              </a:path>
              <a:path w="1106804" h="181610">
                <a:moveTo>
                  <a:pt x="15619" y="121978"/>
                </a:moveTo>
                <a:close/>
              </a:path>
              <a:path w="1106804" h="181610">
                <a:moveTo>
                  <a:pt x="15512" y="122161"/>
                </a:moveTo>
                <a:lnTo>
                  <a:pt x="15619" y="121978"/>
                </a:lnTo>
                <a:lnTo>
                  <a:pt x="15512" y="122161"/>
                </a:lnTo>
                <a:close/>
              </a:path>
              <a:path w="1106804" h="181610">
                <a:moveTo>
                  <a:pt x="13789" y="125079"/>
                </a:moveTo>
                <a:lnTo>
                  <a:pt x="13868" y="124917"/>
                </a:lnTo>
                <a:lnTo>
                  <a:pt x="13789" y="125079"/>
                </a:lnTo>
                <a:close/>
              </a:path>
              <a:path w="1106804" h="181610">
                <a:moveTo>
                  <a:pt x="13708" y="125247"/>
                </a:moveTo>
                <a:lnTo>
                  <a:pt x="13789" y="125079"/>
                </a:lnTo>
                <a:lnTo>
                  <a:pt x="13708" y="125247"/>
                </a:lnTo>
                <a:close/>
              </a:path>
              <a:path w="1106804" h="181610">
                <a:moveTo>
                  <a:pt x="12306" y="128137"/>
                </a:moveTo>
                <a:lnTo>
                  <a:pt x="12382" y="127939"/>
                </a:lnTo>
                <a:lnTo>
                  <a:pt x="12306" y="128137"/>
                </a:lnTo>
                <a:close/>
              </a:path>
              <a:path w="1106804" h="181610">
                <a:moveTo>
                  <a:pt x="12235" y="128320"/>
                </a:moveTo>
                <a:lnTo>
                  <a:pt x="12306" y="128137"/>
                </a:lnTo>
                <a:lnTo>
                  <a:pt x="12235" y="128320"/>
                </a:lnTo>
                <a:close/>
              </a:path>
              <a:path w="1106804" h="181610">
                <a:moveTo>
                  <a:pt x="11156" y="131121"/>
                </a:moveTo>
                <a:lnTo>
                  <a:pt x="11201" y="130962"/>
                </a:lnTo>
                <a:lnTo>
                  <a:pt x="11156" y="131121"/>
                </a:lnTo>
                <a:close/>
              </a:path>
              <a:path w="1106804" h="181610">
                <a:moveTo>
                  <a:pt x="11087" y="131368"/>
                </a:moveTo>
                <a:lnTo>
                  <a:pt x="11156" y="131121"/>
                </a:lnTo>
                <a:lnTo>
                  <a:pt x="11087" y="131368"/>
                </a:lnTo>
                <a:close/>
              </a:path>
              <a:path w="1106804" h="181610">
                <a:moveTo>
                  <a:pt x="10291" y="134219"/>
                </a:moveTo>
                <a:lnTo>
                  <a:pt x="10337" y="133959"/>
                </a:lnTo>
                <a:lnTo>
                  <a:pt x="10291" y="134219"/>
                </a:lnTo>
                <a:close/>
              </a:path>
              <a:path w="1106804" h="181610">
                <a:moveTo>
                  <a:pt x="10256" y="134416"/>
                </a:moveTo>
                <a:lnTo>
                  <a:pt x="10291" y="134219"/>
                </a:lnTo>
                <a:lnTo>
                  <a:pt x="10256" y="134416"/>
                </a:lnTo>
                <a:close/>
              </a:path>
              <a:path w="1106804" h="181610">
                <a:moveTo>
                  <a:pt x="9741" y="137292"/>
                </a:moveTo>
                <a:lnTo>
                  <a:pt x="9766" y="136969"/>
                </a:lnTo>
                <a:lnTo>
                  <a:pt x="9741" y="137292"/>
                </a:lnTo>
                <a:close/>
              </a:path>
              <a:path w="1106804" h="181610">
                <a:moveTo>
                  <a:pt x="9730" y="137439"/>
                </a:moveTo>
                <a:lnTo>
                  <a:pt x="9741" y="137292"/>
                </a:lnTo>
                <a:lnTo>
                  <a:pt x="9730" y="137439"/>
                </a:lnTo>
                <a:close/>
              </a:path>
              <a:path w="1106804" h="181610">
                <a:moveTo>
                  <a:pt x="47053" y="94005"/>
                </a:moveTo>
                <a:lnTo>
                  <a:pt x="42151" y="85839"/>
                </a:lnTo>
                <a:lnTo>
                  <a:pt x="46570" y="83197"/>
                </a:lnTo>
                <a:lnTo>
                  <a:pt x="52057" y="80111"/>
                </a:lnTo>
                <a:lnTo>
                  <a:pt x="57886" y="77050"/>
                </a:lnTo>
                <a:lnTo>
                  <a:pt x="70053" y="71208"/>
                </a:lnTo>
                <a:lnTo>
                  <a:pt x="76695" y="68364"/>
                </a:lnTo>
                <a:lnTo>
                  <a:pt x="80441" y="77127"/>
                </a:lnTo>
                <a:lnTo>
                  <a:pt x="73990" y="79882"/>
                </a:lnTo>
                <a:lnTo>
                  <a:pt x="62001" y="85636"/>
                </a:lnTo>
                <a:lnTo>
                  <a:pt x="56491" y="88544"/>
                </a:lnTo>
                <a:lnTo>
                  <a:pt x="51219" y="91503"/>
                </a:lnTo>
                <a:lnTo>
                  <a:pt x="47053" y="94005"/>
                </a:lnTo>
                <a:close/>
              </a:path>
              <a:path w="1106804" h="181610">
                <a:moveTo>
                  <a:pt x="74163" y="79809"/>
                </a:moveTo>
                <a:close/>
              </a:path>
              <a:path w="1106804" h="181610">
                <a:moveTo>
                  <a:pt x="74008" y="79882"/>
                </a:moveTo>
                <a:lnTo>
                  <a:pt x="74163" y="79809"/>
                </a:lnTo>
                <a:lnTo>
                  <a:pt x="74008" y="79882"/>
                </a:lnTo>
                <a:close/>
              </a:path>
              <a:path w="1106804" h="181610">
                <a:moveTo>
                  <a:pt x="62021" y="85636"/>
                </a:moveTo>
                <a:lnTo>
                  <a:pt x="62166" y="85559"/>
                </a:lnTo>
                <a:lnTo>
                  <a:pt x="62021" y="85636"/>
                </a:lnTo>
                <a:close/>
              </a:path>
              <a:path w="1106804" h="181610">
                <a:moveTo>
                  <a:pt x="56502" y="88544"/>
                </a:moveTo>
                <a:close/>
              </a:path>
              <a:path w="1106804" h="181610">
                <a:moveTo>
                  <a:pt x="51231" y="91503"/>
                </a:moveTo>
                <a:lnTo>
                  <a:pt x="51367" y="91427"/>
                </a:lnTo>
                <a:lnTo>
                  <a:pt x="51231" y="91503"/>
                </a:lnTo>
                <a:close/>
              </a:path>
              <a:path w="1106804" h="181610">
                <a:moveTo>
                  <a:pt x="106768" y="66916"/>
                </a:moveTo>
                <a:lnTo>
                  <a:pt x="103644" y="57924"/>
                </a:lnTo>
                <a:lnTo>
                  <a:pt x="113538" y="54495"/>
                </a:lnTo>
                <a:lnTo>
                  <a:pt x="129946" y="49339"/>
                </a:lnTo>
                <a:lnTo>
                  <a:pt x="140233" y="46405"/>
                </a:lnTo>
                <a:lnTo>
                  <a:pt x="142849" y="55562"/>
                </a:lnTo>
                <a:lnTo>
                  <a:pt x="132555" y="58496"/>
                </a:lnTo>
                <a:lnTo>
                  <a:pt x="116412" y="63576"/>
                </a:lnTo>
                <a:lnTo>
                  <a:pt x="106768" y="66916"/>
                </a:lnTo>
                <a:close/>
              </a:path>
              <a:path w="1106804" h="181610">
                <a:moveTo>
                  <a:pt x="132562" y="58496"/>
                </a:moveTo>
                <a:lnTo>
                  <a:pt x="132696" y="58458"/>
                </a:lnTo>
                <a:lnTo>
                  <a:pt x="132562" y="58496"/>
                </a:lnTo>
                <a:close/>
              </a:path>
              <a:path w="1106804" h="181610">
                <a:moveTo>
                  <a:pt x="116412" y="63576"/>
                </a:moveTo>
                <a:close/>
              </a:path>
              <a:path w="1106804" h="181610">
                <a:moveTo>
                  <a:pt x="170268" y="48348"/>
                </a:moveTo>
                <a:lnTo>
                  <a:pt x="168084" y="39077"/>
                </a:lnTo>
                <a:lnTo>
                  <a:pt x="184670" y="35166"/>
                </a:lnTo>
                <a:lnTo>
                  <a:pt x="205447" y="30733"/>
                </a:lnTo>
                <a:lnTo>
                  <a:pt x="207264" y="40081"/>
                </a:lnTo>
                <a:lnTo>
                  <a:pt x="206408" y="40246"/>
                </a:lnTo>
                <a:lnTo>
                  <a:pt x="186699" y="44475"/>
                </a:lnTo>
                <a:lnTo>
                  <a:pt x="170268" y="48348"/>
                </a:lnTo>
                <a:close/>
              </a:path>
              <a:path w="1106804" h="181610">
                <a:moveTo>
                  <a:pt x="206438" y="40246"/>
                </a:moveTo>
                <a:close/>
              </a:path>
              <a:path w="1106804" h="181610">
                <a:moveTo>
                  <a:pt x="186699" y="44475"/>
                </a:moveTo>
                <a:close/>
              </a:path>
              <a:path w="1106804" h="181610">
                <a:moveTo>
                  <a:pt x="235254" y="34798"/>
                </a:moveTo>
                <a:lnTo>
                  <a:pt x="233603" y="25412"/>
                </a:lnTo>
                <a:lnTo>
                  <a:pt x="246913" y="23075"/>
                </a:lnTo>
                <a:lnTo>
                  <a:pt x="269189" y="19545"/>
                </a:lnTo>
                <a:lnTo>
                  <a:pt x="271360" y="19240"/>
                </a:lnTo>
                <a:lnTo>
                  <a:pt x="272707" y="28663"/>
                </a:lnTo>
                <a:lnTo>
                  <a:pt x="270522" y="28968"/>
                </a:lnTo>
                <a:lnTo>
                  <a:pt x="248415" y="32486"/>
                </a:lnTo>
                <a:lnTo>
                  <a:pt x="235254" y="34798"/>
                </a:lnTo>
                <a:close/>
              </a:path>
              <a:path w="1106804" h="181610">
                <a:moveTo>
                  <a:pt x="248451" y="32480"/>
                </a:moveTo>
                <a:close/>
              </a:path>
              <a:path w="1106804" h="181610">
                <a:moveTo>
                  <a:pt x="248415" y="32486"/>
                </a:moveTo>
                <a:close/>
              </a:path>
              <a:path w="1106804" h="181610">
                <a:moveTo>
                  <a:pt x="300939" y="24764"/>
                </a:moveTo>
                <a:lnTo>
                  <a:pt x="299732" y="15316"/>
                </a:lnTo>
                <a:lnTo>
                  <a:pt x="315734" y="13284"/>
                </a:lnTo>
                <a:lnTo>
                  <a:pt x="337642" y="10833"/>
                </a:lnTo>
                <a:lnTo>
                  <a:pt x="338696" y="20307"/>
                </a:lnTo>
                <a:lnTo>
                  <a:pt x="316841" y="22745"/>
                </a:lnTo>
                <a:lnTo>
                  <a:pt x="300939" y="24764"/>
                </a:lnTo>
                <a:close/>
              </a:path>
              <a:path w="1106804" h="181610">
                <a:moveTo>
                  <a:pt x="316865" y="22745"/>
                </a:moveTo>
                <a:close/>
              </a:path>
              <a:path w="1106804" h="181610">
                <a:moveTo>
                  <a:pt x="367004" y="17525"/>
                </a:moveTo>
                <a:lnTo>
                  <a:pt x="366217" y="8026"/>
                </a:lnTo>
                <a:lnTo>
                  <a:pt x="390372" y="6007"/>
                </a:lnTo>
                <a:lnTo>
                  <a:pt x="404253" y="5029"/>
                </a:lnTo>
                <a:lnTo>
                  <a:pt x="404926" y="14528"/>
                </a:lnTo>
                <a:lnTo>
                  <a:pt x="391096" y="15506"/>
                </a:lnTo>
                <a:lnTo>
                  <a:pt x="367004" y="17525"/>
                </a:lnTo>
                <a:close/>
              </a:path>
              <a:path w="1106804" h="181610">
                <a:moveTo>
                  <a:pt x="433374" y="12750"/>
                </a:moveTo>
                <a:lnTo>
                  <a:pt x="432841" y="3238"/>
                </a:lnTo>
                <a:lnTo>
                  <a:pt x="442861" y="2667"/>
                </a:lnTo>
                <a:lnTo>
                  <a:pt x="469823" y="1473"/>
                </a:lnTo>
                <a:lnTo>
                  <a:pt x="471017" y="1435"/>
                </a:lnTo>
                <a:lnTo>
                  <a:pt x="471309" y="10960"/>
                </a:lnTo>
                <a:lnTo>
                  <a:pt x="470556" y="10985"/>
                </a:lnTo>
                <a:lnTo>
                  <a:pt x="470242" y="10985"/>
                </a:lnTo>
                <a:lnTo>
                  <a:pt x="443344" y="12179"/>
                </a:lnTo>
                <a:lnTo>
                  <a:pt x="433374" y="12750"/>
                </a:lnTo>
                <a:close/>
              </a:path>
              <a:path w="1106804" h="181610">
                <a:moveTo>
                  <a:pt x="470179" y="10998"/>
                </a:moveTo>
                <a:lnTo>
                  <a:pt x="470556" y="10985"/>
                </a:lnTo>
                <a:lnTo>
                  <a:pt x="470179" y="10998"/>
                </a:lnTo>
                <a:close/>
              </a:path>
              <a:path w="1106804" h="181610">
                <a:moveTo>
                  <a:pt x="499821" y="10083"/>
                </a:moveTo>
                <a:lnTo>
                  <a:pt x="499643" y="571"/>
                </a:lnTo>
                <a:lnTo>
                  <a:pt x="525018" y="88"/>
                </a:lnTo>
                <a:lnTo>
                  <a:pt x="537794" y="12"/>
                </a:lnTo>
                <a:lnTo>
                  <a:pt x="537857" y="9537"/>
                </a:lnTo>
                <a:lnTo>
                  <a:pt x="525145" y="9613"/>
                </a:lnTo>
                <a:lnTo>
                  <a:pt x="499821" y="10083"/>
                </a:lnTo>
                <a:close/>
              </a:path>
              <a:path w="1106804" h="181610">
                <a:moveTo>
                  <a:pt x="604405" y="10045"/>
                </a:moveTo>
                <a:lnTo>
                  <a:pt x="581355" y="9613"/>
                </a:lnTo>
                <a:lnTo>
                  <a:pt x="566369" y="9525"/>
                </a:lnTo>
                <a:lnTo>
                  <a:pt x="566432" y="0"/>
                </a:lnTo>
                <a:lnTo>
                  <a:pt x="581469" y="88"/>
                </a:lnTo>
                <a:lnTo>
                  <a:pt x="604583" y="520"/>
                </a:lnTo>
                <a:lnTo>
                  <a:pt x="604405" y="10045"/>
                </a:lnTo>
                <a:close/>
              </a:path>
              <a:path w="1106804" h="181610">
                <a:moveTo>
                  <a:pt x="636600" y="11010"/>
                </a:moveTo>
                <a:lnTo>
                  <a:pt x="632904" y="10883"/>
                </a:lnTo>
                <a:lnTo>
                  <a:pt x="633209" y="1371"/>
                </a:lnTo>
                <a:lnTo>
                  <a:pt x="636892" y="1485"/>
                </a:lnTo>
                <a:lnTo>
                  <a:pt x="663968" y="2692"/>
                </a:lnTo>
                <a:lnTo>
                  <a:pt x="671385" y="3111"/>
                </a:lnTo>
                <a:lnTo>
                  <a:pt x="670932" y="10998"/>
                </a:lnTo>
                <a:lnTo>
                  <a:pt x="636536" y="10998"/>
                </a:lnTo>
                <a:close/>
              </a:path>
              <a:path w="1106804" h="181610">
                <a:moveTo>
                  <a:pt x="670839" y="12623"/>
                </a:moveTo>
                <a:lnTo>
                  <a:pt x="663486" y="12204"/>
                </a:lnTo>
                <a:lnTo>
                  <a:pt x="636536" y="10998"/>
                </a:lnTo>
                <a:lnTo>
                  <a:pt x="670932" y="10998"/>
                </a:lnTo>
                <a:lnTo>
                  <a:pt x="670839" y="12623"/>
                </a:lnTo>
                <a:close/>
              </a:path>
              <a:path w="1106804" h="181610">
                <a:moveTo>
                  <a:pt x="737222" y="17348"/>
                </a:moveTo>
                <a:lnTo>
                  <a:pt x="715924" y="15557"/>
                </a:lnTo>
                <a:lnTo>
                  <a:pt x="699300" y="14376"/>
                </a:lnTo>
                <a:lnTo>
                  <a:pt x="699973" y="4876"/>
                </a:lnTo>
                <a:lnTo>
                  <a:pt x="716661" y="6057"/>
                </a:lnTo>
                <a:lnTo>
                  <a:pt x="738022" y="7848"/>
                </a:lnTo>
                <a:lnTo>
                  <a:pt x="737222" y="17348"/>
                </a:lnTo>
                <a:close/>
              </a:path>
              <a:path w="1106804" h="181610">
                <a:moveTo>
                  <a:pt x="803300" y="24485"/>
                </a:moveTo>
                <a:lnTo>
                  <a:pt x="790409" y="22847"/>
                </a:lnTo>
                <a:lnTo>
                  <a:pt x="766178" y="20129"/>
                </a:lnTo>
                <a:lnTo>
                  <a:pt x="765594" y="20065"/>
                </a:lnTo>
                <a:lnTo>
                  <a:pt x="766521" y="10591"/>
                </a:lnTo>
                <a:lnTo>
                  <a:pt x="791616" y="13398"/>
                </a:lnTo>
                <a:lnTo>
                  <a:pt x="804506" y="15036"/>
                </a:lnTo>
                <a:lnTo>
                  <a:pt x="803300" y="24485"/>
                </a:lnTo>
                <a:close/>
              </a:path>
              <a:path w="1106804" h="181610">
                <a:moveTo>
                  <a:pt x="869305" y="32664"/>
                </a:moveTo>
                <a:lnTo>
                  <a:pt x="859053" y="32651"/>
                </a:lnTo>
                <a:lnTo>
                  <a:pt x="836879" y="29121"/>
                </a:lnTo>
                <a:lnTo>
                  <a:pt x="831532" y="28359"/>
                </a:lnTo>
                <a:lnTo>
                  <a:pt x="832891" y="18935"/>
                </a:lnTo>
                <a:lnTo>
                  <a:pt x="838301" y="19710"/>
                </a:lnTo>
                <a:lnTo>
                  <a:pt x="860717" y="23279"/>
                </a:lnTo>
                <a:lnTo>
                  <a:pt x="870648" y="25031"/>
                </a:lnTo>
                <a:lnTo>
                  <a:pt x="869305" y="32664"/>
                </a:lnTo>
                <a:close/>
              </a:path>
              <a:path w="1106804" h="181610">
                <a:moveTo>
                  <a:pt x="868997" y="34417"/>
                </a:moveTo>
                <a:lnTo>
                  <a:pt x="859084" y="32657"/>
                </a:lnTo>
                <a:lnTo>
                  <a:pt x="869305" y="32664"/>
                </a:lnTo>
                <a:lnTo>
                  <a:pt x="868997" y="34417"/>
                </a:lnTo>
                <a:close/>
              </a:path>
              <a:path w="1106804" h="181610">
                <a:moveTo>
                  <a:pt x="935751" y="40487"/>
                </a:moveTo>
                <a:lnTo>
                  <a:pt x="901126" y="40474"/>
                </a:lnTo>
                <a:lnTo>
                  <a:pt x="896988" y="39674"/>
                </a:lnTo>
                <a:lnTo>
                  <a:pt x="898817" y="30327"/>
                </a:lnTo>
                <a:lnTo>
                  <a:pt x="903109" y="31165"/>
                </a:lnTo>
                <a:lnTo>
                  <a:pt x="923112" y="35471"/>
                </a:lnTo>
                <a:lnTo>
                  <a:pt x="936205" y="38569"/>
                </a:lnTo>
                <a:lnTo>
                  <a:pt x="935751" y="40487"/>
                </a:lnTo>
                <a:close/>
              </a:path>
              <a:path w="1106804" h="181610">
                <a:moveTo>
                  <a:pt x="934740" y="44754"/>
                </a:moveTo>
                <a:lnTo>
                  <a:pt x="920944" y="44742"/>
                </a:lnTo>
                <a:lnTo>
                  <a:pt x="901103" y="40474"/>
                </a:lnTo>
                <a:lnTo>
                  <a:pt x="935751" y="40487"/>
                </a:lnTo>
                <a:lnTo>
                  <a:pt x="934740" y="44754"/>
                </a:lnTo>
                <a:close/>
              </a:path>
              <a:path w="1106804" h="181610">
                <a:moveTo>
                  <a:pt x="934008" y="47840"/>
                </a:moveTo>
                <a:lnTo>
                  <a:pt x="920915" y="44742"/>
                </a:lnTo>
                <a:lnTo>
                  <a:pt x="934740" y="44754"/>
                </a:lnTo>
                <a:lnTo>
                  <a:pt x="934008" y="47840"/>
                </a:lnTo>
                <a:close/>
              </a:path>
              <a:path w="1106804" h="181610">
                <a:moveTo>
                  <a:pt x="1000121" y="58877"/>
                </a:moveTo>
                <a:lnTo>
                  <a:pt x="975144" y="58877"/>
                </a:lnTo>
                <a:lnTo>
                  <a:pt x="961453" y="54952"/>
                </a:lnTo>
                <a:lnTo>
                  <a:pt x="964082" y="45796"/>
                </a:lnTo>
                <a:lnTo>
                  <a:pt x="977900" y="49758"/>
                </a:lnTo>
                <a:lnTo>
                  <a:pt x="994321" y="54965"/>
                </a:lnTo>
                <a:lnTo>
                  <a:pt x="1000709" y="57200"/>
                </a:lnTo>
                <a:lnTo>
                  <a:pt x="1000121" y="58877"/>
                </a:lnTo>
                <a:close/>
              </a:path>
              <a:path w="1106804" h="181610">
                <a:moveTo>
                  <a:pt x="998329" y="63995"/>
                </a:moveTo>
                <a:lnTo>
                  <a:pt x="991311" y="63995"/>
                </a:lnTo>
                <a:lnTo>
                  <a:pt x="975074" y="58857"/>
                </a:lnTo>
                <a:lnTo>
                  <a:pt x="1000121" y="58877"/>
                </a:lnTo>
                <a:lnTo>
                  <a:pt x="998329" y="63995"/>
                </a:lnTo>
                <a:close/>
              </a:path>
              <a:path w="1106804" h="181610">
                <a:moveTo>
                  <a:pt x="997559" y="66192"/>
                </a:moveTo>
                <a:lnTo>
                  <a:pt x="991171" y="63957"/>
                </a:lnTo>
                <a:lnTo>
                  <a:pt x="991311" y="63995"/>
                </a:lnTo>
                <a:lnTo>
                  <a:pt x="998329" y="63995"/>
                </a:lnTo>
                <a:lnTo>
                  <a:pt x="997559" y="66192"/>
                </a:lnTo>
                <a:close/>
              </a:path>
              <a:path w="1106804" h="181610">
                <a:moveTo>
                  <a:pt x="1054919" y="80416"/>
                </a:moveTo>
                <a:lnTo>
                  <a:pt x="1033614" y="80416"/>
                </a:lnTo>
                <a:lnTo>
                  <a:pt x="1023937" y="76238"/>
                </a:lnTo>
                <a:lnTo>
                  <a:pt x="1027722" y="67487"/>
                </a:lnTo>
                <a:lnTo>
                  <a:pt x="1037590" y="71767"/>
                </a:lnTo>
                <a:lnTo>
                  <a:pt x="1049858" y="77724"/>
                </a:lnTo>
                <a:lnTo>
                  <a:pt x="1054919" y="80416"/>
                </a:lnTo>
                <a:close/>
              </a:path>
              <a:path w="1106804" h="181610">
                <a:moveTo>
                  <a:pt x="1061496" y="86207"/>
                </a:moveTo>
                <a:lnTo>
                  <a:pt x="1045540" y="86207"/>
                </a:lnTo>
                <a:lnTo>
                  <a:pt x="1033548" y="80387"/>
                </a:lnTo>
                <a:lnTo>
                  <a:pt x="1054919" y="80416"/>
                </a:lnTo>
                <a:lnTo>
                  <a:pt x="1055611" y="80784"/>
                </a:lnTo>
                <a:lnTo>
                  <a:pt x="1061085" y="83896"/>
                </a:lnTo>
                <a:lnTo>
                  <a:pt x="1062405" y="84708"/>
                </a:lnTo>
                <a:lnTo>
                  <a:pt x="1061496" y="86207"/>
                </a:lnTo>
                <a:close/>
              </a:path>
              <a:path w="1106804" h="181610">
                <a:moveTo>
                  <a:pt x="1059723" y="89128"/>
                </a:moveTo>
                <a:lnTo>
                  <a:pt x="1051013" y="89128"/>
                </a:lnTo>
                <a:lnTo>
                  <a:pt x="1045434" y="86156"/>
                </a:lnTo>
                <a:lnTo>
                  <a:pt x="1061496" y="86207"/>
                </a:lnTo>
                <a:lnTo>
                  <a:pt x="1059723" y="89128"/>
                </a:lnTo>
                <a:close/>
              </a:path>
              <a:path w="1106804" h="181610">
                <a:moveTo>
                  <a:pt x="1057912" y="92113"/>
                </a:moveTo>
                <a:lnTo>
                  <a:pt x="1056259" y="92113"/>
                </a:lnTo>
                <a:lnTo>
                  <a:pt x="1050972" y="89106"/>
                </a:lnTo>
                <a:lnTo>
                  <a:pt x="1059723" y="89128"/>
                </a:lnTo>
                <a:lnTo>
                  <a:pt x="1057912" y="92113"/>
                </a:lnTo>
                <a:close/>
              </a:path>
              <a:path w="1106804" h="181610">
                <a:moveTo>
                  <a:pt x="1057465" y="92849"/>
                </a:moveTo>
                <a:lnTo>
                  <a:pt x="1056229" y="92096"/>
                </a:lnTo>
                <a:lnTo>
                  <a:pt x="1057912" y="92113"/>
                </a:lnTo>
                <a:lnTo>
                  <a:pt x="1057465" y="92849"/>
                </a:lnTo>
                <a:close/>
              </a:path>
              <a:path w="1106804" h="181610">
                <a:moveTo>
                  <a:pt x="1094194" y="110477"/>
                </a:moveTo>
                <a:lnTo>
                  <a:pt x="1081227" y="110477"/>
                </a:lnTo>
                <a:lnTo>
                  <a:pt x="1079741" y="109118"/>
                </a:lnTo>
                <a:lnTo>
                  <a:pt x="1086180" y="102095"/>
                </a:lnTo>
                <a:lnTo>
                  <a:pt x="1087843" y="103631"/>
                </a:lnTo>
                <a:lnTo>
                  <a:pt x="1091247" y="107111"/>
                </a:lnTo>
                <a:lnTo>
                  <a:pt x="1094194" y="110477"/>
                </a:lnTo>
                <a:close/>
              </a:path>
              <a:path w="1106804" h="181610">
                <a:moveTo>
                  <a:pt x="1096577" y="113588"/>
                </a:moveTo>
                <a:lnTo>
                  <a:pt x="1084260" y="113586"/>
                </a:lnTo>
                <a:lnTo>
                  <a:pt x="1084084" y="113385"/>
                </a:lnTo>
                <a:lnTo>
                  <a:pt x="1081073" y="110336"/>
                </a:lnTo>
                <a:lnTo>
                  <a:pt x="1081227" y="110477"/>
                </a:lnTo>
                <a:lnTo>
                  <a:pt x="1094194" y="110477"/>
                </a:lnTo>
                <a:lnTo>
                  <a:pt x="1096577" y="113588"/>
                </a:lnTo>
                <a:close/>
              </a:path>
              <a:path w="1106804" h="181610">
                <a:moveTo>
                  <a:pt x="1084259" y="113586"/>
                </a:moveTo>
                <a:lnTo>
                  <a:pt x="1084063" y="113385"/>
                </a:lnTo>
                <a:lnTo>
                  <a:pt x="1084259" y="113586"/>
                </a:lnTo>
                <a:close/>
              </a:path>
              <a:path w="1106804" h="181610">
                <a:moveTo>
                  <a:pt x="1098713" y="116700"/>
                </a:moveTo>
                <a:lnTo>
                  <a:pt x="1086980" y="116700"/>
                </a:lnTo>
                <a:lnTo>
                  <a:pt x="1086802" y="116471"/>
                </a:lnTo>
                <a:lnTo>
                  <a:pt x="1084259" y="113586"/>
                </a:lnTo>
                <a:lnTo>
                  <a:pt x="1096577" y="113588"/>
                </a:lnTo>
                <a:lnTo>
                  <a:pt x="1097102" y="114274"/>
                </a:lnTo>
                <a:lnTo>
                  <a:pt x="1098713" y="116700"/>
                </a:lnTo>
                <a:close/>
              </a:path>
              <a:path w="1106804" h="181610">
                <a:moveTo>
                  <a:pt x="1086957" y="116673"/>
                </a:moveTo>
                <a:lnTo>
                  <a:pt x="1086780" y="116471"/>
                </a:lnTo>
                <a:lnTo>
                  <a:pt x="1086957" y="116673"/>
                </a:lnTo>
                <a:close/>
              </a:path>
              <a:path w="1106804" h="181610">
                <a:moveTo>
                  <a:pt x="1100591" y="119824"/>
                </a:moveTo>
                <a:lnTo>
                  <a:pt x="1089367" y="119824"/>
                </a:lnTo>
                <a:lnTo>
                  <a:pt x="1086957" y="116673"/>
                </a:lnTo>
                <a:lnTo>
                  <a:pt x="1098713" y="116700"/>
                </a:lnTo>
                <a:lnTo>
                  <a:pt x="1099540" y="117944"/>
                </a:lnTo>
                <a:lnTo>
                  <a:pt x="1100591" y="119824"/>
                </a:lnTo>
                <a:close/>
              </a:path>
              <a:path w="1106804" h="181610">
                <a:moveTo>
                  <a:pt x="1102201" y="122923"/>
                </a:moveTo>
                <a:lnTo>
                  <a:pt x="1091425" y="122923"/>
                </a:lnTo>
                <a:lnTo>
                  <a:pt x="1091247" y="122618"/>
                </a:lnTo>
                <a:lnTo>
                  <a:pt x="1089270" y="119697"/>
                </a:lnTo>
                <a:lnTo>
                  <a:pt x="1089367" y="119824"/>
                </a:lnTo>
                <a:lnTo>
                  <a:pt x="1100591" y="119824"/>
                </a:lnTo>
                <a:lnTo>
                  <a:pt x="1101636" y="121691"/>
                </a:lnTo>
                <a:lnTo>
                  <a:pt x="1102201" y="122923"/>
                </a:lnTo>
                <a:close/>
              </a:path>
              <a:path w="1106804" h="181610">
                <a:moveTo>
                  <a:pt x="1091380" y="122856"/>
                </a:moveTo>
                <a:lnTo>
                  <a:pt x="1091221" y="122618"/>
                </a:lnTo>
                <a:lnTo>
                  <a:pt x="1091380" y="122856"/>
                </a:lnTo>
                <a:close/>
              </a:path>
              <a:path w="1106804" h="181610">
                <a:moveTo>
                  <a:pt x="1103548" y="126022"/>
                </a:moveTo>
                <a:lnTo>
                  <a:pt x="1093152" y="126022"/>
                </a:lnTo>
                <a:lnTo>
                  <a:pt x="1091380" y="122856"/>
                </a:lnTo>
                <a:lnTo>
                  <a:pt x="1102201" y="122923"/>
                </a:lnTo>
                <a:lnTo>
                  <a:pt x="1103210" y="125120"/>
                </a:lnTo>
                <a:lnTo>
                  <a:pt x="1103548" y="126022"/>
                </a:lnTo>
                <a:close/>
              </a:path>
              <a:path w="1106804" h="181610">
                <a:moveTo>
                  <a:pt x="1104636" y="129095"/>
                </a:moveTo>
                <a:lnTo>
                  <a:pt x="1094549" y="129095"/>
                </a:lnTo>
                <a:lnTo>
                  <a:pt x="1094397" y="128714"/>
                </a:lnTo>
                <a:lnTo>
                  <a:pt x="1093040" y="125822"/>
                </a:lnTo>
                <a:lnTo>
                  <a:pt x="1093152" y="126022"/>
                </a:lnTo>
                <a:lnTo>
                  <a:pt x="1103548" y="126022"/>
                </a:lnTo>
                <a:lnTo>
                  <a:pt x="1104636" y="129095"/>
                </a:lnTo>
                <a:close/>
              </a:path>
              <a:path w="1106804" h="181610">
                <a:moveTo>
                  <a:pt x="1094477" y="128939"/>
                </a:moveTo>
                <a:lnTo>
                  <a:pt x="1094373" y="128714"/>
                </a:lnTo>
                <a:lnTo>
                  <a:pt x="1094477" y="128939"/>
                </a:lnTo>
                <a:close/>
              </a:path>
              <a:path w="1106804" h="181610">
                <a:moveTo>
                  <a:pt x="1105432" y="132156"/>
                </a:moveTo>
                <a:lnTo>
                  <a:pt x="1095628" y="132156"/>
                </a:lnTo>
                <a:lnTo>
                  <a:pt x="1095502" y="131737"/>
                </a:lnTo>
                <a:lnTo>
                  <a:pt x="1094477" y="128939"/>
                </a:lnTo>
                <a:lnTo>
                  <a:pt x="1094549" y="129095"/>
                </a:lnTo>
                <a:lnTo>
                  <a:pt x="1104636" y="129095"/>
                </a:lnTo>
                <a:lnTo>
                  <a:pt x="1105432" y="132156"/>
                </a:lnTo>
                <a:close/>
              </a:path>
              <a:path w="1106804" h="181610">
                <a:moveTo>
                  <a:pt x="1095556" y="131953"/>
                </a:moveTo>
                <a:lnTo>
                  <a:pt x="1095478" y="131737"/>
                </a:lnTo>
                <a:lnTo>
                  <a:pt x="1095556" y="131953"/>
                </a:lnTo>
                <a:close/>
              </a:path>
              <a:path w="1106804" h="181610">
                <a:moveTo>
                  <a:pt x="1106002" y="135216"/>
                </a:moveTo>
                <a:lnTo>
                  <a:pt x="1096378" y="135216"/>
                </a:lnTo>
                <a:lnTo>
                  <a:pt x="1096289" y="134759"/>
                </a:lnTo>
                <a:lnTo>
                  <a:pt x="1095556" y="131953"/>
                </a:lnTo>
                <a:lnTo>
                  <a:pt x="1095628" y="132156"/>
                </a:lnTo>
                <a:lnTo>
                  <a:pt x="1105432" y="132156"/>
                </a:lnTo>
                <a:lnTo>
                  <a:pt x="1105712" y="133311"/>
                </a:lnTo>
                <a:lnTo>
                  <a:pt x="1106002" y="135216"/>
                </a:lnTo>
                <a:close/>
              </a:path>
              <a:path w="1106804" h="181610">
                <a:moveTo>
                  <a:pt x="1096329" y="135024"/>
                </a:moveTo>
                <a:lnTo>
                  <a:pt x="1096263" y="134759"/>
                </a:lnTo>
                <a:lnTo>
                  <a:pt x="1096329" y="135024"/>
                </a:lnTo>
                <a:close/>
              </a:path>
              <a:path w="1106804" h="181610">
                <a:moveTo>
                  <a:pt x="1096809" y="138124"/>
                </a:moveTo>
                <a:lnTo>
                  <a:pt x="1096772" y="137769"/>
                </a:lnTo>
                <a:lnTo>
                  <a:pt x="1096329" y="135024"/>
                </a:lnTo>
                <a:lnTo>
                  <a:pt x="1096378" y="135216"/>
                </a:lnTo>
                <a:lnTo>
                  <a:pt x="1106002" y="135216"/>
                </a:lnTo>
                <a:lnTo>
                  <a:pt x="1106246" y="136817"/>
                </a:lnTo>
                <a:lnTo>
                  <a:pt x="1106309" y="137642"/>
                </a:lnTo>
                <a:lnTo>
                  <a:pt x="1096809" y="138124"/>
                </a:lnTo>
                <a:close/>
              </a:path>
              <a:path w="1106804" h="181610">
                <a:moveTo>
                  <a:pt x="1096792" y="138051"/>
                </a:moveTo>
                <a:lnTo>
                  <a:pt x="1096749" y="137769"/>
                </a:lnTo>
                <a:lnTo>
                  <a:pt x="1096792" y="138051"/>
                </a:lnTo>
                <a:close/>
              </a:path>
              <a:path w="1106804" h="181610">
                <a:moveTo>
                  <a:pt x="1095246" y="165988"/>
                </a:moveTo>
                <a:lnTo>
                  <a:pt x="1086497" y="165988"/>
                </a:lnTo>
                <a:lnTo>
                  <a:pt x="1086751" y="165684"/>
                </a:lnTo>
                <a:lnTo>
                  <a:pt x="1089723" y="161772"/>
                </a:lnTo>
                <a:lnTo>
                  <a:pt x="1095246" y="165988"/>
                </a:lnTo>
                <a:close/>
              </a:path>
              <a:path w="1106804" h="181610">
                <a:moveTo>
                  <a:pt x="1086617" y="165831"/>
                </a:moveTo>
                <a:lnTo>
                  <a:pt x="1086730" y="165684"/>
                </a:lnTo>
                <a:lnTo>
                  <a:pt x="1086617" y="165831"/>
                </a:lnTo>
                <a:close/>
              </a:path>
              <a:path w="1106804" h="181610">
                <a:moveTo>
                  <a:pt x="1095316" y="170141"/>
                </a:moveTo>
                <a:lnTo>
                  <a:pt x="1082713" y="170141"/>
                </a:lnTo>
                <a:lnTo>
                  <a:pt x="1082954" y="169900"/>
                </a:lnTo>
                <a:lnTo>
                  <a:pt x="1086617" y="165831"/>
                </a:lnTo>
                <a:lnTo>
                  <a:pt x="1086497" y="165988"/>
                </a:lnTo>
                <a:lnTo>
                  <a:pt x="1095246" y="165988"/>
                </a:lnTo>
                <a:lnTo>
                  <a:pt x="1097292" y="167551"/>
                </a:lnTo>
                <a:lnTo>
                  <a:pt x="1095316" y="170141"/>
                </a:lnTo>
                <a:close/>
              </a:path>
              <a:path w="1106804" h="181610">
                <a:moveTo>
                  <a:pt x="1082788" y="170059"/>
                </a:moveTo>
                <a:lnTo>
                  <a:pt x="1082931" y="169900"/>
                </a:lnTo>
                <a:lnTo>
                  <a:pt x="1082788" y="170059"/>
                </a:lnTo>
                <a:close/>
              </a:path>
              <a:path w="1106804" h="181610">
                <a:moveTo>
                  <a:pt x="1084910" y="181190"/>
                </a:moveTo>
                <a:lnTo>
                  <a:pt x="1078344" y="174294"/>
                </a:lnTo>
                <a:lnTo>
                  <a:pt x="1082788" y="170059"/>
                </a:lnTo>
                <a:lnTo>
                  <a:pt x="1095316" y="170141"/>
                </a:lnTo>
                <a:lnTo>
                  <a:pt x="1094066" y="171780"/>
                </a:lnTo>
                <a:lnTo>
                  <a:pt x="1093812" y="172085"/>
                </a:lnTo>
                <a:lnTo>
                  <a:pt x="1089533" y="176796"/>
                </a:lnTo>
                <a:lnTo>
                  <a:pt x="1084910" y="181190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19962" y="3200400"/>
            <a:ext cx="1143000" cy="214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15275" y="3197377"/>
            <a:ext cx="1152525" cy="220979"/>
          </a:xfrm>
          <a:custGeom>
            <a:avLst/>
            <a:gdLst/>
            <a:ahLst/>
            <a:cxnLst/>
            <a:rect l="l" t="t" r="r" b="b"/>
            <a:pathLst>
              <a:path w="1152525" h="220979">
                <a:moveTo>
                  <a:pt x="634720" y="220979"/>
                </a:moveTo>
                <a:lnTo>
                  <a:pt x="517575" y="220979"/>
                </a:lnTo>
                <a:lnTo>
                  <a:pt x="460755" y="218439"/>
                </a:lnTo>
                <a:lnTo>
                  <a:pt x="353174" y="208279"/>
                </a:lnTo>
                <a:lnTo>
                  <a:pt x="279044" y="196850"/>
                </a:lnTo>
                <a:lnTo>
                  <a:pt x="255765" y="191770"/>
                </a:lnTo>
                <a:lnTo>
                  <a:pt x="233260" y="187960"/>
                </a:lnTo>
                <a:lnTo>
                  <a:pt x="211569" y="181610"/>
                </a:lnTo>
                <a:lnTo>
                  <a:pt x="190728" y="176529"/>
                </a:lnTo>
                <a:lnTo>
                  <a:pt x="170776" y="171450"/>
                </a:lnTo>
                <a:lnTo>
                  <a:pt x="151726" y="165100"/>
                </a:lnTo>
                <a:lnTo>
                  <a:pt x="133642" y="158750"/>
                </a:lnTo>
                <a:lnTo>
                  <a:pt x="116535" y="152400"/>
                </a:lnTo>
                <a:lnTo>
                  <a:pt x="108318" y="148589"/>
                </a:lnTo>
                <a:lnTo>
                  <a:pt x="100406" y="146050"/>
                </a:lnTo>
                <a:lnTo>
                  <a:pt x="64858" y="127000"/>
                </a:lnTo>
                <a:lnTo>
                  <a:pt x="31635" y="104139"/>
                </a:lnTo>
                <a:lnTo>
                  <a:pt x="22987" y="95250"/>
                </a:lnTo>
                <a:lnTo>
                  <a:pt x="19151" y="91439"/>
                </a:lnTo>
                <a:lnTo>
                  <a:pt x="15633" y="87629"/>
                </a:lnTo>
                <a:lnTo>
                  <a:pt x="12446" y="82550"/>
                </a:lnTo>
                <a:lnTo>
                  <a:pt x="9601" y="78739"/>
                </a:lnTo>
                <a:lnTo>
                  <a:pt x="711" y="54610"/>
                </a:lnTo>
                <a:lnTo>
                  <a:pt x="114" y="49530"/>
                </a:lnTo>
                <a:lnTo>
                  <a:pt x="0" y="43180"/>
                </a:lnTo>
                <a:lnTo>
                  <a:pt x="241" y="39369"/>
                </a:lnTo>
                <a:lnTo>
                  <a:pt x="635" y="36830"/>
                </a:lnTo>
                <a:lnTo>
                  <a:pt x="1181" y="33019"/>
                </a:lnTo>
                <a:lnTo>
                  <a:pt x="2730" y="27939"/>
                </a:lnTo>
                <a:lnTo>
                  <a:pt x="2870" y="26669"/>
                </a:lnTo>
                <a:lnTo>
                  <a:pt x="4914" y="21589"/>
                </a:lnTo>
                <a:lnTo>
                  <a:pt x="5079" y="21589"/>
                </a:lnTo>
                <a:lnTo>
                  <a:pt x="7683" y="16510"/>
                </a:lnTo>
                <a:lnTo>
                  <a:pt x="11036" y="10160"/>
                </a:lnTo>
                <a:lnTo>
                  <a:pt x="14960" y="5080"/>
                </a:lnTo>
                <a:lnTo>
                  <a:pt x="19418" y="0"/>
                </a:lnTo>
                <a:lnTo>
                  <a:pt x="26784" y="5080"/>
                </a:lnTo>
                <a:lnTo>
                  <a:pt x="22529" y="10160"/>
                </a:lnTo>
                <a:lnTo>
                  <a:pt x="22733" y="10160"/>
                </a:lnTo>
                <a:lnTo>
                  <a:pt x="19024" y="15239"/>
                </a:lnTo>
                <a:lnTo>
                  <a:pt x="19227" y="15239"/>
                </a:lnTo>
                <a:lnTo>
                  <a:pt x="16065" y="20319"/>
                </a:lnTo>
                <a:lnTo>
                  <a:pt x="16255" y="20319"/>
                </a:lnTo>
                <a:lnTo>
                  <a:pt x="13652" y="25400"/>
                </a:lnTo>
                <a:lnTo>
                  <a:pt x="13830" y="25400"/>
                </a:lnTo>
                <a:lnTo>
                  <a:pt x="11785" y="30480"/>
                </a:lnTo>
                <a:lnTo>
                  <a:pt x="11938" y="30480"/>
                </a:lnTo>
                <a:lnTo>
                  <a:pt x="10464" y="35560"/>
                </a:lnTo>
                <a:lnTo>
                  <a:pt x="10033" y="38100"/>
                </a:lnTo>
                <a:lnTo>
                  <a:pt x="9702" y="40639"/>
                </a:lnTo>
                <a:lnTo>
                  <a:pt x="9512" y="43180"/>
                </a:lnTo>
                <a:lnTo>
                  <a:pt x="9448" y="45719"/>
                </a:lnTo>
                <a:lnTo>
                  <a:pt x="9626" y="49530"/>
                </a:lnTo>
                <a:lnTo>
                  <a:pt x="10160" y="53339"/>
                </a:lnTo>
                <a:lnTo>
                  <a:pt x="11010" y="57150"/>
                </a:lnTo>
                <a:lnTo>
                  <a:pt x="12204" y="62229"/>
                </a:lnTo>
                <a:lnTo>
                  <a:pt x="12499" y="62229"/>
                </a:lnTo>
                <a:lnTo>
                  <a:pt x="13728" y="66039"/>
                </a:lnTo>
                <a:lnTo>
                  <a:pt x="14087" y="66039"/>
                </a:lnTo>
                <a:lnTo>
                  <a:pt x="15582" y="69850"/>
                </a:lnTo>
                <a:lnTo>
                  <a:pt x="15443" y="69850"/>
                </a:lnTo>
                <a:lnTo>
                  <a:pt x="17779" y="73660"/>
                </a:lnTo>
                <a:lnTo>
                  <a:pt x="17627" y="73660"/>
                </a:lnTo>
                <a:lnTo>
                  <a:pt x="20307" y="77470"/>
                </a:lnTo>
                <a:lnTo>
                  <a:pt x="20154" y="77470"/>
                </a:lnTo>
                <a:lnTo>
                  <a:pt x="23177" y="81279"/>
                </a:lnTo>
                <a:lnTo>
                  <a:pt x="23012" y="81279"/>
                </a:lnTo>
                <a:lnTo>
                  <a:pt x="26377" y="85089"/>
                </a:lnTo>
                <a:lnTo>
                  <a:pt x="26212" y="85089"/>
                </a:lnTo>
                <a:lnTo>
                  <a:pt x="29895" y="88900"/>
                </a:lnTo>
                <a:lnTo>
                  <a:pt x="29743" y="88900"/>
                </a:lnTo>
                <a:lnTo>
                  <a:pt x="33756" y="92710"/>
                </a:lnTo>
                <a:lnTo>
                  <a:pt x="33616" y="92710"/>
                </a:lnTo>
                <a:lnTo>
                  <a:pt x="37947" y="96520"/>
                </a:lnTo>
                <a:lnTo>
                  <a:pt x="37795" y="96520"/>
                </a:lnTo>
                <a:lnTo>
                  <a:pt x="42456" y="100329"/>
                </a:lnTo>
                <a:lnTo>
                  <a:pt x="42316" y="100329"/>
                </a:lnTo>
                <a:lnTo>
                  <a:pt x="47282" y="104139"/>
                </a:lnTo>
                <a:lnTo>
                  <a:pt x="47142" y="104139"/>
                </a:lnTo>
                <a:lnTo>
                  <a:pt x="52412" y="107950"/>
                </a:lnTo>
                <a:lnTo>
                  <a:pt x="57861" y="111760"/>
                </a:lnTo>
                <a:lnTo>
                  <a:pt x="63614" y="115570"/>
                </a:lnTo>
                <a:lnTo>
                  <a:pt x="69672" y="119379"/>
                </a:lnTo>
                <a:lnTo>
                  <a:pt x="76022" y="123189"/>
                </a:lnTo>
                <a:lnTo>
                  <a:pt x="82651" y="127000"/>
                </a:lnTo>
                <a:lnTo>
                  <a:pt x="89585" y="129539"/>
                </a:lnTo>
                <a:lnTo>
                  <a:pt x="96786" y="133350"/>
                </a:lnTo>
                <a:lnTo>
                  <a:pt x="104267" y="137160"/>
                </a:lnTo>
                <a:lnTo>
                  <a:pt x="112014" y="139700"/>
                </a:lnTo>
                <a:lnTo>
                  <a:pt x="120040" y="143510"/>
                </a:lnTo>
                <a:lnTo>
                  <a:pt x="136893" y="149860"/>
                </a:lnTo>
                <a:lnTo>
                  <a:pt x="136753" y="149860"/>
                </a:lnTo>
                <a:lnTo>
                  <a:pt x="154711" y="156210"/>
                </a:lnTo>
                <a:lnTo>
                  <a:pt x="173507" y="162560"/>
                </a:lnTo>
                <a:lnTo>
                  <a:pt x="193230" y="167639"/>
                </a:lnTo>
                <a:lnTo>
                  <a:pt x="213855" y="172720"/>
                </a:lnTo>
                <a:lnTo>
                  <a:pt x="235343" y="177800"/>
                </a:lnTo>
                <a:lnTo>
                  <a:pt x="257657" y="182879"/>
                </a:lnTo>
                <a:lnTo>
                  <a:pt x="280746" y="186689"/>
                </a:lnTo>
                <a:lnTo>
                  <a:pt x="304584" y="191770"/>
                </a:lnTo>
                <a:lnTo>
                  <a:pt x="329145" y="195579"/>
                </a:lnTo>
                <a:lnTo>
                  <a:pt x="354380" y="198120"/>
                </a:lnTo>
                <a:lnTo>
                  <a:pt x="380250" y="201929"/>
                </a:lnTo>
                <a:lnTo>
                  <a:pt x="406730" y="204470"/>
                </a:lnTo>
                <a:lnTo>
                  <a:pt x="433768" y="207010"/>
                </a:lnTo>
                <a:lnTo>
                  <a:pt x="461340" y="208279"/>
                </a:lnTo>
                <a:lnTo>
                  <a:pt x="489407" y="209550"/>
                </a:lnTo>
                <a:lnTo>
                  <a:pt x="517931" y="210820"/>
                </a:lnTo>
                <a:lnTo>
                  <a:pt x="546887" y="212089"/>
                </a:lnTo>
                <a:lnTo>
                  <a:pt x="759923" y="212089"/>
                </a:lnTo>
                <a:lnTo>
                  <a:pt x="691692" y="218439"/>
                </a:lnTo>
                <a:lnTo>
                  <a:pt x="634720" y="220979"/>
                </a:lnTo>
                <a:close/>
              </a:path>
              <a:path w="1152525" h="220979">
                <a:moveTo>
                  <a:pt x="1149934" y="62229"/>
                </a:moveTo>
                <a:lnTo>
                  <a:pt x="1140167" y="62229"/>
                </a:lnTo>
                <a:lnTo>
                  <a:pt x="1141450" y="57150"/>
                </a:lnTo>
                <a:lnTo>
                  <a:pt x="1142288" y="53339"/>
                </a:lnTo>
                <a:lnTo>
                  <a:pt x="1142771" y="49530"/>
                </a:lnTo>
                <a:lnTo>
                  <a:pt x="1142923" y="45719"/>
                </a:lnTo>
                <a:lnTo>
                  <a:pt x="1152448" y="45719"/>
                </a:lnTo>
                <a:lnTo>
                  <a:pt x="1152258" y="49530"/>
                </a:lnTo>
                <a:lnTo>
                  <a:pt x="1151674" y="54610"/>
                </a:lnTo>
                <a:lnTo>
                  <a:pt x="1150683" y="59689"/>
                </a:lnTo>
                <a:lnTo>
                  <a:pt x="1149934" y="62229"/>
                </a:lnTo>
                <a:close/>
              </a:path>
              <a:path w="1152525" h="220979">
                <a:moveTo>
                  <a:pt x="12499" y="62229"/>
                </a:moveTo>
                <a:lnTo>
                  <a:pt x="12204" y="62229"/>
                </a:lnTo>
                <a:lnTo>
                  <a:pt x="12090" y="60960"/>
                </a:lnTo>
                <a:lnTo>
                  <a:pt x="12499" y="62229"/>
                </a:lnTo>
                <a:close/>
              </a:path>
              <a:path w="1152525" h="220979">
                <a:moveTo>
                  <a:pt x="1148638" y="66039"/>
                </a:moveTo>
                <a:lnTo>
                  <a:pt x="1138643" y="66039"/>
                </a:lnTo>
                <a:lnTo>
                  <a:pt x="1140282" y="60960"/>
                </a:lnTo>
                <a:lnTo>
                  <a:pt x="1140167" y="62229"/>
                </a:lnTo>
                <a:lnTo>
                  <a:pt x="1149934" y="62229"/>
                </a:lnTo>
                <a:lnTo>
                  <a:pt x="1149184" y="64770"/>
                </a:lnTo>
                <a:lnTo>
                  <a:pt x="1148638" y="66039"/>
                </a:lnTo>
                <a:close/>
              </a:path>
              <a:path w="1152525" h="220979">
                <a:moveTo>
                  <a:pt x="14087" y="66039"/>
                </a:moveTo>
                <a:lnTo>
                  <a:pt x="13728" y="66039"/>
                </a:lnTo>
                <a:lnTo>
                  <a:pt x="13589" y="64770"/>
                </a:lnTo>
                <a:lnTo>
                  <a:pt x="14087" y="66039"/>
                </a:lnTo>
                <a:close/>
              </a:path>
              <a:path w="1152525" h="220979">
                <a:moveTo>
                  <a:pt x="759923" y="212089"/>
                </a:moveTo>
                <a:lnTo>
                  <a:pt x="605485" y="212089"/>
                </a:lnTo>
                <a:lnTo>
                  <a:pt x="634504" y="210820"/>
                </a:lnTo>
                <a:lnTo>
                  <a:pt x="663041" y="209550"/>
                </a:lnTo>
                <a:lnTo>
                  <a:pt x="691108" y="208279"/>
                </a:lnTo>
                <a:lnTo>
                  <a:pt x="718680" y="207010"/>
                </a:lnTo>
                <a:lnTo>
                  <a:pt x="745731" y="204470"/>
                </a:lnTo>
                <a:lnTo>
                  <a:pt x="772198" y="201929"/>
                </a:lnTo>
                <a:lnTo>
                  <a:pt x="798080" y="198120"/>
                </a:lnTo>
                <a:lnTo>
                  <a:pt x="823315" y="195579"/>
                </a:lnTo>
                <a:lnTo>
                  <a:pt x="847877" y="191770"/>
                </a:lnTo>
                <a:lnTo>
                  <a:pt x="871715" y="186689"/>
                </a:lnTo>
                <a:lnTo>
                  <a:pt x="894816" y="182879"/>
                </a:lnTo>
                <a:lnTo>
                  <a:pt x="917130" y="177800"/>
                </a:lnTo>
                <a:lnTo>
                  <a:pt x="938618" y="172720"/>
                </a:lnTo>
                <a:lnTo>
                  <a:pt x="959256" y="167639"/>
                </a:lnTo>
                <a:lnTo>
                  <a:pt x="978992" y="162560"/>
                </a:lnTo>
                <a:lnTo>
                  <a:pt x="997788" y="156210"/>
                </a:lnTo>
                <a:lnTo>
                  <a:pt x="1015619" y="149860"/>
                </a:lnTo>
                <a:lnTo>
                  <a:pt x="1015479" y="149860"/>
                </a:lnTo>
                <a:lnTo>
                  <a:pt x="1032446" y="143510"/>
                </a:lnTo>
                <a:lnTo>
                  <a:pt x="1040434" y="139700"/>
                </a:lnTo>
                <a:lnTo>
                  <a:pt x="1048194" y="137160"/>
                </a:lnTo>
                <a:lnTo>
                  <a:pt x="1055674" y="133350"/>
                </a:lnTo>
                <a:lnTo>
                  <a:pt x="1062888" y="129539"/>
                </a:lnTo>
                <a:lnTo>
                  <a:pt x="1069809" y="127000"/>
                </a:lnTo>
                <a:lnTo>
                  <a:pt x="1076464" y="123189"/>
                </a:lnTo>
                <a:lnTo>
                  <a:pt x="1082814" y="119379"/>
                </a:lnTo>
                <a:lnTo>
                  <a:pt x="1088872" y="115570"/>
                </a:lnTo>
                <a:lnTo>
                  <a:pt x="1094625" y="111760"/>
                </a:lnTo>
                <a:lnTo>
                  <a:pt x="1100086" y="107950"/>
                </a:lnTo>
                <a:lnTo>
                  <a:pt x="1105230" y="104139"/>
                </a:lnTo>
                <a:lnTo>
                  <a:pt x="1110056" y="100329"/>
                </a:lnTo>
                <a:lnTo>
                  <a:pt x="1109916" y="100329"/>
                </a:lnTo>
                <a:lnTo>
                  <a:pt x="1114577" y="96520"/>
                </a:lnTo>
                <a:lnTo>
                  <a:pt x="1114425" y="96520"/>
                </a:lnTo>
                <a:lnTo>
                  <a:pt x="1118768" y="92710"/>
                </a:lnTo>
                <a:lnTo>
                  <a:pt x="1118616" y="92710"/>
                </a:lnTo>
                <a:lnTo>
                  <a:pt x="1122629" y="88900"/>
                </a:lnTo>
                <a:lnTo>
                  <a:pt x="1122476" y="88900"/>
                </a:lnTo>
                <a:lnTo>
                  <a:pt x="1126159" y="85089"/>
                </a:lnTo>
                <a:lnTo>
                  <a:pt x="1126007" y="85089"/>
                </a:lnTo>
                <a:lnTo>
                  <a:pt x="1129360" y="81279"/>
                </a:lnTo>
                <a:lnTo>
                  <a:pt x="1129195" y="81279"/>
                </a:lnTo>
                <a:lnTo>
                  <a:pt x="1132217" y="77470"/>
                </a:lnTo>
                <a:lnTo>
                  <a:pt x="1132065" y="77470"/>
                </a:lnTo>
                <a:lnTo>
                  <a:pt x="1134745" y="73660"/>
                </a:lnTo>
                <a:lnTo>
                  <a:pt x="1134592" y="73660"/>
                </a:lnTo>
                <a:lnTo>
                  <a:pt x="1136929" y="69850"/>
                </a:lnTo>
                <a:lnTo>
                  <a:pt x="1136789" y="69850"/>
                </a:lnTo>
                <a:lnTo>
                  <a:pt x="1138783" y="64770"/>
                </a:lnTo>
                <a:lnTo>
                  <a:pt x="1138643" y="66039"/>
                </a:lnTo>
                <a:lnTo>
                  <a:pt x="1148638" y="66039"/>
                </a:lnTo>
                <a:lnTo>
                  <a:pt x="1147546" y="68579"/>
                </a:lnTo>
                <a:lnTo>
                  <a:pt x="1145273" y="73660"/>
                </a:lnTo>
                <a:lnTo>
                  <a:pt x="1142771" y="78739"/>
                </a:lnTo>
                <a:lnTo>
                  <a:pt x="1140091" y="82550"/>
                </a:lnTo>
                <a:lnTo>
                  <a:pt x="1136903" y="86360"/>
                </a:lnTo>
                <a:lnTo>
                  <a:pt x="1133233" y="91439"/>
                </a:lnTo>
                <a:lnTo>
                  <a:pt x="1129538" y="95250"/>
                </a:lnTo>
                <a:lnTo>
                  <a:pt x="1125372" y="100329"/>
                </a:lnTo>
                <a:lnTo>
                  <a:pt x="1120889" y="104139"/>
                </a:lnTo>
                <a:lnTo>
                  <a:pt x="1087627" y="127000"/>
                </a:lnTo>
                <a:lnTo>
                  <a:pt x="1052055" y="146050"/>
                </a:lnTo>
                <a:lnTo>
                  <a:pt x="1044130" y="148589"/>
                </a:lnTo>
                <a:lnTo>
                  <a:pt x="1035951" y="152400"/>
                </a:lnTo>
                <a:lnTo>
                  <a:pt x="981722" y="171450"/>
                </a:lnTo>
                <a:lnTo>
                  <a:pt x="940904" y="181610"/>
                </a:lnTo>
                <a:lnTo>
                  <a:pt x="919213" y="187960"/>
                </a:lnTo>
                <a:lnTo>
                  <a:pt x="896708" y="191770"/>
                </a:lnTo>
                <a:lnTo>
                  <a:pt x="873429" y="196850"/>
                </a:lnTo>
                <a:lnTo>
                  <a:pt x="799274" y="208279"/>
                </a:lnTo>
                <a:lnTo>
                  <a:pt x="759923" y="212089"/>
                </a:lnTo>
                <a:close/>
              </a:path>
            </a:pathLst>
          </a:custGeom>
          <a:solidFill>
            <a:srgbClr val="00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98968" y="2279294"/>
            <a:ext cx="218440" cy="220345"/>
          </a:xfrm>
          <a:custGeom>
            <a:avLst/>
            <a:gdLst/>
            <a:ahLst/>
            <a:cxnLst/>
            <a:rect l="l" t="t" r="r" b="b"/>
            <a:pathLst>
              <a:path w="218440" h="220344">
                <a:moveTo>
                  <a:pt x="164630" y="67500"/>
                </a:moveTo>
                <a:lnTo>
                  <a:pt x="151104" y="54089"/>
                </a:lnTo>
                <a:lnTo>
                  <a:pt x="204787" y="0"/>
                </a:lnTo>
                <a:lnTo>
                  <a:pt x="218300" y="13411"/>
                </a:lnTo>
                <a:lnTo>
                  <a:pt x="164630" y="67500"/>
                </a:lnTo>
                <a:close/>
              </a:path>
              <a:path w="218440" h="220344">
                <a:moveTo>
                  <a:pt x="70700" y="162166"/>
                </a:moveTo>
                <a:lnTo>
                  <a:pt x="57188" y="148742"/>
                </a:lnTo>
                <a:lnTo>
                  <a:pt x="110858" y="94653"/>
                </a:lnTo>
                <a:lnTo>
                  <a:pt x="124383" y="108077"/>
                </a:lnTo>
                <a:lnTo>
                  <a:pt x="70700" y="162166"/>
                </a:lnTo>
                <a:close/>
              </a:path>
              <a:path w="218440" h="220344">
                <a:moveTo>
                  <a:pt x="13512" y="219786"/>
                </a:moveTo>
                <a:lnTo>
                  <a:pt x="0" y="206375"/>
                </a:lnTo>
                <a:lnTo>
                  <a:pt x="16929" y="189306"/>
                </a:lnTo>
                <a:lnTo>
                  <a:pt x="30454" y="202730"/>
                </a:lnTo>
                <a:lnTo>
                  <a:pt x="13512" y="219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67650" y="22098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867650" y="20764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67650" y="19431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67650" y="18097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67650" y="16764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67650" y="15430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67650" y="140970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867650" y="127635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75587" y="229235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08937" y="229235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42287" y="229235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75637" y="229235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408987" y="2292350"/>
            <a:ext cx="15875" cy="19050"/>
          </a:xfrm>
          <a:custGeom>
            <a:avLst/>
            <a:gdLst/>
            <a:ahLst/>
            <a:cxnLst/>
            <a:rect l="l" t="t" r="r" b="b"/>
            <a:pathLst>
              <a:path w="15875" h="19050">
                <a:moveTo>
                  <a:pt x="15875" y="19050"/>
                </a:moveTo>
                <a:lnTo>
                  <a:pt x="0" y="19050"/>
                </a:lnTo>
                <a:lnTo>
                  <a:pt x="0" y="0"/>
                </a:lnTo>
                <a:lnTo>
                  <a:pt x="15875" y="0"/>
                </a:lnTo>
                <a:lnTo>
                  <a:pt x="15875" y="190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97546" y="2452497"/>
            <a:ext cx="447040" cy="447040"/>
          </a:xfrm>
          <a:custGeom>
            <a:avLst/>
            <a:gdLst/>
            <a:ahLst/>
            <a:cxnLst/>
            <a:rect l="l" t="t" r="r" b="b"/>
            <a:pathLst>
              <a:path w="447040" h="447039">
                <a:moveTo>
                  <a:pt x="6730" y="446468"/>
                </a:moveTo>
                <a:lnTo>
                  <a:pt x="0" y="439737"/>
                </a:lnTo>
                <a:lnTo>
                  <a:pt x="439737" y="0"/>
                </a:lnTo>
                <a:lnTo>
                  <a:pt x="446468" y="6730"/>
                </a:lnTo>
                <a:lnTo>
                  <a:pt x="6730" y="4464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867650" y="914400"/>
            <a:ext cx="0" cy="304800"/>
          </a:xfrm>
          <a:custGeom>
            <a:avLst/>
            <a:gdLst/>
            <a:ahLst/>
            <a:cxnLst/>
            <a:rect l="l" t="t" r="r" b="b"/>
            <a:pathLst>
              <a:path w="0"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840739" y="444499"/>
            <a:ext cx="16573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三、柱</a:t>
            </a:r>
            <a:r>
              <a:rPr dirty="0" spc="-10"/>
              <a:t>面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208593" y="5832779"/>
            <a:ext cx="19348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baseline="37037" sz="2925" spc="22">
                <a:solidFill>
                  <a:srgbClr val="FFFF00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1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baseline="37037" sz="2925" spc="19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69740" y="5804534"/>
            <a:ext cx="18065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圆柱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46555" y="1997735"/>
            <a:ext cx="18288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39292" y="2053729"/>
            <a:ext cx="26670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56487" y="2144788"/>
            <a:ext cx="1106805" cy="140970"/>
          </a:xfrm>
          <a:custGeom>
            <a:avLst/>
            <a:gdLst/>
            <a:ahLst/>
            <a:cxnLst/>
            <a:rect l="l" t="t" r="r" b="b"/>
            <a:pathLst>
              <a:path w="1106804" h="140969">
                <a:moveTo>
                  <a:pt x="9499" y="140627"/>
                </a:moveTo>
                <a:lnTo>
                  <a:pt x="0" y="139890"/>
                </a:lnTo>
                <a:lnTo>
                  <a:pt x="330" y="135915"/>
                </a:lnTo>
                <a:lnTo>
                  <a:pt x="965" y="132435"/>
                </a:lnTo>
                <a:lnTo>
                  <a:pt x="18491" y="103898"/>
                </a:lnTo>
                <a:lnTo>
                  <a:pt x="25209" y="110655"/>
                </a:lnTo>
                <a:lnTo>
                  <a:pt x="22866" y="112991"/>
                </a:lnTo>
                <a:lnTo>
                  <a:pt x="20078" y="116090"/>
                </a:lnTo>
                <a:lnTo>
                  <a:pt x="17721" y="119060"/>
                </a:lnTo>
                <a:lnTo>
                  <a:pt x="15613" y="122118"/>
                </a:lnTo>
                <a:lnTo>
                  <a:pt x="13892" y="125044"/>
                </a:lnTo>
                <a:lnTo>
                  <a:pt x="12401" y="128079"/>
                </a:lnTo>
                <a:lnTo>
                  <a:pt x="11222" y="131102"/>
                </a:lnTo>
                <a:lnTo>
                  <a:pt x="10360" y="134112"/>
                </a:lnTo>
                <a:lnTo>
                  <a:pt x="9799" y="137121"/>
                </a:lnTo>
                <a:lnTo>
                  <a:pt x="9499" y="140627"/>
                </a:lnTo>
                <a:close/>
              </a:path>
              <a:path w="1106804" h="140969">
                <a:moveTo>
                  <a:pt x="22921" y="112931"/>
                </a:moveTo>
                <a:lnTo>
                  <a:pt x="23037" y="112801"/>
                </a:lnTo>
                <a:lnTo>
                  <a:pt x="22921" y="112931"/>
                </a:lnTo>
                <a:close/>
              </a:path>
              <a:path w="1106804" h="140969">
                <a:moveTo>
                  <a:pt x="22866" y="112991"/>
                </a:moveTo>
                <a:close/>
              </a:path>
              <a:path w="1106804" h="140969">
                <a:moveTo>
                  <a:pt x="20240" y="115911"/>
                </a:moveTo>
                <a:close/>
              </a:path>
              <a:path w="1106804" h="140969">
                <a:moveTo>
                  <a:pt x="20096" y="116090"/>
                </a:moveTo>
                <a:lnTo>
                  <a:pt x="20240" y="115911"/>
                </a:lnTo>
                <a:lnTo>
                  <a:pt x="20096" y="116090"/>
                </a:lnTo>
                <a:close/>
              </a:path>
              <a:path w="1106804" h="140969">
                <a:moveTo>
                  <a:pt x="17728" y="119060"/>
                </a:moveTo>
                <a:close/>
              </a:path>
              <a:path w="1106804" h="140969">
                <a:moveTo>
                  <a:pt x="17630" y="119202"/>
                </a:moveTo>
                <a:lnTo>
                  <a:pt x="17728" y="119060"/>
                </a:lnTo>
                <a:lnTo>
                  <a:pt x="17630" y="119202"/>
                </a:lnTo>
                <a:close/>
              </a:path>
              <a:path w="1106804" h="140969">
                <a:moveTo>
                  <a:pt x="15619" y="122118"/>
                </a:moveTo>
                <a:close/>
              </a:path>
              <a:path w="1106804" h="140969">
                <a:moveTo>
                  <a:pt x="15512" y="122301"/>
                </a:moveTo>
                <a:lnTo>
                  <a:pt x="15619" y="122118"/>
                </a:lnTo>
                <a:lnTo>
                  <a:pt x="15512" y="122301"/>
                </a:lnTo>
                <a:close/>
              </a:path>
              <a:path w="1106804" h="140969">
                <a:moveTo>
                  <a:pt x="13757" y="125274"/>
                </a:moveTo>
                <a:lnTo>
                  <a:pt x="13868" y="125044"/>
                </a:lnTo>
                <a:lnTo>
                  <a:pt x="13757" y="125274"/>
                </a:lnTo>
                <a:close/>
              </a:path>
              <a:path w="1106804" h="140969">
                <a:moveTo>
                  <a:pt x="13702" y="125387"/>
                </a:moveTo>
                <a:close/>
              </a:path>
              <a:path w="1106804" h="140969">
                <a:moveTo>
                  <a:pt x="12309" y="128270"/>
                </a:moveTo>
                <a:lnTo>
                  <a:pt x="12382" y="128079"/>
                </a:lnTo>
                <a:lnTo>
                  <a:pt x="12309" y="128270"/>
                </a:lnTo>
                <a:close/>
              </a:path>
              <a:path w="1106804" h="140969">
                <a:moveTo>
                  <a:pt x="12236" y="128460"/>
                </a:moveTo>
                <a:lnTo>
                  <a:pt x="12309" y="128270"/>
                </a:lnTo>
                <a:lnTo>
                  <a:pt x="12236" y="128460"/>
                </a:lnTo>
                <a:close/>
              </a:path>
              <a:path w="1106804" h="140969">
                <a:moveTo>
                  <a:pt x="11144" y="131304"/>
                </a:moveTo>
                <a:lnTo>
                  <a:pt x="11201" y="131102"/>
                </a:lnTo>
                <a:lnTo>
                  <a:pt x="11144" y="131304"/>
                </a:lnTo>
                <a:close/>
              </a:path>
              <a:path w="1106804" h="140969">
                <a:moveTo>
                  <a:pt x="11084" y="131521"/>
                </a:moveTo>
                <a:lnTo>
                  <a:pt x="11144" y="131304"/>
                </a:lnTo>
                <a:lnTo>
                  <a:pt x="11084" y="131521"/>
                </a:lnTo>
                <a:close/>
              </a:path>
              <a:path w="1106804" h="140969">
                <a:moveTo>
                  <a:pt x="10297" y="134336"/>
                </a:moveTo>
                <a:lnTo>
                  <a:pt x="10337" y="134112"/>
                </a:lnTo>
                <a:lnTo>
                  <a:pt x="10297" y="134336"/>
                </a:lnTo>
                <a:close/>
              </a:path>
              <a:path w="1106804" h="140969">
                <a:moveTo>
                  <a:pt x="10258" y="134556"/>
                </a:moveTo>
                <a:lnTo>
                  <a:pt x="10297" y="134336"/>
                </a:lnTo>
                <a:lnTo>
                  <a:pt x="10258" y="134556"/>
                </a:lnTo>
                <a:close/>
              </a:path>
              <a:path w="1106804" h="140969">
                <a:moveTo>
                  <a:pt x="9741" y="137445"/>
                </a:moveTo>
                <a:lnTo>
                  <a:pt x="9766" y="137121"/>
                </a:lnTo>
                <a:lnTo>
                  <a:pt x="9741" y="137445"/>
                </a:lnTo>
                <a:close/>
              </a:path>
              <a:path w="1106804" h="140969">
                <a:moveTo>
                  <a:pt x="9730" y="137591"/>
                </a:moveTo>
                <a:lnTo>
                  <a:pt x="9741" y="137445"/>
                </a:lnTo>
                <a:lnTo>
                  <a:pt x="9730" y="137591"/>
                </a:lnTo>
                <a:close/>
              </a:path>
              <a:path w="1106804" h="140969">
                <a:moveTo>
                  <a:pt x="47015" y="94132"/>
                </a:moveTo>
                <a:lnTo>
                  <a:pt x="42113" y="85966"/>
                </a:lnTo>
                <a:lnTo>
                  <a:pt x="46570" y="83299"/>
                </a:lnTo>
                <a:lnTo>
                  <a:pt x="52057" y="80213"/>
                </a:lnTo>
                <a:lnTo>
                  <a:pt x="57886" y="77152"/>
                </a:lnTo>
                <a:lnTo>
                  <a:pt x="70230" y="71221"/>
                </a:lnTo>
                <a:lnTo>
                  <a:pt x="76644" y="68465"/>
                </a:lnTo>
                <a:lnTo>
                  <a:pt x="80403" y="77228"/>
                </a:lnTo>
                <a:lnTo>
                  <a:pt x="73995" y="79971"/>
                </a:lnTo>
                <a:lnTo>
                  <a:pt x="62021" y="85737"/>
                </a:lnTo>
                <a:lnTo>
                  <a:pt x="56503" y="88646"/>
                </a:lnTo>
                <a:lnTo>
                  <a:pt x="51219" y="91605"/>
                </a:lnTo>
                <a:lnTo>
                  <a:pt x="47015" y="94132"/>
                </a:lnTo>
                <a:close/>
              </a:path>
              <a:path w="1106804" h="140969">
                <a:moveTo>
                  <a:pt x="74041" y="79949"/>
                </a:moveTo>
                <a:lnTo>
                  <a:pt x="74180" y="79883"/>
                </a:lnTo>
                <a:lnTo>
                  <a:pt x="74041" y="79949"/>
                </a:lnTo>
                <a:close/>
              </a:path>
              <a:path w="1106804" h="140969">
                <a:moveTo>
                  <a:pt x="73995" y="79971"/>
                </a:moveTo>
                <a:close/>
              </a:path>
              <a:path w="1106804" h="140969">
                <a:moveTo>
                  <a:pt x="62103" y="85694"/>
                </a:moveTo>
                <a:close/>
              </a:path>
              <a:path w="1106804" h="140969">
                <a:moveTo>
                  <a:pt x="62021" y="85737"/>
                </a:moveTo>
                <a:close/>
              </a:path>
              <a:path w="1106804" h="140969">
                <a:moveTo>
                  <a:pt x="56521" y="88635"/>
                </a:moveTo>
                <a:close/>
              </a:path>
              <a:path w="1106804" h="140969">
                <a:moveTo>
                  <a:pt x="56503" y="88646"/>
                </a:moveTo>
                <a:close/>
              </a:path>
              <a:path w="1106804" h="140969">
                <a:moveTo>
                  <a:pt x="51231" y="91605"/>
                </a:moveTo>
                <a:lnTo>
                  <a:pt x="51367" y="91528"/>
                </a:lnTo>
                <a:lnTo>
                  <a:pt x="51231" y="91605"/>
                </a:lnTo>
                <a:close/>
              </a:path>
              <a:path w="1106804" h="140969">
                <a:moveTo>
                  <a:pt x="106718" y="67005"/>
                </a:moveTo>
                <a:lnTo>
                  <a:pt x="103593" y="58013"/>
                </a:lnTo>
                <a:lnTo>
                  <a:pt x="113538" y="54559"/>
                </a:lnTo>
                <a:lnTo>
                  <a:pt x="129946" y="49403"/>
                </a:lnTo>
                <a:lnTo>
                  <a:pt x="140182" y="46482"/>
                </a:lnTo>
                <a:lnTo>
                  <a:pt x="142798" y="55651"/>
                </a:lnTo>
                <a:lnTo>
                  <a:pt x="132568" y="58559"/>
                </a:lnTo>
                <a:lnTo>
                  <a:pt x="116556" y="63601"/>
                </a:lnTo>
                <a:lnTo>
                  <a:pt x="106718" y="67005"/>
                </a:lnTo>
                <a:close/>
              </a:path>
              <a:path w="1106804" h="140969">
                <a:moveTo>
                  <a:pt x="132624" y="58542"/>
                </a:moveTo>
                <a:close/>
              </a:path>
              <a:path w="1106804" h="140969">
                <a:moveTo>
                  <a:pt x="132568" y="58559"/>
                </a:moveTo>
                <a:close/>
              </a:path>
              <a:path w="1106804" h="140969">
                <a:moveTo>
                  <a:pt x="116395" y="63652"/>
                </a:moveTo>
                <a:lnTo>
                  <a:pt x="116556" y="63601"/>
                </a:lnTo>
                <a:lnTo>
                  <a:pt x="116395" y="63652"/>
                </a:lnTo>
                <a:close/>
              </a:path>
              <a:path w="1106804" h="140969">
                <a:moveTo>
                  <a:pt x="170205" y="48412"/>
                </a:moveTo>
                <a:lnTo>
                  <a:pt x="168021" y="39141"/>
                </a:lnTo>
                <a:lnTo>
                  <a:pt x="184670" y="35217"/>
                </a:lnTo>
                <a:lnTo>
                  <a:pt x="204622" y="30937"/>
                </a:lnTo>
                <a:lnTo>
                  <a:pt x="205384" y="30797"/>
                </a:lnTo>
                <a:lnTo>
                  <a:pt x="207200" y="40144"/>
                </a:lnTo>
                <a:lnTo>
                  <a:pt x="206468" y="40284"/>
                </a:lnTo>
                <a:lnTo>
                  <a:pt x="186699" y="44526"/>
                </a:lnTo>
                <a:lnTo>
                  <a:pt x="170205" y="48412"/>
                </a:lnTo>
                <a:close/>
              </a:path>
              <a:path w="1106804" h="140969">
                <a:moveTo>
                  <a:pt x="206468" y="40284"/>
                </a:moveTo>
                <a:close/>
              </a:path>
              <a:path w="1106804" h="140969">
                <a:moveTo>
                  <a:pt x="186699" y="44526"/>
                </a:moveTo>
                <a:close/>
              </a:path>
              <a:path w="1106804" h="140969">
                <a:moveTo>
                  <a:pt x="235191" y="34848"/>
                </a:moveTo>
                <a:lnTo>
                  <a:pt x="233540" y="25463"/>
                </a:lnTo>
                <a:lnTo>
                  <a:pt x="246913" y="23114"/>
                </a:lnTo>
                <a:lnTo>
                  <a:pt x="269113" y="19583"/>
                </a:lnTo>
                <a:lnTo>
                  <a:pt x="271297" y="19278"/>
                </a:lnTo>
                <a:lnTo>
                  <a:pt x="272643" y="28702"/>
                </a:lnTo>
                <a:lnTo>
                  <a:pt x="270519" y="29006"/>
                </a:lnTo>
                <a:lnTo>
                  <a:pt x="248415" y="32524"/>
                </a:lnTo>
                <a:lnTo>
                  <a:pt x="235191" y="34848"/>
                </a:lnTo>
                <a:close/>
              </a:path>
              <a:path w="1106804" h="140969">
                <a:moveTo>
                  <a:pt x="270522" y="29006"/>
                </a:moveTo>
                <a:close/>
              </a:path>
              <a:path w="1106804" h="140969">
                <a:moveTo>
                  <a:pt x="248453" y="32518"/>
                </a:moveTo>
                <a:close/>
              </a:path>
              <a:path w="1106804" h="140969">
                <a:moveTo>
                  <a:pt x="248415" y="32524"/>
                </a:moveTo>
                <a:close/>
              </a:path>
              <a:path w="1106804" h="140969">
                <a:moveTo>
                  <a:pt x="300875" y="24803"/>
                </a:moveTo>
                <a:lnTo>
                  <a:pt x="299669" y="15354"/>
                </a:lnTo>
                <a:lnTo>
                  <a:pt x="315734" y="13309"/>
                </a:lnTo>
                <a:lnTo>
                  <a:pt x="337578" y="10871"/>
                </a:lnTo>
                <a:lnTo>
                  <a:pt x="338632" y="20332"/>
                </a:lnTo>
                <a:lnTo>
                  <a:pt x="316841" y="22771"/>
                </a:lnTo>
                <a:lnTo>
                  <a:pt x="300875" y="24803"/>
                </a:lnTo>
                <a:close/>
              </a:path>
              <a:path w="1106804" h="140969">
                <a:moveTo>
                  <a:pt x="316865" y="22771"/>
                </a:moveTo>
                <a:close/>
              </a:path>
              <a:path w="1106804" h="140969">
                <a:moveTo>
                  <a:pt x="366941" y="17551"/>
                </a:moveTo>
                <a:lnTo>
                  <a:pt x="366141" y="8064"/>
                </a:lnTo>
                <a:lnTo>
                  <a:pt x="390436" y="6019"/>
                </a:lnTo>
                <a:lnTo>
                  <a:pt x="404190" y="5054"/>
                </a:lnTo>
                <a:lnTo>
                  <a:pt x="404863" y="14554"/>
                </a:lnTo>
                <a:lnTo>
                  <a:pt x="391096" y="15519"/>
                </a:lnTo>
                <a:lnTo>
                  <a:pt x="366941" y="17551"/>
                </a:lnTo>
                <a:close/>
              </a:path>
              <a:path w="1106804" h="140969">
                <a:moveTo>
                  <a:pt x="433311" y="12763"/>
                </a:moveTo>
                <a:lnTo>
                  <a:pt x="432765" y="3263"/>
                </a:lnTo>
                <a:lnTo>
                  <a:pt x="442861" y="2679"/>
                </a:lnTo>
                <a:lnTo>
                  <a:pt x="470954" y="1447"/>
                </a:lnTo>
                <a:lnTo>
                  <a:pt x="471246" y="10972"/>
                </a:lnTo>
                <a:lnTo>
                  <a:pt x="470534" y="10998"/>
                </a:lnTo>
                <a:lnTo>
                  <a:pt x="470242" y="10998"/>
                </a:lnTo>
                <a:lnTo>
                  <a:pt x="443344" y="12192"/>
                </a:lnTo>
                <a:lnTo>
                  <a:pt x="433311" y="12763"/>
                </a:lnTo>
                <a:close/>
              </a:path>
              <a:path w="1106804" h="140969">
                <a:moveTo>
                  <a:pt x="470179" y="11010"/>
                </a:moveTo>
                <a:lnTo>
                  <a:pt x="470534" y="10998"/>
                </a:lnTo>
                <a:lnTo>
                  <a:pt x="470179" y="11010"/>
                </a:lnTo>
                <a:close/>
              </a:path>
              <a:path w="1106804" h="140969">
                <a:moveTo>
                  <a:pt x="499757" y="10109"/>
                </a:moveTo>
                <a:lnTo>
                  <a:pt x="499567" y="584"/>
                </a:lnTo>
                <a:lnTo>
                  <a:pt x="525018" y="101"/>
                </a:lnTo>
                <a:lnTo>
                  <a:pt x="537730" y="25"/>
                </a:lnTo>
                <a:lnTo>
                  <a:pt x="537781" y="9550"/>
                </a:lnTo>
                <a:lnTo>
                  <a:pt x="525145" y="9626"/>
                </a:lnTo>
                <a:lnTo>
                  <a:pt x="499757" y="10109"/>
                </a:lnTo>
                <a:close/>
              </a:path>
              <a:path w="1106804" h="140969">
                <a:moveTo>
                  <a:pt x="604342" y="10058"/>
                </a:moveTo>
                <a:lnTo>
                  <a:pt x="581355" y="9626"/>
                </a:lnTo>
                <a:lnTo>
                  <a:pt x="566305" y="9525"/>
                </a:lnTo>
                <a:lnTo>
                  <a:pt x="566356" y="0"/>
                </a:lnTo>
                <a:lnTo>
                  <a:pt x="581469" y="101"/>
                </a:lnTo>
                <a:lnTo>
                  <a:pt x="604520" y="533"/>
                </a:lnTo>
                <a:lnTo>
                  <a:pt x="604342" y="10058"/>
                </a:lnTo>
                <a:close/>
              </a:path>
              <a:path w="1106804" h="140969">
                <a:moveTo>
                  <a:pt x="636600" y="11023"/>
                </a:moveTo>
                <a:lnTo>
                  <a:pt x="632841" y="10896"/>
                </a:lnTo>
                <a:lnTo>
                  <a:pt x="633133" y="1384"/>
                </a:lnTo>
                <a:lnTo>
                  <a:pt x="636892" y="1498"/>
                </a:lnTo>
                <a:lnTo>
                  <a:pt x="663968" y="2705"/>
                </a:lnTo>
                <a:lnTo>
                  <a:pt x="671322" y="3124"/>
                </a:lnTo>
                <a:lnTo>
                  <a:pt x="670869" y="11010"/>
                </a:lnTo>
                <a:lnTo>
                  <a:pt x="636536" y="11010"/>
                </a:lnTo>
                <a:close/>
              </a:path>
              <a:path w="1106804" h="140969">
                <a:moveTo>
                  <a:pt x="670775" y="12636"/>
                </a:moveTo>
                <a:lnTo>
                  <a:pt x="663486" y="12217"/>
                </a:lnTo>
                <a:lnTo>
                  <a:pt x="636536" y="11010"/>
                </a:lnTo>
                <a:lnTo>
                  <a:pt x="670869" y="11010"/>
                </a:lnTo>
                <a:lnTo>
                  <a:pt x="670775" y="12636"/>
                </a:lnTo>
                <a:close/>
              </a:path>
              <a:path w="1106804" h="140969">
                <a:moveTo>
                  <a:pt x="737146" y="17360"/>
                </a:moveTo>
                <a:lnTo>
                  <a:pt x="715924" y="15570"/>
                </a:lnTo>
                <a:lnTo>
                  <a:pt x="699236" y="14389"/>
                </a:lnTo>
                <a:lnTo>
                  <a:pt x="699909" y="4889"/>
                </a:lnTo>
                <a:lnTo>
                  <a:pt x="716724" y="6083"/>
                </a:lnTo>
                <a:lnTo>
                  <a:pt x="737946" y="7861"/>
                </a:lnTo>
                <a:lnTo>
                  <a:pt x="737146" y="17360"/>
                </a:lnTo>
                <a:close/>
              </a:path>
              <a:path w="1106804" h="140969">
                <a:moveTo>
                  <a:pt x="803236" y="24511"/>
                </a:moveTo>
                <a:lnTo>
                  <a:pt x="790409" y="22872"/>
                </a:lnTo>
                <a:lnTo>
                  <a:pt x="765530" y="20078"/>
                </a:lnTo>
                <a:lnTo>
                  <a:pt x="766457" y="10604"/>
                </a:lnTo>
                <a:lnTo>
                  <a:pt x="791616" y="13423"/>
                </a:lnTo>
                <a:lnTo>
                  <a:pt x="804430" y="15062"/>
                </a:lnTo>
                <a:lnTo>
                  <a:pt x="803236" y="24511"/>
                </a:lnTo>
                <a:close/>
              </a:path>
              <a:path w="1106804" h="140969">
                <a:moveTo>
                  <a:pt x="869229" y="32702"/>
                </a:moveTo>
                <a:lnTo>
                  <a:pt x="859053" y="32689"/>
                </a:lnTo>
                <a:lnTo>
                  <a:pt x="836879" y="29159"/>
                </a:lnTo>
                <a:lnTo>
                  <a:pt x="831469" y="28384"/>
                </a:lnTo>
                <a:lnTo>
                  <a:pt x="832815" y="18948"/>
                </a:lnTo>
                <a:lnTo>
                  <a:pt x="838377" y="19748"/>
                </a:lnTo>
                <a:lnTo>
                  <a:pt x="860717" y="23317"/>
                </a:lnTo>
                <a:lnTo>
                  <a:pt x="870585" y="25057"/>
                </a:lnTo>
                <a:lnTo>
                  <a:pt x="869229" y="32702"/>
                </a:lnTo>
                <a:close/>
              </a:path>
              <a:path w="1106804" h="140969">
                <a:moveTo>
                  <a:pt x="868921" y="34442"/>
                </a:moveTo>
                <a:lnTo>
                  <a:pt x="859084" y="32695"/>
                </a:lnTo>
                <a:lnTo>
                  <a:pt x="869229" y="32702"/>
                </a:lnTo>
                <a:lnTo>
                  <a:pt x="868921" y="34442"/>
                </a:lnTo>
                <a:close/>
              </a:path>
              <a:path w="1106804" h="140969">
                <a:moveTo>
                  <a:pt x="934660" y="44805"/>
                </a:moveTo>
                <a:lnTo>
                  <a:pt x="920945" y="44792"/>
                </a:lnTo>
                <a:lnTo>
                  <a:pt x="901103" y="40513"/>
                </a:lnTo>
                <a:lnTo>
                  <a:pt x="896924" y="39700"/>
                </a:lnTo>
                <a:lnTo>
                  <a:pt x="898753" y="30353"/>
                </a:lnTo>
                <a:lnTo>
                  <a:pt x="903109" y="31203"/>
                </a:lnTo>
                <a:lnTo>
                  <a:pt x="923112" y="35521"/>
                </a:lnTo>
                <a:lnTo>
                  <a:pt x="936129" y="38608"/>
                </a:lnTo>
                <a:lnTo>
                  <a:pt x="934660" y="44805"/>
                </a:lnTo>
                <a:close/>
              </a:path>
              <a:path w="1106804" h="140969">
                <a:moveTo>
                  <a:pt x="933932" y="47879"/>
                </a:moveTo>
                <a:lnTo>
                  <a:pt x="920915" y="44792"/>
                </a:lnTo>
                <a:lnTo>
                  <a:pt x="934660" y="44805"/>
                </a:lnTo>
                <a:lnTo>
                  <a:pt x="933932" y="47879"/>
                </a:lnTo>
                <a:close/>
              </a:path>
              <a:path w="1106804" h="140969">
                <a:moveTo>
                  <a:pt x="1000039" y="58940"/>
                </a:moveTo>
                <a:lnTo>
                  <a:pt x="975144" y="58940"/>
                </a:lnTo>
                <a:lnTo>
                  <a:pt x="961377" y="54991"/>
                </a:lnTo>
                <a:lnTo>
                  <a:pt x="964006" y="45834"/>
                </a:lnTo>
                <a:lnTo>
                  <a:pt x="977900" y="49834"/>
                </a:lnTo>
                <a:lnTo>
                  <a:pt x="994321" y="55029"/>
                </a:lnTo>
                <a:lnTo>
                  <a:pt x="1000633" y="57238"/>
                </a:lnTo>
                <a:lnTo>
                  <a:pt x="1000039" y="58940"/>
                </a:lnTo>
                <a:close/>
              </a:path>
              <a:path w="1106804" h="140969">
                <a:moveTo>
                  <a:pt x="997496" y="66230"/>
                </a:moveTo>
                <a:lnTo>
                  <a:pt x="991171" y="64020"/>
                </a:lnTo>
                <a:lnTo>
                  <a:pt x="975017" y="58915"/>
                </a:lnTo>
                <a:lnTo>
                  <a:pt x="1000039" y="58940"/>
                </a:lnTo>
                <a:lnTo>
                  <a:pt x="997496" y="66230"/>
                </a:lnTo>
                <a:close/>
              </a:path>
              <a:path w="1106804" h="140969">
                <a:moveTo>
                  <a:pt x="1054896" y="80505"/>
                </a:moveTo>
                <a:lnTo>
                  <a:pt x="1033614" y="80505"/>
                </a:lnTo>
                <a:lnTo>
                  <a:pt x="1023861" y="76288"/>
                </a:lnTo>
                <a:lnTo>
                  <a:pt x="1027645" y="67538"/>
                </a:lnTo>
                <a:lnTo>
                  <a:pt x="1037590" y="71856"/>
                </a:lnTo>
                <a:lnTo>
                  <a:pt x="1049705" y="77736"/>
                </a:lnTo>
                <a:lnTo>
                  <a:pt x="1054896" y="80505"/>
                </a:lnTo>
                <a:close/>
              </a:path>
              <a:path w="1106804" h="140969">
                <a:moveTo>
                  <a:pt x="1059615" y="89230"/>
                </a:moveTo>
                <a:lnTo>
                  <a:pt x="1051013" y="89230"/>
                </a:lnTo>
                <a:lnTo>
                  <a:pt x="1045387" y="86220"/>
                </a:lnTo>
                <a:lnTo>
                  <a:pt x="1033545" y="80475"/>
                </a:lnTo>
                <a:lnTo>
                  <a:pt x="1054896" y="80505"/>
                </a:lnTo>
                <a:lnTo>
                  <a:pt x="1055611" y="80886"/>
                </a:lnTo>
                <a:lnTo>
                  <a:pt x="1061085" y="83997"/>
                </a:lnTo>
                <a:lnTo>
                  <a:pt x="1062342" y="84759"/>
                </a:lnTo>
                <a:lnTo>
                  <a:pt x="1059615" y="89230"/>
                </a:lnTo>
                <a:close/>
              </a:path>
              <a:path w="1106804" h="140969">
                <a:moveTo>
                  <a:pt x="1045540" y="86309"/>
                </a:moveTo>
                <a:lnTo>
                  <a:pt x="1045357" y="86220"/>
                </a:lnTo>
                <a:lnTo>
                  <a:pt x="1045540" y="86309"/>
                </a:lnTo>
                <a:close/>
              </a:path>
              <a:path w="1106804" h="140969">
                <a:moveTo>
                  <a:pt x="1057376" y="92900"/>
                </a:moveTo>
                <a:lnTo>
                  <a:pt x="1056131" y="92138"/>
                </a:lnTo>
                <a:lnTo>
                  <a:pt x="1050966" y="89204"/>
                </a:lnTo>
                <a:lnTo>
                  <a:pt x="1059615" y="89230"/>
                </a:lnTo>
                <a:lnTo>
                  <a:pt x="1057376" y="92900"/>
                </a:lnTo>
                <a:close/>
              </a:path>
              <a:path w="1106804" h="140969">
                <a:moveTo>
                  <a:pt x="1094169" y="110591"/>
                </a:moveTo>
                <a:lnTo>
                  <a:pt x="1081214" y="110591"/>
                </a:lnTo>
                <a:lnTo>
                  <a:pt x="1079665" y="109169"/>
                </a:lnTo>
                <a:lnTo>
                  <a:pt x="1086116" y="102158"/>
                </a:lnTo>
                <a:lnTo>
                  <a:pt x="1087843" y="103759"/>
                </a:lnTo>
                <a:lnTo>
                  <a:pt x="1091247" y="107238"/>
                </a:lnTo>
                <a:lnTo>
                  <a:pt x="1094169" y="110591"/>
                </a:lnTo>
                <a:close/>
              </a:path>
              <a:path w="1106804" h="140969">
                <a:moveTo>
                  <a:pt x="1096588" y="113715"/>
                </a:moveTo>
                <a:lnTo>
                  <a:pt x="1084260" y="113713"/>
                </a:lnTo>
                <a:lnTo>
                  <a:pt x="1084084" y="113512"/>
                </a:lnTo>
                <a:lnTo>
                  <a:pt x="1081055" y="110445"/>
                </a:lnTo>
                <a:lnTo>
                  <a:pt x="1081214" y="110591"/>
                </a:lnTo>
                <a:lnTo>
                  <a:pt x="1094169" y="110591"/>
                </a:lnTo>
                <a:lnTo>
                  <a:pt x="1094346" y="110794"/>
                </a:lnTo>
                <a:lnTo>
                  <a:pt x="1096588" y="113715"/>
                </a:lnTo>
                <a:close/>
              </a:path>
              <a:path w="1106804" h="140969">
                <a:moveTo>
                  <a:pt x="1084259" y="113713"/>
                </a:moveTo>
                <a:lnTo>
                  <a:pt x="1084063" y="113512"/>
                </a:lnTo>
                <a:lnTo>
                  <a:pt x="1084259" y="113713"/>
                </a:lnTo>
                <a:close/>
              </a:path>
              <a:path w="1106804" h="140969">
                <a:moveTo>
                  <a:pt x="1098728" y="116827"/>
                </a:moveTo>
                <a:lnTo>
                  <a:pt x="1086980" y="116827"/>
                </a:lnTo>
                <a:lnTo>
                  <a:pt x="1084259" y="113713"/>
                </a:lnTo>
                <a:lnTo>
                  <a:pt x="1096588" y="113715"/>
                </a:lnTo>
                <a:lnTo>
                  <a:pt x="1097114" y="114401"/>
                </a:lnTo>
                <a:lnTo>
                  <a:pt x="1098728" y="116827"/>
                </a:lnTo>
                <a:close/>
              </a:path>
              <a:path w="1106804" h="140969">
                <a:moveTo>
                  <a:pt x="1100589" y="119951"/>
                </a:moveTo>
                <a:lnTo>
                  <a:pt x="1089367" y="119951"/>
                </a:lnTo>
                <a:lnTo>
                  <a:pt x="1086857" y="116686"/>
                </a:lnTo>
                <a:lnTo>
                  <a:pt x="1086980" y="116827"/>
                </a:lnTo>
                <a:lnTo>
                  <a:pt x="1098728" y="116827"/>
                </a:lnTo>
                <a:lnTo>
                  <a:pt x="1099362" y="117779"/>
                </a:lnTo>
                <a:lnTo>
                  <a:pt x="1100589" y="119951"/>
                </a:lnTo>
                <a:close/>
              </a:path>
              <a:path w="1106804" h="140969">
                <a:moveTo>
                  <a:pt x="1102201" y="123063"/>
                </a:moveTo>
                <a:lnTo>
                  <a:pt x="1091425" y="123063"/>
                </a:lnTo>
                <a:lnTo>
                  <a:pt x="1089271" y="119825"/>
                </a:lnTo>
                <a:lnTo>
                  <a:pt x="1100589" y="119951"/>
                </a:lnTo>
                <a:lnTo>
                  <a:pt x="1101636" y="121831"/>
                </a:lnTo>
                <a:lnTo>
                  <a:pt x="1102201" y="123063"/>
                </a:lnTo>
                <a:close/>
              </a:path>
              <a:path w="1106804" h="140969">
                <a:moveTo>
                  <a:pt x="1103535" y="126161"/>
                </a:moveTo>
                <a:lnTo>
                  <a:pt x="1093152" y="126161"/>
                </a:lnTo>
                <a:lnTo>
                  <a:pt x="1092974" y="125806"/>
                </a:lnTo>
                <a:lnTo>
                  <a:pt x="1091302" y="122878"/>
                </a:lnTo>
                <a:lnTo>
                  <a:pt x="1091425" y="123063"/>
                </a:lnTo>
                <a:lnTo>
                  <a:pt x="1102201" y="123063"/>
                </a:lnTo>
                <a:lnTo>
                  <a:pt x="1103210" y="125260"/>
                </a:lnTo>
                <a:lnTo>
                  <a:pt x="1103535" y="126161"/>
                </a:lnTo>
                <a:close/>
              </a:path>
              <a:path w="1106804" h="140969">
                <a:moveTo>
                  <a:pt x="1093074" y="126022"/>
                </a:moveTo>
                <a:lnTo>
                  <a:pt x="1092952" y="125806"/>
                </a:lnTo>
                <a:lnTo>
                  <a:pt x="1093074" y="126022"/>
                </a:lnTo>
                <a:close/>
              </a:path>
              <a:path w="1106804" h="140969">
                <a:moveTo>
                  <a:pt x="1104633" y="129235"/>
                </a:moveTo>
                <a:lnTo>
                  <a:pt x="1094549" y="129235"/>
                </a:lnTo>
                <a:lnTo>
                  <a:pt x="1094397" y="128854"/>
                </a:lnTo>
                <a:lnTo>
                  <a:pt x="1093074" y="126022"/>
                </a:lnTo>
                <a:lnTo>
                  <a:pt x="1093152" y="126161"/>
                </a:lnTo>
                <a:lnTo>
                  <a:pt x="1103535" y="126161"/>
                </a:lnTo>
                <a:lnTo>
                  <a:pt x="1104633" y="129235"/>
                </a:lnTo>
                <a:close/>
              </a:path>
              <a:path w="1106804" h="140969">
                <a:moveTo>
                  <a:pt x="1094475" y="129074"/>
                </a:moveTo>
                <a:lnTo>
                  <a:pt x="1094374" y="128854"/>
                </a:lnTo>
                <a:lnTo>
                  <a:pt x="1094475" y="129074"/>
                </a:lnTo>
                <a:close/>
              </a:path>
              <a:path w="1106804" h="140969">
                <a:moveTo>
                  <a:pt x="1105432" y="132308"/>
                </a:moveTo>
                <a:lnTo>
                  <a:pt x="1095628" y="132308"/>
                </a:lnTo>
                <a:lnTo>
                  <a:pt x="1095502" y="131876"/>
                </a:lnTo>
                <a:lnTo>
                  <a:pt x="1094475" y="129074"/>
                </a:lnTo>
                <a:lnTo>
                  <a:pt x="1094549" y="129235"/>
                </a:lnTo>
                <a:lnTo>
                  <a:pt x="1104633" y="129235"/>
                </a:lnTo>
                <a:lnTo>
                  <a:pt x="1105432" y="132308"/>
                </a:lnTo>
                <a:close/>
              </a:path>
              <a:path w="1106804" h="140969">
                <a:moveTo>
                  <a:pt x="1095566" y="132134"/>
                </a:moveTo>
                <a:lnTo>
                  <a:pt x="1095475" y="131876"/>
                </a:lnTo>
                <a:lnTo>
                  <a:pt x="1095566" y="132134"/>
                </a:lnTo>
                <a:close/>
              </a:path>
              <a:path w="1106804" h="140969">
                <a:moveTo>
                  <a:pt x="1106000" y="135356"/>
                </a:moveTo>
                <a:lnTo>
                  <a:pt x="1096378" y="135356"/>
                </a:lnTo>
                <a:lnTo>
                  <a:pt x="1096289" y="134899"/>
                </a:lnTo>
                <a:lnTo>
                  <a:pt x="1095566" y="132134"/>
                </a:lnTo>
                <a:lnTo>
                  <a:pt x="1095628" y="132308"/>
                </a:lnTo>
                <a:lnTo>
                  <a:pt x="1105432" y="132308"/>
                </a:lnTo>
                <a:lnTo>
                  <a:pt x="1105712" y="133464"/>
                </a:lnTo>
                <a:lnTo>
                  <a:pt x="1106000" y="135356"/>
                </a:lnTo>
                <a:close/>
              </a:path>
              <a:path w="1106804" h="140969">
                <a:moveTo>
                  <a:pt x="1096329" y="135162"/>
                </a:moveTo>
                <a:lnTo>
                  <a:pt x="1096263" y="134899"/>
                </a:lnTo>
                <a:lnTo>
                  <a:pt x="1096329" y="135162"/>
                </a:lnTo>
                <a:close/>
              </a:path>
              <a:path w="1106804" h="140969">
                <a:moveTo>
                  <a:pt x="1096795" y="138150"/>
                </a:moveTo>
                <a:lnTo>
                  <a:pt x="1096772" y="137934"/>
                </a:lnTo>
                <a:lnTo>
                  <a:pt x="1096710" y="137668"/>
                </a:lnTo>
                <a:lnTo>
                  <a:pt x="1096329" y="135162"/>
                </a:lnTo>
                <a:lnTo>
                  <a:pt x="1096378" y="135356"/>
                </a:lnTo>
                <a:lnTo>
                  <a:pt x="1106000" y="135356"/>
                </a:lnTo>
                <a:lnTo>
                  <a:pt x="1106246" y="136969"/>
                </a:lnTo>
                <a:lnTo>
                  <a:pt x="1106297" y="137668"/>
                </a:lnTo>
                <a:lnTo>
                  <a:pt x="1096795" y="138150"/>
                </a:lnTo>
                <a:close/>
              </a:path>
              <a:path w="1106804" h="140969">
                <a:moveTo>
                  <a:pt x="1096783" y="138149"/>
                </a:moveTo>
                <a:lnTo>
                  <a:pt x="1096751" y="137934"/>
                </a:lnTo>
                <a:lnTo>
                  <a:pt x="1096783" y="138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54899" y="2301633"/>
            <a:ext cx="1106805" cy="140970"/>
          </a:xfrm>
          <a:custGeom>
            <a:avLst/>
            <a:gdLst/>
            <a:ahLst/>
            <a:cxnLst/>
            <a:rect l="l" t="t" r="r" b="b"/>
            <a:pathLst>
              <a:path w="1106804" h="140969">
                <a:moveTo>
                  <a:pt x="636892" y="139700"/>
                </a:moveTo>
                <a:lnTo>
                  <a:pt x="469823" y="139700"/>
                </a:lnTo>
                <a:lnTo>
                  <a:pt x="416420" y="137160"/>
                </a:lnTo>
                <a:lnTo>
                  <a:pt x="364972" y="132080"/>
                </a:lnTo>
                <a:lnTo>
                  <a:pt x="340017" y="130810"/>
                </a:lnTo>
                <a:lnTo>
                  <a:pt x="315734" y="127000"/>
                </a:lnTo>
                <a:lnTo>
                  <a:pt x="292163" y="124460"/>
                </a:lnTo>
                <a:lnTo>
                  <a:pt x="269113" y="120650"/>
                </a:lnTo>
                <a:lnTo>
                  <a:pt x="246913" y="118110"/>
                </a:lnTo>
                <a:lnTo>
                  <a:pt x="204622" y="110489"/>
                </a:lnTo>
                <a:lnTo>
                  <a:pt x="184658" y="105410"/>
                </a:lnTo>
                <a:lnTo>
                  <a:pt x="165544" y="101600"/>
                </a:lnTo>
                <a:lnTo>
                  <a:pt x="113538" y="86360"/>
                </a:lnTo>
                <a:lnTo>
                  <a:pt x="83654" y="74930"/>
                </a:lnTo>
                <a:lnTo>
                  <a:pt x="70230" y="69850"/>
                </a:lnTo>
                <a:lnTo>
                  <a:pt x="57886" y="63500"/>
                </a:lnTo>
                <a:lnTo>
                  <a:pt x="52057" y="60960"/>
                </a:lnTo>
                <a:lnTo>
                  <a:pt x="46558" y="57150"/>
                </a:lnTo>
                <a:lnTo>
                  <a:pt x="41351" y="54610"/>
                </a:lnTo>
                <a:lnTo>
                  <a:pt x="36410" y="50800"/>
                </a:lnTo>
                <a:lnTo>
                  <a:pt x="31775" y="48260"/>
                </a:lnTo>
                <a:lnTo>
                  <a:pt x="27419" y="44450"/>
                </a:lnTo>
                <a:lnTo>
                  <a:pt x="23355" y="41910"/>
                </a:lnTo>
                <a:lnTo>
                  <a:pt x="19596" y="38100"/>
                </a:lnTo>
                <a:lnTo>
                  <a:pt x="16141" y="34289"/>
                </a:lnTo>
                <a:lnTo>
                  <a:pt x="12801" y="30480"/>
                </a:lnTo>
                <a:lnTo>
                  <a:pt x="10160" y="27939"/>
                </a:lnTo>
                <a:lnTo>
                  <a:pt x="1066" y="8889"/>
                </a:lnTo>
                <a:lnTo>
                  <a:pt x="330" y="5080"/>
                </a:lnTo>
                <a:lnTo>
                  <a:pt x="0" y="1269"/>
                </a:lnTo>
                <a:lnTo>
                  <a:pt x="9499" y="0"/>
                </a:lnTo>
                <a:lnTo>
                  <a:pt x="9677" y="2539"/>
                </a:lnTo>
                <a:lnTo>
                  <a:pt x="9715" y="3810"/>
                </a:lnTo>
                <a:lnTo>
                  <a:pt x="10337" y="6350"/>
                </a:lnTo>
                <a:lnTo>
                  <a:pt x="11201" y="10160"/>
                </a:lnTo>
                <a:lnTo>
                  <a:pt x="11501" y="10160"/>
                </a:lnTo>
                <a:lnTo>
                  <a:pt x="12382" y="12700"/>
                </a:lnTo>
                <a:lnTo>
                  <a:pt x="12217" y="12700"/>
                </a:lnTo>
                <a:lnTo>
                  <a:pt x="13868" y="15239"/>
                </a:lnTo>
                <a:lnTo>
                  <a:pt x="13690" y="15239"/>
                </a:lnTo>
                <a:lnTo>
                  <a:pt x="15684" y="19050"/>
                </a:lnTo>
                <a:lnTo>
                  <a:pt x="15494" y="19050"/>
                </a:lnTo>
                <a:lnTo>
                  <a:pt x="17805" y="21589"/>
                </a:lnTo>
                <a:lnTo>
                  <a:pt x="17614" y="21589"/>
                </a:lnTo>
                <a:lnTo>
                  <a:pt x="20256" y="25400"/>
                </a:lnTo>
                <a:lnTo>
                  <a:pt x="21065" y="25400"/>
                </a:lnTo>
                <a:lnTo>
                  <a:pt x="23037" y="27939"/>
                </a:lnTo>
                <a:lnTo>
                  <a:pt x="22860" y="27939"/>
                </a:lnTo>
                <a:lnTo>
                  <a:pt x="26136" y="30480"/>
                </a:lnTo>
                <a:lnTo>
                  <a:pt x="25971" y="30480"/>
                </a:lnTo>
                <a:lnTo>
                  <a:pt x="29565" y="34289"/>
                </a:lnTo>
                <a:lnTo>
                  <a:pt x="29400" y="34289"/>
                </a:lnTo>
                <a:lnTo>
                  <a:pt x="33299" y="36830"/>
                </a:lnTo>
                <a:lnTo>
                  <a:pt x="33147" y="36830"/>
                </a:lnTo>
                <a:lnTo>
                  <a:pt x="37350" y="40639"/>
                </a:lnTo>
                <a:lnTo>
                  <a:pt x="37211" y="40639"/>
                </a:lnTo>
                <a:lnTo>
                  <a:pt x="41719" y="43180"/>
                </a:lnTo>
                <a:lnTo>
                  <a:pt x="41579" y="43180"/>
                </a:lnTo>
                <a:lnTo>
                  <a:pt x="46380" y="45719"/>
                </a:lnTo>
                <a:lnTo>
                  <a:pt x="51346" y="49530"/>
                </a:lnTo>
                <a:lnTo>
                  <a:pt x="56616" y="52069"/>
                </a:lnTo>
                <a:lnTo>
                  <a:pt x="62166" y="54610"/>
                </a:lnTo>
                <a:lnTo>
                  <a:pt x="62014" y="54610"/>
                </a:lnTo>
                <a:lnTo>
                  <a:pt x="74180" y="60960"/>
                </a:lnTo>
                <a:lnTo>
                  <a:pt x="73990" y="60960"/>
                </a:lnTo>
                <a:lnTo>
                  <a:pt x="87236" y="66039"/>
                </a:lnTo>
                <a:lnTo>
                  <a:pt x="87071" y="66039"/>
                </a:lnTo>
                <a:lnTo>
                  <a:pt x="101371" y="72389"/>
                </a:lnTo>
                <a:lnTo>
                  <a:pt x="101219" y="72389"/>
                </a:lnTo>
                <a:lnTo>
                  <a:pt x="116522" y="77469"/>
                </a:lnTo>
                <a:lnTo>
                  <a:pt x="132676" y="82550"/>
                </a:lnTo>
                <a:lnTo>
                  <a:pt x="149796" y="87630"/>
                </a:lnTo>
                <a:lnTo>
                  <a:pt x="167830" y="91439"/>
                </a:lnTo>
                <a:lnTo>
                  <a:pt x="186753" y="96519"/>
                </a:lnTo>
                <a:lnTo>
                  <a:pt x="206527" y="100330"/>
                </a:lnTo>
                <a:lnTo>
                  <a:pt x="227114" y="104139"/>
                </a:lnTo>
                <a:lnTo>
                  <a:pt x="248488" y="107950"/>
                </a:lnTo>
                <a:lnTo>
                  <a:pt x="270598" y="111760"/>
                </a:lnTo>
                <a:lnTo>
                  <a:pt x="293433" y="115569"/>
                </a:lnTo>
                <a:lnTo>
                  <a:pt x="316941" y="118110"/>
                </a:lnTo>
                <a:lnTo>
                  <a:pt x="341083" y="120650"/>
                </a:lnTo>
                <a:lnTo>
                  <a:pt x="365836" y="123189"/>
                </a:lnTo>
                <a:lnTo>
                  <a:pt x="391160" y="125730"/>
                </a:lnTo>
                <a:lnTo>
                  <a:pt x="417029" y="127000"/>
                </a:lnTo>
                <a:lnTo>
                  <a:pt x="443395" y="128269"/>
                </a:lnTo>
                <a:lnTo>
                  <a:pt x="470242" y="129539"/>
                </a:lnTo>
                <a:lnTo>
                  <a:pt x="497522" y="130810"/>
                </a:lnTo>
                <a:lnTo>
                  <a:pt x="754691" y="130810"/>
                </a:lnTo>
                <a:lnTo>
                  <a:pt x="690562" y="137160"/>
                </a:lnTo>
                <a:lnTo>
                  <a:pt x="636892" y="139700"/>
                </a:lnTo>
                <a:close/>
              </a:path>
              <a:path w="1106804" h="140969">
                <a:moveTo>
                  <a:pt x="1105882" y="6350"/>
                </a:moveTo>
                <a:lnTo>
                  <a:pt x="1096289" y="6350"/>
                </a:lnTo>
                <a:lnTo>
                  <a:pt x="1096822" y="2539"/>
                </a:lnTo>
                <a:lnTo>
                  <a:pt x="1096860" y="1269"/>
                </a:lnTo>
                <a:lnTo>
                  <a:pt x="1096949" y="0"/>
                </a:lnTo>
                <a:lnTo>
                  <a:pt x="1106462" y="0"/>
                </a:lnTo>
                <a:lnTo>
                  <a:pt x="1106246" y="3810"/>
                </a:lnTo>
                <a:lnTo>
                  <a:pt x="1105882" y="6350"/>
                </a:lnTo>
                <a:close/>
              </a:path>
              <a:path w="1106804" h="140969">
                <a:moveTo>
                  <a:pt x="1104722" y="11430"/>
                </a:moveTo>
                <a:lnTo>
                  <a:pt x="1094397" y="11430"/>
                </a:lnTo>
                <a:lnTo>
                  <a:pt x="1095628" y="8889"/>
                </a:lnTo>
                <a:lnTo>
                  <a:pt x="1096378" y="5080"/>
                </a:lnTo>
                <a:lnTo>
                  <a:pt x="1096289" y="6350"/>
                </a:lnTo>
                <a:lnTo>
                  <a:pt x="1105882" y="6350"/>
                </a:lnTo>
                <a:lnTo>
                  <a:pt x="1105700" y="7619"/>
                </a:lnTo>
                <a:lnTo>
                  <a:pt x="1104722" y="11430"/>
                </a:lnTo>
                <a:close/>
              </a:path>
              <a:path w="1106804" h="140969">
                <a:moveTo>
                  <a:pt x="11501" y="10160"/>
                </a:moveTo>
                <a:lnTo>
                  <a:pt x="11201" y="10160"/>
                </a:lnTo>
                <a:lnTo>
                  <a:pt x="11061" y="8889"/>
                </a:lnTo>
                <a:lnTo>
                  <a:pt x="11501" y="10160"/>
                </a:lnTo>
                <a:close/>
              </a:path>
              <a:path w="1106804" h="140969">
                <a:moveTo>
                  <a:pt x="1100239" y="21589"/>
                </a:moveTo>
                <a:lnTo>
                  <a:pt x="1089177" y="21589"/>
                </a:lnTo>
                <a:lnTo>
                  <a:pt x="1091425" y="17780"/>
                </a:lnTo>
                <a:lnTo>
                  <a:pt x="1091234" y="17780"/>
                </a:lnTo>
                <a:lnTo>
                  <a:pt x="1093152" y="15239"/>
                </a:lnTo>
                <a:lnTo>
                  <a:pt x="1092974" y="15239"/>
                </a:lnTo>
                <a:lnTo>
                  <a:pt x="1094549" y="11430"/>
                </a:lnTo>
                <a:lnTo>
                  <a:pt x="1104595" y="11430"/>
                </a:lnTo>
                <a:lnTo>
                  <a:pt x="1103210" y="15239"/>
                </a:lnTo>
                <a:lnTo>
                  <a:pt x="1101636" y="19050"/>
                </a:lnTo>
                <a:lnTo>
                  <a:pt x="1100239" y="21589"/>
                </a:lnTo>
                <a:close/>
              </a:path>
              <a:path w="1106804" h="140969">
                <a:moveTo>
                  <a:pt x="1096192" y="27939"/>
                </a:moveTo>
                <a:lnTo>
                  <a:pt x="1084084" y="27939"/>
                </a:lnTo>
                <a:lnTo>
                  <a:pt x="1086980" y="24130"/>
                </a:lnTo>
                <a:lnTo>
                  <a:pt x="1086789" y="24130"/>
                </a:lnTo>
                <a:lnTo>
                  <a:pt x="1089367" y="20319"/>
                </a:lnTo>
                <a:lnTo>
                  <a:pt x="1089177" y="21589"/>
                </a:lnTo>
                <a:lnTo>
                  <a:pt x="1100239" y="21589"/>
                </a:lnTo>
                <a:lnTo>
                  <a:pt x="1099540" y="22860"/>
                </a:lnTo>
                <a:lnTo>
                  <a:pt x="1097114" y="26669"/>
                </a:lnTo>
                <a:lnTo>
                  <a:pt x="1096192" y="27939"/>
                </a:lnTo>
                <a:close/>
              </a:path>
              <a:path w="1106804" h="140969">
                <a:moveTo>
                  <a:pt x="21065" y="25400"/>
                </a:moveTo>
                <a:lnTo>
                  <a:pt x="20256" y="25400"/>
                </a:lnTo>
                <a:lnTo>
                  <a:pt x="20078" y="24130"/>
                </a:lnTo>
                <a:lnTo>
                  <a:pt x="21065" y="25400"/>
                </a:lnTo>
                <a:close/>
              </a:path>
              <a:path w="1106804" h="140969">
                <a:moveTo>
                  <a:pt x="1053642" y="60960"/>
                </a:moveTo>
                <a:lnTo>
                  <a:pt x="1033424" y="60960"/>
                </a:lnTo>
                <a:lnTo>
                  <a:pt x="1045540" y="54610"/>
                </a:lnTo>
                <a:lnTo>
                  <a:pt x="1045387" y="54610"/>
                </a:lnTo>
                <a:lnTo>
                  <a:pt x="1051013" y="52069"/>
                </a:lnTo>
                <a:lnTo>
                  <a:pt x="1056246" y="48260"/>
                </a:lnTo>
                <a:lnTo>
                  <a:pt x="1061186" y="45719"/>
                </a:lnTo>
                <a:lnTo>
                  <a:pt x="1065822" y="43180"/>
                </a:lnTo>
                <a:lnTo>
                  <a:pt x="1065682" y="43180"/>
                </a:lnTo>
                <a:lnTo>
                  <a:pt x="1070140" y="39369"/>
                </a:lnTo>
                <a:lnTo>
                  <a:pt x="1070000" y="39369"/>
                </a:lnTo>
                <a:lnTo>
                  <a:pt x="1074153" y="36830"/>
                </a:lnTo>
                <a:lnTo>
                  <a:pt x="1074000" y="36830"/>
                </a:lnTo>
                <a:lnTo>
                  <a:pt x="1077849" y="33019"/>
                </a:lnTo>
                <a:lnTo>
                  <a:pt x="1077683" y="33019"/>
                </a:lnTo>
                <a:lnTo>
                  <a:pt x="1081214" y="30480"/>
                </a:lnTo>
                <a:lnTo>
                  <a:pt x="1081036" y="30480"/>
                </a:lnTo>
                <a:lnTo>
                  <a:pt x="1084262" y="26669"/>
                </a:lnTo>
                <a:lnTo>
                  <a:pt x="1084084" y="27939"/>
                </a:lnTo>
                <a:lnTo>
                  <a:pt x="1096192" y="27939"/>
                </a:lnTo>
                <a:lnTo>
                  <a:pt x="1094346" y="30480"/>
                </a:lnTo>
                <a:lnTo>
                  <a:pt x="1091247" y="33019"/>
                </a:lnTo>
                <a:lnTo>
                  <a:pt x="1087843" y="36830"/>
                </a:lnTo>
                <a:lnTo>
                  <a:pt x="1084122" y="40639"/>
                </a:lnTo>
                <a:lnTo>
                  <a:pt x="1080109" y="44450"/>
                </a:lnTo>
                <a:lnTo>
                  <a:pt x="1075791" y="46989"/>
                </a:lnTo>
                <a:lnTo>
                  <a:pt x="1071181" y="50800"/>
                </a:lnTo>
                <a:lnTo>
                  <a:pt x="1066279" y="53339"/>
                </a:lnTo>
                <a:lnTo>
                  <a:pt x="1061085" y="57150"/>
                </a:lnTo>
                <a:lnTo>
                  <a:pt x="1055611" y="59689"/>
                </a:lnTo>
                <a:lnTo>
                  <a:pt x="1053642" y="60960"/>
                </a:lnTo>
                <a:close/>
              </a:path>
              <a:path w="1106804" h="140969">
                <a:moveTo>
                  <a:pt x="754691" y="130810"/>
                </a:moveTo>
                <a:lnTo>
                  <a:pt x="609142" y="130810"/>
                </a:lnTo>
                <a:lnTo>
                  <a:pt x="636600" y="129539"/>
                </a:lnTo>
                <a:lnTo>
                  <a:pt x="663549" y="128269"/>
                </a:lnTo>
                <a:lnTo>
                  <a:pt x="690016" y="127000"/>
                </a:lnTo>
                <a:lnTo>
                  <a:pt x="715987" y="125730"/>
                </a:lnTo>
                <a:lnTo>
                  <a:pt x="741400" y="123189"/>
                </a:lnTo>
                <a:lnTo>
                  <a:pt x="766241" y="120650"/>
                </a:lnTo>
                <a:lnTo>
                  <a:pt x="790473" y="118110"/>
                </a:lnTo>
                <a:lnTo>
                  <a:pt x="814057" y="114300"/>
                </a:lnTo>
                <a:lnTo>
                  <a:pt x="836955" y="111760"/>
                </a:lnTo>
                <a:lnTo>
                  <a:pt x="859129" y="107950"/>
                </a:lnTo>
                <a:lnTo>
                  <a:pt x="880554" y="104139"/>
                </a:lnTo>
                <a:lnTo>
                  <a:pt x="901192" y="100330"/>
                </a:lnTo>
                <a:lnTo>
                  <a:pt x="921003" y="96519"/>
                </a:lnTo>
                <a:lnTo>
                  <a:pt x="939952" y="91439"/>
                </a:lnTo>
                <a:lnTo>
                  <a:pt x="958011" y="86360"/>
                </a:lnTo>
                <a:lnTo>
                  <a:pt x="975144" y="81280"/>
                </a:lnTo>
                <a:lnTo>
                  <a:pt x="991298" y="76200"/>
                </a:lnTo>
                <a:lnTo>
                  <a:pt x="1006462" y="71119"/>
                </a:lnTo>
                <a:lnTo>
                  <a:pt x="1006309" y="71119"/>
                </a:lnTo>
                <a:lnTo>
                  <a:pt x="1020584" y="66039"/>
                </a:lnTo>
                <a:lnTo>
                  <a:pt x="1020406" y="66039"/>
                </a:lnTo>
                <a:lnTo>
                  <a:pt x="1033614" y="59689"/>
                </a:lnTo>
                <a:lnTo>
                  <a:pt x="1033424" y="60960"/>
                </a:lnTo>
                <a:lnTo>
                  <a:pt x="1053642" y="60960"/>
                </a:lnTo>
                <a:lnTo>
                  <a:pt x="1049705" y="63500"/>
                </a:lnTo>
                <a:lnTo>
                  <a:pt x="1037590" y="68580"/>
                </a:lnTo>
                <a:lnTo>
                  <a:pt x="1024191" y="74930"/>
                </a:lnTo>
                <a:lnTo>
                  <a:pt x="1009764" y="80010"/>
                </a:lnTo>
                <a:lnTo>
                  <a:pt x="994321" y="86360"/>
                </a:lnTo>
                <a:lnTo>
                  <a:pt x="977900" y="91439"/>
                </a:lnTo>
                <a:lnTo>
                  <a:pt x="960539" y="96519"/>
                </a:lnTo>
                <a:lnTo>
                  <a:pt x="942263" y="100330"/>
                </a:lnTo>
                <a:lnTo>
                  <a:pt x="923112" y="105410"/>
                </a:lnTo>
                <a:lnTo>
                  <a:pt x="903109" y="109219"/>
                </a:lnTo>
                <a:lnTo>
                  <a:pt x="882307" y="114300"/>
                </a:lnTo>
                <a:lnTo>
                  <a:pt x="860717" y="118110"/>
                </a:lnTo>
                <a:lnTo>
                  <a:pt x="838377" y="120650"/>
                </a:lnTo>
                <a:lnTo>
                  <a:pt x="815263" y="124460"/>
                </a:lnTo>
                <a:lnTo>
                  <a:pt x="754691" y="130810"/>
                </a:lnTo>
                <a:close/>
              </a:path>
              <a:path w="1106804" h="140969">
                <a:moveTo>
                  <a:pt x="581469" y="140969"/>
                </a:moveTo>
                <a:lnTo>
                  <a:pt x="525018" y="140969"/>
                </a:lnTo>
                <a:lnTo>
                  <a:pt x="497217" y="139700"/>
                </a:lnTo>
                <a:lnTo>
                  <a:pt x="609384" y="139700"/>
                </a:lnTo>
                <a:lnTo>
                  <a:pt x="581469" y="1409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23237" y="1258887"/>
            <a:ext cx="0" cy="2139950"/>
          </a:xfrm>
          <a:custGeom>
            <a:avLst/>
            <a:gdLst/>
            <a:ahLst/>
            <a:cxnLst/>
            <a:rect l="l" t="t" r="r" b="b"/>
            <a:pathLst>
              <a:path w="0" h="2139950">
                <a:moveTo>
                  <a:pt x="0" y="0"/>
                </a:moveTo>
                <a:lnTo>
                  <a:pt x="0" y="2139950"/>
                </a:lnTo>
              </a:path>
            </a:pathLst>
          </a:custGeom>
          <a:ln w="190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8069833" y="3345129"/>
            <a:ext cx="1308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3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46047" y="1564767"/>
            <a:ext cx="25654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400" spc="1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072528" y="1747837"/>
            <a:ext cx="63408" cy="6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8025853" y="2538438"/>
            <a:ext cx="431165" cy="308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85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11757" y="2345550"/>
            <a:ext cx="310515" cy="4356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700" spc="-1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094753" y="2384437"/>
            <a:ext cx="63408" cy="634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70840" y="833541"/>
            <a:ext cx="6544309" cy="3609975"/>
          </a:xfrm>
          <a:prstGeom prst="rect">
            <a:avLst/>
          </a:prstGeom>
        </p:spPr>
        <p:txBody>
          <a:bodyPr wrap="square" lIns="0" tIns="188595" rIns="0" bIns="0" rtlCol="0" vert="horz">
            <a:spAutoFit/>
          </a:bodyPr>
          <a:lstStyle/>
          <a:p>
            <a:pPr algn="just" marL="406400">
              <a:lnSpc>
                <a:spcPct val="100000"/>
              </a:lnSpc>
              <a:spcBef>
                <a:spcPts val="1485"/>
              </a:spcBef>
            </a:pPr>
            <a:r>
              <a:rPr dirty="0" baseline="1984" sz="4200" b="1">
                <a:solidFill>
                  <a:srgbClr val="FFFF00"/>
                </a:solidFill>
                <a:latin typeface="新宋体"/>
                <a:cs typeface="新宋体"/>
              </a:rPr>
              <a:t>引例</a:t>
            </a:r>
            <a:r>
              <a:rPr dirty="0" baseline="1984" sz="4200" spc="-7">
                <a:solidFill>
                  <a:srgbClr val="FFFF00"/>
                </a:solidFill>
                <a:latin typeface="新宋体"/>
                <a:cs typeface="新宋体"/>
              </a:rPr>
              <a:t>.</a:t>
            </a:r>
            <a:r>
              <a:rPr dirty="0" baseline="1984" sz="4200" spc="-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分析方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baseline="1984" sz="4200" spc="-3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7037" sz="2925" spc="17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5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 spc="7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baseline="37037" sz="2925" spc="19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32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表示怎样的曲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482600">
              <a:lnSpc>
                <a:spcPct val="100000"/>
              </a:lnSpc>
              <a:spcBef>
                <a:spcPts val="90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解: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</a:t>
            </a:r>
            <a:r>
              <a:rPr dirty="0" sz="2800" spc="-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xoy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</a:t>
            </a:r>
            <a:r>
              <a:rPr dirty="0" sz="2800" spc="-240">
                <a:solidFill>
                  <a:srgbClr val="FFFFFF"/>
                </a:solidFill>
                <a:latin typeface="仿宋"/>
                <a:cs typeface="仿宋"/>
              </a:rPr>
              <a:t>，</a:t>
            </a:r>
            <a:r>
              <a:rPr dirty="0" baseline="-3898" sz="4275" spc="-359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31339" sz="2925" spc="-359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1339" sz="2925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3898" sz="4275" spc="20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3898" sz="4275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1339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1339" sz="2925" spc="7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3898" sz="4275" spc="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baseline="31339" sz="2925" spc="19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1339" sz="2925" spc="-3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表示圆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algn="just" marL="101600" marR="17780" indent="381000">
              <a:lnSpc>
                <a:spcPct val="132900"/>
              </a:lnSpc>
              <a:spcBef>
                <a:spcPts val="240"/>
              </a:spcBef>
            </a:pP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在圆</a:t>
            </a:r>
            <a:r>
              <a:rPr dirty="0" baseline="1984" sz="420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1984" sz="4200">
                <a:solidFill>
                  <a:srgbClr val="FFFFFF"/>
                </a:solidFill>
                <a:latin typeface="仿宋"/>
                <a:cs typeface="仿宋"/>
              </a:rPr>
              <a:t>上任取一</a:t>
            </a:r>
            <a:r>
              <a:rPr dirty="0" baseline="1984" sz="4200" spc="315">
                <a:solidFill>
                  <a:srgbClr val="FFFFFF"/>
                </a:solidFill>
                <a:latin typeface="仿宋"/>
                <a:cs typeface="仿宋"/>
              </a:rPr>
              <a:t>点</a:t>
            </a:r>
            <a:r>
              <a:rPr dirty="0" sz="2850" spc="105" i="1">
                <a:solidFill>
                  <a:srgbClr val="FFFF00"/>
                </a:solidFill>
                <a:latin typeface="Times New Roman"/>
                <a:cs typeface="Times New Roman"/>
              </a:rPr>
              <a:t>M</a:t>
            </a:r>
            <a:r>
              <a:rPr dirty="0" baseline="-19943" sz="2925" spc="157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-4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11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90">
                <a:solidFill>
                  <a:srgbClr val="FFFF00"/>
                </a:solidFill>
                <a:latin typeface="Times New Roman"/>
                <a:cs typeface="Times New Roman"/>
              </a:rPr>
              <a:t>,0),</a:t>
            </a:r>
            <a:r>
              <a:rPr dirty="0" sz="2850" spc="-1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过此点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作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行</a:t>
            </a:r>
            <a:r>
              <a:rPr dirty="0" sz="2800" spc="-6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320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3200" spc="-1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轴的直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6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320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200" spc="-2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对任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意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320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3200" spc="-1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60">
                <a:solidFill>
                  <a:srgbClr val="FFFFFF"/>
                </a:solidFill>
                <a:latin typeface="宋体"/>
                <a:cs typeface="宋体"/>
              </a:rPr>
              <a:t>点</a:t>
            </a:r>
            <a:r>
              <a:rPr dirty="0" sz="2850" spc="20" i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50" spc="-204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的坐标也满足方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00" spc="-3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3898" sz="4275" spc="172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1339" sz="2925" spc="17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1339" sz="2925" spc="51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baseline="-3898" sz="4275" spc="21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3898" sz="4275" spc="-69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1339" sz="2925" spc="2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1339" sz="2925" spc="7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3898" sz="4275" spc="9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95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baseline="31339" sz="2925" spc="19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1339" sz="292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9740" y="4413440"/>
            <a:ext cx="8427085" cy="1247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432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沿曲线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平行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于</a:t>
            </a:r>
            <a:r>
              <a:rPr dirty="0" sz="2800" spc="-74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轴的一切直线所形成的曲面称为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圆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柱面</a:t>
            </a:r>
            <a:r>
              <a:rPr dirty="0" sz="2800" spc="155" b="1">
                <a:solidFill>
                  <a:srgbClr val="FFFF00"/>
                </a:solidFill>
                <a:latin typeface="新宋体"/>
                <a:cs typeface="新宋体"/>
              </a:rPr>
              <a:t>.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其上所有点的坐标都满足此方程</a:t>
            </a:r>
            <a:r>
              <a:rPr dirty="0" sz="2800" spc="19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故在空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间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9800" y="5660478"/>
            <a:ext cx="17526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41286" y="4014787"/>
            <a:ext cx="1689976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724937" y="5163401"/>
            <a:ext cx="17272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2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7352" y="3840937"/>
            <a:ext cx="15494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8800" y="1676400"/>
            <a:ext cx="1828800" cy="22894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77091" y="3019310"/>
            <a:ext cx="20129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4525" y="3131718"/>
            <a:ext cx="198755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091" y="1512887"/>
            <a:ext cx="17780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6757" y="2447810"/>
            <a:ext cx="223520" cy="4997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65033" y="3263900"/>
            <a:ext cx="13081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spc="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539" y="2769552"/>
            <a:ext cx="389762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准线为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xoy</a:t>
            </a:r>
            <a:r>
              <a:rPr dirty="0" sz="2800" spc="-8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面上的抛物线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82239" y="4126864"/>
            <a:ext cx="248285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椭圆柱面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540" y="1447212"/>
            <a:ext cx="3881120" cy="1226185"/>
          </a:xfrm>
          <a:prstGeom prst="rect">
            <a:avLst/>
          </a:prstGeom>
        </p:spPr>
        <p:txBody>
          <a:bodyPr wrap="square" lIns="0" tIns="186690" rIns="0" bIns="0" rtlCol="0" vert="horz">
            <a:spAutoFit/>
          </a:bodyPr>
          <a:lstStyle/>
          <a:p>
            <a:pPr marL="457834" indent="-419734">
              <a:lnSpc>
                <a:spcPct val="100000"/>
              </a:lnSpc>
              <a:spcBef>
                <a:spcPts val="1470"/>
              </a:spcBef>
              <a:buClr>
                <a:srgbClr val="FFFF00"/>
              </a:buClr>
              <a:buSzPct val="98245"/>
              <a:buFont typeface="Symbol"/>
              <a:buChar char=""/>
              <a:tabLst>
                <a:tab pos="457200" algn="l"/>
                <a:tab pos="457834" algn="l"/>
              </a:tabLst>
            </a:pPr>
            <a:r>
              <a:rPr dirty="0" baseline="-1949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49" sz="4275" spc="-69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252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2520" sz="3075" spc="6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949" sz="4275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3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1949" sz="4275" spc="13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49" sz="4275" spc="-6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抛物柱面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algn="ctr" marR="29209">
              <a:lnSpc>
                <a:spcPct val="100000"/>
              </a:lnSpc>
              <a:spcBef>
                <a:spcPts val="130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母线平行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于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1976" y="3808920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032" y="0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82140" y="3808920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 h="0">
                <a:moveTo>
                  <a:pt x="0" y="0"/>
                </a:moveTo>
                <a:lnTo>
                  <a:pt x="404177" y="0"/>
                </a:lnTo>
              </a:path>
            </a:pathLst>
          </a:custGeom>
          <a:ln w="63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8278" y="3131235"/>
            <a:ext cx="11887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814705" algn="l"/>
              </a:tabLst>
            </a:pPr>
            <a:r>
              <a:rPr dirty="0" baseline="-25341" sz="4275" spc="179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2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73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8640" y="3568700"/>
            <a:ext cx="1638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85100" y="1836737"/>
            <a:ext cx="0" cy="1440180"/>
          </a:xfrm>
          <a:custGeom>
            <a:avLst/>
            <a:gdLst/>
            <a:ahLst/>
            <a:cxnLst/>
            <a:rect l="l" t="t" r="r" b="b"/>
            <a:pathLst>
              <a:path w="0" h="1440179">
                <a:moveTo>
                  <a:pt x="0" y="0"/>
                </a:moveTo>
                <a:lnTo>
                  <a:pt x="0" y="1439862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999069" y="1529905"/>
            <a:ext cx="808380" cy="2134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99069" y="1519237"/>
            <a:ext cx="808990" cy="640715"/>
          </a:xfrm>
          <a:custGeom>
            <a:avLst/>
            <a:gdLst/>
            <a:ahLst/>
            <a:cxnLst/>
            <a:rect l="l" t="t" r="r" b="b"/>
            <a:pathLst>
              <a:path w="808990" h="640714">
                <a:moveTo>
                  <a:pt x="0" y="640207"/>
                </a:moveTo>
                <a:lnTo>
                  <a:pt x="808380" y="0"/>
                </a:lnTo>
                <a:lnTo>
                  <a:pt x="800236" y="28762"/>
                </a:lnTo>
                <a:lnTo>
                  <a:pt x="792120" y="67146"/>
                </a:lnTo>
                <a:lnTo>
                  <a:pt x="783451" y="113130"/>
                </a:lnTo>
                <a:lnTo>
                  <a:pt x="773650" y="164693"/>
                </a:lnTo>
                <a:lnTo>
                  <a:pt x="762138" y="219816"/>
                </a:lnTo>
                <a:lnTo>
                  <a:pt x="748335" y="276479"/>
                </a:lnTo>
                <a:lnTo>
                  <a:pt x="731660" y="332660"/>
                </a:lnTo>
                <a:lnTo>
                  <a:pt x="711536" y="386339"/>
                </a:lnTo>
                <a:lnTo>
                  <a:pt x="687381" y="435497"/>
                </a:lnTo>
                <a:lnTo>
                  <a:pt x="658616" y="478112"/>
                </a:lnTo>
                <a:lnTo>
                  <a:pt x="624662" y="512165"/>
                </a:lnTo>
                <a:lnTo>
                  <a:pt x="591662" y="535128"/>
                </a:lnTo>
                <a:lnTo>
                  <a:pt x="555051" y="554944"/>
                </a:lnTo>
                <a:lnTo>
                  <a:pt x="515127" y="571875"/>
                </a:lnTo>
                <a:lnTo>
                  <a:pt x="472194" y="586183"/>
                </a:lnTo>
                <a:lnTo>
                  <a:pt x="426550" y="598131"/>
                </a:lnTo>
                <a:lnTo>
                  <a:pt x="378499" y="607980"/>
                </a:lnTo>
                <a:lnTo>
                  <a:pt x="328340" y="615993"/>
                </a:lnTo>
                <a:lnTo>
                  <a:pt x="276376" y="622433"/>
                </a:lnTo>
                <a:lnTo>
                  <a:pt x="222906" y="627561"/>
                </a:lnTo>
                <a:lnTo>
                  <a:pt x="168233" y="631641"/>
                </a:lnTo>
                <a:lnTo>
                  <a:pt x="0" y="640207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98853" y="1517751"/>
            <a:ext cx="813435" cy="647065"/>
          </a:xfrm>
          <a:custGeom>
            <a:avLst/>
            <a:gdLst/>
            <a:ahLst/>
            <a:cxnLst/>
            <a:rect l="l" t="t" r="r" b="b"/>
            <a:pathLst>
              <a:path w="813434" h="647064">
                <a:moveTo>
                  <a:pt x="773771" y="190754"/>
                </a:moveTo>
                <a:lnTo>
                  <a:pt x="764057" y="190754"/>
                </a:lnTo>
                <a:lnTo>
                  <a:pt x="767867" y="171970"/>
                </a:lnTo>
                <a:lnTo>
                  <a:pt x="774877" y="135699"/>
                </a:lnTo>
                <a:lnTo>
                  <a:pt x="781240" y="101650"/>
                </a:lnTo>
                <a:lnTo>
                  <a:pt x="789990" y="56007"/>
                </a:lnTo>
                <a:lnTo>
                  <a:pt x="801230" y="8686"/>
                </a:lnTo>
                <a:lnTo>
                  <a:pt x="804075" y="0"/>
                </a:lnTo>
                <a:lnTo>
                  <a:pt x="813117" y="2971"/>
                </a:lnTo>
                <a:lnTo>
                  <a:pt x="810291" y="11645"/>
                </a:lnTo>
                <a:lnTo>
                  <a:pt x="807558" y="21412"/>
                </a:lnTo>
                <a:lnTo>
                  <a:pt x="796486" y="72224"/>
                </a:lnTo>
                <a:lnTo>
                  <a:pt x="784225" y="137515"/>
                </a:lnTo>
                <a:lnTo>
                  <a:pt x="777201" y="173863"/>
                </a:lnTo>
                <a:lnTo>
                  <a:pt x="773771" y="190754"/>
                </a:lnTo>
                <a:close/>
              </a:path>
              <a:path w="813434" h="647064">
                <a:moveTo>
                  <a:pt x="810331" y="11504"/>
                </a:moveTo>
                <a:close/>
              </a:path>
              <a:path w="813434" h="647064">
                <a:moveTo>
                  <a:pt x="810291" y="11645"/>
                </a:moveTo>
                <a:lnTo>
                  <a:pt x="810331" y="11504"/>
                </a:lnTo>
                <a:lnTo>
                  <a:pt x="810291" y="11645"/>
                </a:lnTo>
                <a:close/>
              </a:path>
              <a:path w="813434" h="647064">
                <a:moveTo>
                  <a:pt x="807585" y="21304"/>
                </a:moveTo>
                <a:close/>
              </a:path>
              <a:path w="813434" h="647064">
                <a:moveTo>
                  <a:pt x="807558" y="21412"/>
                </a:moveTo>
                <a:close/>
              </a:path>
              <a:path w="813434" h="647064">
                <a:moveTo>
                  <a:pt x="804826" y="32461"/>
                </a:moveTo>
                <a:close/>
              </a:path>
              <a:path w="813434" h="647064">
                <a:moveTo>
                  <a:pt x="802081" y="44665"/>
                </a:moveTo>
                <a:close/>
              </a:path>
              <a:path w="813434" h="647064">
                <a:moveTo>
                  <a:pt x="799317" y="57950"/>
                </a:moveTo>
                <a:close/>
              </a:path>
              <a:path w="813434" h="647064">
                <a:moveTo>
                  <a:pt x="774865" y="135737"/>
                </a:moveTo>
                <a:close/>
              </a:path>
              <a:path w="813434" h="647064">
                <a:moveTo>
                  <a:pt x="767854" y="172008"/>
                </a:moveTo>
                <a:close/>
              </a:path>
              <a:path w="813434" h="647064">
                <a:moveTo>
                  <a:pt x="760929" y="248475"/>
                </a:moveTo>
                <a:lnTo>
                  <a:pt x="751141" y="248475"/>
                </a:lnTo>
                <a:lnTo>
                  <a:pt x="755726" y="229019"/>
                </a:lnTo>
                <a:lnTo>
                  <a:pt x="760018" y="209753"/>
                </a:lnTo>
                <a:lnTo>
                  <a:pt x="764057" y="190715"/>
                </a:lnTo>
                <a:lnTo>
                  <a:pt x="773771" y="190754"/>
                </a:lnTo>
                <a:lnTo>
                  <a:pt x="773379" y="192684"/>
                </a:lnTo>
                <a:lnTo>
                  <a:pt x="769315" y="211823"/>
                </a:lnTo>
                <a:lnTo>
                  <a:pt x="764997" y="231203"/>
                </a:lnTo>
                <a:lnTo>
                  <a:pt x="760929" y="248475"/>
                </a:lnTo>
                <a:close/>
              </a:path>
              <a:path w="813434" h="647064">
                <a:moveTo>
                  <a:pt x="760006" y="209804"/>
                </a:moveTo>
                <a:close/>
              </a:path>
              <a:path w="813434" h="647064">
                <a:moveTo>
                  <a:pt x="755713" y="229069"/>
                </a:moveTo>
                <a:close/>
              </a:path>
              <a:path w="813434" h="647064">
                <a:moveTo>
                  <a:pt x="756083" y="267931"/>
                </a:moveTo>
                <a:lnTo>
                  <a:pt x="746264" y="267931"/>
                </a:lnTo>
                <a:lnTo>
                  <a:pt x="751154" y="248412"/>
                </a:lnTo>
                <a:lnTo>
                  <a:pt x="760929" y="248475"/>
                </a:lnTo>
                <a:lnTo>
                  <a:pt x="760399" y="250723"/>
                </a:lnTo>
                <a:lnTo>
                  <a:pt x="756083" y="267931"/>
                </a:lnTo>
                <a:close/>
              </a:path>
              <a:path w="813434" h="647064">
                <a:moveTo>
                  <a:pt x="745423" y="306679"/>
                </a:moveTo>
                <a:lnTo>
                  <a:pt x="735507" y="306679"/>
                </a:lnTo>
                <a:lnTo>
                  <a:pt x="741083" y="287286"/>
                </a:lnTo>
                <a:lnTo>
                  <a:pt x="746277" y="267855"/>
                </a:lnTo>
                <a:lnTo>
                  <a:pt x="756083" y="267931"/>
                </a:lnTo>
                <a:lnTo>
                  <a:pt x="755484" y="270319"/>
                </a:lnTo>
                <a:lnTo>
                  <a:pt x="750239" y="289915"/>
                </a:lnTo>
                <a:lnTo>
                  <a:pt x="745423" y="306679"/>
                </a:lnTo>
                <a:close/>
              </a:path>
              <a:path w="813434" h="647064">
                <a:moveTo>
                  <a:pt x="741057" y="287362"/>
                </a:moveTo>
                <a:close/>
              </a:path>
              <a:path w="813434" h="647064">
                <a:moveTo>
                  <a:pt x="733319" y="344665"/>
                </a:moveTo>
                <a:lnTo>
                  <a:pt x="723277" y="344665"/>
                </a:lnTo>
                <a:lnTo>
                  <a:pt x="729627" y="325704"/>
                </a:lnTo>
                <a:lnTo>
                  <a:pt x="735533" y="306590"/>
                </a:lnTo>
                <a:lnTo>
                  <a:pt x="745423" y="306679"/>
                </a:lnTo>
                <a:lnTo>
                  <a:pt x="744639" y="309410"/>
                </a:lnTo>
                <a:lnTo>
                  <a:pt x="738657" y="328726"/>
                </a:lnTo>
                <a:lnTo>
                  <a:pt x="733319" y="344665"/>
                </a:lnTo>
                <a:close/>
              </a:path>
              <a:path w="813434" h="647064">
                <a:moveTo>
                  <a:pt x="729589" y="325805"/>
                </a:moveTo>
                <a:close/>
              </a:path>
              <a:path w="813434" h="647064">
                <a:moveTo>
                  <a:pt x="715981" y="389991"/>
                </a:moveTo>
                <a:lnTo>
                  <a:pt x="705637" y="389991"/>
                </a:lnTo>
                <a:lnTo>
                  <a:pt x="709422" y="381088"/>
                </a:lnTo>
                <a:lnTo>
                  <a:pt x="716597" y="363016"/>
                </a:lnTo>
                <a:lnTo>
                  <a:pt x="723315" y="344538"/>
                </a:lnTo>
                <a:lnTo>
                  <a:pt x="733319" y="344665"/>
                </a:lnTo>
                <a:lnTo>
                  <a:pt x="732269" y="347802"/>
                </a:lnTo>
                <a:lnTo>
                  <a:pt x="725449" y="366534"/>
                </a:lnTo>
                <a:lnTo>
                  <a:pt x="718184" y="384822"/>
                </a:lnTo>
                <a:lnTo>
                  <a:pt x="715981" y="389991"/>
                </a:lnTo>
                <a:close/>
              </a:path>
              <a:path w="813434" h="647064">
                <a:moveTo>
                  <a:pt x="716546" y="363143"/>
                </a:moveTo>
                <a:close/>
              </a:path>
              <a:path w="813434" h="647064">
                <a:moveTo>
                  <a:pt x="709371" y="381203"/>
                </a:moveTo>
                <a:close/>
              </a:path>
              <a:path w="813434" h="647064">
                <a:moveTo>
                  <a:pt x="704262" y="415594"/>
                </a:moveTo>
                <a:lnTo>
                  <a:pt x="693661" y="415594"/>
                </a:lnTo>
                <a:lnTo>
                  <a:pt x="697814" y="407136"/>
                </a:lnTo>
                <a:lnTo>
                  <a:pt x="701801" y="398602"/>
                </a:lnTo>
                <a:lnTo>
                  <a:pt x="705662" y="389915"/>
                </a:lnTo>
                <a:lnTo>
                  <a:pt x="715981" y="389991"/>
                </a:lnTo>
                <a:lnTo>
                  <a:pt x="714362" y="393788"/>
                </a:lnTo>
                <a:lnTo>
                  <a:pt x="710425" y="402640"/>
                </a:lnTo>
                <a:lnTo>
                  <a:pt x="706361" y="411327"/>
                </a:lnTo>
                <a:lnTo>
                  <a:pt x="704262" y="415594"/>
                </a:lnTo>
                <a:close/>
              </a:path>
              <a:path w="813434" h="647064">
                <a:moveTo>
                  <a:pt x="701763" y="398678"/>
                </a:moveTo>
                <a:close/>
              </a:path>
              <a:path w="813434" h="647064">
                <a:moveTo>
                  <a:pt x="697776" y="407212"/>
                </a:moveTo>
                <a:close/>
              </a:path>
              <a:path w="813434" h="647064">
                <a:moveTo>
                  <a:pt x="695901" y="431800"/>
                </a:moveTo>
                <a:lnTo>
                  <a:pt x="685050" y="431800"/>
                </a:lnTo>
                <a:lnTo>
                  <a:pt x="689470" y="423697"/>
                </a:lnTo>
                <a:lnTo>
                  <a:pt x="693699" y="415505"/>
                </a:lnTo>
                <a:lnTo>
                  <a:pt x="704262" y="415594"/>
                </a:lnTo>
                <a:lnTo>
                  <a:pt x="702157" y="419874"/>
                </a:lnTo>
                <a:lnTo>
                  <a:pt x="697826" y="428256"/>
                </a:lnTo>
                <a:lnTo>
                  <a:pt x="695901" y="431800"/>
                </a:lnTo>
                <a:close/>
              </a:path>
              <a:path w="813434" h="647064">
                <a:moveTo>
                  <a:pt x="689419" y="423786"/>
                </a:moveTo>
                <a:close/>
              </a:path>
              <a:path w="813434" h="647064">
                <a:moveTo>
                  <a:pt x="685056" y="431790"/>
                </a:moveTo>
                <a:close/>
              </a:path>
              <a:path w="813434" h="647064">
                <a:moveTo>
                  <a:pt x="687073" y="447243"/>
                </a:moveTo>
                <a:lnTo>
                  <a:pt x="675932" y="447243"/>
                </a:lnTo>
                <a:lnTo>
                  <a:pt x="680618" y="439534"/>
                </a:lnTo>
                <a:lnTo>
                  <a:pt x="685056" y="431790"/>
                </a:lnTo>
                <a:lnTo>
                  <a:pt x="695901" y="431800"/>
                </a:lnTo>
                <a:lnTo>
                  <a:pt x="693369" y="436460"/>
                </a:lnTo>
                <a:lnTo>
                  <a:pt x="688759" y="444474"/>
                </a:lnTo>
                <a:lnTo>
                  <a:pt x="687073" y="447243"/>
                </a:lnTo>
                <a:close/>
              </a:path>
              <a:path w="813434" h="647064">
                <a:moveTo>
                  <a:pt x="680554" y="439623"/>
                </a:moveTo>
                <a:close/>
              </a:path>
              <a:path w="813434" h="647064">
                <a:moveTo>
                  <a:pt x="675965" y="447188"/>
                </a:moveTo>
                <a:close/>
              </a:path>
              <a:path w="813434" h="647064">
                <a:moveTo>
                  <a:pt x="672992" y="468769"/>
                </a:moveTo>
                <a:lnTo>
                  <a:pt x="661225" y="468769"/>
                </a:lnTo>
                <a:lnTo>
                  <a:pt x="666343" y="461721"/>
                </a:lnTo>
                <a:lnTo>
                  <a:pt x="671233" y="454545"/>
                </a:lnTo>
                <a:lnTo>
                  <a:pt x="675965" y="447188"/>
                </a:lnTo>
                <a:lnTo>
                  <a:pt x="687073" y="447243"/>
                </a:lnTo>
                <a:lnTo>
                  <a:pt x="683996" y="452297"/>
                </a:lnTo>
                <a:lnTo>
                  <a:pt x="679107" y="459917"/>
                </a:lnTo>
                <a:lnTo>
                  <a:pt x="674052" y="467309"/>
                </a:lnTo>
                <a:lnTo>
                  <a:pt x="672992" y="468769"/>
                </a:lnTo>
                <a:close/>
              </a:path>
              <a:path w="813434" h="647064">
                <a:moveTo>
                  <a:pt x="671156" y="454647"/>
                </a:moveTo>
                <a:close/>
              </a:path>
              <a:path w="813434" h="647064">
                <a:moveTo>
                  <a:pt x="666254" y="461835"/>
                </a:moveTo>
                <a:close/>
              </a:path>
              <a:path w="813434" h="647064">
                <a:moveTo>
                  <a:pt x="663054" y="481926"/>
                </a:moveTo>
                <a:lnTo>
                  <a:pt x="650709" y="481926"/>
                </a:lnTo>
                <a:lnTo>
                  <a:pt x="656132" y="475361"/>
                </a:lnTo>
                <a:lnTo>
                  <a:pt x="661301" y="468655"/>
                </a:lnTo>
                <a:lnTo>
                  <a:pt x="672992" y="468769"/>
                </a:lnTo>
                <a:lnTo>
                  <a:pt x="668845" y="474484"/>
                </a:lnTo>
                <a:lnTo>
                  <a:pt x="663473" y="481418"/>
                </a:lnTo>
                <a:lnTo>
                  <a:pt x="663054" y="481926"/>
                </a:lnTo>
                <a:close/>
              </a:path>
              <a:path w="813434" h="647064">
                <a:moveTo>
                  <a:pt x="656031" y="475475"/>
                </a:moveTo>
                <a:close/>
              </a:path>
              <a:path w="813434" h="647064">
                <a:moveTo>
                  <a:pt x="657959" y="488099"/>
                </a:moveTo>
                <a:lnTo>
                  <a:pt x="645236" y="488099"/>
                </a:lnTo>
                <a:lnTo>
                  <a:pt x="650811" y="481799"/>
                </a:lnTo>
                <a:lnTo>
                  <a:pt x="650709" y="481926"/>
                </a:lnTo>
                <a:lnTo>
                  <a:pt x="663054" y="481926"/>
                </a:lnTo>
                <a:lnTo>
                  <a:pt x="657959" y="488099"/>
                </a:lnTo>
                <a:close/>
              </a:path>
              <a:path w="813434" h="647064">
                <a:moveTo>
                  <a:pt x="645323" y="488000"/>
                </a:moveTo>
                <a:close/>
              </a:path>
              <a:path w="813434" h="647064">
                <a:moveTo>
                  <a:pt x="652731" y="494004"/>
                </a:moveTo>
                <a:lnTo>
                  <a:pt x="639610" y="494004"/>
                </a:lnTo>
                <a:lnTo>
                  <a:pt x="639737" y="493877"/>
                </a:lnTo>
                <a:lnTo>
                  <a:pt x="645323" y="488000"/>
                </a:lnTo>
                <a:lnTo>
                  <a:pt x="657959" y="488099"/>
                </a:lnTo>
                <a:lnTo>
                  <a:pt x="652731" y="494004"/>
                </a:lnTo>
                <a:close/>
              </a:path>
              <a:path w="813434" h="647064">
                <a:moveTo>
                  <a:pt x="639650" y="493962"/>
                </a:moveTo>
                <a:close/>
              </a:path>
              <a:path w="813434" h="647064">
                <a:moveTo>
                  <a:pt x="647408" y="499630"/>
                </a:moveTo>
                <a:lnTo>
                  <a:pt x="633844" y="499630"/>
                </a:lnTo>
                <a:lnTo>
                  <a:pt x="633983" y="499503"/>
                </a:lnTo>
                <a:lnTo>
                  <a:pt x="639650" y="493962"/>
                </a:lnTo>
                <a:lnTo>
                  <a:pt x="652731" y="494004"/>
                </a:lnTo>
                <a:lnTo>
                  <a:pt x="652259" y="494538"/>
                </a:lnTo>
                <a:lnTo>
                  <a:pt x="647408" y="499630"/>
                </a:lnTo>
                <a:close/>
              </a:path>
              <a:path w="813434" h="647064">
                <a:moveTo>
                  <a:pt x="633861" y="499613"/>
                </a:moveTo>
                <a:close/>
              </a:path>
              <a:path w="813434" h="647064">
                <a:moveTo>
                  <a:pt x="642014" y="504964"/>
                </a:moveTo>
                <a:lnTo>
                  <a:pt x="627913" y="504964"/>
                </a:lnTo>
                <a:lnTo>
                  <a:pt x="633861" y="499613"/>
                </a:lnTo>
                <a:lnTo>
                  <a:pt x="647408" y="499630"/>
                </a:lnTo>
                <a:lnTo>
                  <a:pt x="646391" y="500697"/>
                </a:lnTo>
                <a:lnTo>
                  <a:pt x="642014" y="504964"/>
                </a:lnTo>
                <a:close/>
              </a:path>
              <a:path w="813434" h="647064">
                <a:moveTo>
                  <a:pt x="636569" y="509981"/>
                </a:moveTo>
                <a:lnTo>
                  <a:pt x="621842" y="509981"/>
                </a:lnTo>
                <a:lnTo>
                  <a:pt x="628065" y="504825"/>
                </a:lnTo>
                <a:lnTo>
                  <a:pt x="627913" y="504964"/>
                </a:lnTo>
                <a:lnTo>
                  <a:pt x="642014" y="504964"/>
                </a:lnTo>
                <a:lnTo>
                  <a:pt x="640359" y="506577"/>
                </a:lnTo>
                <a:lnTo>
                  <a:pt x="636569" y="509981"/>
                </a:lnTo>
                <a:close/>
              </a:path>
              <a:path w="813434" h="647064">
                <a:moveTo>
                  <a:pt x="621905" y="509928"/>
                </a:moveTo>
                <a:close/>
              </a:path>
              <a:path w="813434" h="647064">
                <a:moveTo>
                  <a:pt x="630930" y="514819"/>
                </a:moveTo>
                <a:lnTo>
                  <a:pt x="615569" y="514819"/>
                </a:lnTo>
                <a:lnTo>
                  <a:pt x="621905" y="509928"/>
                </a:lnTo>
                <a:lnTo>
                  <a:pt x="636569" y="509981"/>
                </a:lnTo>
                <a:lnTo>
                  <a:pt x="634136" y="512165"/>
                </a:lnTo>
                <a:lnTo>
                  <a:pt x="630930" y="514819"/>
                </a:lnTo>
                <a:close/>
              </a:path>
              <a:path w="813434" h="647064">
                <a:moveTo>
                  <a:pt x="615616" y="514783"/>
                </a:moveTo>
                <a:close/>
              </a:path>
              <a:path w="813434" h="647064">
                <a:moveTo>
                  <a:pt x="625046" y="519531"/>
                </a:moveTo>
                <a:lnTo>
                  <a:pt x="609117" y="519531"/>
                </a:lnTo>
                <a:lnTo>
                  <a:pt x="615616" y="514783"/>
                </a:lnTo>
                <a:lnTo>
                  <a:pt x="630930" y="514819"/>
                </a:lnTo>
                <a:lnTo>
                  <a:pt x="627786" y="517423"/>
                </a:lnTo>
                <a:lnTo>
                  <a:pt x="625046" y="519531"/>
                </a:lnTo>
                <a:close/>
              </a:path>
              <a:path w="813434" h="647064">
                <a:moveTo>
                  <a:pt x="609165" y="519496"/>
                </a:moveTo>
                <a:close/>
              </a:path>
              <a:path w="813434" h="647064">
                <a:moveTo>
                  <a:pt x="618960" y="524129"/>
                </a:moveTo>
                <a:lnTo>
                  <a:pt x="602500" y="524129"/>
                </a:lnTo>
                <a:lnTo>
                  <a:pt x="609165" y="519496"/>
                </a:lnTo>
                <a:lnTo>
                  <a:pt x="625046" y="519531"/>
                </a:lnTo>
                <a:lnTo>
                  <a:pt x="621283" y="522427"/>
                </a:lnTo>
                <a:lnTo>
                  <a:pt x="618960" y="524129"/>
                </a:lnTo>
                <a:close/>
              </a:path>
              <a:path w="813434" h="647064">
                <a:moveTo>
                  <a:pt x="612775" y="528586"/>
                </a:moveTo>
                <a:lnTo>
                  <a:pt x="595731" y="528586"/>
                </a:lnTo>
                <a:lnTo>
                  <a:pt x="602589" y="524065"/>
                </a:lnTo>
                <a:lnTo>
                  <a:pt x="618960" y="524129"/>
                </a:lnTo>
                <a:lnTo>
                  <a:pt x="614641" y="527291"/>
                </a:lnTo>
                <a:lnTo>
                  <a:pt x="612775" y="528586"/>
                </a:lnTo>
                <a:close/>
              </a:path>
              <a:path w="813434" h="647064">
                <a:moveTo>
                  <a:pt x="606465" y="532917"/>
                </a:moveTo>
                <a:lnTo>
                  <a:pt x="588797" y="532917"/>
                </a:lnTo>
                <a:lnTo>
                  <a:pt x="595820" y="528523"/>
                </a:lnTo>
                <a:lnTo>
                  <a:pt x="612775" y="528586"/>
                </a:lnTo>
                <a:lnTo>
                  <a:pt x="607834" y="532015"/>
                </a:lnTo>
                <a:lnTo>
                  <a:pt x="606465" y="532917"/>
                </a:lnTo>
                <a:close/>
              </a:path>
              <a:path w="813434" h="647064">
                <a:moveTo>
                  <a:pt x="588896" y="532855"/>
                </a:moveTo>
                <a:close/>
              </a:path>
              <a:path w="813434" h="647064">
                <a:moveTo>
                  <a:pt x="600041" y="537121"/>
                </a:moveTo>
                <a:lnTo>
                  <a:pt x="581736" y="537121"/>
                </a:lnTo>
                <a:lnTo>
                  <a:pt x="588896" y="532855"/>
                </a:lnTo>
                <a:lnTo>
                  <a:pt x="606465" y="532917"/>
                </a:lnTo>
                <a:lnTo>
                  <a:pt x="600875" y="536600"/>
                </a:lnTo>
                <a:lnTo>
                  <a:pt x="600041" y="537121"/>
                </a:lnTo>
                <a:close/>
              </a:path>
              <a:path w="813434" h="647064">
                <a:moveTo>
                  <a:pt x="581756" y="537109"/>
                </a:moveTo>
                <a:close/>
              </a:path>
              <a:path w="813434" h="647064">
                <a:moveTo>
                  <a:pt x="593507" y="541197"/>
                </a:moveTo>
                <a:lnTo>
                  <a:pt x="574509" y="541197"/>
                </a:lnTo>
                <a:lnTo>
                  <a:pt x="581756" y="537109"/>
                </a:lnTo>
                <a:lnTo>
                  <a:pt x="600041" y="537121"/>
                </a:lnTo>
                <a:lnTo>
                  <a:pt x="593507" y="541197"/>
                </a:lnTo>
                <a:close/>
              </a:path>
              <a:path w="813434" h="647064">
                <a:moveTo>
                  <a:pt x="586852" y="545160"/>
                </a:moveTo>
                <a:lnTo>
                  <a:pt x="567143" y="545160"/>
                </a:lnTo>
                <a:lnTo>
                  <a:pt x="574598" y="541147"/>
                </a:lnTo>
                <a:lnTo>
                  <a:pt x="593507" y="541197"/>
                </a:lnTo>
                <a:lnTo>
                  <a:pt x="586852" y="545160"/>
                </a:lnTo>
                <a:close/>
              </a:path>
              <a:path w="813434" h="647064">
                <a:moveTo>
                  <a:pt x="580075" y="548995"/>
                </a:moveTo>
                <a:lnTo>
                  <a:pt x="559638" y="548995"/>
                </a:lnTo>
                <a:lnTo>
                  <a:pt x="567232" y="545109"/>
                </a:lnTo>
                <a:lnTo>
                  <a:pt x="586852" y="545160"/>
                </a:lnTo>
                <a:lnTo>
                  <a:pt x="580075" y="548995"/>
                </a:lnTo>
                <a:close/>
              </a:path>
              <a:path w="813434" h="647064">
                <a:moveTo>
                  <a:pt x="559677" y="548975"/>
                </a:moveTo>
                <a:close/>
              </a:path>
              <a:path w="813434" h="647064">
                <a:moveTo>
                  <a:pt x="573171" y="552729"/>
                </a:moveTo>
                <a:lnTo>
                  <a:pt x="551980" y="552729"/>
                </a:lnTo>
                <a:lnTo>
                  <a:pt x="559677" y="548975"/>
                </a:lnTo>
                <a:lnTo>
                  <a:pt x="580075" y="548995"/>
                </a:lnTo>
                <a:lnTo>
                  <a:pt x="579107" y="549541"/>
                </a:lnTo>
                <a:lnTo>
                  <a:pt x="573171" y="552729"/>
                </a:lnTo>
                <a:close/>
              </a:path>
              <a:path w="813434" h="647064">
                <a:moveTo>
                  <a:pt x="566192" y="556336"/>
                </a:moveTo>
                <a:lnTo>
                  <a:pt x="544195" y="556336"/>
                </a:lnTo>
                <a:lnTo>
                  <a:pt x="552069" y="552678"/>
                </a:lnTo>
                <a:lnTo>
                  <a:pt x="573171" y="552729"/>
                </a:lnTo>
                <a:lnTo>
                  <a:pt x="571563" y="553593"/>
                </a:lnTo>
                <a:lnTo>
                  <a:pt x="566192" y="556336"/>
                </a:lnTo>
                <a:close/>
              </a:path>
              <a:path w="813434" h="647064">
                <a:moveTo>
                  <a:pt x="559141" y="559828"/>
                </a:moveTo>
                <a:lnTo>
                  <a:pt x="536270" y="559828"/>
                </a:lnTo>
                <a:lnTo>
                  <a:pt x="544271" y="556298"/>
                </a:lnTo>
                <a:lnTo>
                  <a:pt x="566192" y="556336"/>
                </a:lnTo>
                <a:lnTo>
                  <a:pt x="563879" y="557517"/>
                </a:lnTo>
                <a:lnTo>
                  <a:pt x="559141" y="559828"/>
                </a:lnTo>
                <a:close/>
              </a:path>
              <a:path w="813434" h="647064">
                <a:moveTo>
                  <a:pt x="544747" y="566496"/>
                </a:moveTo>
                <a:lnTo>
                  <a:pt x="519976" y="566496"/>
                </a:lnTo>
                <a:lnTo>
                  <a:pt x="536384" y="559777"/>
                </a:lnTo>
                <a:lnTo>
                  <a:pt x="559141" y="559828"/>
                </a:lnTo>
                <a:lnTo>
                  <a:pt x="556069" y="561327"/>
                </a:lnTo>
                <a:lnTo>
                  <a:pt x="548119" y="565010"/>
                </a:lnTo>
                <a:lnTo>
                  <a:pt x="544747" y="566496"/>
                </a:lnTo>
                <a:close/>
              </a:path>
              <a:path w="813434" h="647064">
                <a:moveTo>
                  <a:pt x="529900" y="572719"/>
                </a:moveTo>
                <a:lnTo>
                  <a:pt x="503224" y="572719"/>
                </a:lnTo>
                <a:lnTo>
                  <a:pt x="503364" y="572668"/>
                </a:lnTo>
                <a:lnTo>
                  <a:pt x="520128" y="566432"/>
                </a:lnTo>
                <a:lnTo>
                  <a:pt x="519976" y="566496"/>
                </a:lnTo>
                <a:lnTo>
                  <a:pt x="544747" y="566496"/>
                </a:lnTo>
                <a:lnTo>
                  <a:pt x="539991" y="568591"/>
                </a:lnTo>
                <a:lnTo>
                  <a:pt x="529900" y="572719"/>
                </a:lnTo>
                <a:close/>
              </a:path>
              <a:path w="813434" h="647064">
                <a:moveTo>
                  <a:pt x="503331" y="572679"/>
                </a:moveTo>
                <a:close/>
              </a:path>
              <a:path w="813434" h="647064">
                <a:moveTo>
                  <a:pt x="499745" y="583933"/>
                </a:moveTo>
                <a:lnTo>
                  <a:pt x="468236" y="583933"/>
                </a:lnTo>
                <a:lnTo>
                  <a:pt x="486092" y="578485"/>
                </a:lnTo>
                <a:lnTo>
                  <a:pt x="503331" y="572679"/>
                </a:lnTo>
                <a:lnTo>
                  <a:pt x="529900" y="572719"/>
                </a:lnTo>
                <a:lnTo>
                  <a:pt x="523443" y="575360"/>
                </a:lnTo>
                <a:lnTo>
                  <a:pt x="506539" y="581647"/>
                </a:lnTo>
                <a:lnTo>
                  <a:pt x="499745" y="583933"/>
                </a:lnTo>
                <a:close/>
              </a:path>
              <a:path w="813434" h="647064">
                <a:moveTo>
                  <a:pt x="485965" y="578523"/>
                </a:moveTo>
                <a:close/>
              </a:path>
              <a:path w="813434" h="647064">
                <a:moveTo>
                  <a:pt x="468340" y="583901"/>
                </a:moveTo>
                <a:close/>
              </a:path>
              <a:path w="813434" h="647064">
                <a:moveTo>
                  <a:pt x="468928" y="593623"/>
                </a:moveTo>
                <a:lnTo>
                  <a:pt x="431457" y="593623"/>
                </a:lnTo>
                <a:lnTo>
                  <a:pt x="450176" y="588937"/>
                </a:lnTo>
                <a:lnTo>
                  <a:pt x="468340" y="583901"/>
                </a:lnTo>
                <a:lnTo>
                  <a:pt x="499745" y="583933"/>
                </a:lnTo>
                <a:lnTo>
                  <a:pt x="488873" y="587590"/>
                </a:lnTo>
                <a:lnTo>
                  <a:pt x="470903" y="593077"/>
                </a:lnTo>
                <a:lnTo>
                  <a:pt x="468928" y="593623"/>
                </a:lnTo>
                <a:close/>
              </a:path>
              <a:path w="813434" h="647064">
                <a:moveTo>
                  <a:pt x="450062" y="588962"/>
                </a:moveTo>
                <a:close/>
              </a:path>
              <a:path w="813434" h="647064">
                <a:moveTo>
                  <a:pt x="431557" y="593598"/>
                </a:moveTo>
                <a:close/>
              </a:path>
              <a:path w="813434" h="647064">
                <a:moveTo>
                  <a:pt x="437461" y="601941"/>
                </a:moveTo>
                <a:lnTo>
                  <a:pt x="393014" y="601941"/>
                </a:lnTo>
                <a:lnTo>
                  <a:pt x="412521" y="597928"/>
                </a:lnTo>
                <a:lnTo>
                  <a:pt x="431557" y="593598"/>
                </a:lnTo>
                <a:lnTo>
                  <a:pt x="468928" y="593623"/>
                </a:lnTo>
                <a:lnTo>
                  <a:pt x="452488" y="598170"/>
                </a:lnTo>
                <a:lnTo>
                  <a:pt x="437461" y="601941"/>
                </a:lnTo>
                <a:close/>
              </a:path>
              <a:path w="813434" h="647064">
                <a:moveTo>
                  <a:pt x="412432" y="597941"/>
                </a:moveTo>
                <a:close/>
              </a:path>
              <a:path w="813434" h="647064">
                <a:moveTo>
                  <a:pt x="405996" y="608990"/>
                </a:moveTo>
                <a:lnTo>
                  <a:pt x="353098" y="608990"/>
                </a:lnTo>
                <a:lnTo>
                  <a:pt x="373316" y="605599"/>
                </a:lnTo>
                <a:lnTo>
                  <a:pt x="393103" y="601916"/>
                </a:lnTo>
                <a:lnTo>
                  <a:pt x="437461" y="601941"/>
                </a:lnTo>
                <a:lnTo>
                  <a:pt x="433666" y="602894"/>
                </a:lnTo>
                <a:lnTo>
                  <a:pt x="414439" y="607250"/>
                </a:lnTo>
                <a:lnTo>
                  <a:pt x="405996" y="608990"/>
                </a:lnTo>
                <a:close/>
              </a:path>
              <a:path w="813434" h="647064">
                <a:moveTo>
                  <a:pt x="373227" y="605612"/>
                </a:moveTo>
                <a:close/>
              </a:path>
              <a:path w="813434" h="647064">
                <a:moveTo>
                  <a:pt x="353169" y="608978"/>
                </a:moveTo>
                <a:close/>
              </a:path>
              <a:path w="813434" h="647064">
                <a:moveTo>
                  <a:pt x="375232" y="614934"/>
                </a:moveTo>
                <a:lnTo>
                  <a:pt x="311848" y="614934"/>
                </a:lnTo>
                <a:lnTo>
                  <a:pt x="332701" y="612089"/>
                </a:lnTo>
                <a:lnTo>
                  <a:pt x="353169" y="608978"/>
                </a:lnTo>
                <a:lnTo>
                  <a:pt x="405996" y="608990"/>
                </a:lnTo>
                <a:lnTo>
                  <a:pt x="394843" y="611289"/>
                </a:lnTo>
                <a:lnTo>
                  <a:pt x="375232" y="614934"/>
                </a:lnTo>
                <a:close/>
              </a:path>
              <a:path w="813434" h="647064">
                <a:moveTo>
                  <a:pt x="344709" y="619899"/>
                </a:moveTo>
                <a:lnTo>
                  <a:pt x="269455" y="619899"/>
                </a:lnTo>
                <a:lnTo>
                  <a:pt x="290842" y="617524"/>
                </a:lnTo>
                <a:lnTo>
                  <a:pt x="311911" y="614921"/>
                </a:lnTo>
                <a:lnTo>
                  <a:pt x="375232" y="614934"/>
                </a:lnTo>
                <a:lnTo>
                  <a:pt x="354596" y="618401"/>
                </a:lnTo>
                <a:lnTo>
                  <a:pt x="344709" y="619899"/>
                </a:lnTo>
                <a:close/>
              </a:path>
              <a:path w="813434" h="647064">
                <a:moveTo>
                  <a:pt x="330082" y="622058"/>
                </a:moveTo>
                <a:lnTo>
                  <a:pt x="247878" y="622058"/>
                </a:lnTo>
                <a:lnTo>
                  <a:pt x="269506" y="619887"/>
                </a:lnTo>
                <a:lnTo>
                  <a:pt x="344709" y="619899"/>
                </a:lnTo>
                <a:lnTo>
                  <a:pt x="333984" y="621525"/>
                </a:lnTo>
                <a:lnTo>
                  <a:pt x="330082" y="622058"/>
                </a:lnTo>
                <a:close/>
              </a:path>
              <a:path w="813434" h="647064">
                <a:moveTo>
                  <a:pt x="315681" y="624027"/>
                </a:moveTo>
                <a:lnTo>
                  <a:pt x="226072" y="624027"/>
                </a:lnTo>
                <a:lnTo>
                  <a:pt x="247929" y="622046"/>
                </a:lnTo>
                <a:lnTo>
                  <a:pt x="330082" y="622058"/>
                </a:lnTo>
                <a:lnTo>
                  <a:pt x="315681" y="624027"/>
                </a:lnTo>
                <a:close/>
              </a:path>
              <a:path w="813434" h="647064">
                <a:moveTo>
                  <a:pt x="301438" y="625817"/>
                </a:moveTo>
                <a:lnTo>
                  <a:pt x="204063" y="625817"/>
                </a:lnTo>
                <a:lnTo>
                  <a:pt x="226123" y="624014"/>
                </a:lnTo>
                <a:lnTo>
                  <a:pt x="315681" y="624027"/>
                </a:lnTo>
                <a:lnTo>
                  <a:pt x="313080" y="624382"/>
                </a:lnTo>
                <a:lnTo>
                  <a:pt x="301438" y="625817"/>
                </a:lnTo>
                <a:close/>
              </a:path>
              <a:path w="813434" h="647064">
                <a:moveTo>
                  <a:pt x="209540" y="634923"/>
                </a:moveTo>
                <a:lnTo>
                  <a:pt x="45897" y="634923"/>
                </a:lnTo>
                <a:lnTo>
                  <a:pt x="91630" y="632752"/>
                </a:lnTo>
                <a:lnTo>
                  <a:pt x="137020" y="630313"/>
                </a:lnTo>
                <a:lnTo>
                  <a:pt x="159524" y="628942"/>
                </a:lnTo>
                <a:lnTo>
                  <a:pt x="181902" y="627443"/>
                </a:lnTo>
                <a:lnTo>
                  <a:pt x="204101" y="625805"/>
                </a:lnTo>
                <a:lnTo>
                  <a:pt x="301438" y="625817"/>
                </a:lnTo>
                <a:lnTo>
                  <a:pt x="291960" y="626986"/>
                </a:lnTo>
                <a:lnTo>
                  <a:pt x="270459" y="629373"/>
                </a:lnTo>
                <a:lnTo>
                  <a:pt x="226936" y="633514"/>
                </a:lnTo>
                <a:lnTo>
                  <a:pt x="209540" y="634923"/>
                </a:lnTo>
                <a:close/>
              </a:path>
              <a:path w="813434" h="647064">
                <a:moveTo>
                  <a:pt x="431" y="646455"/>
                </a:moveTo>
                <a:lnTo>
                  <a:pt x="0" y="636943"/>
                </a:lnTo>
                <a:lnTo>
                  <a:pt x="45910" y="634911"/>
                </a:lnTo>
                <a:lnTo>
                  <a:pt x="209540" y="634923"/>
                </a:lnTo>
                <a:lnTo>
                  <a:pt x="160134" y="638441"/>
                </a:lnTo>
                <a:lnTo>
                  <a:pt x="431" y="646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08035" y="1641348"/>
            <a:ext cx="365760" cy="487680"/>
          </a:xfrm>
          <a:custGeom>
            <a:avLst/>
            <a:gdLst/>
            <a:ahLst/>
            <a:cxnLst/>
            <a:rect l="l" t="t" r="r" b="b"/>
            <a:pathLst>
              <a:path w="365759" h="487680">
                <a:moveTo>
                  <a:pt x="0" y="0"/>
                </a:moveTo>
                <a:lnTo>
                  <a:pt x="365759" y="0"/>
                </a:lnTo>
                <a:lnTo>
                  <a:pt x="365759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98853" y="2376093"/>
            <a:ext cx="814628" cy="1292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316607" y="2108187"/>
            <a:ext cx="2692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5" i="1">
                <a:solidFill>
                  <a:srgbClr val="FF0033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0540" y="4693828"/>
            <a:ext cx="4317365" cy="156083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428625" indent="-391160">
              <a:lnSpc>
                <a:spcPct val="100000"/>
              </a:lnSpc>
              <a:spcBef>
                <a:spcPts val="980"/>
              </a:spcBef>
              <a:buClr>
                <a:srgbClr val="FFFF00"/>
              </a:buClr>
              <a:buSzPct val="98245"/>
              <a:buFont typeface="Symbol"/>
              <a:buChar char=""/>
              <a:tabLst>
                <a:tab pos="428625" algn="l"/>
                <a:tab pos="429259" algn="l"/>
              </a:tabLst>
            </a:pP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5847" sz="4275" spc="-23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5847" sz="4275" spc="12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5847" sz="4275" spc="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5847" sz="4275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847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-5847" sz="4275" spc="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表示母线平行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于</a:t>
            </a:r>
            <a:endParaRPr sz="2800">
              <a:latin typeface="新宋体"/>
              <a:cs typeface="新宋体"/>
            </a:endParaRPr>
          </a:p>
          <a:p>
            <a:pPr marL="1866900">
              <a:lnSpc>
                <a:spcPct val="100000"/>
              </a:lnSpc>
              <a:spcBef>
                <a:spcPts val="830"/>
              </a:spcBef>
            </a:pP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轴的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平面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561465">
              <a:lnSpc>
                <a:spcPct val="100000"/>
              </a:lnSpc>
              <a:spcBef>
                <a:spcPts val="240"/>
              </a:spcBef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且</a:t>
            </a:r>
            <a:r>
              <a:rPr dirty="0" sz="2800" spc="-73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轴在平面上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1052" y="3493858"/>
            <a:ext cx="42449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284605" algn="l"/>
              </a:tabLst>
            </a:pPr>
            <a:r>
              <a:rPr dirty="0" baseline="-52631" sz="4275" spc="20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9886" sz="2925" spc="20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39886" sz="2925" spc="69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4873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4873" sz="4275" spc="4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52631" sz="4275" spc="16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39886" sz="2925" spc="16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487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4873" sz="4275" spc="-56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4873" sz="4275" spc="-13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表示母线平行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于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9740" y="314197"/>
            <a:ext cx="8375015" cy="1216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39500"/>
              </a:lnSpc>
              <a:spcBef>
                <a:spcPts val="100"/>
              </a:spcBef>
              <a:tabLst>
                <a:tab pos="1536065" algn="l"/>
                <a:tab pos="2755265" algn="l"/>
                <a:tab pos="4774565" algn="l"/>
                <a:tab pos="7651115" algn="l"/>
              </a:tabLst>
            </a:pPr>
            <a:r>
              <a:rPr dirty="0" baseline="-4960" sz="4200" b="1">
                <a:solidFill>
                  <a:srgbClr val="FFFF00"/>
                </a:solidFill>
                <a:latin typeface="新宋体"/>
                <a:cs typeface="新宋体"/>
              </a:rPr>
              <a:t>定义</a:t>
            </a:r>
            <a:r>
              <a:rPr dirty="0" baseline="-4960" sz="4200" spc="-7" b="1">
                <a:solidFill>
                  <a:srgbClr val="FFFF00"/>
                </a:solidFill>
                <a:latin typeface="Times New Roman"/>
                <a:cs typeface="Times New Roman"/>
              </a:rPr>
              <a:t>3.</a:t>
            </a:r>
            <a:r>
              <a:rPr dirty="0" baseline="-4960" sz="4200" b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平行定直线并沿定曲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移动的直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69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成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的轨迹叫做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柱面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sz="2800" spc="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叫做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准线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dirty="0" sz="280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叫做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母线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24600" y="276860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57950" y="276860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591300" y="276860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24650" y="2768600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57150" y="19050"/>
                </a:moveTo>
                <a:lnTo>
                  <a:pt x="0" y="19050"/>
                </a:lnTo>
                <a:lnTo>
                  <a:pt x="0" y="0"/>
                </a:lnTo>
                <a:lnTo>
                  <a:pt x="57150" y="0"/>
                </a:lnTo>
                <a:lnTo>
                  <a:pt x="57150" y="1905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21120" y="2820733"/>
            <a:ext cx="450850" cy="191770"/>
          </a:xfrm>
          <a:custGeom>
            <a:avLst/>
            <a:gdLst/>
            <a:ahLst/>
            <a:cxnLst/>
            <a:rect l="l" t="t" r="r" b="b"/>
            <a:pathLst>
              <a:path w="450850" h="191769">
                <a:moveTo>
                  <a:pt x="6959" y="191681"/>
                </a:moveTo>
                <a:lnTo>
                  <a:pt x="0" y="173951"/>
                </a:lnTo>
                <a:lnTo>
                  <a:pt x="70942" y="146113"/>
                </a:lnTo>
                <a:lnTo>
                  <a:pt x="77889" y="163855"/>
                </a:lnTo>
                <a:lnTo>
                  <a:pt x="6959" y="191681"/>
                </a:lnTo>
                <a:close/>
              </a:path>
              <a:path w="450850" h="191769">
                <a:moveTo>
                  <a:pt x="131089" y="142976"/>
                </a:moveTo>
                <a:lnTo>
                  <a:pt x="124142" y="125247"/>
                </a:lnTo>
                <a:lnTo>
                  <a:pt x="195072" y="97408"/>
                </a:lnTo>
                <a:lnTo>
                  <a:pt x="202031" y="115150"/>
                </a:lnTo>
                <a:lnTo>
                  <a:pt x="131089" y="142976"/>
                </a:lnTo>
                <a:close/>
              </a:path>
              <a:path w="450850" h="191769">
                <a:moveTo>
                  <a:pt x="255231" y="94272"/>
                </a:moveTo>
                <a:lnTo>
                  <a:pt x="248272" y="76542"/>
                </a:lnTo>
                <a:lnTo>
                  <a:pt x="319214" y="48704"/>
                </a:lnTo>
                <a:lnTo>
                  <a:pt x="326161" y="66433"/>
                </a:lnTo>
                <a:lnTo>
                  <a:pt x="255231" y="94272"/>
                </a:lnTo>
                <a:close/>
              </a:path>
              <a:path w="450850" h="191769">
                <a:moveTo>
                  <a:pt x="379374" y="45567"/>
                </a:moveTo>
                <a:lnTo>
                  <a:pt x="372414" y="27825"/>
                </a:lnTo>
                <a:lnTo>
                  <a:pt x="443344" y="0"/>
                </a:lnTo>
                <a:lnTo>
                  <a:pt x="450303" y="17729"/>
                </a:lnTo>
                <a:lnTo>
                  <a:pt x="379374" y="4556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05906" y="5352821"/>
            <a:ext cx="1042035" cy="163830"/>
          </a:xfrm>
          <a:custGeom>
            <a:avLst/>
            <a:gdLst/>
            <a:ahLst/>
            <a:cxnLst/>
            <a:rect l="l" t="t" r="r" b="b"/>
            <a:pathLst>
              <a:path w="1042034" h="163829">
                <a:moveTo>
                  <a:pt x="965795" y="130311"/>
                </a:moveTo>
                <a:lnTo>
                  <a:pt x="0" y="9448"/>
                </a:lnTo>
                <a:lnTo>
                  <a:pt x="1181" y="0"/>
                </a:lnTo>
                <a:lnTo>
                  <a:pt x="966978" y="120863"/>
                </a:lnTo>
                <a:lnTo>
                  <a:pt x="965795" y="130311"/>
                </a:lnTo>
                <a:close/>
              </a:path>
              <a:path w="1042034" h="163829">
                <a:moveTo>
                  <a:pt x="1038453" y="132676"/>
                </a:moveTo>
                <a:lnTo>
                  <a:pt x="984694" y="132676"/>
                </a:lnTo>
                <a:lnTo>
                  <a:pt x="985875" y="123228"/>
                </a:lnTo>
                <a:lnTo>
                  <a:pt x="966978" y="120863"/>
                </a:lnTo>
                <a:lnTo>
                  <a:pt x="971118" y="87782"/>
                </a:lnTo>
                <a:lnTo>
                  <a:pt x="1038453" y="132676"/>
                </a:lnTo>
                <a:close/>
              </a:path>
              <a:path w="1042034" h="163829">
                <a:moveTo>
                  <a:pt x="984694" y="132676"/>
                </a:moveTo>
                <a:lnTo>
                  <a:pt x="965795" y="130311"/>
                </a:lnTo>
                <a:lnTo>
                  <a:pt x="966978" y="120863"/>
                </a:lnTo>
                <a:lnTo>
                  <a:pt x="985875" y="123228"/>
                </a:lnTo>
                <a:lnTo>
                  <a:pt x="984694" y="132676"/>
                </a:lnTo>
                <a:close/>
              </a:path>
              <a:path w="1042034" h="163829">
                <a:moveTo>
                  <a:pt x="961656" y="163385"/>
                </a:moveTo>
                <a:lnTo>
                  <a:pt x="965795" y="130311"/>
                </a:lnTo>
                <a:lnTo>
                  <a:pt x="984694" y="132676"/>
                </a:lnTo>
                <a:lnTo>
                  <a:pt x="1038453" y="132676"/>
                </a:lnTo>
                <a:lnTo>
                  <a:pt x="1041996" y="135039"/>
                </a:lnTo>
                <a:lnTo>
                  <a:pt x="961656" y="1633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68403" y="4119562"/>
            <a:ext cx="76200" cy="2019935"/>
          </a:xfrm>
          <a:custGeom>
            <a:avLst/>
            <a:gdLst/>
            <a:ahLst/>
            <a:cxnLst/>
            <a:rect l="l" t="t" r="r" b="b"/>
            <a:pathLst>
              <a:path w="76200" h="2019935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2019935">
                <a:moveTo>
                  <a:pt x="42862" y="2019871"/>
                </a:moveTo>
                <a:lnTo>
                  <a:pt x="33337" y="2019871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2019871"/>
                </a:lnTo>
                <a:close/>
              </a:path>
              <a:path w="76200" h="2019935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66676" y="5356110"/>
            <a:ext cx="244475" cy="718185"/>
          </a:xfrm>
          <a:custGeom>
            <a:avLst/>
            <a:gdLst/>
            <a:ahLst/>
            <a:cxnLst/>
            <a:rect l="l" t="t" r="r" b="b"/>
            <a:pathLst>
              <a:path w="244475" h="718185">
                <a:moveTo>
                  <a:pt x="40868" y="646943"/>
                </a:moveTo>
                <a:lnTo>
                  <a:pt x="31787" y="644074"/>
                </a:lnTo>
                <a:lnTo>
                  <a:pt x="235280" y="0"/>
                </a:lnTo>
                <a:lnTo>
                  <a:pt x="244360" y="2870"/>
                </a:lnTo>
                <a:lnTo>
                  <a:pt x="40868" y="646943"/>
                </a:lnTo>
                <a:close/>
              </a:path>
              <a:path w="244475" h="718185">
                <a:moveTo>
                  <a:pt x="13373" y="718172"/>
                </a:moveTo>
                <a:lnTo>
                  <a:pt x="0" y="634034"/>
                </a:lnTo>
                <a:lnTo>
                  <a:pt x="31787" y="644074"/>
                </a:lnTo>
                <a:lnTo>
                  <a:pt x="26047" y="662241"/>
                </a:lnTo>
                <a:lnTo>
                  <a:pt x="35128" y="665111"/>
                </a:lnTo>
                <a:lnTo>
                  <a:pt x="64781" y="665111"/>
                </a:lnTo>
                <a:lnTo>
                  <a:pt x="13373" y="718172"/>
                </a:lnTo>
                <a:close/>
              </a:path>
              <a:path w="244475" h="718185">
                <a:moveTo>
                  <a:pt x="35128" y="665111"/>
                </a:moveTo>
                <a:lnTo>
                  <a:pt x="26047" y="662241"/>
                </a:lnTo>
                <a:lnTo>
                  <a:pt x="31787" y="644074"/>
                </a:lnTo>
                <a:lnTo>
                  <a:pt x="40868" y="646943"/>
                </a:lnTo>
                <a:lnTo>
                  <a:pt x="35128" y="665111"/>
                </a:lnTo>
                <a:close/>
              </a:path>
              <a:path w="244475" h="718185">
                <a:moveTo>
                  <a:pt x="64781" y="665111"/>
                </a:moveTo>
                <a:lnTo>
                  <a:pt x="35128" y="665111"/>
                </a:lnTo>
                <a:lnTo>
                  <a:pt x="40868" y="646943"/>
                </a:lnTo>
                <a:lnTo>
                  <a:pt x="72656" y="656983"/>
                </a:lnTo>
                <a:lnTo>
                  <a:pt x="64781" y="6651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272900" y="5751271"/>
            <a:ext cx="17716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42519" y="5362663"/>
            <a:ext cx="17272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2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07798" y="3994251"/>
            <a:ext cx="154940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38253" y="4969383"/>
            <a:ext cx="19621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5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349875" y="4249737"/>
            <a:ext cx="781050" cy="2151380"/>
          </a:xfrm>
          <a:custGeom>
            <a:avLst/>
            <a:gdLst/>
            <a:ahLst/>
            <a:cxnLst/>
            <a:rect l="l" t="t" r="r" b="b"/>
            <a:pathLst>
              <a:path w="781050" h="2151379">
                <a:moveTo>
                  <a:pt x="781050" y="2151062"/>
                </a:moveTo>
                <a:lnTo>
                  <a:pt x="0" y="1434045"/>
                </a:lnTo>
                <a:lnTo>
                  <a:pt x="0" y="0"/>
                </a:lnTo>
                <a:lnTo>
                  <a:pt x="781050" y="717016"/>
                </a:lnTo>
                <a:lnTo>
                  <a:pt x="781050" y="2151062"/>
                </a:lnTo>
                <a:close/>
              </a:path>
            </a:pathLst>
          </a:custGeom>
          <a:solidFill>
            <a:srgbClr val="959595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345112" y="4244987"/>
            <a:ext cx="790575" cy="2160905"/>
          </a:xfrm>
          <a:custGeom>
            <a:avLst/>
            <a:gdLst/>
            <a:ahLst/>
            <a:cxnLst/>
            <a:rect l="l" t="t" r="r" b="b"/>
            <a:pathLst>
              <a:path w="790575" h="2160904">
                <a:moveTo>
                  <a:pt x="785418" y="2160562"/>
                </a:moveTo>
                <a:lnTo>
                  <a:pt x="1536" y="1442300"/>
                </a:lnTo>
                <a:lnTo>
                  <a:pt x="0" y="1438795"/>
                </a:lnTo>
                <a:lnTo>
                  <a:pt x="0" y="4749"/>
                </a:lnTo>
                <a:lnTo>
                  <a:pt x="5156" y="0"/>
                </a:lnTo>
                <a:lnTo>
                  <a:pt x="6667" y="381"/>
                </a:lnTo>
                <a:lnTo>
                  <a:pt x="7988" y="1244"/>
                </a:lnTo>
                <a:lnTo>
                  <a:pt x="11806" y="4749"/>
                </a:lnTo>
                <a:lnTo>
                  <a:pt x="9525" y="4749"/>
                </a:lnTo>
                <a:lnTo>
                  <a:pt x="1536" y="8255"/>
                </a:lnTo>
                <a:lnTo>
                  <a:pt x="9525" y="15588"/>
                </a:lnTo>
                <a:lnTo>
                  <a:pt x="9525" y="1435277"/>
                </a:lnTo>
                <a:lnTo>
                  <a:pt x="7988" y="1435277"/>
                </a:lnTo>
                <a:lnTo>
                  <a:pt x="9525" y="1438795"/>
                </a:lnTo>
                <a:lnTo>
                  <a:pt x="11820" y="1438795"/>
                </a:lnTo>
                <a:lnTo>
                  <a:pt x="781050" y="2144973"/>
                </a:lnTo>
                <a:lnTo>
                  <a:pt x="781050" y="2155812"/>
                </a:lnTo>
                <a:lnTo>
                  <a:pt x="790575" y="2155812"/>
                </a:lnTo>
                <a:lnTo>
                  <a:pt x="790321" y="2157361"/>
                </a:lnTo>
                <a:lnTo>
                  <a:pt x="789571" y="2158733"/>
                </a:lnTo>
                <a:lnTo>
                  <a:pt x="788415" y="2159800"/>
                </a:lnTo>
                <a:lnTo>
                  <a:pt x="786980" y="2160422"/>
                </a:lnTo>
                <a:lnTo>
                  <a:pt x="785418" y="2160562"/>
                </a:lnTo>
                <a:close/>
              </a:path>
              <a:path w="790575" h="2160904">
                <a:moveTo>
                  <a:pt x="9525" y="15588"/>
                </a:moveTo>
                <a:lnTo>
                  <a:pt x="1536" y="8255"/>
                </a:lnTo>
                <a:lnTo>
                  <a:pt x="9525" y="4749"/>
                </a:lnTo>
                <a:lnTo>
                  <a:pt x="9525" y="15588"/>
                </a:lnTo>
                <a:close/>
              </a:path>
              <a:path w="790575" h="2160904">
                <a:moveTo>
                  <a:pt x="781050" y="723873"/>
                </a:moveTo>
                <a:lnTo>
                  <a:pt x="9525" y="15588"/>
                </a:lnTo>
                <a:lnTo>
                  <a:pt x="9525" y="4749"/>
                </a:lnTo>
                <a:lnTo>
                  <a:pt x="11806" y="4749"/>
                </a:lnTo>
                <a:lnTo>
                  <a:pt x="789038" y="718261"/>
                </a:lnTo>
                <a:lnTo>
                  <a:pt x="789863" y="719277"/>
                </a:lnTo>
                <a:lnTo>
                  <a:pt x="790397" y="720471"/>
                </a:lnTo>
                <a:lnTo>
                  <a:pt x="790575" y="721766"/>
                </a:lnTo>
                <a:lnTo>
                  <a:pt x="781050" y="721766"/>
                </a:lnTo>
                <a:lnTo>
                  <a:pt x="781050" y="723873"/>
                </a:lnTo>
                <a:close/>
              </a:path>
              <a:path w="790575" h="2160904">
                <a:moveTo>
                  <a:pt x="782586" y="725284"/>
                </a:moveTo>
                <a:lnTo>
                  <a:pt x="781050" y="723873"/>
                </a:lnTo>
                <a:lnTo>
                  <a:pt x="781050" y="721766"/>
                </a:lnTo>
                <a:lnTo>
                  <a:pt x="782586" y="725284"/>
                </a:lnTo>
                <a:close/>
              </a:path>
              <a:path w="790575" h="2160904">
                <a:moveTo>
                  <a:pt x="790575" y="725284"/>
                </a:moveTo>
                <a:lnTo>
                  <a:pt x="782586" y="725284"/>
                </a:lnTo>
                <a:lnTo>
                  <a:pt x="781050" y="721766"/>
                </a:lnTo>
                <a:lnTo>
                  <a:pt x="790575" y="721766"/>
                </a:lnTo>
                <a:lnTo>
                  <a:pt x="790575" y="725284"/>
                </a:lnTo>
                <a:close/>
              </a:path>
              <a:path w="790575" h="2160904">
                <a:moveTo>
                  <a:pt x="790575" y="2155812"/>
                </a:moveTo>
                <a:lnTo>
                  <a:pt x="781050" y="2155812"/>
                </a:lnTo>
                <a:lnTo>
                  <a:pt x="789038" y="2152307"/>
                </a:lnTo>
                <a:lnTo>
                  <a:pt x="781050" y="2144973"/>
                </a:lnTo>
                <a:lnTo>
                  <a:pt x="781050" y="723873"/>
                </a:lnTo>
                <a:lnTo>
                  <a:pt x="782586" y="725284"/>
                </a:lnTo>
                <a:lnTo>
                  <a:pt x="790575" y="725284"/>
                </a:lnTo>
                <a:lnTo>
                  <a:pt x="790575" y="2155812"/>
                </a:lnTo>
                <a:close/>
              </a:path>
              <a:path w="790575" h="2160904">
                <a:moveTo>
                  <a:pt x="9525" y="1438795"/>
                </a:moveTo>
                <a:lnTo>
                  <a:pt x="7988" y="1435277"/>
                </a:lnTo>
                <a:lnTo>
                  <a:pt x="9525" y="1436688"/>
                </a:lnTo>
                <a:lnTo>
                  <a:pt x="9525" y="1438795"/>
                </a:lnTo>
                <a:close/>
              </a:path>
              <a:path w="790575" h="2160904">
                <a:moveTo>
                  <a:pt x="9525" y="1436688"/>
                </a:moveTo>
                <a:lnTo>
                  <a:pt x="7988" y="1435277"/>
                </a:lnTo>
                <a:lnTo>
                  <a:pt x="9525" y="1435277"/>
                </a:lnTo>
                <a:lnTo>
                  <a:pt x="9525" y="1436688"/>
                </a:lnTo>
                <a:close/>
              </a:path>
              <a:path w="790575" h="2160904">
                <a:moveTo>
                  <a:pt x="11820" y="1438795"/>
                </a:moveTo>
                <a:lnTo>
                  <a:pt x="9525" y="1438795"/>
                </a:lnTo>
                <a:lnTo>
                  <a:pt x="9525" y="1436688"/>
                </a:lnTo>
                <a:lnTo>
                  <a:pt x="11820" y="1438795"/>
                </a:lnTo>
                <a:close/>
              </a:path>
              <a:path w="790575" h="2160904">
                <a:moveTo>
                  <a:pt x="781050" y="2155812"/>
                </a:moveTo>
                <a:lnTo>
                  <a:pt x="781050" y="2144973"/>
                </a:lnTo>
                <a:lnTo>
                  <a:pt x="789038" y="2152307"/>
                </a:lnTo>
                <a:lnTo>
                  <a:pt x="781050" y="2155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343487" y="5025313"/>
            <a:ext cx="794385" cy="720725"/>
          </a:xfrm>
          <a:custGeom>
            <a:avLst/>
            <a:gdLst/>
            <a:ahLst/>
            <a:cxnLst/>
            <a:rect l="l" t="t" r="r" b="b"/>
            <a:pathLst>
              <a:path w="794385" h="720725">
                <a:moveTo>
                  <a:pt x="781050" y="720559"/>
                </a:moveTo>
                <a:lnTo>
                  <a:pt x="0" y="14122"/>
                </a:lnTo>
                <a:lnTo>
                  <a:pt x="12776" y="0"/>
                </a:lnTo>
                <a:lnTo>
                  <a:pt x="793826" y="706437"/>
                </a:lnTo>
                <a:lnTo>
                  <a:pt x="781050" y="72055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58037" y="4419600"/>
            <a:ext cx="0" cy="974725"/>
          </a:xfrm>
          <a:custGeom>
            <a:avLst/>
            <a:gdLst/>
            <a:ahLst/>
            <a:cxnLst/>
            <a:rect l="l" t="t" r="r" b="b"/>
            <a:pathLst>
              <a:path w="0" h="974725">
                <a:moveTo>
                  <a:pt x="0" y="0"/>
                </a:moveTo>
                <a:lnTo>
                  <a:pt x="0" y="974725"/>
                </a:lnTo>
              </a:path>
            </a:pathLst>
          </a:custGeom>
          <a:ln w="9525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462962" y="4662487"/>
            <a:ext cx="0" cy="974725"/>
          </a:xfrm>
          <a:custGeom>
            <a:avLst/>
            <a:gdLst/>
            <a:ahLst/>
            <a:cxnLst/>
            <a:rect l="l" t="t" r="r" b="b"/>
            <a:pathLst>
              <a:path w="0" h="974725">
                <a:moveTo>
                  <a:pt x="0" y="0"/>
                </a:moveTo>
                <a:lnTo>
                  <a:pt x="0" y="974725"/>
                </a:lnTo>
              </a:path>
            </a:pathLst>
          </a:custGeom>
          <a:ln w="9525">
            <a:solidFill>
              <a:srgbClr val="0080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70737" y="4343400"/>
            <a:ext cx="1295400" cy="1258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64527" y="5140972"/>
            <a:ext cx="1303020" cy="443865"/>
          </a:xfrm>
          <a:custGeom>
            <a:avLst/>
            <a:gdLst/>
            <a:ahLst/>
            <a:cxnLst/>
            <a:rect l="l" t="t" r="r" b="b"/>
            <a:pathLst>
              <a:path w="1303020" h="443864">
                <a:moveTo>
                  <a:pt x="8750" y="145669"/>
                </a:moveTo>
                <a:lnTo>
                  <a:pt x="0" y="141884"/>
                </a:lnTo>
                <a:lnTo>
                  <a:pt x="2806" y="135420"/>
                </a:lnTo>
                <a:lnTo>
                  <a:pt x="5994" y="129095"/>
                </a:lnTo>
                <a:lnTo>
                  <a:pt x="9550" y="122910"/>
                </a:lnTo>
                <a:lnTo>
                  <a:pt x="13544" y="116776"/>
                </a:lnTo>
                <a:lnTo>
                  <a:pt x="17729" y="110998"/>
                </a:lnTo>
                <a:lnTo>
                  <a:pt x="20027" y="108153"/>
                </a:lnTo>
                <a:lnTo>
                  <a:pt x="27444" y="114122"/>
                </a:lnTo>
                <a:lnTo>
                  <a:pt x="25160" y="116967"/>
                </a:lnTo>
                <a:lnTo>
                  <a:pt x="21327" y="122262"/>
                </a:lnTo>
                <a:lnTo>
                  <a:pt x="17538" y="128092"/>
                </a:lnTo>
                <a:lnTo>
                  <a:pt x="14393" y="133604"/>
                </a:lnTo>
                <a:lnTo>
                  <a:pt x="11338" y="139687"/>
                </a:lnTo>
                <a:lnTo>
                  <a:pt x="8750" y="145669"/>
                </a:lnTo>
                <a:close/>
              </a:path>
              <a:path w="1303020" h="443864">
                <a:moveTo>
                  <a:pt x="25176" y="116944"/>
                </a:moveTo>
                <a:lnTo>
                  <a:pt x="25298" y="116776"/>
                </a:lnTo>
                <a:lnTo>
                  <a:pt x="25176" y="116944"/>
                </a:lnTo>
                <a:close/>
              </a:path>
              <a:path w="1303020" h="443864">
                <a:moveTo>
                  <a:pt x="25160" y="116967"/>
                </a:moveTo>
                <a:close/>
              </a:path>
              <a:path w="1303020" h="443864">
                <a:moveTo>
                  <a:pt x="21170" y="122478"/>
                </a:moveTo>
                <a:lnTo>
                  <a:pt x="21310" y="122262"/>
                </a:lnTo>
                <a:lnTo>
                  <a:pt x="21170" y="122478"/>
                </a:lnTo>
                <a:close/>
              </a:path>
              <a:path w="1303020" h="443864">
                <a:moveTo>
                  <a:pt x="17554" y="128092"/>
                </a:moveTo>
                <a:lnTo>
                  <a:pt x="17678" y="127876"/>
                </a:lnTo>
                <a:lnTo>
                  <a:pt x="17554" y="128092"/>
                </a:lnTo>
                <a:close/>
              </a:path>
              <a:path w="1303020" h="443864">
                <a:moveTo>
                  <a:pt x="14262" y="133832"/>
                </a:moveTo>
                <a:lnTo>
                  <a:pt x="14376" y="133604"/>
                </a:lnTo>
                <a:lnTo>
                  <a:pt x="14262" y="133832"/>
                </a:lnTo>
                <a:close/>
              </a:path>
              <a:path w="1303020" h="443864">
                <a:moveTo>
                  <a:pt x="11400" y="139542"/>
                </a:moveTo>
                <a:close/>
              </a:path>
              <a:path w="1303020" h="443864">
                <a:moveTo>
                  <a:pt x="11338" y="139687"/>
                </a:moveTo>
                <a:lnTo>
                  <a:pt x="11400" y="139542"/>
                </a:lnTo>
                <a:lnTo>
                  <a:pt x="11338" y="139687"/>
                </a:lnTo>
                <a:close/>
              </a:path>
              <a:path w="1303020" h="443864">
                <a:moveTo>
                  <a:pt x="46710" y="94246"/>
                </a:moveTo>
                <a:lnTo>
                  <a:pt x="40487" y="87033"/>
                </a:lnTo>
                <a:lnTo>
                  <a:pt x="44056" y="83947"/>
                </a:lnTo>
                <a:lnTo>
                  <a:pt x="50482" y="78841"/>
                </a:lnTo>
                <a:lnTo>
                  <a:pt x="57061" y="74015"/>
                </a:lnTo>
                <a:lnTo>
                  <a:pt x="63957" y="69329"/>
                </a:lnTo>
                <a:lnTo>
                  <a:pt x="71158" y="64795"/>
                </a:lnTo>
                <a:lnTo>
                  <a:pt x="72047" y="64274"/>
                </a:lnTo>
                <a:lnTo>
                  <a:pt x="76860" y="72491"/>
                </a:lnTo>
                <a:lnTo>
                  <a:pt x="75971" y="73012"/>
                </a:lnTo>
                <a:lnTo>
                  <a:pt x="69046" y="77381"/>
                </a:lnTo>
                <a:lnTo>
                  <a:pt x="62422" y="81889"/>
                </a:lnTo>
                <a:lnTo>
                  <a:pt x="56276" y="86410"/>
                </a:lnTo>
                <a:lnTo>
                  <a:pt x="50132" y="91287"/>
                </a:lnTo>
                <a:lnTo>
                  <a:pt x="46710" y="94246"/>
                </a:lnTo>
                <a:close/>
              </a:path>
              <a:path w="1303020" h="443864">
                <a:moveTo>
                  <a:pt x="75989" y="73012"/>
                </a:moveTo>
                <a:close/>
              </a:path>
              <a:path w="1303020" h="443864">
                <a:moveTo>
                  <a:pt x="69155" y="77306"/>
                </a:moveTo>
                <a:close/>
              </a:path>
              <a:path w="1303020" h="443864">
                <a:moveTo>
                  <a:pt x="69046" y="77381"/>
                </a:moveTo>
                <a:close/>
              </a:path>
              <a:path w="1303020" h="443864">
                <a:moveTo>
                  <a:pt x="62441" y="81875"/>
                </a:moveTo>
                <a:lnTo>
                  <a:pt x="62569" y="81787"/>
                </a:lnTo>
                <a:lnTo>
                  <a:pt x="62441" y="81875"/>
                </a:lnTo>
                <a:close/>
              </a:path>
              <a:path w="1303020" h="443864">
                <a:moveTo>
                  <a:pt x="62422" y="81889"/>
                </a:moveTo>
                <a:close/>
              </a:path>
              <a:path w="1303020" h="443864">
                <a:moveTo>
                  <a:pt x="56121" y="86525"/>
                </a:moveTo>
                <a:lnTo>
                  <a:pt x="56261" y="86410"/>
                </a:lnTo>
                <a:lnTo>
                  <a:pt x="56121" y="86525"/>
                </a:lnTo>
                <a:close/>
              </a:path>
              <a:path w="1303020" h="443864">
                <a:moveTo>
                  <a:pt x="50195" y="91232"/>
                </a:moveTo>
                <a:close/>
              </a:path>
              <a:path w="1303020" h="443864">
                <a:moveTo>
                  <a:pt x="50132" y="91287"/>
                </a:moveTo>
                <a:close/>
              </a:path>
              <a:path w="1303020" h="443864">
                <a:moveTo>
                  <a:pt x="101688" y="59245"/>
                </a:moveTo>
                <a:lnTo>
                  <a:pt x="133286" y="35966"/>
                </a:lnTo>
                <a:lnTo>
                  <a:pt x="136461" y="44945"/>
                </a:lnTo>
                <a:lnTo>
                  <a:pt x="132779" y="46240"/>
                </a:lnTo>
                <a:lnTo>
                  <a:pt x="123820" y="49644"/>
                </a:lnTo>
                <a:lnTo>
                  <a:pt x="115111" y="53200"/>
                </a:lnTo>
                <a:lnTo>
                  <a:pt x="106711" y="56883"/>
                </a:lnTo>
                <a:lnTo>
                  <a:pt x="101688" y="59245"/>
                </a:lnTo>
                <a:close/>
              </a:path>
              <a:path w="1303020" h="443864">
                <a:moveTo>
                  <a:pt x="132795" y="46234"/>
                </a:moveTo>
                <a:close/>
              </a:path>
              <a:path w="1303020" h="443864">
                <a:moveTo>
                  <a:pt x="132779" y="46240"/>
                </a:moveTo>
                <a:close/>
              </a:path>
              <a:path w="1303020" h="443864">
                <a:moveTo>
                  <a:pt x="123820" y="49644"/>
                </a:moveTo>
                <a:close/>
              </a:path>
              <a:path w="1303020" h="443864">
                <a:moveTo>
                  <a:pt x="115112" y="53200"/>
                </a:moveTo>
                <a:close/>
              </a:path>
              <a:path w="1303020" h="443864">
                <a:moveTo>
                  <a:pt x="106797" y="56843"/>
                </a:moveTo>
                <a:close/>
              </a:path>
              <a:path w="1303020" h="443864">
                <a:moveTo>
                  <a:pt x="106711" y="56883"/>
                </a:moveTo>
                <a:close/>
              </a:path>
              <a:path w="1303020" h="443864">
                <a:moveTo>
                  <a:pt x="163372" y="36309"/>
                </a:moveTo>
                <a:lnTo>
                  <a:pt x="198005" y="17818"/>
                </a:lnTo>
                <a:lnTo>
                  <a:pt x="200050" y="27114"/>
                </a:lnTo>
                <a:lnTo>
                  <a:pt x="192123" y="28867"/>
                </a:lnTo>
                <a:lnTo>
                  <a:pt x="181611" y="31394"/>
                </a:lnTo>
                <a:lnTo>
                  <a:pt x="171309" y="34074"/>
                </a:lnTo>
                <a:lnTo>
                  <a:pt x="163372" y="36309"/>
                </a:lnTo>
                <a:close/>
              </a:path>
              <a:path w="1303020" h="443864">
                <a:moveTo>
                  <a:pt x="192123" y="28867"/>
                </a:moveTo>
                <a:close/>
              </a:path>
              <a:path w="1303020" h="443864">
                <a:moveTo>
                  <a:pt x="181611" y="31394"/>
                </a:moveTo>
                <a:close/>
              </a:path>
              <a:path w="1303020" h="443864">
                <a:moveTo>
                  <a:pt x="171310" y="34074"/>
                </a:moveTo>
                <a:close/>
              </a:path>
              <a:path w="1303020" h="443864">
                <a:moveTo>
                  <a:pt x="227863" y="21729"/>
                </a:moveTo>
                <a:lnTo>
                  <a:pt x="264210" y="6807"/>
                </a:lnTo>
                <a:lnTo>
                  <a:pt x="265341" y="16268"/>
                </a:lnTo>
                <a:lnTo>
                  <a:pt x="260040" y="16903"/>
                </a:lnTo>
                <a:lnTo>
                  <a:pt x="248175" y="18516"/>
                </a:lnTo>
                <a:lnTo>
                  <a:pt x="236512" y="20281"/>
                </a:lnTo>
                <a:lnTo>
                  <a:pt x="227863" y="21729"/>
                </a:lnTo>
                <a:close/>
              </a:path>
              <a:path w="1303020" h="443864">
                <a:moveTo>
                  <a:pt x="260057" y="16903"/>
                </a:moveTo>
                <a:close/>
              </a:path>
              <a:path w="1303020" h="443864">
                <a:moveTo>
                  <a:pt x="248183" y="18516"/>
                </a:moveTo>
                <a:close/>
              </a:path>
              <a:path w="1303020" h="443864">
                <a:moveTo>
                  <a:pt x="236515" y="20281"/>
                </a:moveTo>
                <a:close/>
              </a:path>
              <a:path w="1303020" h="443864">
                <a:moveTo>
                  <a:pt x="236512" y="20281"/>
                </a:moveTo>
                <a:close/>
              </a:path>
              <a:path w="1303020" h="443864">
                <a:moveTo>
                  <a:pt x="293624" y="13309"/>
                </a:moveTo>
                <a:lnTo>
                  <a:pt x="330962" y="1244"/>
                </a:lnTo>
                <a:lnTo>
                  <a:pt x="331444" y="10756"/>
                </a:lnTo>
                <a:lnTo>
                  <a:pt x="322764" y="11201"/>
                </a:lnTo>
                <a:lnTo>
                  <a:pt x="309638" y="12026"/>
                </a:lnTo>
                <a:lnTo>
                  <a:pt x="297114" y="13004"/>
                </a:lnTo>
                <a:lnTo>
                  <a:pt x="293624" y="13309"/>
                </a:lnTo>
                <a:close/>
              </a:path>
              <a:path w="1303020" h="443864">
                <a:moveTo>
                  <a:pt x="322516" y="11214"/>
                </a:moveTo>
                <a:lnTo>
                  <a:pt x="322764" y="11201"/>
                </a:lnTo>
                <a:lnTo>
                  <a:pt x="322516" y="11214"/>
                </a:lnTo>
                <a:close/>
              </a:path>
              <a:path w="1303020" h="443864">
                <a:moveTo>
                  <a:pt x="296951" y="13017"/>
                </a:moveTo>
                <a:lnTo>
                  <a:pt x="297114" y="13004"/>
                </a:lnTo>
                <a:lnTo>
                  <a:pt x="296951" y="13017"/>
                </a:lnTo>
                <a:close/>
              </a:path>
              <a:path w="1303020" h="443864">
                <a:moveTo>
                  <a:pt x="359879" y="9766"/>
                </a:moveTo>
                <a:lnTo>
                  <a:pt x="359638" y="254"/>
                </a:lnTo>
                <a:lnTo>
                  <a:pt x="362064" y="190"/>
                </a:lnTo>
                <a:lnTo>
                  <a:pt x="375767" y="12"/>
                </a:lnTo>
                <a:lnTo>
                  <a:pt x="389636" y="0"/>
                </a:lnTo>
                <a:lnTo>
                  <a:pt x="397916" y="88"/>
                </a:lnTo>
                <a:lnTo>
                  <a:pt x="397803" y="9525"/>
                </a:lnTo>
                <a:lnTo>
                  <a:pt x="389585" y="9525"/>
                </a:lnTo>
                <a:lnTo>
                  <a:pt x="375831" y="9537"/>
                </a:lnTo>
                <a:lnTo>
                  <a:pt x="362242" y="9715"/>
                </a:lnTo>
                <a:lnTo>
                  <a:pt x="359879" y="9766"/>
                </a:lnTo>
                <a:close/>
              </a:path>
              <a:path w="1303020" h="443864">
                <a:moveTo>
                  <a:pt x="389589" y="9525"/>
                </a:moveTo>
                <a:close/>
              </a:path>
              <a:path w="1303020" h="443864">
                <a:moveTo>
                  <a:pt x="397802" y="9613"/>
                </a:moveTo>
                <a:lnTo>
                  <a:pt x="389589" y="9525"/>
                </a:lnTo>
                <a:lnTo>
                  <a:pt x="397803" y="9525"/>
                </a:lnTo>
                <a:close/>
              </a:path>
              <a:path w="1303020" h="443864">
                <a:moveTo>
                  <a:pt x="431825" y="10490"/>
                </a:moveTo>
                <a:lnTo>
                  <a:pt x="426262" y="10299"/>
                </a:lnTo>
                <a:lnTo>
                  <a:pt x="426593" y="774"/>
                </a:lnTo>
                <a:lnTo>
                  <a:pt x="432155" y="965"/>
                </a:lnTo>
                <a:lnTo>
                  <a:pt x="446620" y="1625"/>
                </a:lnTo>
                <a:lnTo>
                  <a:pt x="461225" y="2451"/>
                </a:lnTo>
                <a:lnTo>
                  <a:pt x="464794" y="2692"/>
                </a:lnTo>
                <a:lnTo>
                  <a:pt x="464274" y="10477"/>
                </a:lnTo>
                <a:lnTo>
                  <a:pt x="431774" y="10477"/>
                </a:lnTo>
                <a:close/>
              </a:path>
              <a:path w="1303020" h="443864">
                <a:moveTo>
                  <a:pt x="460679" y="11963"/>
                </a:moveTo>
                <a:lnTo>
                  <a:pt x="446138" y="11137"/>
                </a:lnTo>
                <a:lnTo>
                  <a:pt x="431774" y="10477"/>
                </a:lnTo>
                <a:lnTo>
                  <a:pt x="464274" y="10477"/>
                </a:lnTo>
                <a:lnTo>
                  <a:pt x="464175" y="11950"/>
                </a:lnTo>
                <a:lnTo>
                  <a:pt x="460628" y="11950"/>
                </a:lnTo>
                <a:close/>
              </a:path>
              <a:path w="1303020" h="443864">
                <a:moveTo>
                  <a:pt x="464159" y="12192"/>
                </a:moveTo>
                <a:lnTo>
                  <a:pt x="460628" y="11950"/>
                </a:lnTo>
                <a:lnTo>
                  <a:pt x="464175" y="11950"/>
                </a:lnTo>
                <a:lnTo>
                  <a:pt x="464159" y="12192"/>
                </a:lnTo>
                <a:close/>
              </a:path>
              <a:path w="1303020" h="443864">
                <a:moveTo>
                  <a:pt x="530351" y="18097"/>
                </a:moveTo>
                <a:lnTo>
                  <a:pt x="519912" y="16941"/>
                </a:lnTo>
                <a:lnTo>
                  <a:pt x="504913" y="15430"/>
                </a:lnTo>
                <a:lnTo>
                  <a:pt x="492544" y="14325"/>
                </a:lnTo>
                <a:lnTo>
                  <a:pt x="493395" y="4838"/>
                </a:lnTo>
                <a:lnTo>
                  <a:pt x="505815" y="5956"/>
                </a:lnTo>
                <a:lnTo>
                  <a:pt x="520915" y="7467"/>
                </a:lnTo>
                <a:lnTo>
                  <a:pt x="531406" y="8623"/>
                </a:lnTo>
                <a:lnTo>
                  <a:pt x="530351" y="18097"/>
                </a:lnTo>
                <a:close/>
              </a:path>
              <a:path w="1303020" h="443864">
                <a:moveTo>
                  <a:pt x="596226" y="26987"/>
                </a:moveTo>
                <a:lnTo>
                  <a:pt x="581037" y="24663"/>
                </a:lnTo>
                <a:lnTo>
                  <a:pt x="565594" y="22479"/>
                </a:lnTo>
                <a:lnTo>
                  <a:pt x="558622" y="21551"/>
                </a:lnTo>
                <a:lnTo>
                  <a:pt x="559866" y="12115"/>
                </a:lnTo>
                <a:lnTo>
                  <a:pt x="566889" y="13042"/>
                </a:lnTo>
                <a:lnTo>
                  <a:pt x="582422" y="15252"/>
                </a:lnTo>
                <a:lnTo>
                  <a:pt x="597674" y="17576"/>
                </a:lnTo>
                <a:lnTo>
                  <a:pt x="596226" y="26987"/>
                </a:lnTo>
                <a:close/>
              </a:path>
              <a:path w="1303020" h="443864">
                <a:moveTo>
                  <a:pt x="661619" y="38722"/>
                </a:moveTo>
                <a:lnTo>
                  <a:pt x="659511" y="38290"/>
                </a:lnTo>
                <a:lnTo>
                  <a:pt x="643661" y="35204"/>
                </a:lnTo>
                <a:lnTo>
                  <a:pt x="627875" y="32308"/>
                </a:lnTo>
                <a:lnTo>
                  <a:pt x="624319" y="31686"/>
                </a:lnTo>
                <a:lnTo>
                  <a:pt x="625944" y="22301"/>
                </a:lnTo>
                <a:lnTo>
                  <a:pt x="645426" y="25857"/>
                </a:lnTo>
                <a:lnTo>
                  <a:pt x="661416" y="28956"/>
                </a:lnTo>
                <a:lnTo>
                  <a:pt x="663524" y="29387"/>
                </a:lnTo>
                <a:lnTo>
                  <a:pt x="661619" y="38722"/>
                </a:lnTo>
                <a:close/>
              </a:path>
              <a:path w="1303020" h="443864">
                <a:moveTo>
                  <a:pt x="726516" y="53136"/>
                </a:moveTo>
                <a:lnTo>
                  <a:pt x="724128" y="52539"/>
                </a:lnTo>
                <a:lnTo>
                  <a:pt x="707466" y="48602"/>
                </a:lnTo>
                <a:lnTo>
                  <a:pt x="691426" y="44983"/>
                </a:lnTo>
                <a:lnTo>
                  <a:pt x="689533" y="44576"/>
                </a:lnTo>
                <a:lnTo>
                  <a:pt x="691540" y="35267"/>
                </a:lnTo>
                <a:lnTo>
                  <a:pt x="709663" y="39344"/>
                </a:lnTo>
                <a:lnTo>
                  <a:pt x="726414" y="43294"/>
                </a:lnTo>
                <a:lnTo>
                  <a:pt x="728802" y="43891"/>
                </a:lnTo>
                <a:lnTo>
                  <a:pt x="726516" y="53136"/>
                </a:lnTo>
                <a:close/>
              </a:path>
              <a:path w="1303020" h="443864">
                <a:moveTo>
                  <a:pt x="792204" y="65239"/>
                </a:moveTo>
                <a:lnTo>
                  <a:pt x="773217" y="65227"/>
                </a:lnTo>
                <a:lnTo>
                  <a:pt x="757008" y="60858"/>
                </a:lnTo>
                <a:lnTo>
                  <a:pt x="754164" y="60121"/>
                </a:lnTo>
                <a:lnTo>
                  <a:pt x="756551" y="50901"/>
                </a:lnTo>
                <a:lnTo>
                  <a:pt x="775792" y="56057"/>
                </a:lnTo>
                <a:lnTo>
                  <a:pt x="791933" y="60591"/>
                </a:lnTo>
                <a:lnTo>
                  <a:pt x="793432" y="61036"/>
                </a:lnTo>
                <a:lnTo>
                  <a:pt x="792204" y="65239"/>
                </a:lnTo>
                <a:close/>
              </a:path>
              <a:path w="1303020" h="443864">
                <a:moveTo>
                  <a:pt x="790887" y="69748"/>
                </a:moveTo>
                <a:lnTo>
                  <a:pt x="789272" y="69735"/>
                </a:lnTo>
                <a:lnTo>
                  <a:pt x="773214" y="65227"/>
                </a:lnTo>
                <a:lnTo>
                  <a:pt x="792204" y="65239"/>
                </a:lnTo>
                <a:lnTo>
                  <a:pt x="790887" y="69748"/>
                </a:lnTo>
                <a:close/>
              </a:path>
              <a:path w="1303020" h="443864">
                <a:moveTo>
                  <a:pt x="790765" y="70167"/>
                </a:moveTo>
                <a:lnTo>
                  <a:pt x="789266" y="69735"/>
                </a:lnTo>
                <a:lnTo>
                  <a:pt x="790887" y="69748"/>
                </a:lnTo>
                <a:lnTo>
                  <a:pt x="790765" y="70167"/>
                </a:lnTo>
                <a:close/>
              </a:path>
              <a:path w="1303020" h="443864">
                <a:moveTo>
                  <a:pt x="852141" y="79171"/>
                </a:moveTo>
                <a:lnTo>
                  <a:pt x="820886" y="79159"/>
                </a:lnTo>
                <a:lnTo>
                  <a:pt x="818108" y="78308"/>
                </a:lnTo>
                <a:lnTo>
                  <a:pt x="820877" y="69202"/>
                </a:lnTo>
                <a:lnTo>
                  <a:pt x="823747" y="70065"/>
                </a:lnTo>
                <a:lnTo>
                  <a:pt x="839393" y="75006"/>
                </a:lnTo>
                <a:lnTo>
                  <a:pt x="852141" y="79171"/>
                </a:lnTo>
                <a:close/>
              </a:path>
              <a:path w="1303020" h="443864">
                <a:moveTo>
                  <a:pt x="856210" y="84074"/>
                </a:moveTo>
                <a:lnTo>
                  <a:pt x="836445" y="84061"/>
                </a:lnTo>
                <a:lnTo>
                  <a:pt x="820877" y="79159"/>
                </a:lnTo>
                <a:lnTo>
                  <a:pt x="852141" y="79171"/>
                </a:lnTo>
                <a:lnTo>
                  <a:pt x="854862" y="80060"/>
                </a:lnTo>
                <a:lnTo>
                  <a:pt x="857288" y="80886"/>
                </a:lnTo>
                <a:lnTo>
                  <a:pt x="856210" y="84074"/>
                </a:lnTo>
                <a:close/>
              </a:path>
              <a:path w="1303020" h="443864">
                <a:moveTo>
                  <a:pt x="854240" y="89903"/>
                </a:moveTo>
                <a:lnTo>
                  <a:pt x="851801" y="89077"/>
                </a:lnTo>
                <a:lnTo>
                  <a:pt x="836434" y="84061"/>
                </a:lnTo>
                <a:lnTo>
                  <a:pt x="856210" y="84074"/>
                </a:lnTo>
                <a:lnTo>
                  <a:pt x="854240" y="89903"/>
                </a:lnTo>
                <a:close/>
              </a:path>
              <a:path w="1303020" h="443864">
                <a:moveTo>
                  <a:pt x="917554" y="110388"/>
                </a:moveTo>
                <a:lnTo>
                  <a:pt x="911457" y="110375"/>
                </a:lnTo>
                <a:lnTo>
                  <a:pt x="896823" y="104876"/>
                </a:lnTo>
                <a:lnTo>
                  <a:pt x="881202" y="99212"/>
                </a:lnTo>
                <a:lnTo>
                  <a:pt x="884351" y="90220"/>
                </a:lnTo>
                <a:lnTo>
                  <a:pt x="900176" y="95961"/>
                </a:lnTo>
                <a:lnTo>
                  <a:pt x="914895" y="101498"/>
                </a:lnTo>
                <a:lnTo>
                  <a:pt x="920203" y="103555"/>
                </a:lnTo>
                <a:lnTo>
                  <a:pt x="917554" y="110388"/>
                </a:lnTo>
                <a:close/>
              </a:path>
              <a:path w="1303020" h="443864">
                <a:moveTo>
                  <a:pt x="916762" y="112433"/>
                </a:moveTo>
                <a:lnTo>
                  <a:pt x="911440" y="110375"/>
                </a:lnTo>
                <a:lnTo>
                  <a:pt x="917554" y="110388"/>
                </a:lnTo>
                <a:lnTo>
                  <a:pt x="916762" y="112433"/>
                </a:lnTo>
                <a:close/>
              </a:path>
              <a:path w="1303020" h="443864">
                <a:moveTo>
                  <a:pt x="978123" y="127508"/>
                </a:moveTo>
                <a:lnTo>
                  <a:pt x="954107" y="127495"/>
                </a:lnTo>
                <a:lnTo>
                  <a:pt x="943203" y="122974"/>
                </a:lnTo>
                <a:lnTo>
                  <a:pt x="946848" y="114173"/>
                </a:lnTo>
                <a:lnTo>
                  <a:pt x="957846" y="118732"/>
                </a:lnTo>
                <a:lnTo>
                  <a:pt x="971740" y="124688"/>
                </a:lnTo>
                <a:lnTo>
                  <a:pt x="978123" y="127508"/>
                </a:lnTo>
                <a:close/>
              </a:path>
              <a:path w="1303020" h="443864">
                <a:moveTo>
                  <a:pt x="978128" y="137922"/>
                </a:moveTo>
                <a:lnTo>
                  <a:pt x="967892" y="133400"/>
                </a:lnTo>
                <a:lnTo>
                  <a:pt x="954087" y="127495"/>
                </a:lnTo>
                <a:lnTo>
                  <a:pt x="978123" y="127508"/>
                </a:lnTo>
                <a:lnTo>
                  <a:pt x="981976" y="129209"/>
                </a:lnTo>
                <a:lnTo>
                  <a:pt x="978128" y="137922"/>
                </a:lnTo>
                <a:close/>
              </a:path>
              <a:path w="1303020" h="443864">
                <a:moveTo>
                  <a:pt x="1042007" y="157975"/>
                </a:moveTo>
                <a:lnTo>
                  <a:pt x="1020889" y="157975"/>
                </a:lnTo>
                <a:lnTo>
                  <a:pt x="1007948" y="151676"/>
                </a:lnTo>
                <a:lnTo>
                  <a:pt x="1003985" y="149809"/>
                </a:lnTo>
                <a:lnTo>
                  <a:pt x="1008049" y="141198"/>
                </a:lnTo>
                <a:lnTo>
                  <a:pt x="1012113" y="143116"/>
                </a:lnTo>
                <a:lnTo>
                  <a:pt x="1025105" y="149428"/>
                </a:lnTo>
                <a:lnTo>
                  <a:pt x="1037869" y="155841"/>
                </a:lnTo>
                <a:lnTo>
                  <a:pt x="1042007" y="157975"/>
                </a:lnTo>
                <a:close/>
              </a:path>
              <a:path w="1303020" h="443864">
                <a:moveTo>
                  <a:pt x="1039164" y="164325"/>
                </a:moveTo>
                <a:lnTo>
                  <a:pt x="1033551" y="164325"/>
                </a:lnTo>
                <a:lnTo>
                  <a:pt x="1020884" y="157972"/>
                </a:lnTo>
                <a:lnTo>
                  <a:pt x="1042007" y="157975"/>
                </a:lnTo>
                <a:lnTo>
                  <a:pt x="1042352" y="158153"/>
                </a:lnTo>
                <a:lnTo>
                  <a:pt x="1039164" y="164325"/>
                </a:lnTo>
                <a:close/>
              </a:path>
              <a:path w="1303020" h="443864">
                <a:moveTo>
                  <a:pt x="1037983" y="166611"/>
                </a:moveTo>
                <a:lnTo>
                  <a:pt x="1033487" y="164299"/>
                </a:lnTo>
                <a:lnTo>
                  <a:pt x="1039164" y="164325"/>
                </a:lnTo>
                <a:lnTo>
                  <a:pt x="1037983" y="166611"/>
                </a:lnTo>
                <a:close/>
              </a:path>
              <a:path w="1303020" h="443864">
                <a:moveTo>
                  <a:pt x="1100413" y="190474"/>
                </a:moveTo>
                <a:lnTo>
                  <a:pt x="1081709" y="190474"/>
                </a:lnTo>
                <a:lnTo>
                  <a:pt x="1069987" y="183794"/>
                </a:lnTo>
                <a:lnTo>
                  <a:pt x="1063091" y="179984"/>
                </a:lnTo>
                <a:lnTo>
                  <a:pt x="1067689" y="171653"/>
                </a:lnTo>
                <a:lnTo>
                  <a:pt x="1074712" y="175526"/>
                </a:lnTo>
                <a:lnTo>
                  <a:pt x="1086485" y="182232"/>
                </a:lnTo>
                <a:lnTo>
                  <a:pt x="1098003" y="189014"/>
                </a:lnTo>
                <a:lnTo>
                  <a:pt x="1100413" y="190474"/>
                </a:lnTo>
                <a:close/>
              </a:path>
              <a:path w="1303020" h="443864">
                <a:moveTo>
                  <a:pt x="1096966" y="197192"/>
                </a:moveTo>
                <a:lnTo>
                  <a:pt x="1093114" y="197192"/>
                </a:lnTo>
                <a:lnTo>
                  <a:pt x="1081659" y="190449"/>
                </a:lnTo>
                <a:lnTo>
                  <a:pt x="1100413" y="190474"/>
                </a:lnTo>
                <a:lnTo>
                  <a:pt x="1100874" y="190754"/>
                </a:lnTo>
                <a:lnTo>
                  <a:pt x="1096966" y="197192"/>
                </a:lnTo>
                <a:close/>
              </a:path>
              <a:path w="1303020" h="443864">
                <a:moveTo>
                  <a:pt x="1095933" y="198894"/>
                </a:moveTo>
                <a:lnTo>
                  <a:pt x="1093099" y="197184"/>
                </a:lnTo>
                <a:lnTo>
                  <a:pt x="1096966" y="197192"/>
                </a:lnTo>
                <a:lnTo>
                  <a:pt x="1095933" y="198894"/>
                </a:lnTo>
                <a:close/>
              </a:path>
              <a:path w="1303020" h="443864">
                <a:moveTo>
                  <a:pt x="1151280" y="235356"/>
                </a:moveTo>
                <a:lnTo>
                  <a:pt x="1145997" y="231546"/>
                </a:lnTo>
                <a:lnTo>
                  <a:pt x="1135964" y="224561"/>
                </a:lnTo>
                <a:lnTo>
                  <a:pt x="1125651" y="217627"/>
                </a:lnTo>
                <a:lnTo>
                  <a:pt x="1120025" y="213982"/>
                </a:lnTo>
                <a:lnTo>
                  <a:pt x="1125220" y="205994"/>
                </a:lnTo>
                <a:lnTo>
                  <a:pt x="1130960" y="209727"/>
                </a:lnTo>
                <a:lnTo>
                  <a:pt x="1141399" y="216750"/>
                </a:lnTo>
                <a:lnTo>
                  <a:pt x="1151559" y="223824"/>
                </a:lnTo>
                <a:lnTo>
                  <a:pt x="1156855" y="227634"/>
                </a:lnTo>
                <a:lnTo>
                  <a:pt x="1151280" y="235356"/>
                </a:lnTo>
                <a:close/>
              </a:path>
              <a:path w="1303020" h="443864">
                <a:moveTo>
                  <a:pt x="1189546" y="252793"/>
                </a:moveTo>
                <a:lnTo>
                  <a:pt x="1174407" y="252793"/>
                </a:lnTo>
                <a:lnTo>
                  <a:pt x="1173962" y="252463"/>
                </a:lnTo>
                <a:lnTo>
                  <a:pt x="1179804" y="244932"/>
                </a:lnTo>
                <a:lnTo>
                  <a:pt x="1189546" y="252793"/>
                </a:lnTo>
                <a:close/>
              </a:path>
              <a:path w="1303020" h="443864">
                <a:moveTo>
                  <a:pt x="1206256" y="267106"/>
                </a:moveTo>
                <a:lnTo>
                  <a:pt x="1191793" y="267106"/>
                </a:lnTo>
                <a:lnTo>
                  <a:pt x="1183182" y="259880"/>
                </a:lnTo>
                <a:lnTo>
                  <a:pt x="1174330" y="252742"/>
                </a:lnTo>
                <a:lnTo>
                  <a:pt x="1189546" y="252793"/>
                </a:lnTo>
                <a:lnTo>
                  <a:pt x="1198063" y="259943"/>
                </a:lnTo>
                <a:lnTo>
                  <a:pt x="1206256" y="267106"/>
                </a:lnTo>
                <a:close/>
              </a:path>
              <a:path w="1303020" h="443864">
                <a:moveTo>
                  <a:pt x="1205038" y="274307"/>
                </a:moveTo>
                <a:lnTo>
                  <a:pt x="1200023" y="274307"/>
                </a:lnTo>
                <a:lnTo>
                  <a:pt x="1191717" y="267055"/>
                </a:lnTo>
                <a:lnTo>
                  <a:pt x="1206256" y="267106"/>
                </a:lnTo>
                <a:lnTo>
                  <a:pt x="1209179" y="269773"/>
                </a:lnTo>
                <a:lnTo>
                  <a:pt x="1205038" y="274307"/>
                </a:lnTo>
                <a:close/>
              </a:path>
              <a:path w="1303020" h="443864">
                <a:moveTo>
                  <a:pt x="1202753" y="276809"/>
                </a:moveTo>
                <a:lnTo>
                  <a:pt x="1199946" y="274243"/>
                </a:lnTo>
                <a:lnTo>
                  <a:pt x="1205038" y="274307"/>
                </a:lnTo>
                <a:lnTo>
                  <a:pt x="1202753" y="276809"/>
                </a:lnTo>
                <a:close/>
              </a:path>
              <a:path w="1303020" h="443864">
                <a:moveTo>
                  <a:pt x="1242583" y="303301"/>
                </a:moveTo>
                <a:lnTo>
                  <a:pt x="1229741" y="303301"/>
                </a:lnTo>
                <a:lnTo>
                  <a:pt x="1223124" y="296379"/>
                </a:lnTo>
                <a:lnTo>
                  <a:pt x="1230007" y="289801"/>
                </a:lnTo>
                <a:lnTo>
                  <a:pt x="1236700" y="296811"/>
                </a:lnTo>
                <a:lnTo>
                  <a:pt x="1242583" y="303301"/>
                </a:lnTo>
                <a:close/>
              </a:path>
              <a:path w="1303020" h="443864">
                <a:moveTo>
                  <a:pt x="1254875" y="317868"/>
                </a:moveTo>
                <a:lnTo>
                  <a:pt x="1242606" y="317868"/>
                </a:lnTo>
                <a:lnTo>
                  <a:pt x="1236256" y="310489"/>
                </a:lnTo>
                <a:lnTo>
                  <a:pt x="1229652" y="303212"/>
                </a:lnTo>
                <a:lnTo>
                  <a:pt x="1242583" y="303301"/>
                </a:lnTo>
                <a:lnTo>
                  <a:pt x="1243469" y="304279"/>
                </a:lnTo>
                <a:lnTo>
                  <a:pt x="1249908" y="311746"/>
                </a:lnTo>
                <a:lnTo>
                  <a:pt x="1254875" y="317868"/>
                </a:lnTo>
                <a:close/>
              </a:path>
              <a:path w="1303020" h="443864">
                <a:moveTo>
                  <a:pt x="1248092" y="324624"/>
                </a:moveTo>
                <a:lnTo>
                  <a:pt x="1242517" y="317766"/>
                </a:lnTo>
                <a:lnTo>
                  <a:pt x="1254875" y="317868"/>
                </a:lnTo>
                <a:lnTo>
                  <a:pt x="1255483" y="318617"/>
                </a:lnTo>
                <a:lnTo>
                  <a:pt x="1248092" y="324624"/>
                </a:lnTo>
                <a:close/>
              </a:path>
              <a:path w="1303020" h="443864">
                <a:moveTo>
                  <a:pt x="1279644" y="354215"/>
                </a:moveTo>
                <a:lnTo>
                  <a:pt x="1268679" y="354215"/>
                </a:lnTo>
                <a:lnTo>
                  <a:pt x="1264399" y="347345"/>
                </a:lnTo>
                <a:lnTo>
                  <a:pt x="1272489" y="342315"/>
                </a:lnTo>
                <a:lnTo>
                  <a:pt x="1276845" y="349326"/>
                </a:lnTo>
                <a:lnTo>
                  <a:pt x="1279644" y="354215"/>
                </a:lnTo>
                <a:close/>
              </a:path>
              <a:path w="1303020" h="443864">
                <a:moveTo>
                  <a:pt x="1283553" y="361442"/>
                </a:moveTo>
                <a:lnTo>
                  <a:pt x="1272806" y="361442"/>
                </a:lnTo>
                <a:lnTo>
                  <a:pt x="1268657" y="354180"/>
                </a:lnTo>
                <a:lnTo>
                  <a:pt x="1279644" y="354215"/>
                </a:lnTo>
                <a:lnTo>
                  <a:pt x="1281163" y="356870"/>
                </a:lnTo>
                <a:lnTo>
                  <a:pt x="1283553" y="361442"/>
                </a:lnTo>
                <a:close/>
              </a:path>
              <a:path w="1303020" h="443864">
                <a:moveTo>
                  <a:pt x="1287110" y="368642"/>
                </a:moveTo>
                <a:lnTo>
                  <a:pt x="1276578" y="368642"/>
                </a:lnTo>
                <a:lnTo>
                  <a:pt x="1272778" y="361391"/>
                </a:lnTo>
                <a:lnTo>
                  <a:pt x="1283553" y="361442"/>
                </a:lnTo>
                <a:lnTo>
                  <a:pt x="1285100" y="364401"/>
                </a:lnTo>
                <a:lnTo>
                  <a:pt x="1287110" y="368642"/>
                </a:lnTo>
                <a:close/>
              </a:path>
              <a:path w="1303020" h="443864">
                <a:moveTo>
                  <a:pt x="1281861" y="380314"/>
                </a:moveTo>
                <a:lnTo>
                  <a:pt x="1279893" y="375640"/>
                </a:lnTo>
                <a:lnTo>
                  <a:pt x="1276489" y="368477"/>
                </a:lnTo>
                <a:lnTo>
                  <a:pt x="1276578" y="368642"/>
                </a:lnTo>
                <a:lnTo>
                  <a:pt x="1287110" y="368642"/>
                </a:lnTo>
                <a:lnTo>
                  <a:pt x="1288669" y="371932"/>
                </a:lnTo>
                <a:lnTo>
                  <a:pt x="1290637" y="376593"/>
                </a:lnTo>
                <a:lnTo>
                  <a:pt x="1281861" y="380314"/>
                </a:lnTo>
                <a:close/>
              </a:path>
              <a:path w="1303020" h="443864">
                <a:moveTo>
                  <a:pt x="1300879" y="411187"/>
                </a:moveTo>
                <a:lnTo>
                  <a:pt x="1291234" y="411187"/>
                </a:lnTo>
                <a:lnTo>
                  <a:pt x="1291196" y="410946"/>
                </a:lnTo>
                <a:lnTo>
                  <a:pt x="1290269" y="406628"/>
                </a:lnTo>
                <a:lnTo>
                  <a:pt x="1299578" y="404647"/>
                </a:lnTo>
                <a:lnTo>
                  <a:pt x="1300607" y="409448"/>
                </a:lnTo>
                <a:lnTo>
                  <a:pt x="1300879" y="411187"/>
                </a:lnTo>
                <a:close/>
              </a:path>
              <a:path w="1303020" h="443864">
                <a:moveTo>
                  <a:pt x="1291233" y="411185"/>
                </a:moveTo>
                <a:lnTo>
                  <a:pt x="1291183" y="410946"/>
                </a:lnTo>
                <a:lnTo>
                  <a:pt x="1291233" y="411185"/>
                </a:lnTo>
                <a:close/>
              </a:path>
              <a:path w="1303020" h="443864">
                <a:moveTo>
                  <a:pt x="1302555" y="425030"/>
                </a:moveTo>
                <a:lnTo>
                  <a:pt x="1293025" y="425030"/>
                </a:lnTo>
                <a:lnTo>
                  <a:pt x="1292301" y="417868"/>
                </a:lnTo>
                <a:lnTo>
                  <a:pt x="1291233" y="411185"/>
                </a:lnTo>
                <a:lnTo>
                  <a:pt x="1300879" y="411187"/>
                </a:lnTo>
                <a:lnTo>
                  <a:pt x="1301775" y="416902"/>
                </a:lnTo>
                <a:lnTo>
                  <a:pt x="1302524" y="424332"/>
                </a:lnTo>
                <a:lnTo>
                  <a:pt x="1302555" y="425030"/>
                </a:lnTo>
                <a:close/>
              </a:path>
              <a:path w="1303020" h="443864">
                <a:moveTo>
                  <a:pt x="1292326" y="418134"/>
                </a:moveTo>
                <a:lnTo>
                  <a:pt x="1292284" y="417868"/>
                </a:lnTo>
                <a:lnTo>
                  <a:pt x="1292326" y="418134"/>
                </a:lnTo>
                <a:close/>
              </a:path>
              <a:path w="1303020" h="443864">
                <a:moveTo>
                  <a:pt x="1302835" y="431863"/>
                </a:moveTo>
                <a:lnTo>
                  <a:pt x="1293317" y="431863"/>
                </a:lnTo>
                <a:lnTo>
                  <a:pt x="1293001" y="424801"/>
                </a:lnTo>
                <a:lnTo>
                  <a:pt x="1293025" y="425030"/>
                </a:lnTo>
                <a:lnTo>
                  <a:pt x="1302555" y="425030"/>
                </a:lnTo>
                <a:lnTo>
                  <a:pt x="1302842" y="431444"/>
                </a:lnTo>
                <a:lnTo>
                  <a:pt x="1302835" y="431863"/>
                </a:lnTo>
                <a:close/>
              </a:path>
              <a:path w="1303020" h="443864">
                <a:moveTo>
                  <a:pt x="1302734" y="438658"/>
                </a:moveTo>
                <a:lnTo>
                  <a:pt x="1293215" y="438658"/>
                </a:lnTo>
                <a:lnTo>
                  <a:pt x="1293314" y="431795"/>
                </a:lnTo>
                <a:lnTo>
                  <a:pt x="1302835" y="431863"/>
                </a:lnTo>
                <a:lnTo>
                  <a:pt x="1302734" y="438658"/>
                </a:lnTo>
                <a:close/>
              </a:path>
              <a:path w="1303020" h="443864">
                <a:moveTo>
                  <a:pt x="1293217" y="438513"/>
                </a:moveTo>
                <a:lnTo>
                  <a:pt x="1293219" y="438365"/>
                </a:lnTo>
                <a:lnTo>
                  <a:pt x="1293217" y="438513"/>
                </a:lnTo>
                <a:close/>
              </a:path>
              <a:path w="1303020" h="443864">
                <a:moveTo>
                  <a:pt x="1302385" y="443839"/>
                </a:moveTo>
                <a:lnTo>
                  <a:pt x="1292885" y="443128"/>
                </a:lnTo>
                <a:lnTo>
                  <a:pt x="1293217" y="438513"/>
                </a:lnTo>
                <a:lnTo>
                  <a:pt x="1293215" y="438658"/>
                </a:lnTo>
                <a:lnTo>
                  <a:pt x="1302734" y="438658"/>
                </a:lnTo>
                <a:lnTo>
                  <a:pt x="1302727" y="439077"/>
                </a:lnTo>
                <a:lnTo>
                  <a:pt x="1302385" y="44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153986" y="4176179"/>
            <a:ext cx="1306643" cy="624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49376" y="5302135"/>
            <a:ext cx="1302095" cy="45408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144639" y="5301208"/>
            <a:ext cx="1311910" cy="459740"/>
          </a:xfrm>
          <a:custGeom>
            <a:avLst/>
            <a:gdLst/>
            <a:ahLst/>
            <a:cxnLst/>
            <a:rect l="l" t="t" r="r" b="b"/>
            <a:pathLst>
              <a:path w="1311909" h="459739">
                <a:moveTo>
                  <a:pt x="967511" y="458470"/>
                </a:moveTo>
                <a:lnTo>
                  <a:pt x="866457" y="458470"/>
                </a:lnTo>
                <a:lnTo>
                  <a:pt x="836066" y="455929"/>
                </a:lnTo>
                <a:lnTo>
                  <a:pt x="820724" y="455929"/>
                </a:lnTo>
                <a:lnTo>
                  <a:pt x="805192" y="454660"/>
                </a:lnTo>
                <a:lnTo>
                  <a:pt x="789546" y="452120"/>
                </a:lnTo>
                <a:lnTo>
                  <a:pt x="757859" y="449579"/>
                </a:lnTo>
                <a:lnTo>
                  <a:pt x="660184" y="434339"/>
                </a:lnTo>
                <a:lnTo>
                  <a:pt x="643597" y="430529"/>
                </a:lnTo>
                <a:lnTo>
                  <a:pt x="626948" y="427989"/>
                </a:lnTo>
                <a:lnTo>
                  <a:pt x="576656" y="416560"/>
                </a:lnTo>
                <a:lnTo>
                  <a:pt x="560044" y="411479"/>
                </a:lnTo>
                <a:lnTo>
                  <a:pt x="527278" y="403860"/>
                </a:lnTo>
                <a:lnTo>
                  <a:pt x="495134" y="393700"/>
                </a:lnTo>
                <a:lnTo>
                  <a:pt x="479310" y="389889"/>
                </a:lnTo>
                <a:lnTo>
                  <a:pt x="432892" y="374650"/>
                </a:lnTo>
                <a:lnTo>
                  <a:pt x="417791" y="368300"/>
                </a:lnTo>
                <a:lnTo>
                  <a:pt x="388137" y="358139"/>
                </a:lnTo>
                <a:lnTo>
                  <a:pt x="373621" y="351789"/>
                </a:lnTo>
                <a:lnTo>
                  <a:pt x="359295" y="346710"/>
                </a:lnTo>
                <a:lnTo>
                  <a:pt x="345185" y="340360"/>
                </a:lnTo>
                <a:lnTo>
                  <a:pt x="331279" y="335279"/>
                </a:lnTo>
                <a:lnTo>
                  <a:pt x="290906" y="316229"/>
                </a:lnTo>
                <a:lnTo>
                  <a:pt x="240322" y="290829"/>
                </a:lnTo>
                <a:lnTo>
                  <a:pt x="216496" y="276860"/>
                </a:lnTo>
                <a:lnTo>
                  <a:pt x="204977" y="270510"/>
                </a:lnTo>
                <a:lnTo>
                  <a:pt x="193713" y="264160"/>
                </a:lnTo>
                <a:lnTo>
                  <a:pt x="182727" y="256539"/>
                </a:lnTo>
                <a:lnTo>
                  <a:pt x="172008" y="250189"/>
                </a:lnTo>
                <a:lnTo>
                  <a:pt x="161556" y="242570"/>
                </a:lnTo>
                <a:lnTo>
                  <a:pt x="151396" y="236220"/>
                </a:lnTo>
                <a:lnTo>
                  <a:pt x="141516" y="228600"/>
                </a:lnTo>
                <a:lnTo>
                  <a:pt x="131927" y="220979"/>
                </a:lnTo>
                <a:lnTo>
                  <a:pt x="122631" y="214629"/>
                </a:lnTo>
                <a:lnTo>
                  <a:pt x="113639" y="207010"/>
                </a:lnTo>
                <a:lnTo>
                  <a:pt x="104952" y="199389"/>
                </a:lnTo>
                <a:lnTo>
                  <a:pt x="96570" y="191770"/>
                </a:lnTo>
                <a:lnTo>
                  <a:pt x="88493" y="185420"/>
                </a:lnTo>
                <a:lnTo>
                  <a:pt x="59435" y="154939"/>
                </a:lnTo>
                <a:lnTo>
                  <a:pt x="52997" y="147320"/>
                </a:lnTo>
                <a:lnTo>
                  <a:pt x="46901" y="140970"/>
                </a:lnTo>
                <a:lnTo>
                  <a:pt x="21716" y="102870"/>
                </a:lnTo>
                <a:lnTo>
                  <a:pt x="3835" y="58420"/>
                </a:lnTo>
                <a:lnTo>
                  <a:pt x="0" y="27939"/>
                </a:lnTo>
                <a:lnTo>
                  <a:pt x="101" y="20320"/>
                </a:lnTo>
                <a:lnTo>
                  <a:pt x="647" y="13970"/>
                </a:lnTo>
                <a:lnTo>
                  <a:pt x="1638" y="6350"/>
                </a:lnTo>
                <a:lnTo>
                  <a:pt x="3009" y="0"/>
                </a:lnTo>
                <a:lnTo>
                  <a:pt x="12344" y="1270"/>
                </a:lnTo>
                <a:lnTo>
                  <a:pt x="10985" y="7620"/>
                </a:lnTo>
                <a:lnTo>
                  <a:pt x="10240" y="13970"/>
                </a:lnTo>
                <a:lnTo>
                  <a:pt x="9613" y="21589"/>
                </a:lnTo>
                <a:lnTo>
                  <a:pt x="9512" y="27939"/>
                </a:lnTo>
                <a:lnTo>
                  <a:pt x="9842" y="35560"/>
                </a:lnTo>
                <a:lnTo>
                  <a:pt x="10553" y="41910"/>
                </a:lnTo>
                <a:lnTo>
                  <a:pt x="11658" y="48260"/>
                </a:lnTo>
                <a:lnTo>
                  <a:pt x="13157" y="55879"/>
                </a:lnTo>
                <a:lnTo>
                  <a:pt x="15036" y="62229"/>
                </a:lnTo>
                <a:lnTo>
                  <a:pt x="17297" y="69850"/>
                </a:lnTo>
                <a:lnTo>
                  <a:pt x="19951" y="77470"/>
                </a:lnTo>
                <a:lnTo>
                  <a:pt x="20391" y="77470"/>
                </a:lnTo>
                <a:lnTo>
                  <a:pt x="22974" y="83820"/>
                </a:lnTo>
                <a:lnTo>
                  <a:pt x="26377" y="91439"/>
                </a:lnTo>
                <a:lnTo>
                  <a:pt x="30149" y="99060"/>
                </a:lnTo>
                <a:lnTo>
                  <a:pt x="30765" y="99060"/>
                </a:lnTo>
                <a:lnTo>
                  <a:pt x="34289" y="105410"/>
                </a:lnTo>
                <a:lnTo>
                  <a:pt x="38798" y="113029"/>
                </a:lnTo>
                <a:lnTo>
                  <a:pt x="43662" y="120650"/>
                </a:lnTo>
                <a:lnTo>
                  <a:pt x="44458" y="120650"/>
                </a:lnTo>
                <a:lnTo>
                  <a:pt x="48882" y="127000"/>
                </a:lnTo>
                <a:lnTo>
                  <a:pt x="54457" y="134620"/>
                </a:lnTo>
                <a:lnTo>
                  <a:pt x="60388" y="142239"/>
                </a:lnTo>
                <a:lnTo>
                  <a:pt x="66649" y="148589"/>
                </a:lnTo>
                <a:lnTo>
                  <a:pt x="73253" y="156210"/>
                </a:lnTo>
                <a:lnTo>
                  <a:pt x="80200" y="163829"/>
                </a:lnTo>
                <a:lnTo>
                  <a:pt x="87464" y="171450"/>
                </a:lnTo>
                <a:lnTo>
                  <a:pt x="88667" y="171450"/>
                </a:lnTo>
                <a:lnTo>
                  <a:pt x="95059" y="177800"/>
                </a:lnTo>
                <a:lnTo>
                  <a:pt x="102984" y="185420"/>
                </a:lnTo>
                <a:lnTo>
                  <a:pt x="111213" y="193039"/>
                </a:lnTo>
                <a:lnTo>
                  <a:pt x="119760" y="199389"/>
                </a:lnTo>
                <a:lnTo>
                  <a:pt x="128612" y="207010"/>
                </a:lnTo>
                <a:lnTo>
                  <a:pt x="137769" y="213360"/>
                </a:lnTo>
                <a:lnTo>
                  <a:pt x="147218" y="220979"/>
                </a:lnTo>
                <a:lnTo>
                  <a:pt x="156959" y="227329"/>
                </a:lnTo>
                <a:lnTo>
                  <a:pt x="166992" y="234950"/>
                </a:lnTo>
                <a:lnTo>
                  <a:pt x="177317" y="241300"/>
                </a:lnTo>
                <a:lnTo>
                  <a:pt x="187909" y="248920"/>
                </a:lnTo>
                <a:lnTo>
                  <a:pt x="198780" y="255270"/>
                </a:lnTo>
                <a:lnTo>
                  <a:pt x="209918" y="262889"/>
                </a:lnTo>
                <a:lnTo>
                  <a:pt x="211776" y="262889"/>
                </a:lnTo>
                <a:lnTo>
                  <a:pt x="221322" y="269239"/>
                </a:lnTo>
                <a:lnTo>
                  <a:pt x="232994" y="275589"/>
                </a:lnTo>
                <a:lnTo>
                  <a:pt x="244906" y="281939"/>
                </a:lnTo>
                <a:lnTo>
                  <a:pt x="257086" y="288289"/>
                </a:lnTo>
                <a:lnTo>
                  <a:pt x="269506" y="294639"/>
                </a:lnTo>
                <a:lnTo>
                  <a:pt x="282168" y="300989"/>
                </a:lnTo>
                <a:lnTo>
                  <a:pt x="295059" y="307339"/>
                </a:lnTo>
                <a:lnTo>
                  <a:pt x="308190" y="313689"/>
                </a:lnTo>
                <a:lnTo>
                  <a:pt x="321551" y="320039"/>
                </a:lnTo>
                <a:lnTo>
                  <a:pt x="335127" y="326389"/>
                </a:lnTo>
                <a:lnTo>
                  <a:pt x="348932" y="331470"/>
                </a:lnTo>
                <a:lnTo>
                  <a:pt x="362940" y="337820"/>
                </a:lnTo>
                <a:lnTo>
                  <a:pt x="377164" y="342900"/>
                </a:lnTo>
                <a:lnTo>
                  <a:pt x="391591" y="349250"/>
                </a:lnTo>
                <a:lnTo>
                  <a:pt x="406209" y="354329"/>
                </a:lnTo>
                <a:lnTo>
                  <a:pt x="421030" y="359410"/>
                </a:lnTo>
                <a:lnTo>
                  <a:pt x="436041" y="364489"/>
                </a:lnTo>
                <a:lnTo>
                  <a:pt x="451243" y="370839"/>
                </a:lnTo>
                <a:lnTo>
                  <a:pt x="466623" y="374650"/>
                </a:lnTo>
                <a:lnTo>
                  <a:pt x="482180" y="379729"/>
                </a:lnTo>
                <a:lnTo>
                  <a:pt x="497903" y="384810"/>
                </a:lnTo>
                <a:lnTo>
                  <a:pt x="513791" y="389889"/>
                </a:lnTo>
                <a:lnTo>
                  <a:pt x="529856" y="393700"/>
                </a:lnTo>
                <a:lnTo>
                  <a:pt x="546061" y="398779"/>
                </a:lnTo>
                <a:lnTo>
                  <a:pt x="562432" y="402589"/>
                </a:lnTo>
                <a:lnTo>
                  <a:pt x="578942" y="406400"/>
                </a:lnTo>
                <a:lnTo>
                  <a:pt x="595604" y="410210"/>
                </a:lnTo>
                <a:lnTo>
                  <a:pt x="612305" y="414020"/>
                </a:lnTo>
                <a:lnTo>
                  <a:pt x="628942" y="417829"/>
                </a:lnTo>
                <a:lnTo>
                  <a:pt x="645502" y="421639"/>
                </a:lnTo>
                <a:lnTo>
                  <a:pt x="661987" y="424179"/>
                </a:lnTo>
                <a:lnTo>
                  <a:pt x="678395" y="427989"/>
                </a:lnTo>
                <a:lnTo>
                  <a:pt x="694715" y="430529"/>
                </a:lnTo>
                <a:lnTo>
                  <a:pt x="710945" y="433070"/>
                </a:lnTo>
                <a:lnTo>
                  <a:pt x="727075" y="435610"/>
                </a:lnTo>
                <a:lnTo>
                  <a:pt x="743102" y="438150"/>
                </a:lnTo>
                <a:lnTo>
                  <a:pt x="759015" y="439420"/>
                </a:lnTo>
                <a:lnTo>
                  <a:pt x="774814" y="441960"/>
                </a:lnTo>
                <a:lnTo>
                  <a:pt x="790498" y="443229"/>
                </a:lnTo>
                <a:lnTo>
                  <a:pt x="806043" y="444500"/>
                </a:lnTo>
                <a:lnTo>
                  <a:pt x="821461" y="445770"/>
                </a:lnTo>
                <a:lnTo>
                  <a:pt x="836752" y="447039"/>
                </a:lnTo>
                <a:lnTo>
                  <a:pt x="851890" y="448310"/>
                </a:lnTo>
                <a:lnTo>
                  <a:pt x="866825" y="448310"/>
                </a:lnTo>
                <a:lnTo>
                  <a:pt x="881710" y="449579"/>
                </a:lnTo>
                <a:lnTo>
                  <a:pt x="1059243" y="449579"/>
                </a:lnTo>
                <a:lnTo>
                  <a:pt x="1046784" y="452120"/>
                </a:lnTo>
                <a:lnTo>
                  <a:pt x="994829" y="457200"/>
                </a:lnTo>
                <a:lnTo>
                  <a:pt x="981303" y="457200"/>
                </a:lnTo>
                <a:lnTo>
                  <a:pt x="967511" y="458470"/>
                </a:lnTo>
                <a:close/>
              </a:path>
              <a:path w="1311909" h="459739">
                <a:moveTo>
                  <a:pt x="10083" y="15239"/>
                </a:moveTo>
                <a:lnTo>
                  <a:pt x="10121" y="13970"/>
                </a:lnTo>
                <a:lnTo>
                  <a:pt x="10083" y="15239"/>
                </a:lnTo>
                <a:close/>
              </a:path>
              <a:path w="1311909" h="459739">
                <a:moveTo>
                  <a:pt x="9939" y="35560"/>
                </a:moveTo>
                <a:lnTo>
                  <a:pt x="9817" y="34289"/>
                </a:lnTo>
                <a:lnTo>
                  <a:pt x="9939" y="35560"/>
                </a:lnTo>
                <a:close/>
              </a:path>
              <a:path w="1311909" h="459739">
                <a:moveTo>
                  <a:pt x="20391" y="77470"/>
                </a:moveTo>
                <a:lnTo>
                  <a:pt x="19951" y="77470"/>
                </a:lnTo>
                <a:lnTo>
                  <a:pt x="19875" y="76200"/>
                </a:lnTo>
                <a:lnTo>
                  <a:pt x="20391" y="77470"/>
                </a:lnTo>
                <a:close/>
              </a:path>
              <a:path w="1311909" h="459739">
                <a:moveTo>
                  <a:pt x="30765" y="99060"/>
                </a:moveTo>
                <a:lnTo>
                  <a:pt x="30149" y="99060"/>
                </a:lnTo>
                <a:lnTo>
                  <a:pt x="30060" y="97789"/>
                </a:lnTo>
                <a:lnTo>
                  <a:pt x="30765" y="99060"/>
                </a:lnTo>
                <a:close/>
              </a:path>
              <a:path w="1311909" h="459739">
                <a:moveTo>
                  <a:pt x="44458" y="120650"/>
                </a:moveTo>
                <a:lnTo>
                  <a:pt x="43662" y="120650"/>
                </a:lnTo>
                <a:lnTo>
                  <a:pt x="43573" y="119379"/>
                </a:lnTo>
                <a:lnTo>
                  <a:pt x="44458" y="120650"/>
                </a:lnTo>
                <a:close/>
              </a:path>
              <a:path w="1311909" h="459739">
                <a:moveTo>
                  <a:pt x="88667" y="171450"/>
                </a:moveTo>
                <a:lnTo>
                  <a:pt x="87464" y="171450"/>
                </a:lnTo>
                <a:lnTo>
                  <a:pt x="87388" y="170179"/>
                </a:lnTo>
                <a:lnTo>
                  <a:pt x="88667" y="171450"/>
                </a:lnTo>
                <a:close/>
              </a:path>
              <a:path w="1311909" h="459739">
                <a:moveTo>
                  <a:pt x="1281988" y="353060"/>
                </a:moveTo>
                <a:lnTo>
                  <a:pt x="1269872" y="353060"/>
                </a:lnTo>
                <a:lnTo>
                  <a:pt x="1274800" y="346710"/>
                </a:lnTo>
                <a:lnTo>
                  <a:pt x="1274635" y="346710"/>
                </a:lnTo>
                <a:lnTo>
                  <a:pt x="1279182" y="341629"/>
                </a:lnTo>
                <a:lnTo>
                  <a:pt x="1279029" y="341629"/>
                </a:lnTo>
                <a:lnTo>
                  <a:pt x="1283207" y="335279"/>
                </a:lnTo>
                <a:lnTo>
                  <a:pt x="1283055" y="335279"/>
                </a:lnTo>
                <a:lnTo>
                  <a:pt x="1286852" y="330200"/>
                </a:lnTo>
                <a:lnTo>
                  <a:pt x="1286713" y="330200"/>
                </a:lnTo>
                <a:lnTo>
                  <a:pt x="1290116" y="323850"/>
                </a:lnTo>
                <a:lnTo>
                  <a:pt x="1292999" y="317500"/>
                </a:lnTo>
                <a:lnTo>
                  <a:pt x="1295488" y="311150"/>
                </a:lnTo>
                <a:lnTo>
                  <a:pt x="1297597" y="304800"/>
                </a:lnTo>
                <a:lnTo>
                  <a:pt x="1299298" y="298450"/>
                </a:lnTo>
                <a:lnTo>
                  <a:pt x="1300530" y="292100"/>
                </a:lnTo>
                <a:lnTo>
                  <a:pt x="1301407" y="285750"/>
                </a:lnTo>
                <a:lnTo>
                  <a:pt x="1301478" y="284479"/>
                </a:lnTo>
                <a:lnTo>
                  <a:pt x="1301915" y="279400"/>
                </a:lnTo>
                <a:lnTo>
                  <a:pt x="1301991" y="270510"/>
                </a:lnTo>
                <a:lnTo>
                  <a:pt x="1301877" y="266700"/>
                </a:lnTo>
                <a:lnTo>
                  <a:pt x="1301318" y="260350"/>
                </a:lnTo>
                <a:lnTo>
                  <a:pt x="1300416" y="254000"/>
                </a:lnTo>
                <a:lnTo>
                  <a:pt x="1299159" y="247650"/>
                </a:lnTo>
                <a:lnTo>
                  <a:pt x="1308506" y="246379"/>
                </a:lnTo>
                <a:lnTo>
                  <a:pt x="1309852" y="252729"/>
                </a:lnTo>
                <a:lnTo>
                  <a:pt x="1310805" y="260350"/>
                </a:lnTo>
                <a:lnTo>
                  <a:pt x="1311389" y="266700"/>
                </a:lnTo>
                <a:lnTo>
                  <a:pt x="1311511" y="270510"/>
                </a:lnTo>
                <a:lnTo>
                  <a:pt x="1311414" y="280670"/>
                </a:lnTo>
                <a:lnTo>
                  <a:pt x="1301610" y="321310"/>
                </a:lnTo>
                <a:lnTo>
                  <a:pt x="1298473" y="327660"/>
                </a:lnTo>
                <a:lnTo>
                  <a:pt x="1294942" y="335279"/>
                </a:lnTo>
                <a:lnTo>
                  <a:pt x="1291005" y="340360"/>
                </a:lnTo>
                <a:lnTo>
                  <a:pt x="1286687" y="346710"/>
                </a:lnTo>
                <a:lnTo>
                  <a:pt x="1281988" y="353060"/>
                </a:lnTo>
                <a:close/>
              </a:path>
              <a:path w="1311909" h="459739">
                <a:moveTo>
                  <a:pt x="211776" y="262889"/>
                </a:moveTo>
                <a:lnTo>
                  <a:pt x="209918" y="262889"/>
                </a:lnTo>
                <a:lnTo>
                  <a:pt x="209867" y="261620"/>
                </a:lnTo>
                <a:lnTo>
                  <a:pt x="211776" y="262889"/>
                </a:lnTo>
                <a:close/>
              </a:path>
              <a:path w="1311909" h="459739">
                <a:moveTo>
                  <a:pt x="1256271" y="378460"/>
                </a:moveTo>
                <a:lnTo>
                  <a:pt x="1240688" y="378460"/>
                </a:lnTo>
                <a:lnTo>
                  <a:pt x="1247381" y="373379"/>
                </a:lnTo>
                <a:lnTo>
                  <a:pt x="1247228" y="373379"/>
                </a:lnTo>
                <a:lnTo>
                  <a:pt x="1253578" y="368300"/>
                </a:lnTo>
                <a:lnTo>
                  <a:pt x="1253426" y="368300"/>
                </a:lnTo>
                <a:lnTo>
                  <a:pt x="1259420" y="363220"/>
                </a:lnTo>
                <a:lnTo>
                  <a:pt x="1259255" y="363220"/>
                </a:lnTo>
                <a:lnTo>
                  <a:pt x="1264907" y="358139"/>
                </a:lnTo>
                <a:lnTo>
                  <a:pt x="1264742" y="358139"/>
                </a:lnTo>
                <a:lnTo>
                  <a:pt x="1270038" y="351789"/>
                </a:lnTo>
                <a:lnTo>
                  <a:pt x="1269872" y="353060"/>
                </a:lnTo>
                <a:lnTo>
                  <a:pt x="1281988" y="353060"/>
                </a:lnTo>
                <a:lnTo>
                  <a:pt x="1276908" y="359410"/>
                </a:lnTo>
                <a:lnTo>
                  <a:pt x="1271473" y="364489"/>
                </a:lnTo>
                <a:lnTo>
                  <a:pt x="1265669" y="369570"/>
                </a:lnTo>
                <a:lnTo>
                  <a:pt x="1259522" y="375920"/>
                </a:lnTo>
                <a:lnTo>
                  <a:pt x="1256271" y="378460"/>
                </a:lnTo>
                <a:close/>
              </a:path>
              <a:path w="1311909" h="459739">
                <a:moveTo>
                  <a:pt x="1229550" y="396239"/>
                </a:moveTo>
                <a:lnTo>
                  <a:pt x="1211173" y="396239"/>
                </a:lnTo>
                <a:lnTo>
                  <a:pt x="1219174" y="391160"/>
                </a:lnTo>
                <a:lnTo>
                  <a:pt x="1226731" y="387350"/>
                </a:lnTo>
                <a:lnTo>
                  <a:pt x="1226591" y="387350"/>
                </a:lnTo>
                <a:lnTo>
                  <a:pt x="1233957" y="382270"/>
                </a:lnTo>
                <a:lnTo>
                  <a:pt x="1233804" y="382270"/>
                </a:lnTo>
                <a:lnTo>
                  <a:pt x="1240840" y="377189"/>
                </a:lnTo>
                <a:lnTo>
                  <a:pt x="1240688" y="378460"/>
                </a:lnTo>
                <a:lnTo>
                  <a:pt x="1256271" y="378460"/>
                </a:lnTo>
                <a:lnTo>
                  <a:pt x="1253020" y="381000"/>
                </a:lnTo>
                <a:lnTo>
                  <a:pt x="1246174" y="386079"/>
                </a:lnTo>
                <a:lnTo>
                  <a:pt x="1239011" y="391160"/>
                </a:lnTo>
                <a:lnTo>
                  <a:pt x="1231506" y="394970"/>
                </a:lnTo>
                <a:lnTo>
                  <a:pt x="1229550" y="396239"/>
                </a:lnTo>
                <a:close/>
              </a:path>
              <a:path w="1311909" h="459739">
                <a:moveTo>
                  <a:pt x="1059243" y="449579"/>
                </a:moveTo>
                <a:lnTo>
                  <a:pt x="953312" y="449579"/>
                </a:lnTo>
                <a:lnTo>
                  <a:pt x="967168" y="448310"/>
                </a:lnTo>
                <a:lnTo>
                  <a:pt x="980693" y="448310"/>
                </a:lnTo>
                <a:lnTo>
                  <a:pt x="994155" y="447039"/>
                </a:lnTo>
                <a:lnTo>
                  <a:pt x="1007351" y="445770"/>
                </a:lnTo>
                <a:lnTo>
                  <a:pt x="1020254" y="445770"/>
                </a:lnTo>
                <a:lnTo>
                  <a:pt x="1033081" y="443229"/>
                </a:lnTo>
                <a:lnTo>
                  <a:pt x="1045629" y="441960"/>
                </a:lnTo>
                <a:lnTo>
                  <a:pt x="1057935" y="440689"/>
                </a:lnTo>
                <a:lnTo>
                  <a:pt x="1070013" y="438150"/>
                </a:lnTo>
                <a:lnTo>
                  <a:pt x="1081849" y="436879"/>
                </a:lnTo>
                <a:lnTo>
                  <a:pt x="1093444" y="434339"/>
                </a:lnTo>
                <a:lnTo>
                  <a:pt x="1104785" y="431800"/>
                </a:lnTo>
                <a:lnTo>
                  <a:pt x="1115872" y="429260"/>
                </a:lnTo>
                <a:lnTo>
                  <a:pt x="1126693" y="426720"/>
                </a:lnTo>
                <a:lnTo>
                  <a:pt x="1137234" y="424179"/>
                </a:lnTo>
                <a:lnTo>
                  <a:pt x="1147521" y="421639"/>
                </a:lnTo>
                <a:lnTo>
                  <a:pt x="1157516" y="417829"/>
                </a:lnTo>
                <a:lnTo>
                  <a:pt x="1167231" y="414020"/>
                </a:lnTo>
                <a:lnTo>
                  <a:pt x="1176642" y="411479"/>
                </a:lnTo>
                <a:lnTo>
                  <a:pt x="1185773" y="407670"/>
                </a:lnTo>
                <a:lnTo>
                  <a:pt x="1194587" y="403860"/>
                </a:lnTo>
                <a:lnTo>
                  <a:pt x="1203109" y="400050"/>
                </a:lnTo>
                <a:lnTo>
                  <a:pt x="1211300" y="394970"/>
                </a:lnTo>
                <a:lnTo>
                  <a:pt x="1211173" y="396239"/>
                </a:lnTo>
                <a:lnTo>
                  <a:pt x="1229550" y="396239"/>
                </a:lnTo>
                <a:lnTo>
                  <a:pt x="1223683" y="400050"/>
                </a:lnTo>
                <a:lnTo>
                  <a:pt x="1215555" y="403860"/>
                </a:lnTo>
                <a:lnTo>
                  <a:pt x="1207096" y="408939"/>
                </a:lnTo>
                <a:lnTo>
                  <a:pt x="1198346" y="412750"/>
                </a:lnTo>
                <a:lnTo>
                  <a:pt x="1189291" y="416560"/>
                </a:lnTo>
                <a:lnTo>
                  <a:pt x="1179944" y="420370"/>
                </a:lnTo>
                <a:lnTo>
                  <a:pt x="1170317" y="422910"/>
                </a:lnTo>
                <a:lnTo>
                  <a:pt x="1160500" y="426720"/>
                </a:lnTo>
                <a:lnTo>
                  <a:pt x="1150188" y="430529"/>
                </a:lnTo>
                <a:lnTo>
                  <a:pt x="1128979" y="435610"/>
                </a:lnTo>
                <a:lnTo>
                  <a:pt x="1117980" y="439420"/>
                </a:lnTo>
                <a:lnTo>
                  <a:pt x="1106728" y="441960"/>
                </a:lnTo>
                <a:lnTo>
                  <a:pt x="1095222" y="443229"/>
                </a:lnTo>
                <a:lnTo>
                  <a:pt x="1071473" y="448310"/>
                </a:lnTo>
                <a:lnTo>
                  <a:pt x="1059243" y="449579"/>
                </a:lnTo>
                <a:close/>
              </a:path>
              <a:path w="1311909" h="459739">
                <a:moveTo>
                  <a:pt x="939558" y="459739"/>
                </a:moveTo>
                <a:lnTo>
                  <a:pt x="896200" y="459739"/>
                </a:lnTo>
                <a:lnTo>
                  <a:pt x="881405" y="458470"/>
                </a:lnTo>
                <a:lnTo>
                  <a:pt x="953604" y="458470"/>
                </a:lnTo>
                <a:lnTo>
                  <a:pt x="939558" y="459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164527" y="4683772"/>
            <a:ext cx="1303020" cy="443865"/>
          </a:xfrm>
          <a:custGeom>
            <a:avLst/>
            <a:gdLst/>
            <a:ahLst/>
            <a:cxnLst/>
            <a:rect l="l" t="t" r="r" b="b"/>
            <a:pathLst>
              <a:path w="1303020" h="443864">
                <a:moveTo>
                  <a:pt x="8750" y="145669"/>
                </a:moveTo>
                <a:lnTo>
                  <a:pt x="0" y="141884"/>
                </a:lnTo>
                <a:lnTo>
                  <a:pt x="2806" y="135420"/>
                </a:lnTo>
                <a:lnTo>
                  <a:pt x="5994" y="129095"/>
                </a:lnTo>
                <a:lnTo>
                  <a:pt x="9550" y="122910"/>
                </a:lnTo>
                <a:lnTo>
                  <a:pt x="13544" y="116776"/>
                </a:lnTo>
                <a:lnTo>
                  <a:pt x="17729" y="110998"/>
                </a:lnTo>
                <a:lnTo>
                  <a:pt x="20027" y="108153"/>
                </a:lnTo>
                <a:lnTo>
                  <a:pt x="27444" y="114122"/>
                </a:lnTo>
                <a:lnTo>
                  <a:pt x="25160" y="116967"/>
                </a:lnTo>
                <a:lnTo>
                  <a:pt x="21178" y="122478"/>
                </a:lnTo>
                <a:lnTo>
                  <a:pt x="17675" y="127880"/>
                </a:lnTo>
                <a:lnTo>
                  <a:pt x="14393" y="133604"/>
                </a:lnTo>
                <a:lnTo>
                  <a:pt x="11338" y="139687"/>
                </a:lnTo>
                <a:lnTo>
                  <a:pt x="8750" y="145669"/>
                </a:lnTo>
                <a:close/>
              </a:path>
              <a:path w="1303020" h="443864">
                <a:moveTo>
                  <a:pt x="25176" y="116944"/>
                </a:moveTo>
                <a:lnTo>
                  <a:pt x="25298" y="116776"/>
                </a:lnTo>
                <a:lnTo>
                  <a:pt x="25176" y="116944"/>
                </a:lnTo>
                <a:close/>
              </a:path>
              <a:path w="1303020" h="443864">
                <a:moveTo>
                  <a:pt x="25160" y="116967"/>
                </a:moveTo>
                <a:close/>
              </a:path>
              <a:path w="1303020" h="443864">
                <a:moveTo>
                  <a:pt x="21247" y="122373"/>
                </a:moveTo>
                <a:close/>
              </a:path>
              <a:path w="1303020" h="443864">
                <a:moveTo>
                  <a:pt x="21178" y="122478"/>
                </a:moveTo>
                <a:close/>
              </a:path>
              <a:path w="1303020" h="443864">
                <a:moveTo>
                  <a:pt x="17676" y="127880"/>
                </a:moveTo>
                <a:close/>
              </a:path>
              <a:path w="1303020" h="443864">
                <a:moveTo>
                  <a:pt x="17554" y="128092"/>
                </a:moveTo>
                <a:lnTo>
                  <a:pt x="17676" y="127880"/>
                </a:lnTo>
                <a:lnTo>
                  <a:pt x="17554" y="128092"/>
                </a:lnTo>
                <a:close/>
              </a:path>
              <a:path w="1303020" h="443864">
                <a:moveTo>
                  <a:pt x="14262" y="133832"/>
                </a:moveTo>
                <a:lnTo>
                  <a:pt x="14376" y="133604"/>
                </a:lnTo>
                <a:lnTo>
                  <a:pt x="14262" y="133832"/>
                </a:lnTo>
                <a:close/>
              </a:path>
              <a:path w="1303020" h="443864">
                <a:moveTo>
                  <a:pt x="11400" y="139542"/>
                </a:moveTo>
                <a:close/>
              </a:path>
              <a:path w="1303020" h="443864">
                <a:moveTo>
                  <a:pt x="11338" y="139687"/>
                </a:moveTo>
                <a:lnTo>
                  <a:pt x="11400" y="139542"/>
                </a:lnTo>
                <a:lnTo>
                  <a:pt x="11338" y="139687"/>
                </a:lnTo>
                <a:close/>
              </a:path>
              <a:path w="1303020" h="443864">
                <a:moveTo>
                  <a:pt x="46710" y="94246"/>
                </a:moveTo>
                <a:lnTo>
                  <a:pt x="40487" y="87033"/>
                </a:lnTo>
                <a:lnTo>
                  <a:pt x="44056" y="83947"/>
                </a:lnTo>
                <a:lnTo>
                  <a:pt x="50482" y="78841"/>
                </a:lnTo>
                <a:lnTo>
                  <a:pt x="57061" y="74015"/>
                </a:lnTo>
                <a:lnTo>
                  <a:pt x="63957" y="69329"/>
                </a:lnTo>
                <a:lnTo>
                  <a:pt x="71158" y="64795"/>
                </a:lnTo>
                <a:lnTo>
                  <a:pt x="72047" y="64274"/>
                </a:lnTo>
                <a:lnTo>
                  <a:pt x="76860" y="72491"/>
                </a:lnTo>
                <a:lnTo>
                  <a:pt x="75971" y="73012"/>
                </a:lnTo>
                <a:lnTo>
                  <a:pt x="69198" y="77292"/>
                </a:lnTo>
                <a:lnTo>
                  <a:pt x="62422" y="81889"/>
                </a:lnTo>
                <a:lnTo>
                  <a:pt x="56276" y="86410"/>
                </a:lnTo>
                <a:lnTo>
                  <a:pt x="50132" y="91287"/>
                </a:lnTo>
                <a:lnTo>
                  <a:pt x="46710" y="94246"/>
                </a:lnTo>
                <a:close/>
              </a:path>
              <a:path w="1303020" h="443864">
                <a:moveTo>
                  <a:pt x="75990" y="73012"/>
                </a:moveTo>
                <a:close/>
              </a:path>
              <a:path w="1303020" h="443864">
                <a:moveTo>
                  <a:pt x="69037" y="77393"/>
                </a:moveTo>
                <a:lnTo>
                  <a:pt x="69176" y="77292"/>
                </a:lnTo>
                <a:lnTo>
                  <a:pt x="69037" y="77393"/>
                </a:lnTo>
                <a:close/>
              </a:path>
              <a:path w="1303020" h="443864">
                <a:moveTo>
                  <a:pt x="62441" y="81875"/>
                </a:moveTo>
                <a:lnTo>
                  <a:pt x="62569" y="81787"/>
                </a:lnTo>
                <a:lnTo>
                  <a:pt x="62441" y="81875"/>
                </a:lnTo>
                <a:close/>
              </a:path>
              <a:path w="1303020" h="443864">
                <a:moveTo>
                  <a:pt x="62422" y="81889"/>
                </a:moveTo>
                <a:close/>
              </a:path>
              <a:path w="1303020" h="443864">
                <a:moveTo>
                  <a:pt x="56121" y="86525"/>
                </a:moveTo>
                <a:lnTo>
                  <a:pt x="56261" y="86410"/>
                </a:lnTo>
                <a:lnTo>
                  <a:pt x="56121" y="86525"/>
                </a:lnTo>
                <a:close/>
              </a:path>
              <a:path w="1303020" h="443864">
                <a:moveTo>
                  <a:pt x="50195" y="91232"/>
                </a:moveTo>
                <a:close/>
              </a:path>
              <a:path w="1303020" h="443864">
                <a:moveTo>
                  <a:pt x="50132" y="91287"/>
                </a:moveTo>
                <a:close/>
              </a:path>
              <a:path w="1303020" h="443864">
                <a:moveTo>
                  <a:pt x="101688" y="59245"/>
                </a:moveTo>
                <a:lnTo>
                  <a:pt x="133286" y="35966"/>
                </a:lnTo>
                <a:lnTo>
                  <a:pt x="136461" y="44945"/>
                </a:lnTo>
                <a:lnTo>
                  <a:pt x="132779" y="46240"/>
                </a:lnTo>
                <a:lnTo>
                  <a:pt x="123820" y="49644"/>
                </a:lnTo>
                <a:lnTo>
                  <a:pt x="115111" y="53200"/>
                </a:lnTo>
                <a:lnTo>
                  <a:pt x="106711" y="56883"/>
                </a:lnTo>
                <a:lnTo>
                  <a:pt x="101688" y="59245"/>
                </a:lnTo>
                <a:close/>
              </a:path>
              <a:path w="1303020" h="443864">
                <a:moveTo>
                  <a:pt x="132795" y="46234"/>
                </a:moveTo>
                <a:close/>
              </a:path>
              <a:path w="1303020" h="443864">
                <a:moveTo>
                  <a:pt x="132779" y="46240"/>
                </a:moveTo>
                <a:close/>
              </a:path>
              <a:path w="1303020" h="443864">
                <a:moveTo>
                  <a:pt x="123820" y="49644"/>
                </a:moveTo>
                <a:close/>
              </a:path>
              <a:path w="1303020" h="443864">
                <a:moveTo>
                  <a:pt x="115112" y="53200"/>
                </a:moveTo>
                <a:close/>
              </a:path>
              <a:path w="1303020" h="443864">
                <a:moveTo>
                  <a:pt x="106797" y="56843"/>
                </a:moveTo>
                <a:close/>
              </a:path>
              <a:path w="1303020" h="443864">
                <a:moveTo>
                  <a:pt x="106711" y="56883"/>
                </a:moveTo>
                <a:close/>
              </a:path>
              <a:path w="1303020" h="443864">
                <a:moveTo>
                  <a:pt x="163372" y="36309"/>
                </a:moveTo>
                <a:lnTo>
                  <a:pt x="198005" y="17818"/>
                </a:lnTo>
                <a:lnTo>
                  <a:pt x="200050" y="27114"/>
                </a:lnTo>
                <a:lnTo>
                  <a:pt x="192123" y="28867"/>
                </a:lnTo>
                <a:lnTo>
                  <a:pt x="181611" y="31394"/>
                </a:lnTo>
                <a:lnTo>
                  <a:pt x="171309" y="34074"/>
                </a:lnTo>
                <a:lnTo>
                  <a:pt x="163372" y="36309"/>
                </a:lnTo>
                <a:close/>
              </a:path>
              <a:path w="1303020" h="443864">
                <a:moveTo>
                  <a:pt x="192123" y="28867"/>
                </a:moveTo>
                <a:close/>
              </a:path>
              <a:path w="1303020" h="443864">
                <a:moveTo>
                  <a:pt x="181611" y="31394"/>
                </a:moveTo>
                <a:close/>
              </a:path>
              <a:path w="1303020" h="443864">
                <a:moveTo>
                  <a:pt x="171310" y="34074"/>
                </a:moveTo>
                <a:close/>
              </a:path>
              <a:path w="1303020" h="443864">
                <a:moveTo>
                  <a:pt x="227863" y="21729"/>
                </a:moveTo>
                <a:lnTo>
                  <a:pt x="264210" y="6807"/>
                </a:lnTo>
                <a:lnTo>
                  <a:pt x="265341" y="16268"/>
                </a:lnTo>
                <a:lnTo>
                  <a:pt x="260040" y="16903"/>
                </a:lnTo>
                <a:lnTo>
                  <a:pt x="248175" y="18516"/>
                </a:lnTo>
                <a:lnTo>
                  <a:pt x="236512" y="20281"/>
                </a:lnTo>
                <a:lnTo>
                  <a:pt x="227863" y="21729"/>
                </a:lnTo>
                <a:close/>
              </a:path>
              <a:path w="1303020" h="443864">
                <a:moveTo>
                  <a:pt x="260057" y="16903"/>
                </a:moveTo>
                <a:close/>
              </a:path>
              <a:path w="1303020" h="443864">
                <a:moveTo>
                  <a:pt x="248183" y="18516"/>
                </a:moveTo>
                <a:close/>
              </a:path>
              <a:path w="1303020" h="443864">
                <a:moveTo>
                  <a:pt x="236515" y="20281"/>
                </a:moveTo>
                <a:close/>
              </a:path>
              <a:path w="1303020" h="443864">
                <a:moveTo>
                  <a:pt x="236512" y="20281"/>
                </a:moveTo>
                <a:close/>
              </a:path>
              <a:path w="1303020" h="443864">
                <a:moveTo>
                  <a:pt x="293624" y="13322"/>
                </a:moveTo>
                <a:lnTo>
                  <a:pt x="330962" y="1244"/>
                </a:lnTo>
                <a:lnTo>
                  <a:pt x="331444" y="10756"/>
                </a:lnTo>
                <a:lnTo>
                  <a:pt x="322764" y="11201"/>
                </a:lnTo>
                <a:lnTo>
                  <a:pt x="309638" y="12026"/>
                </a:lnTo>
                <a:lnTo>
                  <a:pt x="297114" y="13004"/>
                </a:lnTo>
                <a:lnTo>
                  <a:pt x="293624" y="13322"/>
                </a:lnTo>
                <a:close/>
              </a:path>
              <a:path w="1303020" h="443864">
                <a:moveTo>
                  <a:pt x="322516" y="11214"/>
                </a:moveTo>
                <a:lnTo>
                  <a:pt x="322764" y="11201"/>
                </a:lnTo>
                <a:lnTo>
                  <a:pt x="322516" y="11214"/>
                </a:lnTo>
                <a:close/>
              </a:path>
              <a:path w="1303020" h="443864">
                <a:moveTo>
                  <a:pt x="296951" y="13017"/>
                </a:moveTo>
                <a:lnTo>
                  <a:pt x="297114" y="13004"/>
                </a:lnTo>
                <a:lnTo>
                  <a:pt x="296951" y="13017"/>
                </a:lnTo>
                <a:close/>
              </a:path>
              <a:path w="1303020" h="443864">
                <a:moveTo>
                  <a:pt x="359879" y="9766"/>
                </a:moveTo>
                <a:lnTo>
                  <a:pt x="359638" y="254"/>
                </a:lnTo>
                <a:lnTo>
                  <a:pt x="362064" y="190"/>
                </a:lnTo>
                <a:lnTo>
                  <a:pt x="375767" y="12"/>
                </a:lnTo>
                <a:lnTo>
                  <a:pt x="389636" y="0"/>
                </a:lnTo>
                <a:lnTo>
                  <a:pt x="397916" y="88"/>
                </a:lnTo>
                <a:lnTo>
                  <a:pt x="397803" y="9525"/>
                </a:lnTo>
                <a:lnTo>
                  <a:pt x="389585" y="9525"/>
                </a:lnTo>
                <a:lnTo>
                  <a:pt x="375831" y="9537"/>
                </a:lnTo>
                <a:lnTo>
                  <a:pt x="362242" y="9715"/>
                </a:lnTo>
                <a:lnTo>
                  <a:pt x="359879" y="9766"/>
                </a:lnTo>
                <a:close/>
              </a:path>
              <a:path w="1303020" h="443864">
                <a:moveTo>
                  <a:pt x="389589" y="9525"/>
                </a:moveTo>
                <a:close/>
              </a:path>
              <a:path w="1303020" h="443864">
                <a:moveTo>
                  <a:pt x="397802" y="9613"/>
                </a:moveTo>
                <a:lnTo>
                  <a:pt x="389589" y="9525"/>
                </a:lnTo>
                <a:lnTo>
                  <a:pt x="397803" y="9525"/>
                </a:lnTo>
                <a:close/>
              </a:path>
              <a:path w="1303020" h="443864">
                <a:moveTo>
                  <a:pt x="431825" y="10490"/>
                </a:moveTo>
                <a:lnTo>
                  <a:pt x="426262" y="10299"/>
                </a:lnTo>
                <a:lnTo>
                  <a:pt x="426593" y="774"/>
                </a:lnTo>
                <a:lnTo>
                  <a:pt x="432155" y="965"/>
                </a:lnTo>
                <a:lnTo>
                  <a:pt x="446620" y="1625"/>
                </a:lnTo>
                <a:lnTo>
                  <a:pt x="461225" y="2451"/>
                </a:lnTo>
                <a:lnTo>
                  <a:pt x="464794" y="2692"/>
                </a:lnTo>
                <a:lnTo>
                  <a:pt x="464274" y="10477"/>
                </a:lnTo>
                <a:lnTo>
                  <a:pt x="431774" y="10477"/>
                </a:lnTo>
                <a:close/>
              </a:path>
              <a:path w="1303020" h="443864">
                <a:moveTo>
                  <a:pt x="460679" y="11963"/>
                </a:moveTo>
                <a:lnTo>
                  <a:pt x="446138" y="11137"/>
                </a:lnTo>
                <a:lnTo>
                  <a:pt x="431774" y="10477"/>
                </a:lnTo>
                <a:lnTo>
                  <a:pt x="464274" y="10477"/>
                </a:lnTo>
                <a:lnTo>
                  <a:pt x="464175" y="11950"/>
                </a:lnTo>
                <a:lnTo>
                  <a:pt x="460628" y="11950"/>
                </a:lnTo>
                <a:close/>
              </a:path>
              <a:path w="1303020" h="443864">
                <a:moveTo>
                  <a:pt x="464159" y="12192"/>
                </a:moveTo>
                <a:lnTo>
                  <a:pt x="460628" y="11950"/>
                </a:lnTo>
                <a:lnTo>
                  <a:pt x="464175" y="11950"/>
                </a:lnTo>
                <a:lnTo>
                  <a:pt x="464159" y="12192"/>
                </a:lnTo>
                <a:close/>
              </a:path>
              <a:path w="1303020" h="443864">
                <a:moveTo>
                  <a:pt x="530351" y="18097"/>
                </a:moveTo>
                <a:lnTo>
                  <a:pt x="519912" y="16941"/>
                </a:lnTo>
                <a:lnTo>
                  <a:pt x="504913" y="15430"/>
                </a:lnTo>
                <a:lnTo>
                  <a:pt x="492544" y="14325"/>
                </a:lnTo>
                <a:lnTo>
                  <a:pt x="493395" y="4838"/>
                </a:lnTo>
                <a:lnTo>
                  <a:pt x="505815" y="5956"/>
                </a:lnTo>
                <a:lnTo>
                  <a:pt x="520915" y="7467"/>
                </a:lnTo>
                <a:lnTo>
                  <a:pt x="531406" y="8623"/>
                </a:lnTo>
                <a:lnTo>
                  <a:pt x="530351" y="18097"/>
                </a:lnTo>
                <a:close/>
              </a:path>
              <a:path w="1303020" h="443864">
                <a:moveTo>
                  <a:pt x="596226" y="26987"/>
                </a:moveTo>
                <a:lnTo>
                  <a:pt x="581037" y="24676"/>
                </a:lnTo>
                <a:lnTo>
                  <a:pt x="565594" y="22479"/>
                </a:lnTo>
                <a:lnTo>
                  <a:pt x="558622" y="21551"/>
                </a:lnTo>
                <a:lnTo>
                  <a:pt x="559866" y="12115"/>
                </a:lnTo>
                <a:lnTo>
                  <a:pt x="566889" y="13042"/>
                </a:lnTo>
                <a:lnTo>
                  <a:pt x="582422" y="15252"/>
                </a:lnTo>
                <a:lnTo>
                  <a:pt x="597674" y="17576"/>
                </a:lnTo>
                <a:lnTo>
                  <a:pt x="596226" y="26987"/>
                </a:lnTo>
                <a:close/>
              </a:path>
              <a:path w="1303020" h="443864">
                <a:moveTo>
                  <a:pt x="661619" y="38722"/>
                </a:moveTo>
                <a:lnTo>
                  <a:pt x="659511" y="38290"/>
                </a:lnTo>
                <a:lnTo>
                  <a:pt x="643661" y="35204"/>
                </a:lnTo>
                <a:lnTo>
                  <a:pt x="627875" y="32308"/>
                </a:lnTo>
                <a:lnTo>
                  <a:pt x="624319" y="31686"/>
                </a:lnTo>
                <a:lnTo>
                  <a:pt x="625944" y="22313"/>
                </a:lnTo>
                <a:lnTo>
                  <a:pt x="629551" y="22936"/>
                </a:lnTo>
                <a:lnTo>
                  <a:pt x="661416" y="28956"/>
                </a:lnTo>
                <a:lnTo>
                  <a:pt x="663524" y="29387"/>
                </a:lnTo>
                <a:lnTo>
                  <a:pt x="661619" y="38722"/>
                </a:lnTo>
                <a:close/>
              </a:path>
              <a:path w="1303020" h="443864">
                <a:moveTo>
                  <a:pt x="726516" y="53136"/>
                </a:moveTo>
                <a:lnTo>
                  <a:pt x="724128" y="52539"/>
                </a:lnTo>
                <a:lnTo>
                  <a:pt x="707466" y="48602"/>
                </a:lnTo>
                <a:lnTo>
                  <a:pt x="691426" y="44983"/>
                </a:lnTo>
                <a:lnTo>
                  <a:pt x="689533" y="44576"/>
                </a:lnTo>
                <a:lnTo>
                  <a:pt x="691540" y="35267"/>
                </a:lnTo>
                <a:lnTo>
                  <a:pt x="709663" y="39344"/>
                </a:lnTo>
                <a:lnTo>
                  <a:pt x="726414" y="43294"/>
                </a:lnTo>
                <a:lnTo>
                  <a:pt x="728802" y="43891"/>
                </a:lnTo>
                <a:lnTo>
                  <a:pt x="726516" y="53136"/>
                </a:lnTo>
                <a:close/>
              </a:path>
              <a:path w="1303020" h="443864">
                <a:moveTo>
                  <a:pt x="792206" y="65239"/>
                </a:moveTo>
                <a:lnTo>
                  <a:pt x="773217" y="65227"/>
                </a:lnTo>
                <a:lnTo>
                  <a:pt x="757008" y="60858"/>
                </a:lnTo>
                <a:lnTo>
                  <a:pt x="754164" y="60121"/>
                </a:lnTo>
                <a:lnTo>
                  <a:pt x="756551" y="50901"/>
                </a:lnTo>
                <a:lnTo>
                  <a:pt x="775792" y="56057"/>
                </a:lnTo>
                <a:lnTo>
                  <a:pt x="791933" y="60591"/>
                </a:lnTo>
                <a:lnTo>
                  <a:pt x="793432" y="61036"/>
                </a:lnTo>
                <a:lnTo>
                  <a:pt x="792206" y="65239"/>
                </a:lnTo>
                <a:close/>
              </a:path>
              <a:path w="1303020" h="443864">
                <a:moveTo>
                  <a:pt x="790891" y="69748"/>
                </a:moveTo>
                <a:lnTo>
                  <a:pt x="789272" y="69735"/>
                </a:lnTo>
                <a:lnTo>
                  <a:pt x="773214" y="65227"/>
                </a:lnTo>
                <a:lnTo>
                  <a:pt x="792206" y="65239"/>
                </a:lnTo>
                <a:lnTo>
                  <a:pt x="790891" y="69748"/>
                </a:lnTo>
                <a:close/>
              </a:path>
              <a:path w="1303020" h="443864">
                <a:moveTo>
                  <a:pt x="790765" y="70180"/>
                </a:moveTo>
                <a:lnTo>
                  <a:pt x="789266" y="69735"/>
                </a:lnTo>
                <a:lnTo>
                  <a:pt x="790891" y="69748"/>
                </a:lnTo>
                <a:lnTo>
                  <a:pt x="790765" y="70180"/>
                </a:lnTo>
                <a:close/>
              </a:path>
              <a:path w="1303020" h="443864">
                <a:moveTo>
                  <a:pt x="852141" y="79171"/>
                </a:moveTo>
                <a:lnTo>
                  <a:pt x="820886" y="79159"/>
                </a:lnTo>
                <a:lnTo>
                  <a:pt x="818108" y="78308"/>
                </a:lnTo>
                <a:lnTo>
                  <a:pt x="820877" y="69202"/>
                </a:lnTo>
                <a:lnTo>
                  <a:pt x="823747" y="70065"/>
                </a:lnTo>
                <a:lnTo>
                  <a:pt x="839393" y="75006"/>
                </a:lnTo>
                <a:lnTo>
                  <a:pt x="852141" y="79171"/>
                </a:lnTo>
                <a:close/>
              </a:path>
              <a:path w="1303020" h="443864">
                <a:moveTo>
                  <a:pt x="856210" y="84074"/>
                </a:moveTo>
                <a:lnTo>
                  <a:pt x="836445" y="84061"/>
                </a:lnTo>
                <a:lnTo>
                  <a:pt x="820877" y="79159"/>
                </a:lnTo>
                <a:lnTo>
                  <a:pt x="852141" y="79171"/>
                </a:lnTo>
                <a:lnTo>
                  <a:pt x="854862" y="80060"/>
                </a:lnTo>
                <a:lnTo>
                  <a:pt x="857288" y="80886"/>
                </a:lnTo>
                <a:lnTo>
                  <a:pt x="856210" y="84074"/>
                </a:lnTo>
                <a:close/>
              </a:path>
              <a:path w="1303020" h="443864">
                <a:moveTo>
                  <a:pt x="854240" y="89903"/>
                </a:moveTo>
                <a:lnTo>
                  <a:pt x="851801" y="89077"/>
                </a:lnTo>
                <a:lnTo>
                  <a:pt x="836434" y="84061"/>
                </a:lnTo>
                <a:lnTo>
                  <a:pt x="856210" y="84074"/>
                </a:lnTo>
                <a:lnTo>
                  <a:pt x="854240" y="89903"/>
                </a:lnTo>
                <a:close/>
              </a:path>
              <a:path w="1303020" h="443864">
                <a:moveTo>
                  <a:pt x="909628" y="99517"/>
                </a:moveTo>
                <a:lnTo>
                  <a:pt x="882017" y="99504"/>
                </a:lnTo>
                <a:lnTo>
                  <a:pt x="881202" y="99212"/>
                </a:lnTo>
                <a:lnTo>
                  <a:pt x="884351" y="90233"/>
                </a:lnTo>
                <a:lnTo>
                  <a:pt x="900176" y="95961"/>
                </a:lnTo>
                <a:lnTo>
                  <a:pt x="909628" y="99517"/>
                </a:lnTo>
                <a:close/>
              </a:path>
              <a:path w="1303020" h="443864">
                <a:moveTo>
                  <a:pt x="917554" y="110388"/>
                </a:moveTo>
                <a:lnTo>
                  <a:pt x="911457" y="110375"/>
                </a:lnTo>
                <a:lnTo>
                  <a:pt x="896823" y="104876"/>
                </a:lnTo>
                <a:lnTo>
                  <a:pt x="882002" y="99504"/>
                </a:lnTo>
                <a:lnTo>
                  <a:pt x="909628" y="99517"/>
                </a:lnTo>
                <a:lnTo>
                  <a:pt x="914895" y="101498"/>
                </a:lnTo>
                <a:lnTo>
                  <a:pt x="920203" y="103555"/>
                </a:lnTo>
                <a:lnTo>
                  <a:pt x="917554" y="110388"/>
                </a:lnTo>
                <a:close/>
              </a:path>
              <a:path w="1303020" h="443864">
                <a:moveTo>
                  <a:pt x="916762" y="112433"/>
                </a:moveTo>
                <a:lnTo>
                  <a:pt x="911440" y="110375"/>
                </a:lnTo>
                <a:lnTo>
                  <a:pt x="917554" y="110388"/>
                </a:lnTo>
                <a:lnTo>
                  <a:pt x="916762" y="112433"/>
                </a:lnTo>
                <a:close/>
              </a:path>
              <a:path w="1303020" h="443864">
                <a:moveTo>
                  <a:pt x="978123" y="127508"/>
                </a:moveTo>
                <a:lnTo>
                  <a:pt x="954107" y="127495"/>
                </a:lnTo>
                <a:lnTo>
                  <a:pt x="943203" y="122974"/>
                </a:lnTo>
                <a:lnTo>
                  <a:pt x="946848" y="114173"/>
                </a:lnTo>
                <a:lnTo>
                  <a:pt x="957846" y="118732"/>
                </a:lnTo>
                <a:lnTo>
                  <a:pt x="971740" y="124688"/>
                </a:lnTo>
                <a:lnTo>
                  <a:pt x="978123" y="127508"/>
                </a:lnTo>
                <a:close/>
              </a:path>
              <a:path w="1303020" h="443864">
                <a:moveTo>
                  <a:pt x="978128" y="137922"/>
                </a:moveTo>
                <a:lnTo>
                  <a:pt x="967892" y="133400"/>
                </a:lnTo>
                <a:lnTo>
                  <a:pt x="954087" y="127495"/>
                </a:lnTo>
                <a:lnTo>
                  <a:pt x="978123" y="127508"/>
                </a:lnTo>
                <a:lnTo>
                  <a:pt x="981976" y="129209"/>
                </a:lnTo>
                <a:lnTo>
                  <a:pt x="978128" y="137922"/>
                </a:lnTo>
                <a:close/>
              </a:path>
              <a:path w="1303020" h="443864">
                <a:moveTo>
                  <a:pt x="1042007" y="157975"/>
                </a:moveTo>
                <a:lnTo>
                  <a:pt x="1020889" y="157975"/>
                </a:lnTo>
                <a:lnTo>
                  <a:pt x="1007948" y="151676"/>
                </a:lnTo>
                <a:lnTo>
                  <a:pt x="1003985" y="149809"/>
                </a:lnTo>
                <a:lnTo>
                  <a:pt x="1008049" y="141198"/>
                </a:lnTo>
                <a:lnTo>
                  <a:pt x="1012113" y="143116"/>
                </a:lnTo>
                <a:lnTo>
                  <a:pt x="1025105" y="149428"/>
                </a:lnTo>
                <a:lnTo>
                  <a:pt x="1037869" y="155841"/>
                </a:lnTo>
                <a:lnTo>
                  <a:pt x="1042007" y="157975"/>
                </a:lnTo>
                <a:close/>
              </a:path>
              <a:path w="1303020" h="443864">
                <a:moveTo>
                  <a:pt x="1039164" y="164325"/>
                </a:moveTo>
                <a:lnTo>
                  <a:pt x="1033551" y="164325"/>
                </a:lnTo>
                <a:lnTo>
                  <a:pt x="1020884" y="157972"/>
                </a:lnTo>
                <a:lnTo>
                  <a:pt x="1042007" y="157975"/>
                </a:lnTo>
                <a:lnTo>
                  <a:pt x="1042352" y="158153"/>
                </a:lnTo>
                <a:lnTo>
                  <a:pt x="1039164" y="164325"/>
                </a:lnTo>
                <a:close/>
              </a:path>
              <a:path w="1303020" h="443864">
                <a:moveTo>
                  <a:pt x="1037983" y="166611"/>
                </a:moveTo>
                <a:lnTo>
                  <a:pt x="1033487" y="164299"/>
                </a:lnTo>
                <a:lnTo>
                  <a:pt x="1039164" y="164325"/>
                </a:lnTo>
                <a:lnTo>
                  <a:pt x="1037983" y="166611"/>
                </a:lnTo>
                <a:close/>
              </a:path>
              <a:path w="1303020" h="443864">
                <a:moveTo>
                  <a:pt x="1100413" y="190474"/>
                </a:moveTo>
                <a:lnTo>
                  <a:pt x="1081709" y="190474"/>
                </a:lnTo>
                <a:lnTo>
                  <a:pt x="1069987" y="183794"/>
                </a:lnTo>
                <a:lnTo>
                  <a:pt x="1063091" y="179984"/>
                </a:lnTo>
                <a:lnTo>
                  <a:pt x="1067689" y="171653"/>
                </a:lnTo>
                <a:lnTo>
                  <a:pt x="1074712" y="175526"/>
                </a:lnTo>
                <a:lnTo>
                  <a:pt x="1086485" y="182232"/>
                </a:lnTo>
                <a:lnTo>
                  <a:pt x="1098003" y="189014"/>
                </a:lnTo>
                <a:lnTo>
                  <a:pt x="1100413" y="190474"/>
                </a:lnTo>
                <a:close/>
              </a:path>
              <a:path w="1303020" h="443864">
                <a:moveTo>
                  <a:pt x="1096966" y="197192"/>
                </a:moveTo>
                <a:lnTo>
                  <a:pt x="1093114" y="197192"/>
                </a:lnTo>
                <a:lnTo>
                  <a:pt x="1081659" y="190449"/>
                </a:lnTo>
                <a:lnTo>
                  <a:pt x="1100413" y="190474"/>
                </a:lnTo>
                <a:lnTo>
                  <a:pt x="1100874" y="190754"/>
                </a:lnTo>
                <a:lnTo>
                  <a:pt x="1096966" y="197192"/>
                </a:lnTo>
                <a:close/>
              </a:path>
              <a:path w="1303020" h="443864">
                <a:moveTo>
                  <a:pt x="1095933" y="198894"/>
                </a:moveTo>
                <a:lnTo>
                  <a:pt x="1093099" y="197184"/>
                </a:lnTo>
                <a:lnTo>
                  <a:pt x="1096966" y="197192"/>
                </a:lnTo>
                <a:lnTo>
                  <a:pt x="1095933" y="198894"/>
                </a:lnTo>
                <a:close/>
              </a:path>
              <a:path w="1303020" h="443864">
                <a:moveTo>
                  <a:pt x="1151280" y="235356"/>
                </a:moveTo>
                <a:lnTo>
                  <a:pt x="1145997" y="231546"/>
                </a:lnTo>
                <a:lnTo>
                  <a:pt x="1135964" y="224561"/>
                </a:lnTo>
                <a:lnTo>
                  <a:pt x="1125651" y="217627"/>
                </a:lnTo>
                <a:lnTo>
                  <a:pt x="1120025" y="213982"/>
                </a:lnTo>
                <a:lnTo>
                  <a:pt x="1125220" y="205994"/>
                </a:lnTo>
                <a:lnTo>
                  <a:pt x="1130960" y="209727"/>
                </a:lnTo>
                <a:lnTo>
                  <a:pt x="1141399" y="216750"/>
                </a:lnTo>
                <a:lnTo>
                  <a:pt x="1151559" y="223824"/>
                </a:lnTo>
                <a:lnTo>
                  <a:pt x="1156855" y="227634"/>
                </a:lnTo>
                <a:lnTo>
                  <a:pt x="1151280" y="235356"/>
                </a:lnTo>
                <a:close/>
              </a:path>
              <a:path w="1303020" h="443864">
                <a:moveTo>
                  <a:pt x="1189546" y="252793"/>
                </a:moveTo>
                <a:lnTo>
                  <a:pt x="1174407" y="252793"/>
                </a:lnTo>
                <a:lnTo>
                  <a:pt x="1173962" y="252463"/>
                </a:lnTo>
                <a:lnTo>
                  <a:pt x="1179804" y="244932"/>
                </a:lnTo>
                <a:lnTo>
                  <a:pt x="1189546" y="252793"/>
                </a:lnTo>
                <a:close/>
              </a:path>
              <a:path w="1303020" h="443864">
                <a:moveTo>
                  <a:pt x="1206256" y="267106"/>
                </a:moveTo>
                <a:lnTo>
                  <a:pt x="1191793" y="267106"/>
                </a:lnTo>
                <a:lnTo>
                  <a:pt x="1183182" y="259880"/>
                </a:lnTo>
                <a:lnTo>
                  <a:pt x="1174330" y="252742"/>
                </a:lnTo>
                <a:lnTo>
                  <a:pt x="1189546" y="252793"/>
                </a:lnTo>
                <a:lnTo>
                  <a:pt x="1198063" y="259943"/>
                </a:lnTo>
                <a:lnTo>
                  <a:pt x="1206256" y="267106"/>
                </a:lnTo>
                <a:close/>
              </a:path>
              <a:path w="1303020" h="443864">
                <a:moveTo>
                  <a:pt x="1205038" y="274307"/>
                </a:moveTo>
                <a:lnTo>
                  <a:pt x="1200023" y="274307"/>
                </a:lnTo>
                <a:lnTo>
                  <a:pt x="1191717" y="267055"/>
                </a:lnTo>
                <a:lnTo>
                  <a:pt x="1206256" y="267106"/>
                </a:lnTo>
                <a:lnTo>
                  <a:pt x="1209179" y="269773"/>
                </a:lnTo>
                <a:lnTo>
                  <a:pt x="1205038" y="274307"/>
                </a:lnTo>
                <a:close/>
              </a:path>
              <a:path w="1303020" h="443864">
                <a:moveTo>
                  <a:pt x="1202753" y="276809"/>
                </a:moveTo>
                <a:lnTo>
                  <a:pt x="1199946" y="274243"/>
                </a:lnTo>
                <a:lnTo>
                  <a:pt x="1205038" y="274307"/>
                </a:lnTo>
                <a:lnTo>
                  <a:pt x="1202753" y="276809"/>
                </a:lnTo>
                <a:close/>
              </a:path>
              <a:path w="1303020" h="443864">
                <a:moveTo>
                  <a:pt x="1242583" y="303301"/>
                </a:moveTo>
                <a:lnTo>
                  <a:pt x="1229741" y="303301"/>
                </a:lnTo>
                <a:lnTo>
                  <a:pt x="1223124" y="296379"/>
                </a:lnTo>
                <a:lnTo>
                  <a:pt x="1230007" y="289801"/>
                </a:lnTo>
                <a:lnTo>
                  <a:pt x="1236700" y="296811"/>
                </a:lnTo>
                <a:lnTo>
                  <a:pt x="1242583" y="303301"/>
                </a:lnTo>
                <a:close/>
              </a:path>
              <a:path w="1303020" h="443864">
                <a:moveTo>
                  <a:pt x="1254874" y="317868"/>
                </a:moveTo>
                <a:lnTo>
                  <a:pt x="1242606" y="317868"/>
                </a:lnTo>
                <a:lnTo>
                  <a:pt x="1236256" y="310489"/>
                </a:lnTo>
                <a:lnTo>
                  <a:pt x="1229652" y="303212"/>
                </a:lnTo>
                <a:lnTo>
                  <a:pt x="1242583" y="303301"/>
                </a:lnTo>
                <a:lnTo>
                  <a:pt x="1243469" y="304279"/>
                </a:lnTo>
                <a:lnTo>
                  <a:pt x="1249908" y="311759"/>
                </a:lnTo>
                <a:lnTo>
                  <a:pt x="1254874" y="317868"/>
                </a:lnTo>
                <a:close/>
              </a:path>
              <a:path w="1303020" h="443864">
                <a:moveTo>
                  <a:pt x="1248092" y="324624"/>
                </a:moveTo>
                <a:lnTo>
                  <a:pt x="1242517" y="317766"/>
                </a:lnTo>
                <a:lnTo>
                  <a:pt x="1254874" y="317868"/>
                </a:lnTo>
                <a:lnTo>
                  <a:pt x="1255483" y="318617"/>
                </a:lnTo>
                <a:lnTo>
                  <a:pt x="1248092" y="324624"/>
                </a:lnTo>
                <a:close/>
              </a:path>
              <a:path w="1303020" h="443864">
                <a:moveTo>
                  <a:pt x="1279644" y="354215"/>
                </a:moveTo>
                <a:lnTo>
                  <a:pt x="1268679" y="354215"/>
                </a:lnTo>
                <a:lnTo>
                  <a:pt x="1264399" y="347345"/>
                </a:lnTo>
                <a:lnTo>
                  <a:pt x="1272489" y="342315"/>
                </a:lnTo>
                <a:lnTo>
                  <a:pt x="1276845" y="349326"/>
                </a:lnTo>
                <a:lnTo>
                  <a:pt x="1279644" y="354215"/>
                </a:lnTo>
                <a:close/>
              </a:path>
              <a:path w="1303020" h="443864">
                <a:moveTo>
                  <a:pt x="1283553" y="361442"/>
                </a:moveTo>
                <a:lnTo>
                  <a:pt x="1272806" y="361442"/>
                </a:lnTo>
                <a:lnTo>
                  <a:pt x="1268657" y="354180"/>
                </a:lnTo>
                <a:lnTo>
                  <a:pt x="1279644" y="354215"/>
                </a:lnTo>
                <a:lnTo>
                  <a:pt x="1281163" y="356870"/>
                </a:lnTo>
                <a:lnTo>
                  <a:pt x="1283553" y="361442"/>
                </a:lnTo>
                <a:close/>
              </a:path>
              <a:path w="1303020" h="443864">
                <a:moveTo>
                  <a:pt x="1287110" y="368642"/>
                </a:moveTo>
                <a:lnTo>
                  <a:pt x="1276578" y="368642"/>
                </a:lnTo>
                <a:lnTo>
                  <a:pt x="1272717" y="361289"/>
                </a:lnTo>
                <a:lnTo>
                  <a:pt x="1272806" y="361442"/>
                </a:lnTo>
                <a:lnTo>
                  <a:pt x="1283553" y="361442"/>
                </a:lnTo>
                <a:lnTo>
                  <a:pt x="1285100" y="364401"/>
                </a:lnTo>
                <a:lnTo>
                  <a:pt x="1287110" y="368642"/>
                </a:lnTo>
                <a:close/>
              </a:path>
              <a:path w="1303020" h="443864">
                <a:moveTo>
                  <a:pt x="1281861" y="380314"/>
                </a:moveTo>
                <a:lnTo>
                  <a:pt x="1279893" y="375640"/>
                </a:lnTo>
                <a:lnTo>
                  <a:pt x="1276489" y="368477"/>
                </a:lnTo>
                <a:lnTo>
                  <a:pt x="1276578" y="368642"/>
                </a:lnTo>
                <a:lnTo>
                  <a:pt x="1287110" y="368642"/>
                </a:lnTo>
                <a:lnTo>
                  <a:pt x="1288669" y="371932"/>
                </a:lnTo>
                <a:lnTo>
                  <a:pt x="1290637" y="376593"/>
                </a:lnTo>
                <a:lnTo>
                  <a:pt x="1281861" y="380314"/>
                </a:lnTo>
                <a:close/>
              </a:path>
              <a:path w="1303020" h="443864">
                <a:moveTo>
                  <a:pt x="1300878" y="411187"/>
                </a:moveTo>
                <a:lnTo>
                  <a:pt x="1291234" y="411187"/>
                </a:lnTo>
                <a:lnTo>
                  <a:pt x="1291196" y="410946"/>
                </a:lnTo>
                <a:lnTo>
                  <a:pt x="1290269" y="406628"/>
                </a:lnTo>
                <a:lnTo>
                  <a:pt x="1299578" y="404647"/>
                </a:lnTo>
                <a:lnTo>
                  <a:pt x="1300607" y="409460"/>
                </a:lnTo>
                <a:lnTo>
                  <a:pt x="1300878" y="411187"/>
                </a:lnTo>
                <a:close/>
              </a:path>
              <a:path w="1303020" h="443864">
                <a:moveTo>
                  <a:pt x="1291233" y="411185"/>
                </a:moveTo>
                <a:lnTo>
                  <a:pt x="1291183" y="410946"/>
                </a:lnTo>
                <a:lnTo>
                  <a:pt x="1291233" y="411185"/>
                </a:lnTo>
                <a:close/>
              </a:path>
              <a:path w="1303020" h="443864">
                <a:moveTo>
                  <a:pt x="1302555" y="425030"/>
                </a:moveTo>
                <a:lnTo>
                  <a:pt x="1293025" y="425030"/>
                </a:lnTo>
                <a:lnTo>
                  <a:pt x="1292301" y="417868"/>
                </a:lnTo>
                <a:lnTo>
                  <a:pt x="1291233" y="411185"/>
                </a:lnTo>
                <a:lnTo>
                  <a:pt x="1300878" y="411187"/>
                </a:lnTo>
                <a:lnTo>
                  <a:pt x="1301775" y="416902"/>
                </a:lnTo>
                <a:lnTo>
                  <a:pt x="1302524" y="424332"/>
                </a:lnTo>
                <a:lnTo>
                  <a:pt x="1302555" y="425030"/>
                </a:lnTo>
                <a:close/>
              </a:path>
              <a:path w="1303020" h="443864">
                <a:moveTo>
                  <a:pt x="1292326" y="418134"/>
                </a:moveTo>
                <a:lnTo>
                  <a:pt x="1292284" y="417868"/>
                </a:lnTo>
                <a:lnTo>
                  <a:pt x="1292326" y="418134"/>
                </a:lnTo>
                <a:close/>
              </a:path>
              <a:path w="1303020" h="443864">
                <a:moveTo>
                  <a:pt x="1302835" y="431863"/>
                </a:moveTo>
                <a:lnTo>
                  <a:pt x="1293317" y="431863"/>
                </a:lnTo>
                <a:lnTo>
                  <a:pt x="1293001" y="424801"/>
                </a:lnTo>
                <a:lnTo>
                  <a:pt x="1293025" y="425030"/>
                </a:lnTo>
                <a:lnTo>
                  <a:pt x="1302555" y="425030"/>
                </a:lnTo>
                <a:lnTo>
                  <a:pt x="1302842" y="431444"/>
                </a:lnTo>
                <a:lnTo>
                  <a:pt x="1302835" y="431863"/>
                </a:lnTo>
                <a:close/>
              </a:path>
              <a:path w="1303020" h="443864">
                <a:moveTo>
                  <a:pt x="1302734" y="438658"/>
                </a:moveTo>
                <a:lnTo>
                  <a:pt x="1293215" y="438658"/>
                </a:lnTo>
                <a:lnTo>
                  <a:pt x="1293314" y="431795"/>
                </a:lnTo>
                <a:lnTo>
                  <a:pt x="1302835" y="431863"/>
                </a:lnTo>
                <a:lnTo>
                  <a:pt x="1302734" y="438658"/>
                </a:lnTo>
                <a:close/>
              </a:path>
              <a:path w="1303020" h="443864">
                <a:moveTo>
                  <a:pt x="1293217" y="438513"/>
                </a:moveTo>
                <a:lnTo>
                  <a:pt x="1293219" y="438365"/>
                </a:lnTo>
                <a:lnTo>
                  <a:pt x="1293217" y="438513"/>
                </a:lnTo>
                <a:close/>
              </a:path>
              <a:path w="1303020" h="443864">
                <a:moveTo>
                  <a:pt x="1302385" y="443839"/>
                </a:moveTo>
                <a:lnTo>
                  <a:pt x="1292885" y="443141"/>
                </a:lnTo>
                <a:lnTo>
                  <a:pt x="1293217" y="438513"/>
                </a:lnTo>
                <a:lnTo>
                  <a:pt x="1293215" y="438658"/>
                </a:lnTo>
                <a:lnTo>
                  <a:pt x="1302734" y="438658"/>
                </a:lnTo>
                <a:lnTo>
                  <a:pt x="1302727" y="439077"/>
                </a:lnTo>
                <a:lnTo>
                  <a:pt x="1302385" y="4438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44639" y="4844008"/>
            <a:ext cx="1311910" cy="459740"/>
          </a:xfrm>
          <a:custGeom>
            <a:avLst/>
            <a:gdLst/>
            <a:ahLst/>
            <a:cxnLst/>
            <a:rect l="l" t="t" r="r" b="b"/>
            <a:pathLst>
              <a:path w="1311909" h="459739">
                <a:moveTo>
                  <a:pt x="967511" y="458470"/>
                </a:moveTo>
                <a:lnTo>
                  <a:pt x="866457" y="458470"/>
                </a:lnTo>
                <a:lnTo>
                  <a:pt x="836066" y="455929"/>
                </a:lnTo>
                <a:lnTo>
                  <a:pt x="820724" y="455929"/>
                </a:lnTo>
                <a:lnTo>
                  <a:pt x="805192" y="454660"/>
                </a:lnTo>
                <a:lnTo>
                  <a:pt x="789546" y="452120"/>
                </a:lnTo>
                <a:lnTo>
                  <a:pt x="757859" y="449579"/>
                </a:lnTo>
                <a:lnTo>
                  <a:pt x="660184" y="434339"/>
                </a:lnTo>
                <a:lnTo>
                  <a:pt x="643597" y="430529"/>
                </a:lnTo>
                <a:lnTo>
                  <a:pt x="626948" y="427989"/>
                </a:lnTo>
                <a:lnTo>
                  <a:pt x="576656" y="416560"/>
                </a:lnTo>
                <a:lnTo>
                  <a:pt x="560044" y="411479"/>
                </a:lnTo>
                <a:lnTo>
                  <a:pt x="527278" y="403860"/>
                </a:lnTo>
                <a:lnTo>
                  <a:pt x="495134" y="393700"/>
                </a:lnTo>
                <a:lnTo>
                  <a:pt x="479310" y="389889"/>
                </a:lnTo>
                <a:lnTo>
                  <a:pt x="432892" y="374650"/>
                </a:lnTo>
                <a:lnTo>
                  <a:pt x="417791" y="368300"/>
                </a:lnTo>
                <a:lnTo>
                  <a:pt x="388137" y="358139"/>
                </a:lnTo>
                <a:lnTo>
                  <a:pt x="373621" y="351789"/>
                </a:lnTo>
                <a:lnTo>
                  <a:pt x="359295" y="346710"/>
                </a:lnTo>
                <a:lnTo>
                  <a:pt x="345185" y="340360"/>
                </a:lnTo>
                <a:lnTo>
                  <a:pt x="331279" y="335279"/>
                </a:lnTo>
                <a:lnTo>
                  <a:pt x="290906" y="316229"/>
                </a:lnTo>
                <a:lnTo>
                  <a:pt x="240322" y="290829"/>
                </a:lnTo>
                <a:lnTo>
                  <a:pt x="216496" y="276860"/>
                </a:lnTo>
                <a:lnTo>
                  <a:pt x="204977" y="270510"/>
                </a:lnTo>
                <a:lnTo>
                  <a:pt x="193713" y="264160"/>
                </a:lnTo>
                <a:lnTo>
                  <a:pt x="182727" y="256539"/>
                </a:lnTo>
                <a:lnTo>
                  <a:pt x="172008" y="250189"/>
                </a:lnTo>
                <a:lnTo>
                  <a:pt x="161556" y="242570"/>
                </a:lnTo>
                <a:lnTo>
                  <a:pt x="151396" y="236220"/>
                </a:lnTo>
                <a:lnTo>
                  <a:pt x="141516" y="228600"/>
                </a:lnTo>
                <a:lnTo>
                  <a:pt x="131927" y="220979"/>
                </a:lnTo>
                <a:lnTo>
                  <a:pt x="122631" y="214629"/>
                </a:lnTo>
                <a:lnTo>
                  <a:pt x="113639" y="207010"/>
                </a:lnTo>
                <a:lnTo>
                  <a:pt x="104952" y="199389"/>
                </a:lnTo>
                <a:lnTo>
                  <a:pt x="96570" y="191770"/>
                </a:lnTo>
                <a:lnTo>
                  <a:pt x="88493" y="185420"/>
                </a:lnTo>
                <a:lnTo>
                  <a:pt x="59435" y="154939"/>
                </a:lnTo>
                <a:lnTo>
                  <a:pt x="52997" y="147320"/>
                </a:lnTo>
                <a:lnTo>
                  <a:pt x="46901" y="140970"/>
                </a:lnTo>
                <a:lnTo>
                  <a:pt x="21716" y="102870"/>
                </a:lnTo>
                <a:lnTo>
                  <a:pt x="3835" y="58420"/>
                </a:lnTo>
                <a:lnTo>
                  <a:pt x="0" y="27939"/>
                </a:lnTo>
                <a:lnTo>
                  <a:pt x="101" y="20320"/>
                </a:lnTo>
                <a:lnTo>
                  <a:pt x="647" y="13970"/>
                </a:lnTo>
                <a:lnTo>
                  <a:pt x="1638" y="6350"/>
                </a:lnTo>
                <a:lnTo>
                  <a:pt x="3009" y="0"/>
                </a:lnTo>
                <a:lnTo>
                  <a:pt x="12344" y="1270"/>
                </a:lnTo>
                <a:lnTo>
                  <a:pt x="10985" y="7620"/>
                </a:lnTo>
                <a:lnTo>
                  <a:pt x="10240" y="13970"/>
                </a:lnTo>
                <a:lnTo>
                  <a:pt x="9613" y="21589"/>
                </a:lnTo>
                <a:lnTo>
                  <a:pt x="9512" y="27939"/>
                </a:lnTo>
                <a:lnTo>
                  <a:pt x="9842" y="35560"/>
                </a:lnTo>
                <a:lnTo>
                  <a:pt x="10553" y="41910"/>
                </a:lnTo>
                <a:lnTo>
                  <a:pt x="11658" y="48260"/>
                </a:lnTo>
                <a:lnTo>
                  <a:pt x="13157" y="55879"/>
                </a:lnTo>
                <a:lnTo>
                  <a:pt x="15036" y="62229"/>
                </a:lnTo>
                <a:lnTo>
                  <a:pt x="17297" y="69850"/>
                </a:lnTo>
                <a:lnTo>
                  <a:pt x="19951" y="77470"/>
                </a:lnTo>
                <a:lnTo>
                  <a:pt x="20391" y="77470"/>
                </a:lnTo>
                <a:lnTo>
                  <a:pt x="22974" y="83820"/>
                </a:lnTo>
                <a:lnTo>
                  <a:pt x="26377" y="91439"/>
                </a:lnTo>
                <a:lnTo>
                  <a:pt x="30149" y="99060"/>
                </a:lnTo>
                <a:lnTo>
                  <a:pt x="30765" y="99060"/>
                </a:lnTo>
                <a:lnTo>
                  <a:pt x="34289" y="105410"/>
                </a:lnTo>
                <a:lnTo>
                  <a:pt x="38798" y="113029"/>
                </a:lnTo>
                <a:lnTo>
                  <a:pt x="43662" y="120650"/>
                </a:lnTo>
                <a:lnTo>
                  <a:pt x="44458" y="120650"/>
                </a:lnTo>
                <a:lnTo>
                  <a:pt x="48882" y="127000"/>
                </a:lnTo>
                <a:lnTo>
                  <a:pt x="54457" y="134620"/>
                </a:lnTo>
                <a:lnTo>
                  <a:pt x="60388" y="142239"/>
                </a:lnTo>
                <a:lnTo>
                  <a:pt x="66649" y="148589"/>
                </a:lnTo>
                <a:lnTo>
                  <a:pt x="73253" y="156210"/>
                </a:lnTo>
                <a:lnTo>
                  <a:pt x="80200" y="163829"/>
                </a:lnTo>
                <a:lnTo>
                  <a:pt x="87464" y="171450"/>
                </a:lnTo>
                <a:lnTo>
                  <a:pt x="88667" y="171450"/>
                </a:lnTo>
                <a:lnTo>
                  <a:pt x="95059" y="177800"/>
                </a:lnTo>
                <a:lnTo>
                  <a:pt x="102984" y="185420"/>
                </a:lnTo>
                <a:lnTo>
                  <a:pt x="111213" y="193039"/>
                </a:lnTo>
                <a:lnTo>
                  <a:pt x="119760" y="199389"/>
                </a:lnTo>
                <a:lnTo>
                  <a:pt x="128612" y="207010"/>
                </a:lnTo>
                <a:lnTo>
                  <a:pt x="137769" y="213360"/>
                </a:lnTo>
                <a:lnTo>
                  <a:pt x="147218" y="220979"/>
                </a:lnTo>
                <a:lnTo>
                  <a:pt x="156959" y="227329"/>
                </a:lnTo>
                <a:lnTo>
                  <a:pt x="166992" y="234950"/>
                </a:lnTo>
                <a:lnTo>
                  <a:pt x="177317" y="241300"/>
                </a:lnTo>
                <a:lnTo>
                  <a:pt x="187909" y="248920"/>
                </a:lnTo>
                <a:lnTo>
                  <a:pt x="198780" y="255270"/>
                </a:lnTo>
                <a:lnTo>
                  <a:pt x="209918" y="262889"/>
                </a:lnTo>
                <a:lnTo>
                  <a:pt x="211776" y="262889"/>
                </a:lnTo>
                <a:lnTo>
                  <a:pt x="221322" y="269239"/>
                </a:lnTo>
                <a:lnTo>
                  <a:pt x="232994" y="275589"/>
                </a:lnTo>
                <a:lnTo>
                  <a:pt x="244906" y="281939"/>
                </a:lnTo>
                <a:lnTo>
                  <a:pt x="257086" y="288289"/>
                </a:lnTo>
                <a:lnTo>
                  <a:pt x="269506" y="294639"/>
                </a:lnTo>
                <a:lnTo>
                  <a:pt x="282168" y="300989"/>
                </a:lnTo>
                <a:lnTo>
                  <a:pt x="295059" y="307339"/>
                </a:lnTo>
                <a:lnTo>
                  <a:pt x="308190" y="313689"/>
                </a:lnTo>
                <a:lnTo>
                  <a:pt x="321551" y="320039"/>
                </a:lnTo>
                <a:lnTo>
                  <a:pt x="335127" y="326389"/>
                </a:lnTo>
                <a:lnTo>
                  <a:pt x="348932" y="331470"/>
                </a:lnTo>
                <a:lnTo>
                  <a:pt x="362940" y="337820"/>
                </a:lnTo>
                <a:lnTo>
                  <a:pt x="377164" y="342900"/>
                </a:lnTo>
                <a:lnTo>
                  <a:pt x="391591" y="349250"/>
                </a:lnTo>
                <a:lnTo>
                  <a:pt x="406209" y="354329"/>
                </a:lnTo>
                <a:lnTo>
                  <a:pt x="421030" y="359410"/>
                </a:lnTo>
                <a:lnTo>
                  <a:pt x="436041" y="364489"/>
                </a:lnTo>
                <a:lnTo>
                  <a:pt x="451243" y="370839"/>
                </a:lnTo>
                <a:lnTo>
                  <a:pt x="466623" y="374650"/>
                </a:lnTo>
                <a:lnTo>
                  <a:pt x="482180" y="379729"/>
                </a:lnTo>
                <a:lnTo>
                  <a:pt x="497903" y="384810"/>
                </a:lnTo>
                <a:lnTo>
                  <a:pt x="513791" y="389889"/>
                </a:lnTo>
                <a:lnTo>
                  <a:pt x="529856" y="393700"/>
                </a:lnTo>
                <a:lnTo>
                  <a:pt x="546061" y="398779"/>
                </a:lnTo>
                <a:lnTo>
                  <a:pt x="562432" y="402589"/>
                </a:lnTo>
                <a:lnTo>
                  <a:pt x="578942" y="406400"/>
                </a:lnTo>
                <a:lnTo>
                  <a:pt x="595604" y="410210"/>
                </a:lnTo>
                <a:lnTo>
                  <a:pt x="612305" y="414020"/>
                </a:lnTo>
                <a:lnTo>
                  <a:pt x="628942" y="417829"/>
                </a:lnTo>
                <a:lnTo>
                  <a:pt x="645502" y="421639"/>
                </a:lnTo>
                <a:lnTo>
                  <a:pt x="661987" y="424179"/>
                </a:lnTo>
                <a:lnTo>
                  <a:pt x="678395" y="427989"/>
                </a:lnTo>
                <a:lnTo>
                  <a:pt x="694715" y="430529"/>
                </a:lnTo>
                <a:lnTo>
                  <a:pt x="710945" y="433070"/>
                </a:lnTo>
                <a:lnTo>
                  <a:pt x="727075" y="435610"/>
                </a:lnTo>
                <a:lnTo>
                  <a:pt x="743102" y="438150"/>
                </a:lnTo>
                <a:lnTo>
                  <a:pt x="759015" y="439420"/>
                </a:lnTo>
                <a:lnTo>
                  <a:pt x="774814" y="441960"/>
                </a:lnTo>
                <a:lnTo>
                  <a:pt x="790498" y="443229"/>
                </a:lnTo>
                <a:lnTo>
                  <a:pt x="806043" y="444500"/>
                </a:lnTo>
                <a:lnTo>
                  <a:pt x="821461" y="445770"/>
                </a:lnTo>
                <a:lnTo>
                  <a:pt x="836752" y="447039"/>
                </a:lnTo>
                <a:lnTo>
                  <a:pt x="851890" y="448310"/>
                </a:lnTo>
                <a:lnTo>
                  <a:pt x="866825" y="448310"/>
                </a:lnTo>
                <a:lnTo>
                  <a:pt x="881710" y="449579"/>
                </a:lnTo>
                <a:lnTo>
                  <a:pt x="1059243" y="449579"/>
                </a:lnTo>
                <a:lnTo>
                  <a:pt x="1046784" y="452120"/>
                </a:lnTo>
                <a:lnTo>
                  <a:pt x="994829" y="457200"/>
                </a:lnTo>
                <a:lnTo>
                  <a:pt x="981303" y="457200"/>
                </a:lnTo>
                <a:lnTo>
                  <a:pt x="967511" y="458470"/>
                </a:lnTo>
                <a:close/>
              </a:path>
              <a:path w="1311909" h="459739">
                <a:moveTo>
                  <a:pt x="10083" y="15239"/>
                </a:moveTo>
                <a:lnTo>
                  <a:pt x="10121" y="13970"/>
                </a:lnTo>
                <a:lnTo>
                  <a:pt x="10083" y="15239"/>
                </a:lnTo>
                <a:close/>
              </a:path>
              <a:path w="1311909" h="459739">
                <a:moveTo>
                  <a:pt x="9939" y="35560"/>
                </a:moveTo>
                <a:lnTo>
                  <a:pt x="9817" y="34289"/>
                </a:lnTo>
                <a:lnTo>
                  <a:pt x="9939" y="35560"/>
                </a:lnTo>
                <a:close/>
              </a:path>
              <a:path w="1311909" h="459739">
                <a:moveTo>
                  <a:pt x="20391" y="77470"/>
                </a:moveTo>
                <a:lnTo>
                  <a:pt x="19951" y="77470"/>
                </a:lnTo>
                <a:lnTo>
                  <a:pt x="19875" y="76200"/>
                </a:lnTo>
                <a:lnTo>
                  <a:pt x="20391" y="77470"/>
                </a:lnTo>
                <a:close/>
              </a:path>
              <a:path w="1311909" h="459739">
                <a:moveTo>
                  <a:pt x="30765" y="99060"/>
                </a:moveTo>
                <a:lnTo>
                  <a:pt x="30149" y="99060"/>
                </a:lnTo>
                <a:lnTo>
                  <a:pt x="30060" y="97789"/>
                </a:lnTo>
                <a:lnTo>
                  <a:pt x="30765" y="99060"/>
                </a:lnTo>
                <a:close/>
              </a:path>
              <a:path w="1311909" h="459739">
                <a:moveTo>
                  <a:pt x="44458" y="120650"/>
                </a:moveTo>
                <a:lnTo>
                  <a:pt x="43662" y="120650"/>
                </a:lnTo>
                <a:lnTo>
                  <a:pt x="43573" y="119379"/>
                </a:lnTo>
                <a:lnTo>
                  <a:pt x="44458" y="120650"/>
                </a:lnTo>
                <a:close/>
              </a:path>
              <a:path w="1311909" h="459739">
                <a:moveTo>
                  <a:pt x="88667" y="171450"/>
                </a:moveTo>
                <a:lnTo>
                  <a:pt x="87464" y="171450"/>
                </a:lnTo>
                <a:lnTo>
                  <a:pt x="87388" y="170179"/>
                </a:lnTo>
                <a:lnTo>
                  <a:pt x="88667" y="171450"/>
                </a:lnTo>
                <a:close/>
              </a:path>
              <a:path w="1311909" h="459739">
                <a:moveTo>
                  <a:pt x="1281988" y="353060"/>
                </a:moveTo>
                <a:lnTo>
                  <a:pt x="1269872" y="353060"/>
                </a:lnTo>
                <a:lnTo>
                  <a:pt x="1274800" y="346710"/>
                </a:lnTo>
                <a:lnTo>
                  <a:pt x="1274635" y="346710"/>
                </a:lnTo>
                <a:lnTo>
                  <a:pt x="1279182" y="341629"/>
                </a:lnTo>
                <a:lnTo>
                  <a:pt x="1279029" y="341629"/>
                </a:lnTo>
                <a:lnTo>
                  <a:pt x="1283207" y="335279"/>
                </a:lnTo>
                <a:lnTo>
                  <a:pt x="1283055" y="335279"/>
                </a:lnTo>
                <a:lnTo>
                  <a:pt x="1286852" y="330200"/>
                </a:lnTo>
                <a:lnTo>
                  <a:pt x="1286713" y="330200"/>
                </a:lnTo>
                <a:lnTo>
                  <a:pt x="1290116" y="323850"/>
                </a:lnTo>
                <a:lnTo>
                  <a:pt x="1292999" y="317500"/>
                </a:lnTo>
                <a:lnTo>
                  <a:pt x="1295488" y="311150"/>
                </a:lnTo>
                <a:lnTo>
                  <a:pt x="1297597" y="304800"/>
                </a:lnTo>
                <a:lnTo>
                  <a:pt x="1299298" y="298450"/>
                </a:lnTo>
                <a:lnTo>
                  <a:pt x="1300530" y="292100"/>
                </a:lnTo>
                <a:lnTo>
                  <a:pt x="1301407" y="285750"/>
                </a:lnTo>
                <a:lnTo>
                  <a:pt x="1301478" y="284479"/>
                </a:lnTo>
                <a:lnTo>
                  <a:pt x="1301915" y="279400"/>
                </a:lnTo>
                <a:lnTo>
                  <a:pt x="1301991" y="270510"/>
                </a:lnTo>
                <a:lnTo>
                  <a:pt x="1301877" y="266700"/>
                </a:lnTo>
                <a:lnTo>
                  <a:pt x="1301318" y="260350"/>
                </a:lnTo>
                <a:lnTo>
                  <a:pt x="1300416" y="254000"/>
                </a:lnTo>
                <a:lnTo>
                  <a:pt x="1299159" y="247650"/>
                </a:lnTo>
                <a:lnTo>
                  <a:pt x="1308506" y="246379"/>
                </a:lnTo>
                <a:lnTo>
                  <a:pt x="1309852" y="252729"/>
                </a:lnTo>
                <a:lnTo>
                  <a:pt x="1310805" y="260350"/>
                </a:lnTo>
                <a:lnTo>
                  <a:pt x="1311389" y="266700"/>
                </a:lnTo>
                <a:lnTo>
                  <a:pt x="1311511" y="270510"/>
                </a:lnTo>
                <a:lnTo>
                  <a:pt x="1311414" y="280670"/>
                </a:lnTo>
                <a:lnTo>
                  <a:pt x="1301610" y="321310"/>
                </a:lnTo>
                <a:lnTo>
                  <a:pt x="1298473" y="327660"/>
                </a:lnTo>
                <a:lnTo>
                  <a:pt x="1294942" y="335279"/>
                </a:lnTo>
                <a:lnTo>
                  <a:pt x="1291005" y="340360"/>
                </a:lnTo>
                <a:lnTo>
                  <a:pt x="1286687" y="346710"/>
                </a:lnTo>
                <a:lnTo>
                  <a:pt x="1281988" y="353060"/>
                </a:lnTo>
                <a:close/>
              </a:path>
              <a:path w="1311909" h="459739">
                <a:moveTo>
                  <a:pt x="211776" y="262889"/>
                </a:moveTo>
                <a:lnTo>
                  <a:pt x="209918" y="262889"/>
                </a:lnTo>
                <a:lnTo>
                  <a:pt x="209867" y="261620"/>
                </a:lnTo>
                <a:lnTo>
                  <a:pt x="211776" y="262889"/>
                </a:lnTo>
                <a:close/>
              </a:path>
              <a:path w="1311909" h="459739">
                <a:moveTo>
                  <a:pt x="1256271" y="378460"/>
                </a:moveTo>
                <a:lnTo>
                  <a:pt x="1240688" y="378460"/>
                </a:lnTo>
                <a:lnTo>
                  <a:pt x="1247381" y="373379"/>
                </a:lnTo>
                <a:lnTo>
                  <a:pt x="1247228" y="373379"/>
                </a:lnTo>
                <a:lnTo>
                  <a:pt x="1253578" y="368300"/>
                </a:lnTo>
                <a:lnTo>
                  <a:pt x="1253426" y="368300"/>
                </a:lnTo>
                <a:lnTo>
                  <a:pt x="1259420" y="363220"/>
                </a:lnTo>
                <a:lnTo>
                  <a:pt x="1259255" y="363220"/>
                </a:lnTo>
                <a:lnTo>
                  <a:pt x="1264907" y="358139"/>
                </a:lnTo>
                <a:lnTo>
                  <a:pt x="1264742" y="358139"/>
                </a:lnTo>
                <a:lnTo>
                  <a:pt x="1270038" y="351789"/>
                </a:lnTo>
                <a:lnTo>
                  <a:pt x="1269872" y="353060"/>
                </a:lnTo>
                <a:lnTo>
                  <a:pt x="1281988" y="353060"/>
                </a:lnTo>
                <a:lnTo>
                  <a:pt x="1276908" y="359410"/>
                </a:lnTo>
                <a:lnTo>
                  <a:pt x="1271473" y="364489"/>
                </a:lnTo>
                <a:lnTo>
                  <a:pt x="1265669" y="369570"/>
                </a:lnTo>
                <a:lnTo>
                  <a:pt x="1259522" y="375920"/>
                </a:lnTo>
                <a:lnTo>
                  <a:pt x="1256271" y="378460"/>
                </a:lnTo>
                <a:close/>
              </a:path>
              <a:path w="1311909" h="459739">
                <a:moveTo>
                  <a:pt x="1229550" y="396239"/>
                </a:moveTo>
                <a:lnTo>
                  <a:pt x="1211173" y="396239"/>
                </a:lnTo>
                <a:lnTo>
                  <a:pt x="1219174" y="391160"/>
                </a:lnTo>
                <a:lnTo>
                  <a:pt x="1226731" y="387350"/>
                </a:lnTo>
                <a:lnTo>
                  <a:pt x="1226591" y="387350"/>
                </a:lnTo>
                <a:lnTo>
                  <a:pt x="1233957" y="382270"/>
                </a:lnTo>
                <a:lnTo>
                  <a:pt x="1233804" y="382270"/>
                </a:lnTo>
                <a:lnTo>
                  <a:pt x="1240840" y="377189"/>
                </a:lnTo>
                <a:lnTo>
                  <a:pt x="1240688" y="378460"/>
                </a:lnTo>
                <a:lnTo>
                  <a:pt x="1256271" y="378460"/>
                </a:lnTo>
                <a:lnTo>
                  <a:pt x="1253020" y="381000"/>
                </a:lnTo>
                <a:lnTo>
                  <a:pt x="1246174" y="386079"/>
                </a:lnTo>
                <a:lnTo>
                  <a:pt x="1239011" y="391160"/>
                </a:lnTo>
                <a:lnTo>
                  <a:pt x="1231506" y="394970"/>
                </a:lnTo>
                <a:lnTo>
                  <a:pt x="1229550" y="396239"/>
                </a:lnTo>
                <a:close/>
              </a:path>
              <a:path w="1311909" h="459739">
                <a:moveTo>
                  <a:pt x="1059243" y="449579"/>
                </a:moveTo>
                <a:lnTo>
                  <a:pt x="953312" y="449579"/>
                </a:lnTo>
                <a:lnTo>
                  <a:pt x="967168" y="448310"/>
                </a:lnTo>
                <a:lnTo>
                  <a:pt x="980693" y="448310"/>
                </a:lnTo>
                <a:lnTo>
                  <a:pt x="994155" y="447039"/>
                </a:lnTo>
                <a:lnTo>
                  <a:pt x="1007351" y="445770"/>
                </a:lnTo>
                <a:lnTo>
                  <a:pt x="1020254" y="445770"/>
                </a:lnTo>
                <a:lnTo>
                  <a:pt x="1033081" y="443229"/>
                </a:lnTo>
                <a:lnTo>
                  <a:pt x="1045629" y="441960"/>
                </a:lnTo>
                <a:lnTo>
                  <a:pt x="1057935" y="440689"/>
                </a:lnTo>
                <a:lnTo>
                  <a:pt x="1070013" y="438150"/>
                </a:lnTo>
                <a:lnTo>
                  <a:pt x="1081849" y="436879"/>
                </a:lnTo>
                <a:lnTo>
                  <a:pt x="1093444" y="434339"/>
                </a:lnTo>
                <a:lnTo>
                  <a:pt x="1104785" y="431800"/>
                </a:lnTo>
                <a:lnTo>
                  <a:pt x="1115872" y="429260"/>
                </a:lnTo>
                <a:lnTo>
                  <a:pt x="1126693" y="426720"/>
                </a:lnTo>
                <a:lnTo>
                  <a:pt x="1137234" y="424179"/>
                </a:lnTo>
                <a:lnTo>
                  <a:pt x="1147521" y="421639"/>
                </a:lnTo>
                <a:lnTo>
                  <a:pt x="1157516" y="417829"/>
                </a:lnTo>
                <a:lnTo>
                  <a:pt x="1167231" y="414020"/>
                </a:lnTo>
                <a:lnTo>
                  <a:pt x="1176642" y="411479"/>
                </a:lnTo>
                <a:lnTo>
                  <a:pt x="1185773" y="407670"/>
                </a:lnTo>
                <a:lnTo>
                  <a:pt x="1194587" y="403860"/>
                </a:lnTo>
                <a:lnTo>
                  <a:pt x="1203109" y="400050"/>
                </a:lnTo>
                <a:lnTo>
                  <a:pt x="1211300" y="394970"/>
                </a:lnTo>
                <a:lnTo>
                  <a:pt x="1211173" y="396239"/>
                </a:lnTo>
                <a:lnTo>
                  <a:pt x="1229550" y="396239"/>
                </a:lnTo>
                <a:lnTo>
                  <a:pt x="1223683" y="400050"/>
                </a:lnTo>
                <a:lnTo>
                  <a:pt x="1215555" y="403860"/>
                </a:lnTo>
                <a:lnTo>
                  <a:pt x="1207096" y="408939"/>
                </a:lnTo>
                <a:lnTo>
                  <a:pt x="1198346" y="412750"/>
                </a:lnTo>
                <a:lnTo>
                  <a:pt x="1189291" y="416560"/>
                </a:lnTo>
                <a:lnTo>
                  <a:pt x="1179944" y="420370"/>
                </a:lnTo>
                <a:lnTo>
                  <a:pt x="1170317" y="422910"/>
                </a:lnTo>
                <a:lnTo>
                  <a:pt x="1160500" y="426720"/>
                </a:lnTo>
                <a:lnTo>
                  <a:pt x="1150188" y="430529"/>
                </a:lnTo>
                <a:lnTo>
                  <a:pt x="1128979" y="435610"/>
                </a:lnTo>
                <a:lnTo>
                  <a:pt x="1117980" y="439420"/>
                </a:lnTo>
                <a:lnTo>
                  <a:pt x="1106728" y="441960"/>
                </a:lnTo>
                <a:lnTo>
                  <a:pt x="1095222" y="443229"/>
                </a:lnTo>
                <a:lnTo>
                  <a:pt x="1071473" y="448310"/>
                </a:lnTo>
                <a:lnTo>
                  <a:pt x="1059243" y="449579"/>
                </a:lnTo>
                <a:close/>
              </a:path>
              <a:path w="1311909" h="459739">
                <a:moveTo>
                  <a:pt x="939558" y="459739"/>
                </a:moveTo>
                <a:lnTo>
                  <a:pt x="896200" y="459739"/>
                </a:lnTo>
                <a:lnTo>
                  <a:pt x="881405" y="458470"/>
                </a:lnTo>
                <a:lnTo>
                  <a:pt x="953604" y="458470"/>
                </a:lnTo>
                <a:lnTo>
                  <a:pt x="939558" y="459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756702" y="4948453"/>
            <a:ext cx="676275" cy="217804"/>
          </a:xfrm>
          <a:custGeom>
            <a:avLst/>
            <a:gdLst/>
            <a:ahLst/>
            <a:cxnLst/>
            <a:rect l="l" t="t" r="r" b="b"/>
            <a:pathLst>
              <a:path w="676275" h="217804">
                <a:moveTo>
                  <a:pt x="36410" y="20345"/>
                </a:moveTo>
                <a:lnTo>
                  <a:pt x="0" y="9093"/>
                </a:lnTo>
                <a:lnTo>
                  <a:pt x="2819" y="0"/>
                </a:lnTo>
                <a:lnTo>
                  <a:pt x="39217" y="11252"/>
                </a:lnTo>
                <a:lnTo>
                  <a:pt x="36410" y="20345"/>
                </a:lnTo>
                <a:close/>
              </a:path>
              <a:path w="676275" h="217804">
                <a:moveTo>
                  <a:pt x="100101" y="40043"/>
                </a:moveTo>
                <a:lnTo>
                  <a:pt x="63703" y="28790"/>
                </a:lnTo>
                <a:lnTo>
                  <a:pt x="66522" y="19685"/>
                </a:lnTo>
                <a:lnTo>
                  <a:pt x="102920" y="30937"/>
                </a:lnTo>
                <a:lnTo>
                  <a:pt x="100101" y="40043"/>
                </a:lnTo>
                <a:close/>
              </a:path>
              <a:path w="676275" h="217804">
                <a:moveTo>
                  <a:pt x="163804" y="59728"/>
                </a:moveTo>
                <a:lnTo>
                  <a:pt x="127406" y="48475"/>
                </a:lnTo>
                <a:lnTo>
                  <a:pt x="130225" y="39370"/>
                </a:lnTo>
                <a:lnTo>
                  <a:pt x="166624" y="50622"/>
                </a:lnTo>
                <a:lnTo>
                  <a:pt x="163804" y="59728"/>
                </a:lnTo>
                <a:close/>
              </a:path>
              <a:path w="676275" h="217804">
                <a:moveTo>
                  <a:pt x="227507" y="79413"/>
                </a:moveTo>
                <a:lnTo>
                  <a:pt x="191109" y="68160"/>
                </a:lnTo>
                <a:lnTo>
                  <a:pt x="193916" y="59067"/>
                </a:lnTo>
                <a:lnTo>
                  <a:pt x="230327" y="70319"/>
                </a:lnTo>
                <a:lnTo>
                  <a:pt x="227507" y="79413"/>
                </a:lnTo>
                <a:close/>
              </a:path>
              <a:path w="676275" h="217804">
                <a:moveTo>
                  <a:pt x="291210" y="99110"/>
                </a:moveTo>
                <a:lnTo>
                  <a:pt x="254812" y="87858"/>
                </a:lnTo>
                <a:lnTo>
                  <a:pt x="257619" y="78752"/>
                </a:lnTo>
                <a:lnTo>
                  <a:pt x="294017" y="90004"/>
                </a:lnTo>
                <a:lnTo>
                  <a:pt x="291210" y="99110"/>
                </a:lnTo>
                <a:close/>
              </a:path>
              <a:path w="676275" h="217804">
                <a:moveTo>
                  <a:pt x="354914" y="118795"/>
                </a:moveTo>
                <a:lnTo>
                  <a:pt x="318516" y="107543"/>
                </a:lnTo>
                <a:lnTo>
                  <a:pt x="321322" y="98450"/>
                </a:lnTo>
                <a:lnTo>
                  <a:pt x="357720" y="109689"/>
                </a:lnTo>
                <a:lnTo>
                  <a:pt x="354914" y="118795"/>
                </a:lnTo>
                <a:close/>
              </a:path>
              <a:path w="676275" h="217804">
                <a:moveTo>
                  <a:pt x="418617" y="138480"/>
                </a:moveTo>
                <a:lnTo>
                  <a:pt x="382206" y="127228"/>
                </a:lnTo>
                <a:lnTo>
                  <a:pt x="385025" y="118135"/>
                </a:lnTo>
                <a:lnTo>
                  <a:pt x="421424" y="129387"/>
                </a:lnTo>
                <a:lnTo>
                  <a:pt x="418617" y="138480"/>
                </a:lnTo>
                <a:close/>
              </a:path>
              <a:path w="676275" h="217804">
                <a:moveTo>
                  <a:pt x="482320" y="158178"/>
                </a:moveTo>
                <a:lnTo>
                  <a:pt x="445909" y="146926"/>
                </a:lnTo>
                <a:lnTo>
                  <a:pt x="448729" y="137820"/>
                </a:lnTo>
                <a:lnTo>
                  <a:pt x="485127" y="149072"/>
                </a:lnTo>
                <a:lnTo>
                  <a:pt x="482320" y="158178"/>
                </a:lnTo>
                <a:close/>
              </a:path>
              <a:path w="676275" h="217804">
                <a:moveTo>
                  <a:pt x="546011" y="177863"/>
                </a:moveTo>
                <a:lnTo>
                  <a:pt x="509612" y="166611"/>
                </a:lnTo>
                <a:lnTo>
                  <a:pt x="512432" y="157518"/>
                </a:lnTo>
                <a:lnTo>
                  <a:pt x="548830" y="168770"/>
                </a:lnTo>
                <a:lnTo>
                  <a:pt x="546011" y="177863"/>
                </a:lnTo>
                <a:close/>
              </a:path>
              <a:path w="676275" h="217804">
                <a:moveTo>
                  <a:pt x="609714" y="197548"/>
                </a:moveTo>
                <a:lnTo>
                  <a:pt x="573316" y="186309"/>
                </a:lnTo>
                <a:lnTo>
                  <a:pt x="576135" y="177203"/>
                </a:lnTo>
                <a:lnTo>
                  <a:pt x="612533" y="188455"/>
                </a:lnTo>
                <a:lnTo>
                  <a:pt x="609714" y="197548"/>
                </a:lnTo>
                <a:close/>
              </a:path>
              <a:path w="676275" h="217804">
                <a:moveTo>
                  <a:pt x="673417" y="217246"/>
                </a:moveTo>
                <a:lnTo>
                  <a:pt x="637019" y="205994"/>
                </a:lnTo>
                <a:lnTo>
                  <a:pt x="639826" y="196888"/>
                </a:lnTo>
                <a:lnTo>
                  <a:pt x="676236" y="208140"/>
                </a:lnTo>
                <a:lnTo>
                  <a:pt x="673417" y="2172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10666" y="4950739"/>
            <a:ext cx="375920" cy="683260"/>
          </a:xfrm>
          <a:custGeom>
            <a:avLst/>
            <a:gdLst/>
            <a:ahLst/>
            <a:cxnLst/>
            <a:rect l="l" t="t" r="r" b="b"/>
            <a:pathLst>
              <a:path w="375920" h="683260">
                <a:moveTo>
                  <a:pt x="357327" y="38036"/>
                </a:moveTo>
                <a:lnTo>
                  <a:pt x="348945" y="33502"/>
                </a:lnTo>
                <a:lnTo>
                  <a:pt x="367068" y="0"/>
                </a:lnTo>
                <a:lnTo>
                  <a:pt x="375450" y="4521"/>
                </a:lnTo>
                <a:lnTo>
                  <a:pt x="357327" y="38036"/>
                </a:lnTo>
                <a:close/>
              </a:path>
              <a:path w="375920" h="683260">
                <a:moveTo>
                  <a:pt x="325602" y="96685"/>
                </a:moveTo>
                <a:lnTo>
                  <a:pt x="317220" y="92151"/>
                </a:lnTo>
                <a:lnTo>
                  <a:pt x="335343" y="58635"/>
                </a:lnTo>
                <a:lnTo>
                  <a:pt x="343725" y="63169"/>
                </a:lnTo>
                <a:lnTo>
                  <a:pt x="325602" y="96685"/>
                </a:lnTo>
                <a:close/>
              </a:path>
              <a:path w="375920" h="683260">
                <a:moveTo>
                  <a:pt x="293877" y="155333"/>
                </a:moveTo>
                <a:lnTo>
                  <a:pt x="285495" y="150799"/>
                </a:lnTo>
                <a:lnTo>
                  <a:pt x="303631" y="117284"/>
                </a:lnTo>
                <a:lnTo>
                  <a:pt x="312000" y="121818"/>
                </a:lnTo>
                <a:lnTo>
                  <a:pt x="293877" y="155333"/>
                </a:lnTo>
                <a:close/>
              </a:path>
              <a:path w="375920" h="683260">
                <a:moveTo>
                  <a:pt x="262153" y="213969"/>
                </a:moveTo>
                <a:lnTo>
                  <a:pt x="253784" y="209448"/>
                </a:lnTo>
                <a:lnTo>
                  <a:pt x="271906" y="175933"/>
                </a:lnTo>
                <a:lnTo>
                  <a:pt x="280288" y="180466"/>
                </a:lnTo>
                <a:lnTo>
                  <a:pt x="262153" y="213969"/>
                </a:lnTo>
                <a:close/>
              </a:path>
              <a:path w="375920" h="683260">
                <a:moveTo>
                  <a:pt x="230428" y="272618"/>
                </a:moveTo>
                <a:lnTo>
                  <a:pt x="222059" y="268084"/>
                </a:lnTo>
                <a:lnTo>
                  <a:pt x="240182" y="234581"/>
                </a:lnTo>
                <a:lnTo>
                  <a:pt x="248564" y="239102"/>
                </a:lnTo>
                <a:lnTo>
                  <a:pt x="230428" y="272618"/>
                </a:lnTo>
                <a:close/>
              </a:path>
              <a:path w="375920" h="683260">
                <a:moveTo>
                  <a:pt x="198716" y="331266"/>
                </a:moveTo>
                <a:lnTo>
                  <a:pt x="190334" y="326732"/>
                </a:lnTo>
                <a:lnTo>
                  <a:pt x="208457" y="293217"/>
                </a:lnTo>
                <a:lnTo>
                  <a:pt x="216839" y="297751"/>
                </a:lnTo>
                <a:lnTo>
                  <a:pt x="198716" y="331266"/>
                </a:lnTo>
                <a:close/>
              </a:path>
              <a:path w="375920" h="683260">
                <a:moveTo>
                  <a:pt x="166992" y="389915"/>
                </a:moveTo>
                <a:lnTo>
                  <a:pt x="158610" y="385381"/>
                </a:lnTo>
                <a:lnTo>
                  <a:pt x="176745" y="351866"/>
                </a:lnTo>
                <a:lnTo>
                  <a:pt x="185115" y="356400"/>
                </a:lnTo>
                <a:lnTo>
                  <a:pt x="166992" y="389915"/>
                </a:lnTo>
                <a:close/>
              </a:path>
              <a:path w="375920" h="683260">
                <a:moveTo>
                  <a:pt x="135267" y="448551"/>
                </a:moveTo>
                <a:lnTo>
                  <a:pt x="126885" y="444030"/>
                </a:lnTo>
                <a:lnTo>
                  <a:pt x="145021" y="410514"/>
                </a:lnTo>
                <a:lnTo>
                  <a:pt x="153390" y="415048"/>
                </a:lnTo>
                <a:lnTo>
                  <a:pt x="135267" y="448551"/>
                </a:lnTo>
                <a:close/>
              </a:path>
              <a:path w="375920" h="683260">
                <a:moveTo>
                  <a:pt x="103543" y="507199"/>
                </a:moveTo>
                <a:lnTo>
                  <a:pt x="95173" y="502665"/>
                </a:lnTo>
                <a:lnTo>
                  <a:pt x="113296" y="469163"/>
                </a:lnTo>
                <a:lnTo>
                  <a:pt x="121678" y="473684"/>
                </a:lnTo>
                <a:lnTo>
                  <a:pt x="103543" y="507199"/>
                </a:lnTo>
                <a:close/>
              </a:path>
              <a:path w="375920" h="683260">
                <a:moveTo>
                  <a:pt x="71831" y="565848"/>
                </a:moveTo>
                <a:lnTo>
                  <a:pt x="63449" y="561314"/>
                </a:lnTo>
                <a:lnTo>
                  <a:pt x="81572" y="527799"/>
                </a:lnTo>
                <a:lnTo>
                  <a:pt x="89954" y="532333"/>
                </a:lnTo>
                <a:lnTo>
                  <a:pt x="71831" y="565848"/>
                </a:lnTo>
                <a:close/>
              </a:path>
              <a:path w="375920" h="683260">
                <a:moveTo>
                  <a:pt x="40106" y="624497"/>
                </a:moveTo>
                <a:lnTo>
                  <a:pt x="31724" y="619963"/>
                </a:lnTo>
                <a:lnTo>
                  <a:pt x="49847" y="586447"/>
                </a:lnTo>
                <a:lnTo>
                  <a:pt x="58229" y="590981"/>
                </a:lnTo>
                <a:lnTo>
                  <a:pt x="40106" y="624497"/>
                </a:lnTo>
                <a:close/>
              </a:path>
              <a:path w="375920" h="683260">
                <a:moveTo>
                  <a:pt x="8381" y="683133"/>
                </a:moveTo>
                <a:lnTo>
                  <a:pt x="0" y="678611"/>
                </a:lnTo>
                <a:lnTo>
                  <a:pt x="18135" y="645096"/>
                </a:lnTo>
                <a:lnTo>
                  <a:pt x="26504" y="649630"/>
                </a:lnTo>
                <a:lnTo>
                  <a:pt x="8381" y="6831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758112" y="4048125"/>
            <a:ext cx="0" cy="904875"/>
          </a:xfrm>
          <a:custGeom>
            <a:avLst/>
            <a:gdLst/>
            <a:ahLst/>
            <a:cxnLst/>
            <a:rect l="l" t="t" r="r" b="b"/>
            <a:pathLst>
              <a:path w="0" h="904875">
                <a:moveTo>
                  <a:pt x="0" y="0"/>
                </a:moveTo>
                <a:lnTo>
                  <a:pt x="0" y="904875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7902270" y="4829581"/>
            <a:ext cx="19367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28066" y="3675786"/>
            <a:ext cx="18288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62700" y="2552700"/>
            <a:ext cx="2019300" cy="1231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39000" y="3162300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 h="0">
                <a:moveTo>
                  <a:pt x="0" y="0"/>
                </a:moveTo>
                <a:lnTo>
                  <a:pt x="704850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34237" y="31242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234237" y="305752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34237" y="299085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34237" y="2924175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234237" y="2857500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234237" y="2794000"/>
            <a:ext cx="9525" cy="34925"/>
          </a:xfrm>
          <a:custGeom>
            <a:avLst/>
            <a:gdLst/>
            <a:ahLst/>
            <a:cxnLst/>
            <a:rect l="l" t="t" r="r" b="b"/>
            <a:pathLst>
              <a:path w="9525" h="34925">
                <a:moveTo>
                  <a:pt x="9525" y="34925"/>
                </a:moveTo>
                <a:lnTo>
                  <a:pt x="0" y="34925"/>
                </a:lnTo>
                <a:lnTo>
                  <a:pt x="0" y="0"/>
                </a:lnTo>
                <a:lnTo>
                  <a:pt x="9525" y="0"/>
                </a:lnTo>
                <a:lnTo>
                  <a:pt x="9525" y="349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00900" y="2403475"/>
            <a:ext cx="76200" cy="360680"/>
          </a:xfrm>
          <a:custGeom>
            <a:avLst/>
            <a:gdLst/>
            <a:ahLst/>
            <a:cxnLst/>
            <a:rect l="l" t="t" r="r" b="b"/>
            <a:pathLst>
              <a:path w="76200" h="36068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360680">
                <a:moveTo>
                  <a:pt x="42862" y="360362"/>
                </a:moveTo>
                <a:lnTo>
                  <a:pt x="33337" y="360362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360362"/>
                </a:lnTo>
                <a:close/>
              </a:path>
              <a:path w="76200" h="36068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10692" y="3177374"/>
            <a:ext cx="431800" cy="532765"/>
          </a:xfrm>
          <a:custGeom>
            <a:avLst/>
            <a:gdLst/>
            <a:ahLst/>
            <a:cxnLst/>
            <a:rect l="l" t="t" r="r" b="b"/>
            <a:pathLst>
              <a:path w="431800" h="532764">
                <a:moveTo>
                  <a:pt x="399834" y="47548"/>
                </a:moveTo>
                <a:lnTo>
                  <a:pt x="389940" y="39585"/>
                </a:lnTo>
                <a:lnTo>
                  <a:pt x="421767" y="0"/>
                </a:lnTo>
                <a:lnTo>
                  <a:pt x="431673" y="7950"/>
                </a:lnTo>
                <a:lnTo>
                  <a:pt x="399834" y="47548"/>
                </a:lnTo>
                <a:close/>
              </a:path>
              <a:path w="431800" h="532764">
                <a:moveTo>
                  <a:pt x="344131" y="116827"/>
                </a:moveTo>
                <a:lnTo>
                  <a:pt x="334238" y="108864"/>
                </a:lnTo>
                <a:lnTo>
                  <a:pt x="366064" y="69278"/>
                </a:lnTo>
                <a:lnTo>
                  <a:pt x="375958" y="77241"/>
                </a:lnTo>
                <a:lnTo>
                  <a:pt x="344131" y="116827"/>
                </a:lnTo>
                <a:close/>
              </a:path>
              <a:path w="431800" h="532764">
                <a:moveTo>
                  <a:pt x="288429" y="186105"/>
                </a:moveTo>
                <a:lnTo>
                  <a:pt x="278523" y="178155"/>
                </a:lnTo>
                <a:lnTo>
                  <a:pt x="310362" y="138556"/>
                </a:lnTo>
                <a:lnTo>
                  <a:pt x="320255" y="146519"/>
                </a:lnTo>
                <a:lnTo>
                  <a:pt x="288429" y="186105"/>
                </a:lnTo>
                <a:close/>
              </a:path>
              <a:path w="431800" h="532764">
                <a:moveTo>
                  <a:pt x="232714" y="255397"/>
                </a:moveTo>
                <a:lnTo>
                  <a:pt x="222821" y="247434"/>
                </a:lnTo>
                <a:lnTo>
                  <a:pt x="254660" y="207848"/>
                </a:lnTo>
                <a:lnTo>
                  <a:pt x="264553" y="215798"/>
                </a:lnTo>
                <a:lnTo>
                  <a:pt x="232714" y="255397"/>
                </a:lnTo>
                <a:close/>
              </a:path>
              <a:path w="431800" h="532764">
                <a:moveTo>
                  <a:pt x="177012" y="324675"/>
                </a:moveTo>
                <a:lnTo>
                  <a:pt x="167119" y="316712"/>
                </a:lnTo>
                <a:lnTo>
                  <a:pt x="198945" y="277126"/>
                </a:lnTo>
                <a:lnTo>
                  <a:pt x="208851" y="285089"/>
                </a:lnTo>
                <a:lnTo>
                  <a:pt x="177012" y="324675"/>
                </a:lnTo>
                <a:close/>
              </a:path>
              <a:path w="431800" h="532764">
                <a:moveTo>
                  <a:pt x="121310" y="393953"/>
                </a:moveTo>
                <a:lnTo>
                  <a:pt x="111417" y="386003"/>
                </a:lnTo>
                <a:lnTo>
                  <a:pt x="143243" y="346405"/>
                </a:lnTo>
                <a:lnTo>
                  <a:pt x="153136" y="354368"/>
                </a:lnTo>
                <a:lnTo>
                  <a:pt x="121310" y="393953"/>
                </a:lnTo>
                <a:close/>
              </a:path>
              <a:path w="431800" h="532764">
                <a:moveTo>
                  <a:pt x="65608" y="463245"/>
                </a:moveTo>
                <a:lnTo>
                  <a:pt x="55702" y="455282"/>
                </a:lnTo>
                <a:lnTo>
                  <a:pt x="87541" y="415696"/>
                </a:lnTo>
                <a:lnTo>
                  <a:pt x="97434" y="423646"/>
                </a:lnTo>
                <a:lnTo>
                  <a:pt x="65608" y="463245"/>
                </a:lnTo>
                <a:close/>
              </a:path>
              <a:path w="431800" h="532764">
                <a:moveTo>
                  <a:pt x="9893" y="532523"/>
                </a:moveTo>
                <a:lnTo>
                  <a:pt x="0" y="524560"/>
                </a:lnTo>
                <a:lnTo>
                  <a:pt x="31826" y="484974"/>
                </a:lnTo>
                <a:lnTo>
                  <a:pt x="41732" y="492937"/>
                </a:lnTo>
                <a:lnTo>
                  <a:pt x="9893" y="5325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001000" y="3124200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76200"/>
                </a:moveTo>
                <a:lnTo>
                  <a:pt x="355600" y="0"/>
                </a:lnTo>
                <a:lnTo>
                  <a:pt x="422275" y="33337"/>
                </a:lnTo>
                <a:lnTo>
                  <a:pt x="374650" y="33337"/>
                </a:lnTo>
                <a:lnTo>
                  <a:pt x="374650" y="42862"/>
                </a:lnTo>
                <a:lnTo>
                  <a:pt x="422275" y="42862"/>
                </a:lnTo>
                <a:lnTo>
                  <a:pt x="355600" y="76200"/>
                </a:lnTo>
                <a:close/>
              </a:path>
              <a:path w="431800" h="76200">
                <a:moveTo>
                  <a:pt x="3556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355600" y="33337"/>
                </a:lnTo>
                <a:lnTo>
                  <a:pt x="355600" y="42862"/>
                </a:lnTo>
                <a:close/>
              </a:path>
              <a:path w="431800" h="76200">
                <a:moveTo>
                  <a:pt x="422275" y="42862"/>
                </a:moveTo>
                <a:lnTo>
                  <a:pt x="374650" y="42862"/>
                </a:lnTo>
                <a:lnTo>
                  <a:pt x="374650" y="33337"/>
                </a:lnTo>
                <a:lnTo>
                  <a:pt x="422275" y="33337"/>
                </a:lnTo>
                <a:lnTo>
                  <a:pt x="431800" y="38100"/>
                </a:lnTo>
                <a:lnTo>
                  <a:pt x="42227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191830" y="3065653"/>
            <a:ext cx="182880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20190" y="2379179"/>
            <a:ext cx="16573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12050" y="2062416"/>
            <a:ext cx="452755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15595" algn="l"/>
              </a:tabLst>
            </a:pPr>
            <a:r>
              <a:rPr dirty="0" sz="2750" spc="1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baseline="-25252" sz="4125" spc="7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baseline="-25252" sz="41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548437" y="3746703"/>
            <a:ext cx="219710" cy="273050"/>
          </a:xfrm>
          <a:custGeom>
            <a:avLst/>
            <a:gdLst/>
            <a:ahLst/>
            <a:cxnLst/>
            <a:rect l="l" t="t" r="r" b="b"/>
            <a:pathLst>
              <a:path w="219709" h="273050">
                <a:moveTo>
                  <a:pt x="51319" y="216317"/>
                </a:moveTo>
                <a:lnTo>
                  <a:pt x="43882" y="210368"/>
                </a:lnTo>
                <a:lnTo>
                  <a:pt x="212178" y="0"/>
                </a:lnTo>
                <a:lnTo>
                  <a:pt x="219621" y="5943"/>
                </a:lnTo>
                <a:lnTo>
                  <a:pt x="51319" y="216317"/>
                </a:lnTo>
                <a:close/>
              </a:path>
              <a:path w="219709" h="273050">
                <a:moveTo>
                  <a:pt x="0" y="272846"/>
                </a:moveTo>
                <a:lnTo>
                  <a:pt x="17856" y="189547"/>
                </a:lnTo>
                <a:lnTo>
                  <a:pt x="43882" y="210368"/>
                </a:lnTo>
                <a:lnTo>
                  <a:pt x="31978" y="225247"/>
                </a:lnTo>
                <a:lnTo>
                  <a:pt x="39420" y="231190"/>
                </a:lnTo>
                <a:lnTo>
                  <a:pt x="69910" y="231190"/>
                </a:lnTo>
                <a:lnTo>
                  <a:pt x="77355" y="237147"/>
                </a:lnTo>
                <a:lnTo>
                  <a:pt x="0" y="272846"/>
                </a:lnTo>
                <a:close/>
              </a:path>
              <a:path w="219709" h="273050">
                <a:moveTo>
                  <a:pt x="39420" y="231190"/>
                </a:moveTo>
                <a:lnTo>
                  <a:pt x="31978" y="225247"/>
                </a:lnTo>
                <a:lnTo>
                  <a:pt x="43882" y="210368"/>
                </a:lnTo>
                <a:lnTo>
                  <a:pt x="51319" y="216317"/>
                </a:lnTo>
                <a:lnTo>
                  <a:pt x="39420" y="231190"/>
                </a:lnTo>
                <a:close/>
              </a:path>
              <a:path w="219709" h="273050">
                <a:moveTo>
                  <a:pt x="69910" y="231190"/>
                </a:moveTo>
                <a:lnTo>
                  <a:pt x="39420" y="231190"/>
                </a:lnTo>
                <a:lnTo>
                  <a:pt x="51319" y="216317"/>
                </a:lnTo>
                <a:lnTo>
                  <a:pt x="69910" y="2311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88340" y="478155"/>
            <a:ext cx="3047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一般地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在三维空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间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587" y="1032840"/>
            <a:ext cx="42291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850" spc="15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50" spc="-66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50" spc="-3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9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7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50" spc="345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baseline="5952" sz="4200">
                <a:solidFill>
                  <a:srgbClr val="FFFF00"/>
                </a:solidFill>
                <a:latin typeface="新宋体"/>
                <a:cs typeface="新宋体"/>
              </a:rPr>
              <a:t>柱面</a:t>
            </a:r>
            <a:r>
              <a:rPr dirty="0" baseline="5952" sz="4200" spc="-7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endParaRPr baseline="5952" sz="4200">
              <a:latin typeface="新宋体"/>
              <a:cs typeface="新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1987" y="1504822"/>
            <a:ext cx="4292600" cy="47498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dirty="0" baseline="11904" sz="4200">
                <a:solidFill>
                  <a:srgbClr val="FFFFFF"/>
                </a:solidFill>
                <a:latin typeface="新宋体"/>
                <a:cs typeface="新宋体"/>
              </a:rPr>
              <a:t>母</a:t>
            </a:r>
            <a:r>
              <a:rPr dirty="0" baseline="11904" sz="4200" spc="-7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baseline="11904" sz="4200" spc="-60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平行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于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;</a:t>
            </a:r>
            <a:endParaRPr sz="2800">
              <a:latin typeface="新宋体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准线</a:t>
            </a:r>
            <a:r>
              <a:rPr dirty="0" sz="2800" spc="-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xoy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面上的曲线</a:t>
            </a:r>
            <a:r>
              <a:rPr dirty="0" sz="2800" spc="-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16975" sz="2700" i="1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endParaRPr baseline="-16975" sz="2700">
              <a:latin typeface="Times New Roman"/>
              <a:cs typeface="Times New Roman"/>
            </a:endParaRPr>
          </a:p>
          <a:p>
            <a:pPr marL="469900" marR="106680" indent="-432434">
              <a:lnSpc>
                <a:spcPct val="145300"/>
              </a:lnSpc>
              <a:spcBef>
                <a:spcPts val="135"/>
              </a:spcBef>
            </a:pPr>
            <a:r>
              <a:rPr dirty="0" sz="2850" spc="15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50" spc="-83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2850" spc="8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8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50" spc="180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baseline="2976" sz="4200">
                <a:solidFill>
                  <a:srgbClr val="FFFF00"/>
                </a:solidFill>
                <a:latin typeface="新宋体"/>
                <a:cs typeface="新宋体"/>
              </a:rPr>
              <a:t>柱面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, 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母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baseline="1984" sz="4200" spc="-60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平行于</a:t>
            </a:r>
            <a:r>
              <a:rPr dirty="0" sz="2800" spc="-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;</a:t>
            </a:r>
            <a:endParaRPr sz="2800">
              <a:latin typeface="新宋体"/>
              <a:cs typeface="新宋体"/>
            </a:endParaRPr>
          </a:p>
          <a:p>
            <a:pPr marL="469900">
              <a:lnSpc>
                <a:spcPct val="100000"/>
              </a:lnSpc>
              <a:spcBef>
                <a:spcPts val="1864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准线</a:t>
            </a:r>
            <a:r>
              <a:rPr dirty="0" sz="2800" spc="-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yoz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面上的曲线</a:t>
            </a:r>
            <a:r>
              <a:rPr dirty="0" sz="2800" spc="-3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16975" sz="2700" i="1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endParaRPr baseline="-16975" sz="2700">
              <a:latin typeface="Times New Roman"/>
              <a:cs typeface="Times New Roman"/>
            </a:endParaRPr>
          </a:p>
          <a:p>
            <a:pPr marL="469900" marR="30480" indent="-394335">
              <a:lnSpc>
                <a:spcPct val="127299"/>
              </a:lnSpc>
              <a:spcBef>
                <a:spcPts val="229"/>
              </a:spcBef>
            </a:pPr>
            <a:r>
              <a:rPr dirty="0" sz="2850" spc="15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50" spc="-65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850" spc="-30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2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50" spc="215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柱面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 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母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baseline="1984" sz="4200" spc="-607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平行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于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准线</a:t>
            </a:r>
            <a:r>
              <a:rPr dirty="0" sz="2800" spc="-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xoz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面上的曲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16975" sz="2700" i="1">
                <a:solidFill>
                  <a:srgbClr val="FFFFFF"/>
                </a:solidFill>
                <a:latin typeface="Times New Roman"/>
                <a:cs typeface="Times New Roman"/>
              </a:rPr>
              <a:t>3.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91200" y="4572000"/>
            <a:ext cx="1905000" cy="1158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167437" y="499586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167437" y="490696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167437" y="481806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67437" y="472916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67437" y="464026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71082" y="5048351"/>
            <a:ext cx="1189990" cy="224790"/>
          </a:xfrm>
          <a:custGeom>
            <a:avLst/>
            <a:gdLst/>
            <a:ahLst/>
            <a:cxnLst/>
            <a:rect l="l" t="t" r="r" b="b"/>
            <a:pathLst>
              <a:path w="1189990" h="224789">
                <a:moveTo>
                  <a:pt x="50012" y="21424"/>
                </a:moveTo>
                <a:lnTo>
                  <a:pt x="0" y="12496"/>
                </a:lnTo>
                <a:lnTo>
                  <a:pt x="2235" y="0"/>
                </a:lnTo>
                <a:lnTo>
                  <a:pt x="52247" y="8928"/>
                </a:lnTo>
                <a:lnTo>
                  <a:pt x="50012" y="21424"/>
                </a:lnTo>
                <a:close/>
              </a:path>
              <a:path w="1189990" h="224789">
                <a:moveTo>
                  <a:pt x="137528" y="37045"/>
                </a:moveTo>
                <a:lnTo>
                  <a:pt x="87515" y="28117"/>
                </a:lnTo>
                <a:lnTo>
                  <a:pt x="89750" y="15621"/>
                </a:lnTo>
                <a:lnTo>
                  <a:pt x="139763" y="24536"/>
                </a:lnTo>
                <a:lnTo>
                  <a:pt x="137528" y="37045"/>
                </a:lnTo>
                <a:close/>
              </a:path>
              <a:path w="1189990" h="224789">
                <a:moveTo>
                  <a:pt x="225044" y="52666"/>
                </a:moveTo>
                <a:lnTo>
                  <a:pt x="175031" y="43738"/>
                </a:lnTo>
                <a:lnTo>
                  <a:pt x="177266" y="31242"/>
                </a:lnTo>
                <a:lnTo>
                  <a:pt x="227279" y="40157"/>
                </a:lnTo>
                <a:lnTo>
                  <a:pt x="225044" y="52666"/>
                </a:lnTo>
                <a:close/>
              </a:path>
              <a:path w="1189990" h="224789">
                <a:moveTo>
                  <a:pt x="312559" y="68287"/>
                </a:moveTo>
                <a:lnTo>
                  <a:pt x="262547" y="59359"/>
                </a:lnTo>
                <a:lnTo>
                  <a:pt x="264782" y="46862"/>
                </a:lnTo>
                <a:lnTo>
                  <a:pt x="314794" y="55778"/>
                </a:lnTo>
                <a:lnTo>
                  <a:pt x="312559" y="68287"/>
                </a:lnTo>
                <a:close/>
              </a:path>
              <a:path w="1189990" h="224789">
                <a:moveTo>
                  <a:pt x="400075" y="83908"/>
                </a:moveTo>
                <a:lnTo>
                  <a:pt x="350075" y="74980"/>
                </a:lnTo>
                <a:lnTo>
                  <a:pt x="352298" y="62471"/>
                </a:lnTo>
                <a:lnTo>
                  <a:pt x="402310" y="71399"/>
                </a:lnTo>
                <a:lnTo>
                  <a:pt x="400075" y="83908"/>
                </a:lnTo>
                <a:close/>
              </a:path>
              <a:path w="1189990" h="224789">
                <a:moveTo>
                  <a:pt x="487591" y="99529"/>
                </a:moveTo>
                <a:lnTo>
                  <a:pt x="437591" y="90601"/>
                </a:lnTo>
                <a:lnTo>
                  <a:pt x="439813" y="78092"/>
                </a:lnTo>
                <a:lnTo>
                  <a:pt x="489826" y="87020"/>
                </a:lnTo>
                <a:lnTo>
                  <a:pt x="487591" y="99529"/>
                </a:lnTo>
                <a:close/>
              </a:path>
              <a:path w="1189990" h="224789">
                <a:moveTo>
                  <a:pt x="575119" y="115138"/>
                </a:moveTo>
                <a:lnTo>
                  <a:pt x="525106" y="106222"/>
                </a:lnTo>
                <a:lnTo>
                  <a:pt x="527329" y="93713"/>
                </a:lnTo>
                <a:lnTo>
                  <a:pt x="577341" y="102641"/>
                </a:lnTo>
                <a:lnTo>
                  <a:pt x="575119" y="115138"/>
                </a:lnTo>
                <a:close/>
              </a:path>
              <a:path w="1189990" h="224789">
                <a:moveTo>
                  <a:pt x="662635" y="130759"/>
                </a:moveTo>
                <a:lnTo>
                  <a:pt x="612622" y="121843"/>
                </a:lnTo>
                <a:lnTo>
                  <a:pt x="614857" y="109334"/>
                </a:lnTo>
                <a:lnTo>
                  <a:pt x="664857" y="118262"/>
                </a:lnTo>
                <a:lnTo>
                  <a:pt x="662635" y="130759"/>
                </a:lnTo>
                <a:close/>
              </a:path>
              <a:path w="1189990" h="224789">
                <a:moveTo>
                  <a:pt x="750150" y="146380"/>
                </a:moveTo>
                <a:lnTo>
                  <a:pt x="700138" y="137452"/>
                </a:lnTo>
                <a:lnTo>
                  <a:pt x="702373" y="124955"/>
                </a:lnTo>
                <a:lnTo>
                  <a:pt x="752373" y="133883"/>
                </a:lnTo>
                <a:lnTo>
                  <a:pt x="750150" y="146380"/>
                </a:lnTo>
                <a:close/>
              </a:path>
              <a:path w="1189990" h="224789">
                <a:moveTo>
                  <a:pt x="837666" y="162001"/>
                </a:moveTo>
                <a:lnTo>
                  <a:pt x="787654" y="153073"/>
                </a:lnTo>
                <a:lnTo>
                  <a:pt x="789889" y="140576"/>
                </a:lnTo>
                <a:lnTo>
                  <a:pt x="839901" y="149504"/>
                </a:lnTo>
                <a:lnTo>
                  <a:pt x="837666" y="162001"/>
                </a:lnTo>
                <a:close/>
              </a:path>
              <a:path w="1189990" h="224789">
                <a:moveTo>
                  <a:pt x="925182" y="177622"/>
                </a:moveTo>
                <a:lnTo>
                  <a:pt x="875169" y="168694"/>
                </a:lnTo>
                <a:lnTo>
                  <a:pt x="877404" y="156197"/>
                </a:lnTo>
                <a:lnTo>
                  <a:pt x="927417" y="165125"/>
                </a:lnTo>
                <a:lnTo>
                  <a:pt x="925182" y="177622"/>
                </a:lnTo>
                <a:close/>
              </a:path>
              <a:path w="1189990" h="224789">
                <a:moveTo>
                  <a:pt x="1012698" y="193243"/>
                </a:moveTo>
                <a:lnTo>
                  <a:pt x="962685" y="184315"/>
                </a:lnTo>
                <a:lnTo>
                  <a:pt x="964920" y="171818"/>
                </a:lnTo>
                <a:lnTo>
                  <a:pt x="1014933" y="180746"/>
                </a:lnTo>
                <a:lnTo>
                  <a:pt x="1012698" y="193243"/>
                </a:lnTo>
                <a:close/>
              </a:path>
              <a:path w="1189990" h="224789">
                <a:moveTo>
                  <a:pt x="1100213" y="208864"/>
                </a:moveTo>
                <a:lnTo>
                  <a:pt x="1050201" y="199936"/>
                </a:lnTo>
                <a:lnTo>
                  <a:pt x="1052436" y="187439"/>
                </a:lnTo>
                <a:lnTo>
                  <a:pt x="1102448" y="196354"/>
                </a:lnTo>
                <a:lnTo>
                  <a:pt x="1100213" y="208864"/>
                </a:lnTo>
                <a:close/>
              </a:path>
              <a:path w="1189990" h="224789">
                <a:moveTo>
                  <a:pt x="1187729" y="224485"/>
                </a:moveTo>
                <a:lnTo>
                  <a:pt x="1137729" y="215557"/>
                </a:lnTo>
                <a:lnTo>
                  <a:pt x="1139952" y="203060"/>
                </a:lnTo>
                <a:lnTo>
                  <a:pt x="1189964" y="211975"/>
                </a:lnTo>
                <a:lnTo>
                  <a:pt x="1187729" y="224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90117" y="5264277"/>
            <a:ext cx="509905" cy="133350"/>
          </a:xfrm>
          <a:custGeom>
            <a:avLst/>
            <a:gdLst/>
            <a:ahLst/>
            <a:cxnLst/>
            <a:rect l="l" t="t" r="r" b="b"/>
            <a:pathLst>
              <a:path w="509904" h="133350">
                <a:moveTo>
                  <a:pt x="433373" y="101828"/>
                </a:moveTo>
                <a:lnTo>
                  <a:pt x="0" y="12446"/>
                </a:lnTo>
                <a:lnTo>
                  <a:pt x="2565" y="0"/>
                </a:lnTo>
                <a:lnTo>
                  <a:pt x="435940" y="89383"/>
                </a:lnTo>
                <a:lnTo>
                  <a:pt x="433373" y="101828"/>
                </a:lnTo>
                <a:close/>
              </a:path>
              <a:path w="509904" h="133350">
                <a:moveTo>
                  <a:pt x="502525" y="105676"/>
                </a:moveTo>
                <a:lnTo>
                  <a:pt x="452031" y="105676"/>
                </a:lnTo>
                <a:lnTo>
                  <a:pt x="454596" y="93230"/>
                </a:lnTo>
                <a:lnTo>
                  <a:pt x="435940" y="89383"/>
                </a:lnTo>
                <a:lnTo>
                  <a:pt x="442353" y="58293"/>
                </a:lnTo>
                <a:lnTo>
                  <a:pt x="502525" y="105676"/>
                </a:lnTo>
                <a:close/>
              </a:path>
              <a:path w="509904" h="133350">
                <a:moveTo>
                  <a:pt x="452031" y="105676"/>
                </a:moveTo>
                <a:lnTo>
                  <a:pt x="433373" y="101828"/>
                </a:lnTo>
                <a:lnTo>
                  <a:pt x="435940" y="89383"/>
                </a:lnTo>
                <a:lnTo>
                  <a:pt x="454596" y="93230"/>
                </a:lnTo>
                <a:lnTo>
                  <a:pt x="452031" y="105676"/>
                </a:lnTo>
                <a:close/>
              </a:path>
              <a:path w="509904" h="133350">
                <a:moveTo>
                  <a:pt x="426961" y="132918"/>
                </a:moveTo>
                <a:lnTo>
                  <a:pt x="433373" y="101828"/>
                </a:lnTo>
                <a:lnTo>
                  <a:pt x="452031" y="105676"/>
                </a:lnTo>
                <a:lnTo>
                  <a:pt x="502525" y="105676"/>
                </a:lnTo>
                <a:lnTo>
                  <a:pt x="509282" y="110998"/>
                </a:lnTo>
                <a:lnTo>
                  <a:pt x="426961" y="1329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43371" y="5064468"/>
            <a:ext cx="236220" cy="345440"/>
          </a:xfrm>
          <a:custGeom>
            <a:avLst/>
            <a:gdLst/>
            <a:ahLst/>
            <a:cxnLst/>
            <a:rect l="l" t="t" r="r" b="b"/>
            <a:pathLst>
              <a:path w="236220" h="345439">
                <a:moveTo>
                  <a:pt x="207949" y="49301"/>
                </a:moveTo>
                <a:lnTo>
                  <a:pt x="197383" y="42252"/>
                </a:lnTo>
                <a:lnTo>
                  <a:pt x="225590" y="0"/>
                </a:lnTo>
                <a:lnTo>
                  <a:pt x="236143" y="7048"/>
                </a:lnTo>
                <a:lnTo>
                  <a:pt x="207949" y="49301"/>
                </a:lnTo>
                <a:close/>
              </a:path>
              <a:path w="236220" h="345439">
                <a:moveTo>
                  <a:pt x="158610" y="123253"/>
                </a:moveTo>
                <a:lnTo>
                  <a:pt x="148043" y="116205"/>
                </a:lnTo>
                <a:lnTo>
                  <a:pt x="176237" y="73939"/>
                </a:lnTo>
                <a:lnTo>
                  <a:pt x="186804" y="81000"/>
                </a:lnTo>
                <a:lnTo>
                  <a:pt x="158610" y="123253"/>
                </a:lnTo>
                <a:close/>
              </a:path>
              <a:path w="236220" h="345439">
                <a:moveTo>
                  <a:pt x="109258" y="197192"/>
                </a:moveTo>
                <a:lnTo>
                  <a:pt x="98691" y="190144"/>
                </a:lnTo>
                <a:lnTo>
                  <a:pt x="126898" y="147891"/>
                </a:lnTo>
                <a:lnTo>
                  <a:pt x="137452" y="154939"/>
                </a:lnTo>
                <a:lnTo>
                  <a:pt x="109258" y="197192"/>
                </a:lnTo>
                <a:close/>
              </a:path>
              <a:path w="236220" h="345439">
                <a:moveTo>
                  <a:pt x="59905" y="271145"/>
                </a:moveTo>
                <a:lnTo>
                  <a:pt x="49352" y="264096"/>
                </a:lnTo>
                <a:lnTo>
                  <a:pt x="77546" y="221843"/>
                </a:lnTo>
                <a:lnTo>
                  <a:pt x="88112" y="228892"/>
                </a:lnTo>
                <a:lnTo>
                  <a:pt x="59905" y="271145"/>
                </a:lnTo>
                <a:close/>
              </a:path>
              <a:path w="236220" h="345439">
                <a:moveTo>
                  <a:pt x="10566" y="345084"/>
                </a:moveTo>
                <a:lnTo>
                  <a:pt x="0" y="338035"/>
                </a:lnTo>
                <a:lnTo>
                  <a:pt x="28193" y="295783"/>
                </a:lnTo>
                <a:lnTo>
                  <a:pt x="38760" y="302831"/>
                </a:lnTo>
                <a:lnTo>
                  <a:pt x="10566" y="3450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08129" y="5443473"/>
            <a:ext cx="225425" cy="339725"/>
          </a:xfrm>
          <a:custGeom>
            <a:avLst/>
            <a:gdLst/>
            <a:ahLst/>
            <a:cxnLst/>
            <a:rect l="l" t="t" r="r" b="b"/>
            <a:pathLst>
              <a:path w="225425" h="339725">
                <a:moveTo>
                  <a:pt x="47068" y="279281"/>
                </a:moveTo>
                <a:lnTo>
                  <a:pt x="36439" y="272321"/>
                </a:lnTo>
                <a:lnTo>
                  <a:pt x="214807" y="0"/>
                </a:lnTo>
                <a:lnTo>
                  <a:pt x="225425" y="6959"/>
                </a:lnTo>
                <a:lnTo>
                  <a:pt x="47068" y="279281"/>
                </a:lnTo>
                <a:close/>
              </a:path>
              <a:path w="225425" h="339725">
                <a:moveTo>
                  <a:pt x="0" y="339547"/>
                </a:moveTo>
                <a:lnTo>
                  <a:pt x="9880" y="254927"/>
                </a:lnTo>
                <a:lnTo>
                  <a:pt x="36439" y="272321"/>
                </a:lnTo>
                <a:lnTo>
                  <a:pt x="25996" y="288264"/>
                </a:lnTo>
                <a:lnTo>
                  <a:pt x="36626" y="295224"/>
                </a:lnTo>
                <a:lnTo>
                  <a:pt x="71411" y="295224"/>
                </a:lnTo>
                <a:lnTo>
                  <a:pt x="73621" y="296672"/>
                </a:lnTo>
                <a:lnTo>
                  <a:pt x="0" y="339547"/>
                </a:lnTo>
                <a:close/>
              </a:path>
              <a:path w="225425" h="339725">
                <a:moveTo>
                  <a:pt x="36626" y="295224"/>
                </a:moveTo>
                <a:lnTo>
                  <a:pt x="25996" y="288264"/>
                </a:lnTo>
                <a:lnTo>
                  <a:pt x="36439" y="272321"/>
                </a:lnTo>
                <a:lnTo>
                  <a:pt x="47068" y="279281"/>
                </a:lnTo>
                <a:lnTo>
                  <a:pt x="36626" y="295224"/>
                </a:lnTo>
                <a:close/>
              </a:path>
              <a:path w="225425" h="339725">
                <a:moveTo>
                  <a:pt x="71411" y="295224"/>
                </a:moveTo>
                <a:lnTo>
                  <a:pt x="36626" y="295224"/>
                </a:lnTo>
                <a:lnTo>
                  <a:pt x="47068" y="279281"/>
                </a:lnTo>
                <a:lnTo>
                  <a:pt x="71411" y="2952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35687" y="4267200"/>
            <a:ext cx="76200" cy="360680"/>
          </a:xfrm>
          <a:custGeom>
            <a:avLst/>
            <a:gdLst/>
            <a:ahLst/>
            <a:cxnLst/>
            <a:rect l="l" t="t" r="r" b="b"/>
            <a:pathLst>
              <a:path w="76200" h="360679">
                <a:moveTo>
                  <a:pt x="31750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1750" y="57150"/>
                </a:lnTo>
                <a:lnTo>
                  <a:pt x="31750" y="76200"/>
                </a:lnTo>
                <a:close/>
              </a:path>
              <a:path w="76200" h="360679">
                <a:moveTo>
                  <a:pt x="44450" y="360362"/>
                </a:moveTo>
                <a:lnTo>
                  <a:pt x="31750" y="360362"/>
                </a:lnTo>
                <a:lnTo>
                  <a:pt x="31750" y="57150"/>
                </a:lnTo>
                <a:lnTo>
                  <a:pt x="44450" y="57150"/>
                </a:lnTo>
                <a:lnTo>
                  <a:pt x="44450" y="360362"/>
                </a:lnTo>
                <a:close/>
              </a:path>
              <a:path w="76200" h="360679">
                <a:moveTo>
                  <a:pt x="76200" y="76200"/>
                </a:moveTo>
                <a:lnTo>
                  <a:pt x="44450" y="76200"/>
                </a:lnTo>
                <a:lnTo>
                  <a:pt x="44450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900343" y="5443626"/>
            <a:ext cx="18288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58430" y="5296725"/>
            <a:ext cx="182880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95097" y="4084891"/>
            <a:ext cx="16319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7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08663" y="4521390"/>
            <a:ext cx="313055" cy="4502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2750" spc="-5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baseline="-17676" sz="3300" spc="-7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baseline="-17676" sz="3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365356" y="1810994"/>
            <a:ext cx="177165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-3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20230" y="1544828"/>
            <a:ext cx="182880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83910" y="352678"/>
            <a:ext cx="163195" cy="4502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83338" y="2126322"/>
            <a:ext cx="12509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895225" y="1898586"/>
            <a:ext cx="12065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0" i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484876" y="766572"/>
            <a:ext cx="1144524" cy="12176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43600" y="1633537"/>
            <a:ext cx="638175" cy="0"/>
          </a:xfrm>
          <a:custGeom>
            <a:avLst/>
            <a:gdLst/>
            <a:ahLst/>
            <a:cxnLst/>
            <a:rect l="l" t="t" r="r" b="b"/>
            <a:pathLst>
              <a:path w="638175" h="0">
                <a:moveTo>
                  <a:pt x="0" y="0"/>
                </a:moveTo>
                <a:lnTo>
                  <a:pt x="638175" y="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37250" y="15478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37250" y="14589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37250" y="13700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37250" y="12811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37250" y="11922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937250" y="11033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937250" y="10144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937250" y="925512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905169" y="533400"/>
            <a:ext cx="76200" cy="360680"/>
          </a:xfrm>
          <a:custGeom>
            <a:avLst/>
            <a:gdLst/>
            <a:ahLst/>
            <a:cxnLst/>
            <a:rect l="l" t="t" r="r" b="b"/>
            <a:pathLst>
              <a:path w="76200" h="360680">
                <a:moveTo>
                  <a:pt x="31742" y="76172"/>
                </a:moveTo>
                <a:lnTo>
                  <a:pt x="0" y="76034"/>
                </a:lnTo>
                <a:lnTo>
                  <a:pt x="38430" y="0"/>
                </a:lnTo>
                <a:lnTo>
                  <a:pt x="66683" y="57124"/>
                </a:lnTo>
                <a:lnTo>
                  <a:pt x="31826" y="57124"/>
                </a:lnTo>
                <a:lnTo>
                  <a:pt x="31742" y="76172"/>
                </a:lnTo>
                <a:close/>
              </a:path>
              <a:path w="76200" h="360680">
                <a:moveTo>
                  <a:pt x="44442" y="76227"/>
                </a:moveTo>
                <a:lnTo>
                  <a:pt x="31742" y="76172"/>
                </a:lnTo>
                <a:lnTo>
                  <a:pt x="31826" y="57124"/>
                </a:lnTo>
                <a:lnTo>
                  <a:pt x="44526" y="57175"/>
                </a:lnTo>
                <a:lnTo>
                  <a:pt x="44442" y="76227"/>
                </a:lnTo>
                <a:close/>
              </a:path>
              <a:path w="76200" h="360680">
                <a:moveTo>
                  <a:pt x="76200" y="76365"/>
                </a:moveTo>
                <a:lnTo>
                  <a:pt x="44442" y="76227"/>
                </a:lnTo>
                <a:lnTo>
                  <a:pt x="44526" y="57175"/>
                </a:lnTo>
                <a:lnTo>
                  <a:pt x="31826" y="57124"/>
                </a:lnTo>
                <a:lnTo>
                  <a:pt x="66683" y="57124"/>
                </a:lnTo>
                <a:lnTo>
                  <a:pt x="76200" y="76365"/>
                </a:lnTo>
                <a:close/>
              </a:path>
              <a:path w="76200" h="360680">
                <a:moveTo>
                  <a:pt x="43192" y="360387"/>
                </a:moveTo>
                <a:lnTo>
                  <a:pt x="30492" y="360337"/>
                </a:lnTo>
                <a:lnTo>
                  <a:pt x="31742" y="76172"/>
                </a:lnTo>
                <a:lnTo>
                  <a:pt x="44442" y="76227"/>
                </a:lnTo>
                <a:lnTo>
                  <a:pt x="43192" y="3603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604078" y="1629511"/>
            <a:ext cx="342900" cy="189230"/>
          </a:xfrm>
          <a:custGeom>
            <a:avLst/>
            <a:gdLst/>
            <a:ahLst/>
            <a:cxnLst/>
            <a:rect l="l" t="t" r="r" b="b"/>
            <a:pathLst>
              <a:path w="342900" h="189230">
                <a:moveTo>
                  <a:pt x="297573" y="34963"/>
                </a:moveTo>
                <a:lnTo>
                  <a:pt x="291642" y="23723"/>
                </a:lnTo>
                <a:lnTo>
                  <a:pt x="336550" y="0"/>
                </a:lnTo>
                <a:lnTo>
                  <a:pt x="342493" y="11226"/>
                </a:lnTo>
                <a:lnTo>
                  <a:pt x="297573" y="34963"/>
                </a:lnTo>
                <a:close/>
              </a:path>
              <a:path w="342900" h="189230">
                <a:moveTo>
                  <a:pt x="218960" y="76479"/>
                </a:moveTo>
                <a:lnTo>
                  <a:pt x="213029" y="65252"/>
                </a:lnTo>
                <a:lnTo>
                  <a:pt x="257949" y="41529"/>
                </a:lnTo>
                <a:lnTo>
                  <a:pt x="263880" y="52755"/>
                </a:lnTo>
                <a:lnTo>
                  <a:pt x="218960" y="76479"/>
                </a:lnTo>
                <a:close/>
              </a:path>
              <a:path w="342900" h="189230">
                <a:moveTo>
                  <a:pt x="140360" y="118008"/>
                </a:moveTo>
                <a:lnTo>
                  <a:pt x="134429" y="106781"/>
                </a:lnTo>
                <a:lnTo>
                  <a:pt x="179349" y="83058"/>
                </a:lnTo>
                <a:lnTo>
                  <a:pt x="185280" y="94284"/>
                </a:lnTo>
                <a:lnTo>
                  <a:pt x="140360" y="118008"/>
                </a:lnTo>
                <a:close/>
              </a:path>
              <a:path w="342900" h="189230">
                <a:moveTo>
                  <a:pt x="61760" y="159537"/>
                </a:moveTo>
                <a:lnTo>
                  <a:pt x="55829" y="148310"/>
                </a:lnTo>
                <a:lnTo>
                  <a:pt x="100736" y="124574"/>
                </a:lnTo>
                <a:lnTo>
                  <a:pt x="106667" y="135813"/>
                </a:lnTo>
                <a:lnTo>
                  <a:pt x="61760" y="159537"/>
                </a:lnTo>
                <a:close/>
              </a:path>
              <a:path w="342900" h="189230">
                <a:moveTo>
                  <a:pt x="5943" y="189026"/>
                </a:moveTo>
                <a:lnTo>
                  <a:pt x="0" y="177800"/>
                </a:lnTo>
                <a:lnTo>
                  <a:pt x="22136" y="166103"/>
                </a:lnTo>
                <a:lnTo>
                  <a:pt x="28066" y="177330"/>
                </a:lnTo>
                <a:lnTo>
                  <a:pt x="5943" y="1890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257800" y="1810499"/>
            <a:ext cx="327025" cy="179070"/>
          </a:xfrm>
          <a:custGeom>
            <a:avLst/>
            <a:gdLst/>
            <a:ahLst/>
            <a:cxnLst/>
            <a:rect l="l" t="t" r="r" b="b"/>
            <a:pathLst>
              <a:path w="327025" h="179069">
                <a:moveTo>
                  <a:pt x="70202" y="148326"/>
                </a:moveTo>
                <a:lnTo>
                  <a:pt x="64215" y="137121"/>
                </a:lnTo>
                <a:lnTo>
                  <a:pt x="320852" y="0"/>
                </a:lnTo>
                <a:lnTo>
                  <a:pt x="326847" y="11201"/>
                </a:lnTo>
                <a:lnTo>
                  <a:pt x="70202" y="148326"/>
                </a:lnTo>
                <a:close/>
              </a:path>
              <a:path w="327025" h="179069">
                <a:moveTo>
                  <a:pt x="0" y="178638"/>
                </a:moveTo>
                <a:lnTo>
                  <a:pt x="49250" y="109118"/>
                </a:lnTo>
                <a:lnTo>
                  <a:pt x="64215" y="137121"/>
                </a:lnTo>
                <a:lnTo>
                  <a:pt x="47409" y="146100"/>
                </a:lnTo>
                <a:lnTo>
                  <a:pt x="53403" y="157302"/>
                </a:lnTo>
                <a:lnTo>
                  <a:pt x="74999" y="157302"/>
                </a:lnTo>
                <a:lnTo>
                  <a:pt x="85166" y="176326"/>
                </a:lnTo>
                <a:lnTo>
                  <a:pt x="0" y="178638"/>
                </a:lnTo>
                <a:close/>
              </a:path>
              <a:path w="327025" h="179069">
                <a:moveTo>
                  <a:pt x="53403" y="157302"/>
                </a:moveTo>
                <a:lnTo>
                  <a:pt x="47409" y="146100"/>
                </a:lnTo>
                <a:lnTo>
                  <a:pt x="64215" y="137121"/>
                </a:lnTo>
                <a:lnTo>
                  <a:pt x="70202" y="148326"/>
                </a:lnTo>
                <a:lnTo>
                  <a:pt x="53403" y="157302"/>
                </a:lnTo>
                <a:close/>
              </a:path>
              <a:path w="327025" h="179069">
                <a:moveTo>
                  <a:pt x="74999" y="157302"/>
                </a:moveTo>
                <a:lnTo>
                  <a:pt x="53403" y="157302"/>
                </a:lnTo>
                <a:lnTo>
                  <a:pt x="70202" y="148326"/>
                </a:lnTo>
                <a:lnTo>
                  <a:pt x="74999" y="1573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588125" y="1595437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76200"/>
                </a:moveTo>
                <a:lnTo>
                  <a:pt x="355600" y="0"/>
                </a:lnTo>
                <a:lnTo>
                  <a:pt x="419100" y="31750"/>
                </a:lnTo>
                <a:lnTo>
                  <a:pt x="374650" y="31750"/>
                </a:lnTo>
                <a:lnTo>
                  <a:pt x="374650" y="44450"/>
                </a:lnTo>
                <a:lnTo>
                  <a:pt x="419100" y="44450"/>
                </a:lnTo>
                <a:lnTo>
                  <a:pt x="355600" y="76200"/>
                </a:lnTo>
                <a:close/>
              </a:path>
              <a:path w="431800" h="76200">
                <a:moveTo>
                  <a:pt x="35560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355600" y="31750"/>
                </a:lnTo>
                <a:lnTo>
                  <a:pt x="355600" y="44450"/>
                </a:lnTo>
                <a:close/>
              </a:path>
              <a:path w="431800" h="76200">
                <a:moveTo>
                  <a:pt x="419100" y="44450"/>
                </a:moveTo>
                <a:lnTo>
                  <a:pt x="374650" y="44450"/>
                </a:lnTo>
                <a:lnTo>
                  <a:pt x="374650" y="31750"/>
                </a:lnTo>
                <a:lnTo>
                  <a:pt x="419100" y="31750"/>
                </a:lnTo>
                <a:lnTo>
                  <a:pt x="431800" y="38100"/>
                </a:lnTo>
                <a:lnTo>
                  <a:pt x="419100" y="444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960" y="481965"/>
            <a:ext cx="24739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四、二次曲</a:t>
            </a:r>
            <a:r>
              <a:rPr dirty="0" spc="-10"/>
              <a:t>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015" y="973971"/>
            <a:ext cx="7990840" cy="5142865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406400">
              <a:lnSpc>
                <a:spcPct val="100000"/>
              </a:lnSpc>
              <a:spcBef>
                <a:spcPts val="103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三元二次方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  <a:p>
            <a:pPr algn="ctr" marR="349885">
              <a:lnSpc>
                <a:spcPct val="100000"/>
              </a:lnSpc>
              <a:spcBef>
                <a:spcPts val="994"/>
              </a:spcBef>
            </a:pP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Ax</a:t>
            </a:r>
            <a:r>
              <a:rPr dirty="0" baseline="37037" sz="2925" spc="127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By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Cz</a:t>
            </a:r>
            <a:r>
              <a:rPr dirty="0" sz="2850" spc="-5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Dxy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Eyx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Fzx</a:t>
            </a:r>
            <a:endParaRPr sz="2850">
              <a:latin typeface="Times New Roman"/>
              <a:cs typeface="Times New Roman"/>
            </a:endParaRPr>
          </a:p>
          <a:p>
            <a:pPr marL="4126229" indent="-264795">
              <a:lnSpc>
                <a:spcPct val="100000"/>
              </a:lnSpc>
              <a:spcBef>
                <a:spcPts val="780"/>
              </a:spcBef>
              <a:buFont typeface="Symbol"/>
              <a:buChar char=""/>
              <a:tabLst>
                <a:tab pos="412686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Gx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Hy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Iz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J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835150">
              <a:lnSpc>
                <a:spcPct val="100000"/>
              </a:lnSpc>
              <a:spcBef>
                <a:spcPts val="625"/>
              </a:spcBef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二次项系数不全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为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0 )</a:t>
            </a:r>
            <a:endParaRPr sz="2800">
              <a:latin typeface="Times New Roman"/>
              <a:cs typeface="Times New Roman"/>
            </a:endParaRPr>
          </a:p>
          <a:p>
            <a:pPr marL="1114425" marR="1816735" indent="-1089025">
              <a:lnSpc>
                <a:spcPct val="134600"/>
              </a:lnSpc>
              <a:spcBef>
                <a:spcPts val="165"/>
              </a:spcBef>
              <a:tabLst>
                <a:tab pos="393319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的图形通常为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二次曲面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其基本类型有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椭球面、抛物面、双曲面、锥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  <a:p>
            <a:pPr marL="25400" marR="17780" indent="381000">
              <a:lnSpc>
                <a:spcPts val="4800"/>
              </a:lnSpc>
              <a:spcBef>
                <a:spcPts val="254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适当选取直角坐标系可得它们的标准方程</a:t>
            </a:r>
            <a:r>
              <a:rPr dirty="0" sz="2800" spc="2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下面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仅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就几种常见标准型的特点进行介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绍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41325">
              <a:lnSpc>
                <a:spcPct val="100000"/>
              </a:lnSpc>
              <a:spcBef>
                <a:spcPts val="97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研究二次曲面特性的基本方法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 </a:t>
            </a: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截痕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法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490" y="454659"/>
            <a:ext cx="10071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定理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1.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539" y="456564"/>
            <a:ext cx="31362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sz="2800" spc="-7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为非零向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量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128905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76200"/>
                </a:moveTo>
                <a:lnTo>
                  <a:pt x="838200" y="0"/>
                </a:lnTo>
                <a:lnTo>
                  <a:pt x="895350" y="28575"/>
                </a:lnTo>
                <a:lnTo>
                  <a:pt x="857250" y="28575"/>
                </a:lnTo>
                <a:lnTo>
                  <a:pt x="857250" y="47625"/>
                </a:lnTo>
                <a:lnTo>
                  <a:pt x="895350" y="47625"/>
                </a:lnTo>
                <a:lnTo>
                  <a:pt x="838200" y="76200"/>
                </a:lnTo>
                <a:close/>
              </a:path>
              <a:path w="914400" h="76200">
                <a:moveTo>
                  <a:pt x="83820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838200" y="28575"/>
                </a:lnTo>
                <a:lnTo>
                  <a:pt x="838200" y="47625"/>
                </a:lnTo>
                <a:close/>
              </a:path>
              <a:path w="914400" h="76200">
                <a:moveTo>
                  <a:pt x="895350" y="47625"/>
                </a:moveTo>
                <a:lnTo>
                  <a:pt x="857250" y="47625"/>
                </a:lnTo>
                <a:lnTo>
                  <a:pt x="857250" y="28575"/>
                </a:lnTo>
                <a:lnTo>
                  <a:pt x="895350" y="28575"/>
                </a:lnTo>
                <a:lnTo>
                  <a:pt x="914400" y="38100"/>
                </a:lnTo>
                <a:lnTo>
                  <a:pt x="8953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1800" y="13970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91440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914400" h="76200">
                <a:moveTo>
                  <a:pt x="91440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914400" y="28575"/>
                </a:lnTo>
                <a:lnTo>
                  <a:pt x="9144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412740" y="1058862"/>
            <a:ext cx="23241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为唯一实数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490" y="1828164"/>
            <a:ext cx="8369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548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证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: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7650" y="2082800"/>
            <a:ext cx="539750" cy="76200"/>
          </a:xfrm>
          <a:custGeom>
            <a:avLst/>
            <a:gdLst/>
            <a:ahLst/>
            <a:cxnLst/>
            <a:rect l="l" t="t" r="r" b="b"/>
            <a:pathLst>
              <a:path w="539750" h="76200">
                <a:moveTo>
                  <a:pt x="463550" y="76200"/>
                </a:moveTo>
                <a:lnTo>
                  <a:pt x="463550" y="0"/>
                </a:lnTo>
                <a:lnTo>
                  <a:pt x="520700" y="28575"/>
                </a:lnTo>
                <a:lnTo>
                  <a:pt x="482600" y="28575"/>
                </a:lnTo>
                <a:lnTo>
                  <a:pt x="482600" y="47625"/>
                </a:lnTo>
                <a:lnTo>
                  <a:pt x="520700" y="47625"/>
                </a:lnTo>
                <a:lnTo>
                  <a:pt x="463550" y="76200"/>
                </a:lnTo>
                <a:close/>
              </a:path>
              <a:path w="539750" h="76200">
                <a:moveTo>
                  <a:pt x="463550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463550" y="28575"/>
                </a:lnTo>
                <a:lnTo>
                  <a:pt x="463550" y="47625"/>
                </a:lnTo>
                <a:close/>
              </a:path>
              <a:path w="539750" h="76200">
                <a:moveTo>
                  <a:pt x="520700" y="47625"/>
                </a:moveTo>
                <a:lnTo>
                  <a:pt x="482600" y="47625"/>
                </a:lnTo>
                <a:lnTo>
                  <a:pt x="482600" y="28575"/>
                </a:lnTo>
                <a:lnTo>
                  <a:pt x="520700" y="28575"/>
                </a:lnTo>
                <a:lnTo>
                  <a:pt x="539750" y="38100"/>
                </a:lnTo>
                <a:lnTo>
                  <a:pt x="52070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27370" y="1731327"/>
            <a:ext cx="480059" cy="626745"/>
          </a:xfrm>
          <a:custGeom>
            <a:avLst/>
            <a:gdLst/>
            <a:ahLst/>
            <a:cxnLst/>
            <a:rect l="l" t="t" r="r" b="b"/>
            <a:pathLst>
              <a:path w="480060" h="626744">
                <a:moveTo>
                  <a:pt x="22859" y="626745"/>
                </a:moveTo>
                <a:lnTo>
                  <a:pt x="0" y="609600"/>
                </a:lnTo>
                <a:lnTo>
                  <a:pt x="457200" y="0"/>
                </a:lnTo>
                <a:lnTo>
                  <a:pt x="480059" y="17145"/>
                </a:lnTo>
                <a:lnTo>
                  <a:pt x="22859" y="626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57412" y="5510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06991" y="5510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62200" y="53657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907539" y="1144905"/>
            <a:ext cx="7366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>
                <a:solidFill>
                  <a:srgbClr val="FFFFFF"/>
                </a:solidFill>
                <a:latin typeface="MS UI Gothic"/>
                <a:cs typeface="MS UI Gothic"/>
              </a:rPr>
              <a:t>∥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05000" y="11684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38400" y="11684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60266" y="1077458"/>
            <a:ext cx="1036319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1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8600" y="10922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6800" y="10922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26920" y="1878012"/>
            <a:ext cx="328802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26084" algn="l"/>
                <a:tab pos="1721485" algn="l"/>
              </a:tabLst>
            </a:pPr>
            <a:r>
              <a:rPr dirty="0" baseline="7936" sz="4200" spc="-7">
                <a:solidFill>
                  <a:srgbClr val="FFFFFF"/>
                </a:solidFill>
                <a:latin typeface="Times New Roman"/>
                <a:cs typeface="Times New Roman"/>
              </a:rPr>
              <a:t>”.	</a:t>
            </a:r>
            <a:r>
              <a:rPr dirty="0" baseline="4960" sz="4200" spc="-7">
                <a:solidFill>
                  <a:srgbClr val="FFFFFF"/>
                </a:solidFill>
                <a:latin typeface="新宋体"/>
                <a:cs typeface="新宋体"/>
              </a:rPr>
              <a:t>设</a:t>
            </a:r>
            <a:r>
              <a:rPr dirty="0" baseline="4960" sz="4200" spc="-104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4960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4960" sz="4200" spc="-7">
                <a:solidFill>
                  <a:srgbClr val="FFFFFF"/>
                </a:solidFill>
                <a:latin typeface="MS UI Gothic"/>
                <a:cs typeface="MS UI Gothic"/>
              </a:rPr>
              <a:t>∥</a:t>
            </a:r>
            <a:r>
              <a:rPr dirty="0" baseline="4960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取</a:t>
            </a:r>
            <a:r>
              <a:rPr dirty="0" sz="2800" spc="-76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＝±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18684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29000" y="18684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29199" y="1700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68390" y="1700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82056" y="173174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43537" y="17018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972137" y="2004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1328" y="2004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37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103149" y="1946541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96000" y="20193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555740" y="1840864"/>
            <a:ext cx="19805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同向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时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705600" y="1866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62800" y="18669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07340" y="2515235"/>
            <a:ext cx="6781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5565" algn="l"/>
                <a:tab pos="3745865" algn="l"/>
                <a:tab pos="641286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取正号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反向时取负号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2976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baseline="-2976" sz="4200" spc="-104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2976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2976" sz="42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76" sz="4200" spc="-7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baseline="-2976" sz="4200" spc="-104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2976" sz="4200" spc="-7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-2976" sz="4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76" sz="4200" spc="-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2976" sz="42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976" sz="4200">
                <a:solidFill>
                  <a:srgbClr val="FFFFFF"/>
                </a:solidFill>
                <a:latin typeface="新宋体"/>
                <a:cs typeface="新宋体"/>
              </a:rPr>
              <a:t>同向</a:t>
            </a:r>
            <a:r>
              <a:rPr dirty="0" baseline="-2976" sz="4200" spc="-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-2976" sz="42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且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95800" y="25400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86400" y="2592387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953000" y="48260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91200" y="484346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772400" y="4862512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305800" y="48260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47252" y="34907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589974" y="34907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92350" y="345122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29902" y="351483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400983" y="351483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477183" y="351483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851440" y="351483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73462" y="3467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260532" y="3700792"/>
            <a:ext cx="661670" cy="0"/>
          </a:xfrm>
          <a:custGeom>
            <a:avLst/>
            <a:gdLst/>
            <a:ahLst/>
            <a:cxnLst/>
            <a:rect l="l" t="t" r="r" b="b"/>
            <a:pathLst>
              <a:path w="661670" h="0">
                <a:moveTo>
                  <a:pt x="0" y="0"/>
                </a:moveTo>
                <a:lnTo>
                  <a:pt x="661136" y="0"/>
                </a:lnTo>
              </a:path>
            </a:pathLst>
          </a:custGeom>
          <a:ln w="626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1999626" y="3412721"/>
            <a:ext cx="2183765" cy="4864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32155" algn="l"/>
                <a:tab pos="1574165" algn="l"/>
                <a:tab pos="1969770" algn="l"/>
              </a:tabLst>
            </a:pPr>
            <a:r>
              <a:rPr dirty="0" baseline="3703" sz="4500" spc="-637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3898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898" sz="4275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7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2923" sz="4275">
              <a:latin typeface="Symbol"/>
              <a:cs typeface="Symbo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371975" y="3224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29162" y="3224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444606" y="3140430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57700" y="31496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964785" y="3528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39575" y="3528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56187" y="34671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372012" y="3833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46802" y="3833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456290" y="3750030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452937" y="37973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775375" y="3528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35103" y="35288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5049062" y="3445230"/>
            <a:ext cx="1007744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6084" algn="l"/>
                <a:tab pos="812165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37237" y="345122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762000" y="416560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600200" y="4184650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06196" y="5510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80605" y="5510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201206" y="4039127"/>
            <a:ext cx="8365490" cy="185483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29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故</a:t>
            </a:r>
            <a:r>
              <a:rPr dirty="0" sz="2850" spc="-76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204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204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45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50">
              <a:latin typeface="Times New Roman"/>
              <a:cs typeface="Times New Roman"/>
            </a:endParaRPr>
          </a:p>
          <a:p>
            <a:pPr marL="499745">
              <a:lnSpc>
                <a:spcPct val="100000"/>
              </a:lnSpc>
              <a:spcBef>
                <a:spcPts val="1200"/>
              </a:spcBef>
            </a:pP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再证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数</a:t>
            </a:r>
            <a:r>
              <a:rPr dirty="0" baseline="1984" sz="4200" spc="-105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84" sz="4200" spc="-7">
                <a:solidFill>
                  <a:srgbClr val="FFFF00"/>
                </a:solidFill>
                <a:latin typeface="Symbol"/>
                <a:cs typeface="Symbol"/>
              </a:rPr>
              <a:t></a:t>
            </a:r>
            <a:r>
              <a:rPr dirty="0" baseline="1984" sz="4200" spc="-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的唯一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性</a:t>
            </a:r>
            <a:r>
              <a:rPr dirty="0" baseline="1984" sz="4200" spc="-104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1984" sz="4200" spc="-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dirty="0" baseline="1984" sz="4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设又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有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12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120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900" spc="-120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2800" spc="-12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968" sz="4200" spc="-7">
                <a:solidFill>
                  <a:srgbClr val="FFFFFF"/>
                </a:solidFill>
                <a:latin typeface="新宋体"/>
                <a:cs typeface="新宋体"/>
              </a:rPr>
              <a:t>则</a:t>
            </a:r>
            <a:r>
              <a:rPr dirty="0" baseline="3968" sz="4200" spc="-92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-14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000" spc="-14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4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445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2850" spc="-44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884555" algn="l"/>
              </a:tabLst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而</a:t>
            </a:r>
            <a:r>
              <a:rPr dirty="0" sz="2850" spc="-45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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故</a:t>
            </a:r>
            <a:r>
              <a:rPr dirty="0" sz="2850" spc="-6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000" spc="-130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sz="2850" spc="-13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75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sz="3000" spc="-4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50" spc="-4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-67">
                <a:solidFill>
                  <a:srgbClr val="FFFFFF"/>
                </a:solidFill>
                <a:latin typeface="宋体"/>
                <a:cs typeface="宋体"/>
              </a:rPr>
              <a:t>即</a:t>
            </a:r>
            <a:r>
              <a:rPr dirty="0" baseline="-1851" sz="4500" spc="-89" i="1">
                <a:solidFill>
                  <a:srgbClr val="FFFFFF"/>
                </a:solidFill>
                <a:latin typeface="Symbol"/>
                <a:cs typeface="Symbol"/>
              </a:rPr>
              <a:t></a:t>
            </a:r>
            <a:r>
              <a:rPr dirty="0" baseline="-1949" sz="4275" spc="-89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949" sz="4275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851" sz="4500" spc="-367" i="1">
                <a:solidFill>
                  <a:srgbClr val="FFFFFF"/>
                </a:solidFill>
                <a:latin typeface="Symbol"/>
                <a:cs typeface="Symbol"/>
              </a:rPr>
              <a:t></a:t>
            </a:r>
            <a:r>
              <a:rPr dirty="0" baseline="-1949" sz="4275" spc="-367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baseline="-1949" sz="4275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15962" y="5470525"/>
            <a:ext cx="22860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37503" y="1552955"/>
            <a:ext cx="2810255" cy="1495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05076" y="2433688"/>
            <a:ext cx="594995" cy="121920"/>
          </a:xfrm>
          <a:custGeom>
            <a:avLst/>
            <a:gdLst/>
            <a:ahLst/>
            <a:cxnLst/>
            <a:rect l="l" t="t" r="r" b="b"/>
            <a:pathLst>
              <a:path w="594995" h="121919">
                <a:moveTo>
                  <a:pt x="518407" y="88430"/>
                </a:moveTo>
                <a:lnTo>
                  <a:pt x="0" y="9423"/>
                </a:lnTo>
                <a:lnTo>
                  <a:pt x="1447" y="0"/>
                </a:lnTo>
                <a:lnTo>
                  <a:pt x="519843" y="79007"/>
                </a:lnTo>
                <a:lnTo>
                  <a:pt x="518407" y="88430"/>
                </a:lnTo>
                <a:close/>
              </a:path>
              <a:path w="594995" h="121919">
                <a:moveTo>
                  <a:pt x="588928" y="91300"/>
                </a:moveTo>
                <a:lnTo>
                  <a:pt x="537235" y="91300"/>
                </a:lnTo>
                <a:lnTo>
                  <a:pt x="538670" y="81876"/>
                </a:lnTo>
                <a:lnTo>
                  <a:pt x="519843" y="79007"/>
                </a:lnTo>
                <a:lnTo>
                  <a:pt x="524865" y="46050"/>
                </a:lnTo>
                <a:lnTo>
                  <a:pt x="588928" y="91300"/>
                </a:lnTo>
                <a:close/>
              </a:path>
              <a:path w="594995" h="121919">
                <a:moveTo>
                  <a:pt x="537235" y="91300"/>
                </a:moveTo>
                <a:lnTo>
                  <a:pt x="518407" y="88430"/>
                </a:lnTo>
                <a:lnTo>
                  <a:pt x="519843" y="79007"/>
                </a:lnTo>
                <a:lnTo>
                  <a:pt x="538670" y="81876"/>
                </a:lnTo>
                <a:lnTo>
                  <a:pt x="537235" y="91300"/>
                </a:lnTo>
                <a:close/>
              </a:path>
              <a:path w="594995" h="121919">
                <a:moveTo>
                  <a:pt x="513384" y="121386"/>
                </a:moveTo>
                <a:lnTo>
                  <a:pt x="518407" y="88430"/>
                </a:lnTo>
                <a:lnTo>
                  <a:pt x="537235" y="91300"/>
                </a:lnTo>
                <a:lnTo>
                  <a:pt x="588928" y="91300"/>
                </a:lnTo>
                <a:lnTo>
                  <a:pt x="594448" y="95199"/>
                </a:lnTo>
                <a:lnTo>
                  <a:pt x="513384" y="1213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67400" y="2586215"/>
            <a:ext cx="535305" cy="172720"/>
          </a:xfrm>
          <a:custGeom>
            <a:avLst/>
            <a:gdLst/>
            <a:ahLst/>
            <a:cxnLst/>
            <a:rect l="l" t="t" r="r" b="b"/>
            <a:pathLst>
              <a:path w="535304" h="172719">
                <a:moveTo>
                  <a:pt x="74574" y="140627"/>
                </a:moveTo>
                <a:lnTo>
                  <a:pt x="71958" y="131470"/>
                </a:lnTo>
                <a:lnTo>
                  <a:pt x="532091" y="0"/>
                </a:lnTo>
                <a:lnTo>
                  <a:pt x="534708" y="9169"/>
                </a:lnTo>
                <a:lnTo>
                  <a:pt x="74574" y="140627"/>
                </a:lnTo>
                <a:close/>
              </a:path>
              <a:path w="535304" h="172719">
                <a:moveTo>
                  <a:pt x="83731" y="172681"/>
                </a:moveTo>
                <a:lnTo>
                  <a:pt x="0" y="156984"/>
                </a:lnTo>
                <a:lnTo>
                  <a:pt x="62801" y="99415"/>
                </a:lnTo>
                <a:lnTo>
                  <a:pt x="71958" y="131470"/>
                </a:lnTo>
                <a:lnTo>
                  <a:pt x="53644" y="136702"/>
                </a:lnTo>
                <a:lnTo>
                  <a:pt x="56261" y="145859"/>
                </a:lnTo>
                <a:lnTo>
                  <a:pt x="76068" y="145859"/>
                </a:lnTo>
                <a:lnTo>
                  <a:pt x="83731" y="172681"/>
                </a:lnTo>
                <a:close/>
              </a:path>
              <a:path w="535304" h="172719">
                <a:moveTo>
                  <a:pt x="56261" y="145859"/>
                </a:moveTo>
                <a:lnTo>
                  <a:pt x="53644" y="136702"/>
                </a:lnTo>
                <a:lnTo>
                  <a:pt x="71958" y="131470"/>
                </a:lnTo>
                <a:lnTo>
                  <a:pt x="74574" y="140627"/>
                </a:lnTo>
                <a:lnTo>
                  <a:pt x="56261" y="145859"/>
                </a:lnTo>
                <a:close/>
              </a:path>
              <a:path w="535304" h="172719">
                <a:moveTo>
                  <a:pt x="76068" y="145859"/>
                </a:moveTo>
                <a:lnTo>
                  <a:pt x="56261" y="145859"/>
                </a:lnTo>
                <a:lnTo>
                  <a:pt x="74574" y="140627"/>
                </a:lnTo>
                <a:lnTo>
                  <a:pt x="76068" y="1458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94562" y="1219200"/>
            <a:ext cx="76200" cy="533400"/>
          </a:xfrm>
          <a:custGeom>
            <a:avLst/>
            <a:gdLst/>
            <a:ahLst/>
            <a:cxnLst/>
            <a:rect l="l" t="t" r="r" b="b"/>
            <a:pathLst>
              <a:path w="76200" h="533400">
                <a:moveTo>
                  <a:pt x="33337" y="76200"/>
                </a:moveTo>
                <a:lnTo>
                  <a:pt x="0" y="76200"/>
                </a:lnTo>
                <a:lnTo>
                  <a:pt x="38100" y="0"/>
                </a:lnTo>
                <a:lnTo>
                  <a:pt x="66675" y="57150"/>
                </a:lnTo>
                <a:lnTo>
                  <a:pt x="33337" y="57150"/>
                </a:lnTo>
                <a:lnTo>
                  <a:pt x="33337" y="76200"/>
                </a:lnTo>
                <a:close/>
              </a:path>
              <a:path w="76200" h="533400">
                <a:moveTo>
                  <a:pt x="42862" y="533400"/>
                </a:moveTo>
                <a:lnTo>
                  <a:pt x="33337" y="533400"/>
                </a:lnTo>
                <a:lnTo>
                  <a:pt x="33337" y="57150"/>
                </a:lnTo>
                <a:lnTo>
                  <a:pt x="42862" y="57150"/>
                </a:lnTo>
                <a:lnTo>
                  <a:pt x="42862" y="533400"/>
                </a:lnTo>
                <a:close/>
              </a:path>
              <a:path w="76200" h="533400">
                <a:moveTo>
                  <a:pt x="76200" y="76200"/>
                </a:moveTo>
                <a:lnTo>
                  <a:pt x="42862" y="76200"/>
                </a:lnTo>
                <a:lnTo>
                  <a:pt x="42862" y="57150"/>
                </a:lnTo>
                <a:lnTo>
                  <a:pt x="66675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10920" y="1044663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51735" y="241593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5406" y="264440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0739" y="476884"/>
            <a:ext cx="14528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1</a:t>
            </a:r>
            <a:r>
              <a:rPr dirty="0" sz="2800">
                <a:latin typeface="Times New Roman"/>
                <a:cs typeface="Times New Roman"/>
              </a:rPr>
              <a:t>.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/>
              <a:t>椭球</a:t>
            </a:r>
            <a:r>
              <a:rPr dirty="0" sz="2800" spc="-20"/>
              <a:t>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9235" y="1608747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 h="0">
                <a:moveTo>
                  <a:pt x="0" y="0"/>
                </a:moveTo>
                <a:lnTo>
                  <a:pt x="38531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6058" y="160874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37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09938" y="1608747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0">
                <a:moveTo>
                  <a:pt x="0" y="0"/>
                </a:moveTo>
                <a:lnTo>
                  <a:pt x="36785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677795" y="1323098"/>
            <a:ext cx="38150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1710"/>
              </a:lnSpc>
              <a:spcBef>
                <a:spcPts val="125"/>
              </a:spcBef>
              <a:tabLst>
                <a:tab pos="79883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34113" sz="4275" spc="-6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88319" sz="29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marL="1047115">
              <a:lnSpc>
                <a:spcPts val="1710"/>
              </a:lnSpc>
              <a:tabLst>
                <a:tab pos="1544955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为正</a:t>
            </a:r>
            <a:r>
              <a:rPr dirty="0" sz="2850" spc="185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0172" y="835426"/>
            <a:ext cx="1952625" cy="109664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890"/>
              </a:spcBef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71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95"/>
              </a:spcBef>
              <a:tabLst>
                <a:tab pos="828040" algn="l"/>
                <a:tab pos="1586230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950" spc="10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8775" y="2855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3725" y="2855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75356" y="2855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133331" y="2855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27893" y="2855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51337" y="2855074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64540" y="2086059"/>
            <a:ext cx="4144645" cy="18065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427355" indent="-415290">
              <a:lnSpc>
                <a:spcPct val="100000"/>
              </a:lnSpc>
              <a:spcBef>
                <a:spcPts val="1100"/>
              </a:spcBef>
              <a:buSzPct val="96428"/>
              <a:buFont typeface="Times New Roman"/>
              <a:buAutoNum type="arabicParenBoth"/>
              <a:tabLst>
                <a:tab pos="42799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范围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：</a:t>
            </a:r>
            <a:endParaRPr sz="2800">
              <a:latin typeface="新宋体"/>
              <a:cs typeface="新宋体"/>
            </a:endParaRPr>
          </a:p>
          <a:p>
            <a:pPr marL="911225">
              <a:lnSpc>
                <a:spcPct val="100000"/>
              </a:lnSpc>
              <a:spcBef>
                <a:spcPts val="1060"/>
              </a:spcBef>
              <a:tabLst>
                <a:tab pos="2174875" algn="l"/>
                <a:tab pos="3409950" algn="l"/>
              </a:tabLst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2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</a:t>
            </a:r>
            <a:r>
              <a:rPr dirty="0" sz="285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25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50" spc="-25">
                <a:solidFill>
                  <a:srgbClr val="FFFF00"/>
                </a:solidFill>
                <a:latin typeface="Times New Roman"/>
                <a:cs typeface="Times New Roman"/>
              </a:rPr>
              <a:t>,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3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</a:t>
            </a:r>
            <a:r>
              <a:rPr dirty="0" sz="2850" spc="-1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00"/>
                </a:solidFill>
                <a:latin typeface="Times New Roman"/>
                <a:cs typeface="Times New Roman"/>
              </a:rPr>
              <a:t>b</a:t>
            </a:r>
            <a:r>
              <a:rPr dirty="0" sz="2850" spc="-50">
                <a:solidFill>
                  <a:srgbClr val="FFFF00"/>
                </a:solidFill>
                <a:latin typeface="Times New Roman"/>
                <a:cs typeface="Times New Roman"/>
              </a:rPr>
              <a:t>,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</a:t>
            </a:r>
            <a:r>
              <a:rPr dirty="0" sz="2850" spc="1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  <a:p>
            <a:pPr marL="427355" indent="-415290">
              <a:lnSpc>
                <a:spcPct val="100000"/>
              </a:lnSpc>
              <a:spcBef>
                <a:spcPts val="1825"/>
              </a:spcBef>
              <a:buSzPct val="96428"/>
              <a:buFont typeface="Times New Roman"/>
              <a:buAutoNum type="arabicParenBoth" startAt="2"/>
              <a:tabLst>
                <a:tab pos="42799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与坐标面的交线：椭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圆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8048" y="4582083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 h="0">
                <a:moveTo>
                  <a:pt x="0" y="0"/>
                </a:moveTo>
                <a:lnTo>
                  <a:pt x="38548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55189" y="4582083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56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379385" y="4891506"/>
            <a:ext cx="2571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700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baseline="-20467" sz="4275" spc="-105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baseline="-20467" sz="4275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3985" y="3905707"/>
            <a:ext cx="1985010" cy="15113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042035">
              <a:lnSpc>
                <a:spcPts val="3250"/>
              </a:lnSpc>
              <a:spcBef>
                <a:spcPts val="125"/>
              </a:spcBef>
            </a:pP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6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63500">
              <a:lnSpc>
                <a:spcPts val="3250"/>
              </a:lnSpc>
              <a:tabLst>
                <a:tab pos="1502410" algn="l"/>
              </a:tabLst>
            </a:pPr>
            <a:r>
              <a:rPr dirty="0" baseline="-36062" sz="4275" spc="202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-47758" sz="4275" spc="202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-32763" sz="2925" spc="20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32763" sz="2925" spc="6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47758" sz="4275" spc="16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-32763" sz="2925" spc="16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730885">
              <a:lnSpc>
                <a:spcPct val="100000"/>
              </a:lnSpc>
              <a:spcBef>
                <a:spcPts val="174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9385" y="3905707"/>
            <a:ext cx="6096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0467" sz="4275" spc="-1050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baseline="-53606" sz="4275" spc="-1050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baseline="-53606" sz="4275" spc="-104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08272" y="4601768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43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72266" y="4601768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0">
                <a:moveTo>
                  <a:pt x="0" y="0"/>
                </a:moveTo>
                <a:lnTo>
                  <a:pt x="36789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779672" y="4911191"/>
            <a:ext cx="2571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700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baseline="-20467" sz="4275" spc="-105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baseline="-20467" sz="427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93313" y="4467034"/>
            <a:ext cx="111125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23875" algn="l"/>
              </a:tabLst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-12670" sz="4275" spc="195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-24366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1424" sz="2925" spc="19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1424" sz="2925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79672" y="3925392"/>
            <a:ext cx="6292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0467" sz="4275" spc="-1050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baseline="-53606" sz="4275" spc="-1050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baseline="-53606" sz="4275" spc="-10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71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370408" y="4601768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5" h="0">
                <a:moveTo>
                  <a:pt x="0" y="0"/>
                </a:moveTo>
                <a:lnTo>
                  <a:pt x="38522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17067" y="4601768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0">
                <a:moveTo>
                  <a:pt x="0" y="0"/>
                </a:moveTo>
                <a:lnTo>
                  <a:pt x="36777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141872" y="4911191"/>
            <a:ext cx="2571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-700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baseline="-20467" sz="4275" spc="-105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baseline="-20467" sz="4275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41872" y="4460938"/>
            <a:ext cx="6121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13645" sz="4275" spc="195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13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07534" y="3925392"/>
            <a:ext cx="3684270" cy="15113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8620">
              <a:lnSpc>
                <a:spcPts val="3250"/>
              </a:lnSpc>
              <a:spcBef>
                <a:spcPts val="125"/>
              </a:spcBef>
              <a:tabLst>
                <a:tab pos="1772285" algn="l"/>
                <a:tab pos="2733675" algn="l"/>
              </a:tabLst>
            </a:pP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-6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0467" sz="4275" spc="1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baseline="-20467" sz="4275" spc="-6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-6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83185">
              <a:lnSpc>
                <a:spcPts val="3250"/>
              </a:lnSpc>
              <a:tabLst>
                <a:tab pos="831215" algn="l"/>
                <a:tab pos="1772285" algn="l"/>
                <a:tab pos="2427605" algn="l"/>
                <a:tab pos="317627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47758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32763" sz="2925" spc="17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6315" sz="4275" spc="7">
                <a:solidFill>
                  <a:srgbClr val="FFFFFF"/>
                </a:solidFill>
                <a:latin typeface="Times New Roman"/>
                <a:cs typeface="Times New Roman"/>
              </a:rPr>
              <a:t>,	</a:t>
            </a:r>
            <a:r>
              <a:rPr dirty="0" baseline="6822" sz="4275" spc="15">
                <a:solidFill>
                  <a:srgbClr val="FFFFFF"/>
                </a:solidFill>
                <a:latin typeface="Symbol"/>
                <a:cs typeface="Symbol"/>
              </a:rPr>
              <a:t></a:t>
            </a:r>
            <a:r>
              <a:rPr dirty="0" baseline="6822" sz="4275" spc="1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47758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baseline="-32763" sz="2925" spc="17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3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745"/>
              </a:spcBef>
              <a:tabLst>
                <a:tab pos="237617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9562" y="1151547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 h="0">
                <a:moveTo>
                  <a:pt x="0" y="0"/>
                </a:moveTo>
                <a:lnTo>
                  <a:pt x="38545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26665" y="115154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53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0850" y="1151547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0">
                <a:moveTo>
                  <a:pt x="0" y="0"/>
                </a:moveTo>
                <a:lnTo>
                  <a:pt x="36800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61300" y="1176045"/>
            <a:ext cx="17240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  <a:tabLst>
                <a:tab pos="777875" algn="l"/>
                <a:tab pos="1536065" algn="l"/>
              </a:tabLst>
            </a:pPr>
            <a:r>
              <a:rPr dirty="0" sz="2850" spc="13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baseline="37037" sz="2925" spc="19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baseline="37037" sz="2925" spc="16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1150" y="475233"/>
            <a:ext cx="2433955" cy="8547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ts val="3250"/>
              </a:lnSpc>
              <a:spcBef>
                <a:spcPts val="125"/>
              </a:spcBef>
              <a:tabLst>
                <a:tab pos="1976755" algn="l"/>
              </a:tabLst>
            </a:pPr>
            <a:r>
              <a:rPr dirty="0" baseline="-25341" sz="4275" spc="172" b="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 b="0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baseline="-60428" sz="4275" spc="15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1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1950" spc="15" b="0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baseline="-60428" sz="4275" spc="15" b="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-592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b="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-652" b="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 b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60428" sz="4275" spc="15" b="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60428" sz="4275">
              <a:latin typeface="Symbol"/>
              <a:cs typeface="Symbol"/>
            </a:endParaRPr>
          </a:p>
          <a:p>
            <a:pPr algn="r" marR="17780">
              <a:lnSpc>
                <a:spcPts val="3250"/>
              </a:lnSpc>
              <a:tabLst>
                <a:tab pos="519430" algn="l"/>
              </a:tabLst>
            </a:pPr>
            <a:r>
              <a:rPr dirty="0" baseline="-32763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32763" sz="2925" spc="22" b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b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5143" y="1928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61218" y="19286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44888" y="4367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24593" y="4367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28195" y="4367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85090" y="4367009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21640" y="3523139"/>
            <a:ext cx="8311515" cy="2503170"/>
          </a:xfrm>
          <a:prstGeom prst="rect">
            <a:avLst/>
          </a:prstGeom>
        </p:spPr>
        <p:txBody>
          <a:bodyPr wrap="square" lIns="0" tIns="179070" rIns="0" bIns="0" rtlCol="0" vert="horz">
            <a:spAutoFit/>
          </a:bodyPr>
          <a:lstStyle/>
          <a:p>
            <a:pPr marL="1431925">
              <a:lnSpc>
                <a:spcPct val="100000"/>
              </a:lnSpc>
              <a:spcBef>
                <a:spcPts val="1410"/>
              </a:spcBef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-4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-67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baseline="-20325" sz="3075">
              <a:latin typeface="Times New Roman"/>
              <a:cs typeface="Times New Roman"/>
            </a:endParaRPr>
          </a:p>
          <a:p>
            <a:pPr marL="50800" marR="709295" indent="428625">
              <a:lnSpc>
                <a:spcPts val="4780"/>
              </a:lnSpc>
              <a:spcBef>
                <a:spcPts val="340"/>
              </a:spcBef>
              <a:tabLst>
                <a:tab pos="2586990" algn="l"/>
                <a:tab pos="3002280" algn="l"/>
                <a:tab pos="5862955" algn="l"/>
              </a:tabLst>
            </a:pPr>
            <a:r>
              <a:rPr dirty="0" baseline="-3968" sz="4200">
                <a:solidFill>
                  <a:srgbClr val="FFFFFF"/>
                </a:solidFill>
                <a:latin typeface="新宋体"/>
                <a:cs typeface="新宋体"/>
              </a:rPr>
              <a:t>同</a:t>
            </a:r>
            <a:r>
              <a:rPr dirty="0" baseline="-3968" sz="4200" spc="-7">
                <a:solidFill>
                  <a:srgbClr val="FFFFFF"/>
                </a:solidFill>
                <a:latin typeface="新宋体"/>
                <a:cs typeface="新宋体"/>
              </a:rPr>
              <a:t>样</a:t>
            </a:r>
            <a:r>
              <a:rPr dirty="0" baseline="-3968" sz="4200" spc="202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25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-8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8970" sz="3075" spc="-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	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-89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及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24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-35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-24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50" spc="-99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-8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8970" sz="3075" spc="-120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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6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-66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baseline="2976" sz="4200">
                <a:solidFill>
                  <a:srgbClr val="FFFFFF"/>
                </a:solidFill>
                <a:latin typeface="新宋体"/>
                <a:cs typeface="新宋体"/>
              </a:rPr>
              <a:t>的截</a:t>
            </a:r>
            <a:r>
              <a:rPr dirty="0" baseline="2976" sz="4200" spc="-7">
                <a:solidFill>
                  <a:srgbClr val="FFFFFF"/>
                </a:solidFill>
                <a:latin typeface="新宋体"/>
                <a:cs typeface="新宋体"/>
              </a:rPr>
              <a:t>痕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也为椭圆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  <a:p>
            <a:pPr marL="508000">
              <a:lnSpc>
                <a:spcPct val="100000"/>
              </a:lnSpc>
              <a:spcBef>
                <a:spcPts val="151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(4)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当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时为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旋转椭球面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;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当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6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时为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球面</a:t>
            </a:r>
            <a:r>
              <a:rPr dirty="0" sz="2800" spc="-5">
                <a:solidFill>
                  <a:srgbClr val="FFFF00"/>
                </a:solidFill>
                <a:latin typeface="新宋体"/>
                <a:cs typeface="新宋体"/>
              </a:rPr>
              <a:t>.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339" y="1831746"/>
            <a:ext cx="64509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345179" algn="l"/>
              </a:tabLst>
            </a:pPr>
            <a:r>
              <a:rPr dirty="0" baseline="-4960" sz="4200" spc="-7">
                <a:solidFill>
                  <a:srgbClr val="FFFFFF"/>
                </a:solidFill>
                <a:latin typeface="Times New Roman"/>
                <a:cs typeface="Times New Roman"/>
              </a:rPr>
              <a:t>(3) </a:t>
            </a:r>
            <a:r>
              <a:rPr dirty="0" baseline="-4960" sz="4200">
                <a:solidFill>
                  <a:srgbClr val="FFFFFF"/>
                </a:solidFill>
                <a:latin typeface="新宋体"/>
                <a:cs typeface="新宋体"/>
              </a:rPr>
              <a:t>截痕</a:t>
            </a:r>
            <a:r>
              <a:rPr dirty="0" baseline="-4960" sz="4200" spc="-247">
                <a:solidFill>
                  <a:srgbClr val="FFFFFF"/>
                </a:solidFill>
                <a:latin typeface="新宋体"/>
                <a:cs typeface="新宋体"/>
              </a:rPr>
              <a:t>:</a:t>
            </a:r>
            <a:r>
              <a:rPr dirty="0" sz="2800" spc="370">
                <a:solidFill>
                  <a:srgbClr val="FFFFFF"/>
                </a:solidFill>
                <a:latin typeface="新宋体"/>
                <a:cs typeface="新宋体"/>
              </a:rPr>
              <a:t>与</a:t>
            </a:r>
            <a:r>
              <a:rPr dirty="0" baseline="-1949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1949" sz="4275" spc="12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1949" sz="4275" spc="17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-67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3035" sz="3075" spc="-67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dirty="0" baseline="-23035" sz="3075" spc="40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7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baseline="-1949" sz="4275" spc="17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-67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3035" sz="3075" spc="-67">
                <a:solidFill>
                  <a:srgbClr val="FFFF00"/>
                </a:solidFill>
                <a:latin typeface="Times New Roman"/>
                <a:cs typeface="Times New Roman"/>
              </a:rPr>
              <a:t>1	</a:t>
            </a:r>
            <a:r>
              <a:rPr dirty="0" baseline="-1949" sz="4275" spc="15">
                <a:solidFill>
                  <a:srgbClr val="FFFF00"/>
                </a:solidFill>
                <a:latin typeface="Symbol"/>
                <a:cs typeface="Symbol"/>
              </a:rPr>
              <a:t></a:t>
            </a:r>
            <a:r>
              <a:rPr dirty="0" baseline="-1949" sz="4275" spc="-1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82" i="1">
                <a:solidFill>
                  <a:srgbClr val="FFFF00"/>
                </a:solidFill>
                <a:latin typeface="Times New Roman"/>
                <a:cs typeface="Times New Roman"/>
              </a:rPr>
              <a:t>c</a:t>
            </a:r>
            <a:r>
              <a:rPr dirty="0" baseline="-1949" sz="4275" spc="82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的交线为椭圆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：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05571" y="3306152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4" h="0">
                <a:moveTo>
                  <a:pt x="0" y="0"/>
                </a:moveTo>
                <a:lnTo>
                  <a:pt x="296214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92884" y="2951530"/>
            <a:ext cx="1765935" cy="0"/>
          </a:xfrm>
          <a:custGeom>
            <a:avLst/>
            <a:gdLst/>
            <a:ahLst/>
            <a:cxnLst/>
            <a:rect l="l" t="t" r="r" b="b"/>
            <a:pathLst>
              <a:path w="1765935" h="0">
                <a:moveTo>
                  <a:pt x="0" y="0"/>
                </a:moveTo>
                <a:lnTo>
                  <a:pt x="176576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32580" y="3306152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 h="0">
                <a:moveTo>
                  <a:pt x="0" y="0"/>
                </a:moveTo>
                <a:lnTo>
                  <a:pt x="283921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19893" y="2951530"/>
            <a:ext cx="1753870" cy="0"/>
          </a:xfrm>
          <a:custGeom>
            <a:avLst/>
            <a:gdLst/>
            <a:ahLst/>
            <a:cxnLst/>
            <a:rect l="l" t="t" r="r" b="b"/>
            <a:pathLst>
              <a:path w="1753870" h="0">
                <a:moveTo>
                  <a:pt x="0" y="0"/>
                </a:moveTo>
                <a:lnTo>
                  <a:pt x="175347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262473" y="2942806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4959" y="2955899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47758" y="2942806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60244" y="2955899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70566" y="2935579"/>
            <a:ext cx="12636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5851" y="2935579"/>
            <a:ext cx="126364" cy="2673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26053" y="2665895"/>
            <a:ext cx="25901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14630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44204" y="3020517"/>
            <a:ext cx="354202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67055" algn="l"/>
                <a:tab pos="1292225" algn="l"/>
                <a:tab pos="2127250" algn="l"/>
                <a:tab pos="2681605" algn="l"/>
                <a:tab pos="3406775" algn="l"/>
              </a:tabLst>
            </a:pPr>
            <a:r>
              <a:rPr dirty="0" sz="2850" spc="4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4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6637" y="2275179"/>
            <a:ext cx="25558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2176780" algn="l"/>
              </a:tabLst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050" spc="114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74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0286" y="2991992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56753" y="3217697"/>
            <a:ext cx="365506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0"/>
              </a:spcBef>
              <a:tabLst>
                <a:tab pos="1369060" algn="l"/>
                <a:tab pos="2184400" algn="l"/>
                <a:tab pos="3484245" algn="l"/>
              </a:tabLst>
            </a:pPr>
            <a:r>
              <a:rPr dirty="0" baseline="-25745" sz="3075" spc="13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550" spc="9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1355" sz="3075" spc="22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-25745" sz="3075" spc="13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550" spc="9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1355" sz="3075" spc="2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1355" sz="307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01596" y="2991992"/>
            <a:ext cx="15811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50" spc="1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92193" y="881151"/>
            <a:ext cx="22028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3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45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为正数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447660" y="2662237"/>
            <a:ext cx="229235" cy="1524000"/>
          </a:xfrm>
          <a:custGeom>
            <a:avLst/>
            <a:gdLst/>
            <a:ahLst/>
            <a:cxnLst/>
            <a:rect l="l" t="t" r="r" b="b"/>
            <a:pathLst>
              <a:path w="229235" h="1524000">
                <a:moveTo>
                  <a:pt x="201358" y="12700"/>
                </a:moveTo>
                <a:lnTo>
                  <a:pt x="177050" y="12700"/>
                </a:lnTo>
                <a:lnTo>
                  <a:pt x="182346" y="0"/>
                </a:lnTo>
                <a:lnTo>
                  <a:pt x="206882" y="0"/>
                </a:lnTo>
                <a:lnTo>
                  <a:pt x="201358" y="12700"/>
                </a:lnTo>
                <a:close/>
              </a:path>
              <a:path w="229235" h="1524000">
                <a:moveTo>
                  <a:pt x="172034" y="25400"/>
                </a:moveTo>
                <a:lnTo>
                  <a:pt x="157403" y="25400"/>
                </a:lnTo>
                <a:lnTo>
                  <a:pt x="162077" y="12700"/>
                </a:lnTo>
                <a:lnTo>
                  <a:pt x="176822" y="12700"/>
                </a:lnTo>
                <a:lnTo>
                  <a:pt x="172034" y="25400"/>
                </a:lnTo>
                <a:close/>
              </a:path>
              <a:path w="229235" h="1524000">
                <a:moveTo>
                  <a:pt x="155181" y="38100"/>
                </a:moveTo>
                <a:lnTo>
                  <a:pt x="144462" y="38100"/>
                </a:lnTo>
                <a:lnTo>
                  <a:pt x="148424" y="25400"/>
                </a:lnTo>
                <a:lnTo>
                  <a:pt x="159334" y="25400"/>
                </a:lnTo>
                <a:lnTo>
                  <a:pt x="155181" y="38100"/>
                </a:lnTo>
                <a:close/>
              </a:path>
              <a:path w="229235" h="1524000">
                <a:moveTo>
                  <a:pt x="144297" y="50800"/>
                </a:moveTo>
                <a:lnTo>
                  <a:pt x="133261" y="50800"/>
                </a:lnTo>
                <a:lnTo>
                  <a:pt x="136791" y="38100"/>
                </a:lnTo>
                <a:lnTo>
                  <a:pt x="147891" y="38100"/>
                </a:lnTo>
                <a:lnTo>
                  <a:pt x="144297" y="50800"/>
                </a:lnTo>
                <a:close/>
              </a:path>
              <a:path w="229235" h="1524000">
                <a:moveTo>
                  <a:pt x="135115" y="63500"/>
                </a:moveTo>
                <a:lnTo>
                  <a:pt x="124002" y="63500"/>
                </a:lnTo>
                <a:lnTo>
                  <a:pt x="126860" y="50800"/>
                </a:lnTo>
                <a:lnTo>
                  <a:pt x="138087" y="50800"/>
                </a:lnTo>
                <a:lnTo>
                  <a:pt x="135115" y="63500"/>
                </a:lnTo>
                <a:close/>
              </a:path>
              <a:path w="229235" h="1524000">
                <a:moveTo>
                  <a:pt x="130035" y="76200"/>
                </a:moveTo>
                <a:lnTo>
                  <a:pt x="119011" y="76200"/>
                </a:lnTo>
                <a:lnTo>
                  <a:pt x="121386" y="63500"/>
                </a:lnTo>
                <a:lnTo>
                  <a:pt x="132562" y="63500"/>
                </a:lnTo>
                <a:lnTo>
                  <a:pt x="130035" y="76200"/>
                </a:lnTo>
                <a:close/>
              </a:path>
              <a:path w="229235" h="1524000">
                <a:moveTo>
                  <a:pt x="125856" y="88900"/>
                </a:moveTo>
                <a:lnTo>
                  <a:pt x="115023" y="88900"/>
                </a:lnTo>
                <a:lnTo>
                  <a:pt x="116890" y="76200"/>
                </a:lnTo>
                <a:lnTo>
                  <a:pt x="127914" y="76200"/>
                </a:lnTo>
                <a:lnTo>
                  <a:pt x="125856" y="88900"/>
                </a:lnTo>
                <a:close/>
              </a:path>
              <a:path w="229235" h="1524000">
                <a:moveTo>
                  <a:pt x="121424" y="101600"/>
                </a:moveTo>
                <a:lnTo>
                  <a:pt x="112102" y="101600"/>
                </a:lnTo>
                <a:lnTo>
                  <a:pt x="113423" y="88900"/>
                </a:lnTo>
                <a:lnTo>
                  <a:pt x="122694" y="88900"/>
                </a:lnTo>
                <a:lnTo>
                  <a:pt x="121424" y="101600"/>
                </a:lnTo>
                <a:close/>
              </a:path>
              <a:path w="229235" h="1524000">
                <a:moveTo>
                  <a:pt x="119760" y="114300"/>
                </a:moveTo>
                <a:lnTo>
                  <a:pt x="110299" y="114300"/>
                </a:lnTo>
                <a:lnTo>
                  <a:pt x="111048" y="101600"/>
                </a:lnTo>
                <a:lnTo>
                  <a:pt x="120484" y="101600"/>
                </a:lnTo>
                <a:lnTo>
                  <a:pt x="119760" y="114300"/>
                </a:lnTo>
                <a:close/>
              </a:path>
              <a:path w="229235" h="1524000">
                <a:moveTo>
                  <a:pt x="119202" y="635000"/>
                </a:moveTo>
                <a:lnTo>
                  <a:pt x="109677" y="635000"/>
                </a:lnTo>
                <a:lnTo>
                  <a:pt x="109677" y="127000"/>
                </a:lnTo>
                <a:lnTo>
                  <a:pt x="109842" y="114300"/>
                </a:lnTo>
                <a:lnTo>
                  <a:pt x="119354" y="114300"/>
                </a:lnTo>
                <a:lnTo>
                  <a:pt x="119202" y="127000"/>
                </a:lnTo>
                <a:lnTo>
                  <a:pt x="119202" y="635000"/>
                </a:lnTo>
                <a:close/>
              </a:path>
              <a:path w="229235" h="1524000">
                <a:moveTo>
                  <a:pt x="118579" y="647700"/>
                </a:moveTo>
                <a:lnTo>
                  <a:pt x="109092" y="647700"/>
                </a:lnTo>
                <a:lnTo>
                  <a:pt x="109537" y="635000"/>
                </a:lnTo>
                <a:lnTo>
                  <a:pt x="119037" y="635000"/>
                </a:lnTo>
                <a:lnTo>
                  <a:pt x="118579" y="647700"/>
                </a:lnTo>
                <a:close/>
              </a:path>
              <a:path w="229235" h="1524000">
                <a:moveTo>
                  <a:pt x="116776" y="660400"/>
                </a:moveTo>
                <a:lnTo>
                  <a:pt x="107416" y="660400"/>
                </a:lnTo>
                <a:lnTo>
                  <a:pt x="108419" y="647700"/>
                </a:lnTo>
                <a:lnTo>
                  <a:pt x="117830" y="647700"/>
                </a:lnTo>
                <a:lnTo>
                  <a:pt x="116776" y="660400"/>
                </a:lnTo>
                <a:close/>
              </a:path>
              <a:path w="229235" h="1524000">
                <a:moveTo>
                  <a:pt x="113855" y="673100"/>
                </a:moveTo>
                <a:lnTo>
                  <a:pt x="104686" y="673100"/>
                </a:lnTo>
                <a:lnTo>
                  <a:pt x="106222" y="660400"/>
                </a:lnTo>
                <a:lnTo>
                  <a:pt x="115455" y="660400"/>
                </a:lnTo>
                <a:lnTo>
                  <a:pt x="113855" y="673100"/>
                </a:lnTo>
                <a:close/>
              </a:path>
              <a:path w="229235" h="1524000">
                <a:moveTo>
                  <a:pt x="109867" y="685800"/>
                </a:moveTo>
                <a:lnTo>
                  <a:pt x="100964" y="685800"/>
                </a:lnTo>
                <a:lnTo>
                  <a:pt x="103022" y="673100"/>
                </a:lnTo>
                <a:lnTo>
                  <a:pt x="111988" y="673100"/>
                </a:lnTo>
                <a:lnTo>
                  <a:pt x="109867" y="685800"/>
                </a:lnTo>
                <a:close/>
              </a:path>
              <a:path w="229235" h="1524000">
                <a:moveTo>
                  <a:pt x="104876" y="698500"/>
                </a:moveTo>
                <a:lnTo>
                  <a:pt x="93662" y="698500"/>
                </a:lnTo>
                <a:lnTo>
                  <a:pt x="96418" y="685800"/>
                </a:lnTo>
                <a:lnTo>
                  <a:pt x="107492" y="685800"/>
                </a:lnTo>
                <a:lnTo>
                  <a:pt x="104876" y="698500"/>
                </a:lnTo>
                <a:close/>
              </a:path>
              <a:path w="229235" h="1524000">
                <a:moveTo>
                  <a:pt x="98932" y="711200"/>
                </a:moveTo>
                <a:lnTo>
                  <a:pt x="87718" y="711200"/>
                </a:lnTo>
                <a:lnTo>
                  <a:pt x="90906" y="698500"/>
                </a:lnTo>
                <a:lnTo>
                  <a:pt x="102019" y="698500"/>
                </a:lnTo>
                <a:lnTo>
                  <a:pt x="98932" y="711200"/>
                </a:lnTo>
                <a:close/>
              </a:path>
              <a:path w="229235" h="1524000">
                <a:moveTo>
                  <a:pt x="88353" y="723900"/>
                </a:moveTo>
                <a:lnTo>
                  <a:pt x="77355" y="723900"/>
                </a:lnTo>
                <a:lnTo>
                  <a:pt x="81140" y="711200"/>
                </a:lnTo>
                <a:lnTo>
                  <a:pt x="92087" y="711200"/>
                </a:lnTo>
                <a:lnTo>
                  <a:pt x="88353" y="723900"/>
                </a:lnTo>
                <a:close/>
              </a:path>
              <a:path w="229235" h="1524000">
                <a:moveTo>
                  <a:pt x="80454" y="736600"/>
                </a:moveTo>
                <a:lnTo>
                  <a:pt x="65404" y="736600"/>
                </a:lnTo>
                <a:lnTo>
                  <a:pt x="69722" y="723900"/>
                </a:lnTo>
                <a:lnTo>
                  <a:pt x="84416" y="723900"/>
                </a:lnTo>
                <a:lnTo>
                  <a:pt x="80454" y="736600"/>
                </a:lnTo>
                <a:close/>
              </a:path>
              <a:path w="229235" h="1524000">
                <a:moveTo>
                  <a:pt x="61963" y="749300"/>
                </a:moveTo>
                <a:lnTo>
                  <a:pt x="47345" y="749300"/>
                </a:lnTo>
                <a:lnTo>
                  <a:pt x="52273" y="736600"/>
                </a:lnTo>
                <a:lnTo>
                  <a:pt x="66801" y="736600"/>
                </a:lnTo>
                <a:lnTo>
                  <a:pt x="61963" y="749300"/>
                </a:lnTo>
                <a:close/>
              </a:path>
              <a:path w="229235" h="1524000">
                <a:moveTo>
                  <a:pt x="41109" y="762000"/>
                </a:moveTo>
                <a:lnTo>
                  <a:pt x="0" y="762000"/>
                </a:lnTo>
                <a:lnTo>
                  <a:pt x="5892" y="749300"/>
                </a:lnTo>
                <a:lnTo>
                  <a:pt x="46532" y="749300"/>
                </a:lnTo>
                <a:lnTo>
                  <a:pt x="41109" y="762000"/>
                </a:lnTo>
                <a:close/>
              </a:path>
              <a:path w="229235" h="1524000">
                <a:moveTo>
                  <a:pt x="52044" y="774700"/>
                </a:moveTo>
                <a:lnTo>
                  <a:pt x="27520" y="774700"/>
                </a:lnTo>
                <a:lnTo>
                  <a:pt x="21996" y="762000"/>
                </a:lnTo>
                <a:lnTo>
                  <a:pt x="46532" y="762000"/>
                </a:lnTo>
                <a:lnTo>
                  <a:pt x="52044" y="774700"/>
                </a:lnTo>
                <a:close/>
              </a:path>
              <a:path w="229235" h="1524000">
                <a:moveTo>
                  <a:pt x="71653" y="787400"/>
                </a:moveTo>
                <a:lnTo>
                  <a:pt x="56845" y="787400"/>
                </a:lnTo>
                <a:lnTo>
                  <a:pt x="52057" y="774700"/>
                </a:lnTo>
                <a:lnTo>
                  <a:pt x="66801" y="774700"/>
                </a:lnTo>
                <a:lnTo>
                  <a:pt x="71653" y="787400"/>
                </a:lnTo>
                <a:close/>
              </a:path>
              <a:path w="229235" h="1524000">
                <a:moveTo>
                  <a:pt x="84569" y="800100"/>
                </a:moveTo>
                <a:lnTo>
                  <a:pt x="73698" y="800100"/>
                </a:lnTo>
                <a:lnTo>
                  <a:pt x="69545" y="787400"/>
                </a:lnTo>
                <a:lnTo>
                  <a:pt x="80454" y="787400"/>
                </a:lnTo>
                <a:lnTo>
                  <a:pt x="84569" y="800100"/>
                </a:lnTo>
                <a:close/>
              </a:path>
              <a:path w="229235" h="1524000">
                <a:moveTo>
                  <a:pt x="95745" y="812800"/>
                </a:moveTo>
                <a:lnTo>
                  <a:pt x="84581" y="812800"/>
                </a:lnTo>
                <a:lnTo>
                  <a:pt x="80987" y="800100"/>
                </a:lnTo>
                <a:lnTo>
                  <a:pt x="92227" y="800100"/>
                </a:lnTo>
                <a:lnTo>
                  <a:pt x="95745" y="812800"/>
                </a:lnTo>
                <a:close/>
              </a:path>
              <a:path w="229235" h="1524000">
                <a:moveTo>
                  <a:pt x="102120" y="825500"/>
                </a:moveTo>
                <a:lnTo>
                  <a:pt x="93764" y="825500"/>
                </a:lnTo>
                <a:lnTo>
                  <a:pt x="90792" y="812800"/>
                </a:lnTo>
                <a:lnTo>
                  <a:pt x="99047" y="812800"/>
                </a:lnTo>
                <a:lnTo>
                  <a:pt x="102120" y="825500"/>
                </a:lnTo>
                <a:close/>
              </a:path>
              <a:path w="229235" h="1524000">
                <a:moveTo>
                  <a:pt x="109943" y="838200"/>
                </a:moveTo>
                <a:lnTo>
                  <a:pt x="98844" y="838200"/>
                </a:lnTo>
                <a:lnTo>
                  <a:pt x="96316" y="825500"/>
                </a:lnTo>
                <a:lnTo>
                  <a:pt x="107581" y="825500"/>
                </a:lnTo>
                <a:lnTo>
                  <a:pt x="109943" y="838200"/>
                </a:lnTo>
                <a:close/>
              </a:path>
              <a:path w="229235" h="1524000">
                <a:moveTo>
                  <a:pt x="113918" y="850900"/>
                </a:moveTo>
                <a:lnTo>
                  <a:pt x="103022" y="850900"/>
                </a:lnTo>
                <a:lnTo>
                  <a:pt x="100964" y="838200"/>
                </a:lnTo>
                <a:lnTo>
                  <a:pt x="112064" y="838200"/>
                </a:lnTo>
                <a:lnTo>
                  <a:pt x="113918" y="850900"/>
                </a:lnTo>
                <a:close/>
              </a:path>
              <a:path w="229235" h="1524000">
                <a:moveTo>
                  <a:pt x="116814" y="863600"/>
                </a:moveTo>
                <a:lnTo>
                  <a:pt x="107454" y="863600"/>
                </a:lnTo>
                <a:lnTo>
                  <a:pt x="106184" y="850900"/>
                </a:lnTo>
                <a:lnTo>
                  <a:pt x="115506" y="850900"/>
                </a:lnTo>
                <a:lnTo>
                  <a:pt x="116814" y="863600"/>
                </a:lnTo>
                <a:close/>
              </a:path>
              <a:path w="229235" h="1524000">
                <a:moveTo>
                  <a:pt x="118605" y="876300"/>
                </a:moveTo>
                <a:lnTo>
                  <a:pt x="109118" y="876300"/>
                </a:lnTo>
                <a:lnTo>
                  <a:pt x="108394" y="863600"/>
                </a:lnTo>
                <a:lnTo>
                  <a:pt x="117856" y="863600"/>
                </a:lnTo>
                <a:lnTo>
                  <a:pt x="118605" y="876300"/>
                </a:lnTo>
                <a:close/>
              </a:path>
              <a:path w="229235" h="1524000">
                <a:moveTo>
                  <a:pt x="119202" y="1397000"/>
                </a:moveTo>
                <a:lnTo>
                  <a:pt x="109677" y="1397000"/>
                </a:lnTo>
                <a:lnTo>
                  <a:pt x="109677" y="889000"/>
                </a:lnTo>
                <a:lnTo>
                  <a:pt x="109524" y="876300"/>
                </a:lnTo>
                <a:lnTo>
                  <a:pt x="119049" y="876300"/>
                </a:lnTo>
                <a:lnTo>
                  <a:pt x="119202" y="889000"/>
                </a:lnTo>
                <a:lnTo>
                  <a:pt x="119202" y="1397000"/>
                </a:lnTo>
                <a:close/>
              </a:path>
              <a:path w="229235" h="1524000">
                <a:moveTo>
                  <a:pt x="119786" y="1409700"/>
                </a:moveTo>
                <a:lnTo>
                  <a:pt x="110274" y="1409700"/>
                </a:lnTo>
                <a:lnTo>
                  <a:pt x="109829" y="1397000"/>
                </a:lnTo>
                <a:lnTo>
                  <a:pt x="119341" y="1397000"/>
                </a:lnTo>
                <a:lnTo>
                  <a:pt x="119786" y="1409700"/>
                </a:lnTo>
                <a:close/>
              </a:path>
              <a:path w="229235" h="1524000">
                <a:moveTo>
                  <a:pt x="121462" y="1422400"/>
                </a:moveTo>
                <a:lnTo>
                  <a:pt x="112064" y="1422400"/>
                </a:lnTo>
                <a:lnTo>
                  <a:pt x="111023" y="1409700"/>
                </a:lnTo>
                <a:lnTo>
                  <a:pt x="120459" y="1409700"/>
                </a:lnTo>
                <a:lnTo>
                  <a:pt x="121462" y="1422400"/>
                </a:lnTo>
                <a:close/>
              </a:path>
              <a:path w="229235" h="1524000">
                <a:moveTo>
                  <a:pt x="124193" y="1435100"/>
                </a:moveTo>
                <a:lnTo>
                  <a:pt x="114960" y="1435100"/>
                </a:lnTo>
                <a:lnTo>
                  <a:pt x="113372" y="1422400"/>
                </a:lnTo>
                <a:lnTo>
                  <a:pt x="122656" y="1422400"/>
                </a:lnTo>
                <a:lnTo>
                  <a:pt x="124193" y="1435100"/>
                </a:lnTo>
                <a:close/>
              </a:path>
              <a:path w="229235" h="1524000">
                <a:moveTo>
                  <a:pt x="127914" y="1447800"/>
                </a:moveTo>
                <a:lnTo>
                  <a:pt x="118935" y="1447800"/>
                </a:lnTo>
                <a:lnTo>
                  <a:pt x="116814" y="1435100"/>
                </a:lnTo>
                <a:lnTo>
                  <a:pt x="125856" y="1435100"/>
                </a:lnTo>
                <a:lnTo>
                  <a:pt x="127914" y="1447800"/>
                </a:lnTo>
                <a:close/>
              </a:path>
              <a:path w="229235" h="1524000">
                <a:moveTo>
                  <a:pt x="135216" y="1460500"/>
                </a:moveTo>
                <a:lnTo>
                  <a:pt x="124002" y="1460500"/>
                </a:lnTo>
                <a:lnTo>
                  <a:pt x="121297" y="1447800"/>
                </a:lnTo>
                <a:lnTo>
                  <a:pt x="132460" y="1447800"/>
                </a:lnTo>
                <a:lnTo>
                  <a:pt x="135216" y="1460500"/>
                </a:lnTo>
                <a:close/>
              </a:path>
              <a:path w="229235" h="1524000">
                <a:moveTo>
                  <a:pt x="141160" y="1473200"/>
                </a:moveTo>
                <a:lnTo>
                  <a:pt x="129832" y="1473200"/>
                </a:lnTo>
                <a:lnTo>
                  <a:pt x="126758" y="1460500"/>
                </a:lnTo>
                <a:lnTo>
                  <a:pt x="137972" y="1460500"/>
                </a:lnTo>
                <a:lnTo>
                  <a:pt x="141160" y="1473200"/>
                </a:lnTo>
                <a:close/>
              </a:path>
              <a:path w="229235" h="1524000">
                <a:moveTo>
                  <a:pt x="151523" y="1485900"/>
                </a:moveTo>
                <a:lnTo>
                  <a:pt x="140385" y="1485900"/>
                </a:lnTo>
                <a:lnTo>
                  <a:pt x="136651" y="1473200"/>
                </a:lnTo>
                <a:lnTo>
                  <a:pt x="147739" y="1473200"/>
                </a:lnTo>
                <a:lnTo>
                  <a:pt x="151523" y="1485900"/>
                </a:lnTo>
                <a:close/>
              </a:path>
              <a:path w="229235" h="1524000">
                <a:moveTo>
                  <a:pt x="163474" y="1498600"/>
                </a:moveTo>
                <a:lnTo>
                  <a:pt x="148424" y="1498600"/>
                </a:lnTo>
                <a:lnTo>
                  <a:pt x="144310" y="1485900"/>
                </a:lnTo>
                <a:lnTo>
                  <a:pt x="159156" y="1485900"/>
                </a:lnTo>
                <a:lnTo>
                  <a:pt x="163474" y="1498600"/>
                </a:lnTo>
                <a:close/>
              </a:path>
              <a:path w="229235" h="1524000">
                <a:moveTo>
                  <a:pt x="181533" y="1511300"/>
                </a:moveTo>
                <a:lnTo>
                  <a:pt x="166712" y="1511300"/>
                </a:lnTo>
                <a:lnTo>
                  <a:pt x="162077" y="1498600"/>
                </a:lnTo>
                <a:lnTo>
                  <a:pt x="176606" y="1498600"/>
                </a:lnTo>
                <a:lnTo>
                  <a:pt x="181533" y="1511300"/>
                </a:lnTo>
                <a:close/>
              </a:path>
              <a:path w="229235" h="1524000">
                <a:moveTo>
                  <a:pt x="228879" y="1524000"/>
                </a:moveTo>
                <a:lnTo>
                  <a:pt x="187528" y="1524000"/>
                </a:lnTo>
                <a:lnTo>
                  <a:pt x="182346" y="1511300"/>
                </a:lnTo>
                <a:lnTo>
                  <a:pt x="222986" y="1511300"/>
                </a:lnTo>
                <a:lnTo>
                  <a:pt x="228879" y="1524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621780" y="2714244"/>
            <a:ext cx="1741931" cy="10942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796390" y="2127884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490002" y="2268537"/>
            <a:ext cx="146050" cy="694690"/>
          </a:xfrm>
          <a:custGeom>
            <a:avLst/>
            <a:gdLst/>
            <a:ahLst/>
            <a:cxnLst/>
            <a:rect l="l" t="t" r="r" b="b"/>
            <a:pathLst>
              <a:path w="146050" h="694689">
                <a:moveTo>
                  <a:pt x="103226" y="74374"/>
                </a:moveTo>
                <a:lnTo>
                  <a:pt x="70345" y="68884"/>
                </a:lnTo>
                <a:lnTo>
                  <a:pt x="120472" y="0"/>
                </a:lnTo>
                <a:lnTo>
                  <a:pt x="137559" y="55587"/>
                </a:lnTo>
                <a:lnTo>
                  <a:pt x="106362" y="55587"/>
                </a:lnTo>
                <a:lnTo>
                  <a:pt x="103226" y="74374"/>
                </a:lnTo>
                <a:close/>
              </a:path>
              <a:path w="146050" h="694689">
                <a:moveTo>
                  <a:pt x="112623" y="75943"/>
                </a:moveTo>
                <a:lnTo>
                  <a:pt x="103226" y="74374"/>
                </a:lnTo>
                <a:lnTo>
                  <a:pt x="106362" y="55587"/>
                </a:lnTo>
                <a:lnTo>
                  <a:pt x="115760" y="57150"/>
                </a:lnTo>
                <a:lnTo>
                  <a:pt x="112623" y="75943"/>
                </a:lnTo>
                <a:close/>
              </a:path>
              <a:path w="146050" h="694689">
                <a:moveTo>
                  <a:pt x="145503" y="81432"/>
                </a:moveTo>
                <a:lnTo>
                  <a:pt x="112623" y="75943"/>
                </a:lnTo>
                <a:lnTo>
                  <a:pt x="115760" y="57150"/>
                </a:lnTo>
                <a:lnTo>
                  <a:pt x="106362" y="55587"/>
                </a:lnTo>
                <a:lnTo>
                  <a:pt x="137559" y="55587"/>
                </a:lnTo>
                <a:lnTo>
                  <a:pt x="145503" y="81432"/>
                </a:lnTo>
                <a:close/>
              </a:path>
              <a:path w="146050" h="694689">
                <a:moveTo>
                  <a:pt x="9398" y="694372"/>
                </a:moveTo>
                <a:lnTo>
                  <a:pt x="0" y="692810"/>
                </a:lnTo>
                <a:lnTo>
                  <a:pt x="103226" y="74374"/>
                </a:lnTo>
                <a:lnTo>
                  <a:pt x="112623" y="75943"/>
                </a:lnTo>
                <a:lnTo>
                  <a:pt x="9398" y="694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93038" y="3704704"/>
            <a:ext cx="90805" cy="487680"/>
          </a:xfrm>
          <a:custGeom>
            <a:avLst/>
            <a:gdLst/>
            <a:ahLst/>
            <a:cxnLst/>
            <a:rect l="l" t="t" r="r" b="b"/>
            <a:pathLst>
              <a:path w="90804" h="487679">
                <a:moveTo>
                  <a:pt x="9398" y="487083"/>
                </a:moveTo>
                <a:lnTo>
                  <a:pt x="0" y="485508"/>
                </a:lnTo>
                <a:lnTo>
                  <a:pt x="81191" y="0"/>
                </a:lnTo>
                <a:lnTo>
                  <a:pt x="90589" y="1562"/>
                </a:lnTo>
                <a:lnTo>
                  <a:pt x="9398" y="487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3700" y="218092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30" h="0">
                <a:moveTo>
                  <a:pt x="0" y="0"/>
                </a:moveTo>
                <a:lnTo>
                  <a:pt x="417512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42768" y="2180920"/>
            <a:ext cx="408305" cy="0"/>
          </a:xfrm>
          <a:custGeom>
            <a:avLst/>
            <a:gdLst/>
            <a:ahLst/>
            <a:cxnLst/>
            <a:rect l="l" t="t" r="r" b="b"/>
            <a:pathLst>
              <a:path w="408305" h="0">
                <a:moveTo>
                  <a:pt x="0" y="0"/>
                </a:moveTo>
                <a:lnTo>
                  <a:pt x="407987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58150" y="2176564"/>
            <a:ext cx="11861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03275" algn="l"/>
              </a:tabLst>
            </a:pP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-4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sz="2850" i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4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6087" y="1504226"/>
            <a:ext cx="39814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72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050" spc="114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77063"/>
            <a:ext cx="2610485" cy="11531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68300" indent="-355600">
              <a:lnSpc>
                <a:spcPct val="100000"/>
              </a:lnSpc>
              <a:spcBef>
                <a:spcPts val="1180"/>
              </a:spcBef>
              <a:buFont typeface="Times New Roman"/>
              <a:buAutoNum type="arabicPeriod" startAt="2"/>
              <a:tabLst>
                <a:tab pos="368300" algn="l"/>
              </a:tabLst>
            </a:pPr>
            <a:r>
              <a:rPr dirty="0" sz="2800" b="1">
                <a:solidFill>
                  <a:srgbClr val="FFFF00"/>
                </a:solidFill>
                <a:latin typeface="新宋体"/>
                <a:cs typeface="新宋体"/>
              </a:rPr>
              <a:t>抛物</a:t>
            </a:r>
            <a:r>
              <a:rPr dirty="0" sz="2800" spc="-20" b="1">
                <a:solidFill>
                  <a:srgbClr val="FFFF00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  <a:p>
            <a:pPr lvl="1" marL="820419" indent="-502920">
              <a:lnSpc>
                <a:spcPct val="100000"/>
              </a:lnSpc>
              <a:spcBef>
                <a:spcPts val="1080"/>
              </a:spcBef>
              <a:buFont typeface="Times New Roman"/>
              <a:buAutoNum type="arabicParenBoth"/>
              <a:tabLst>
                <a:tab pos="820419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椭圆抛物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0587" y="1895398"/>
            <a:ext cx="3496310" cy="4768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1755"/>
              </a:lnSpc>
              <a:spcBef>
                <a:spcPts val="125"/>
              </a:spcBef>
              <a:tabLst>
                <a:tab pos="838835" algn="l"/>
              </a:tabLst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2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5087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35087" sz="4275" spc="-682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84010" sz="3075" spc="22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marL="1144905">
              <a:lnSpc>
                <a:spcPts val="1755"/>
              </a:lnSpc>
              <a:tabLst>
                <a:tab pos="1562100" algn="l"/>
              </a:tabLst>
            </a:pPr>
            <a:r>
              <a:rPr dirty="0" baseline="1949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z	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30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800" spc="-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同号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)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539" y="3455352"/>
            <a:ext cx="44392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(2)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双曲抛物面（鞍形曲面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）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1763" y="4619320"/>
            <a:ext cx="417830" cy="0"/>
          </a:xfrm>
          <a:custGeom>
            <a:avLst/>
            <a:gdLst/>
            <a:ahLst/>
            <a:cxnLst/>
            <a:rect l="l" t="t" r="r" b="b"/>
            <a:pathLst>
              <a:path w="417830" h="0">
                <a:moveTo>
                  <a:pt x="0" y="0"/>
                </a:moveTo>
                <a:lnTo>
                  <a:pt x="417639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51073" y="4619320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 h="0">
                <a:moveTo>
                  <a:pt x="0" y="0"/>
                </a:moveTo>
                <a:lnTo>
                  <a:pt x="425970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966214" y="4614964"/>
            <a:ext cx="12153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91845" algn="l"/>
              </a:tabLst>
            </a:pP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-4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p	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50" spc="-43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1503" y="4333798"/>
            <a:ext cx="13315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1710"/>
              </a:lnSpc>
              <a:spcBef>
                <a:spcPts val="125"/>
              </a:spcBef>
              <a:tabLst>
                <a:tab pos="844550" algn="l"/>
              </a:tabLst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3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5087" sz="4275" spc="15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35087" sz="4275" spc="-682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84010" sz="3075" spc="22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algn="r" marR="30480">
              <a:lnSpc>
                <a:spcPts val="1710"/>
              </a:lnSpc>
            </a:pP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8150" y="3942626"/>
            <a:ext cx="7143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3695" indent="-316230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354330" algn="l"/>
              </a:tabLst>
            </a:pPr>
            <a:r>
              <a:rPr dirty="0" baseline="-25341" sz="4275" spc="172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050" spc="114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77355" y="896111"/>
            <a:ext cx="2561844" cy="2458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292530" y="709383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28545" y="2626118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9140" y="2759163"/>
            <a:ext cx="676655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特别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当</a:t>
            </a:r>
            <a:r>
              <a:rPr dirty="0" sz="2800" spc="-2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时为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轴的旋转抛物面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.</a:t>
            </a:r>
            <a:r>
              <a:rPr dirty="0" sz="2800" spc="1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26315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baseline="-26315" sz="42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8740" y="4279264"/>
            <a:ext cx="18326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同号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)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38444" y="3762755"/>
            <a:ext cx="2924555" cy="2333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081710" y="3588473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34260" y="541694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00596" y="541681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200" y="762000"/>
            <a:ext cx="1828800" cy="2324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494030"/>
            <a:ext cx="153987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dirty="0" sz="2800" spc="-5">
                <a:latin typeface="Times New Roman"/>
                <a:cs typeface="Times New Roman"/>
              </a:rPr>
              <a:t>3.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/>
              <a:t>双曲</a:t>
            </a:r>
            <a:r>
              <a:rPr dirty="0" sz="2800" spc="-20"/>
              <a:t>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018222"/>
            <a:ext cx="23495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(1)</a:t>
            </a:r>
            <a:r>
              <a:rPr dirty="0" sz="2800" b="1">
                <a:solidFill>
                  <a:srgbClr val="FFFFFF"/>
                </a:solidFill>
                <a:latin typeface="新宋体"/>
                <a:cs typeface="新宋体"/>
              </a:rPr>
              <a:t>单叶双曲</a:t>
            </a:r>
            <a:r>
              <a:rPr dirty="0" sz="2800" spc="-20" b="1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396" y="404093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51037" y="404093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5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1075" y="3957358"/>
            <a:ext cx="3035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204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25600" y="5126990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91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72118" y="5126990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 h="0">
                <a:moveTo>
                  <a:pt x="0" y="0"/>
                </a:moveTo>
                <a:lnTo>
                  <a:pt x="3734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86962" y="5126990"/>
            <a:ext cx="492125" cy="0"/>
          </a:xfrm>
          <a:custGeom>
            <a:avLst/>
            <a:gdLst/>
            <a:ahLst/>
            <a:cxnLst/>
            <a:rect l="l" t="t" r="r" b="b"/>
            <a:pathLst>
              <a:path w="492125" h="0">
                <a:moveTo>
                  <a:pt x="0" y="0"/>
                </a:moveTo>
                <a:lnTo>
                  <a:pt x="49171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80550" y="4841405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3231" y="4996192"/>
            <a:ext cx="4152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050" spc="10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73425" y="4536592"/>
            <a:ext cx="804545" cy="5416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30480">
              <a:lnSpc>
                <a:spcPts val="1535"/>
              </a:lnSpc>
              <a:spcBef>
                <a:spcPts val="130"/>
              </a:spcBef>
            </a:pP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354330" indent="-316865">
              <a:lnSpc>
                <a:spcPts val="2495"/>
              </a:lnSpc>
              <a:buFont typeface="Symbol"/>
              <a:buChar char=""/>
              <a:tabLst>
                <a:tab pos="354965" algn="l"/>
              </a:tabLst>
            </a:pP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-8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69250" y="4343204"/>
            <a:ext cx="1527175" cy="1116965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969"/>
              </a:spcBef>
              <a:tabLst>
                <a:tab pos="1275080" algn="l"/>
              </a:tabLst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050" spc="114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60428" sz="4275" spc="-33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-6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60428" sz="4275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875"/>
              </a:spcBef>
              <a:tabLst>
                <a:tab pos="808990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0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0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6940" y="4795710"/>
            <a:ext cx="2969895" cy="109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50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实轴平行于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7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； 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虚轴平行于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）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95285" y="4732337"/>
            <a:ext cx="229235" cy="1295400"/>
          </a:xfrm>
          <a:custGeom>
            <a:avLst/>
            <a:gdLst/>
            <a:ahLst/>
            <a:cxnLst/>
            <a:rect l="l" t="t" r="r" b="b"/>
            <a:pathLst>
              <a:path w="229234" h="1295400">
                <a:moveTo>
                  <a:pt x="201155" y="12700"/>
                </a:moveTo>
                <a:lnTo>
                  <a:pt x="172161" y="12700"/>
                </a:lnTo>
                <a:lnTo>
                  <a:pt x="177291" y="0"/>
                </a:lnTo>
                <a:lnTo>
                  <a:pt x="206692" y="0"/>
                </a:lnTo>
                <a:lnTo>
                  <a:pt x="201155" y="12700"/>
                </a:lnTo>
                <a:close/>
              </a:path>
              <a:path w="229234" h="1295400">
                <a:moveTo>
                  <a:pt x="167271" y="25400"/>
                </a:moveTo>
                <a:lnTo>
                  <a:pt x="153174" y="25400"/>
                </a:lnTo>
                <a:lnTo>
                  <a:pt x="157670" y="12700"/>
                </a:lnTo>
                <a:lnTo>
                  <a:pt x="171907" y="12700"/>
                </a:lnTo>
                <a:lnTo>
                  <a:pt x="167271" y="25400"/>
                </a:lnTo>
                <a:close/>
              </a:path>
              <a:path w="229234" h="1295400">
                <a:moveTo>
                  <a:pt x="151079" y="38100"/>
                </a:moveTo>
                <a:lnTo>
                  <a:pt x="137007" y="38100"/>
                </a:lnTo>
                <a:lnTo>
                  <a:pt x="140754" y="25400"/>
                </a:lnTo>
                <a:lnTo>
                  <a:pt x="155041" y="25400"/>
                </a:lnTo>
                <a:lnTo>
                  <a:pt x="151079" y="38100"/>
                </a:lnTo>
                <a:close/>
              </a:path>
              <a:path w="229234" h="1295400">
                <a:moveTo>
                  <a:pt x="140779" y="50800"/>
                </a:moveTo>
                <a:lnTo>
                  <a:pt x="127025" y="50800"/>
                </a:lnTo>
                <a:lnTo>
                  <a:pt x="130136" y="38100"/>
                </a:lnTo>
                <a:lnTo>
                  <a:pt x="144170" y="38100"/>
                </a:lnTo>
                <a:lnTo>
                  <a:pt x="140779" y="50800"/>
                </a:lnTo>
                <a:close/>
              </a:path>
              <a:path w="229234" h="1295400">
                <a:moveTo>
                  <a:pt x="129870" y="63500"/>
                </a:moveTo>
                <a:lnTo>
                  <a:pt x="121500" y="63500"/>
                </a:lnTo>
                <a:lnTo>
                  <a:pt x="124142" y="50800"/>
                </a:lnTo>
                <a:lnTo>
                  <a:pt x="132397" y="50800"/>
                </a:lnTo>
                <a:lnTo>
                  <a:pt x="129870" y="63500"/>
                </a:lnTo>
                <a:close/>
              </a:path>
              <a:path w="229234" h="1295400">
                <a:moveTo>
                  <a:pt x="132270" y="63500"/>
                </a:moveTo>
                <a:lnTo>
                  <a:pt x="132397" y="50800"/>
                </a:lnTo>
                <a:lnTo>
                  <a:pt x="135026" y="50800"/>
                </a:lnTo>
                <a:lnTo>
                  <a:pt x="132270" y="63500"/>
                </a:lnTo>
                <a:close/>
              </a:path>
              <a:path w="229234" h="1295400">
                <a:moveTo>
                  <a:pt x="125742" y="76200"/>
                </a:moveTo>
                <a:lnTo>
                  <a:pt x="115074" y="76200"/>
                </a:lnTo>
                <a:lnTo>
                  <a:pt x="116954" y="63500"/>
                </a:lnTo>
                <a:lnTo>
                  <a:pt x="127787" y="63500"/>
                </a:lnTo>
                <a:lnTo>
                  <a:pt x="125742" y="76200"/>
                </a:lnTo>
                <a:close/>
              </a:path>
              <a:path w="229234" h="1295400">
                <a:moveTo>
                  <a:pt x="121361" y="88900"/>
                </a:moveTo>
                <a:lnTo>
                  <a:pt x="112052" y="88900"/>
                </a:lnTo>
                <a:lnTo>
                  <a:pt x="113449" y="76200"/>
                </a:lnTo>
                <a:lnTo>
                  <a:pt x="122643" y="76200"/>
                </a:lnTo>
                <a:lnTo>
                  <a:pt x="121361" y="88900"/>
                </a:lnTo>
                <a:close/>
              </a:path>
              <a:path w="229234" h="1295400">
                <a:moveTo>
                  <a:pt x="119722" y="101600"/>
                </a:moveTo>
                <a:lnTo>
                  <a:pt x="109816" y="101600"/>
                </a:lnTo>
                <a:lnTo>
                  <a:pt x="110286" y="88900"/>
                </a:lnTo>
                <a:lnTo>
                  <a:pt x="120446" y="88900"/>
                </a:lnTo>
                <a:lnTo>
                  <a:pt x="119722" y="101600"/>
                </a:lnTo>
                <a:close/>
              </a:path>
              <a:path w="229234" h="1295400">
                <a:moveTo>
                  <a:pt x="119011" y="546100"/>
                </a:moveTo>
                <a:lnTo>
                  <a:pt x="109499" y="546100"/>
                </a:lnTo>
                <a:lnTo>
                  <a:pt x="109651" y="533400"/>
                </a:lnTo>
                <a:lnTo>
                  <a:pt x="109651" y="101600"/>
                </a:lnTo>
                <a:lnTo>
                  <a:pt x="119176" y="101600"/>
                </a:lnTo>
                <a:lnTo>
                  <a:pt x="119176" y="533400"/>
                </a:lnTo>
                <a:lnTo>
                  <a:pt x="119011" y="546100"/>
                </a:lnTo>
                <a:close/>
              </a:path>
              <a:path w="229234" h="1295400">
                <a:moveTo>
                  <a:pt x="117779" y="558800"/>
                </a:moveTo>
                <a:lnTo>
                  <a:pt x="108381" y="558800"/>
                </a:lnTo>
                <a:lnTo>
                  <a:pt x="109105" y="546100"/>
                </a:lnTo>
                <a:lnTo>
                  <a:pt x="118541" y="546100"/>
                </a:lnTo>
                <a:lnTo>
                  <a:pt x="117779" y="558800"/>
                </a:lnTo>
                <a:close/>
              </a:path>
              <a:path w="229234" h="1295400">
                <a:moveTo>
                  <a:pt x="115379" y="571500"/>
                </a:moveTo>
                <a:lnTo>
                  <a:pt x="104711" y="571500"/>
                </a:lnTo>
                <a:lnTo>
                  <a:pt x="106260" y="558800"/>
                </a:lnTo>
                <a:lnTo>
                  <a:pt x="116776" y="558800"/>
                </a:lnTo>
                <a:lnTo>
                  <a:pt x="115379" y="571500"/>
                </a:lnTo>
                <a:close/>
              </a:path>
              <a:path w="229234" h="1295400">
                <a:moveTo>
                  <a:pt x="109728" y="584200"/>
                </a:moveTo>
                <a:lnTo>
                  <a:pt x="101041" y="584200"/>
                </a:lnTo>
                <a:lnTo>
                  <a:pt x="103085" y="571500"/>
                </a:lnTo>
                <a:lnTo>
                  <a:pt x="111874" y="571500"/>
                </a:lnTo>
                <a:lnTo>
                  <a:pt x="109728" y="584200"/>
                </a:lnTo>
                <a:close/>
              </a:path>
              <a:path w="229234" h="1295400">
                <a:moveTo>
                  <a:pt x="104686" y="596900"/>
                </a:moveTo>
                <a:lnTo>
                  <a:pt x="93802" y="596900"/>
                </a:lnTo>
                <a:lnTo>
                  <a:pt x="96558" y="584200"/>
                </a:lnTo>
                <a:lnTo>
                  <a:pt x="107327" y="584200"/>
                </a:lnTo>
                <a:lnTo>
                  <a:pt x="104686" y="596900"/>
                </a:lnTo>
                <a:close/>
              </a:path>
              <a:path w="229234" h="1295400">
                <a:moveTo>
                  <a:pt x="95364" y="609600"/>
                </a:moveTo>
                <a:lnTo>
                  <a:pt x="84658" y="609600"/>
                </a:lnTo>
                <a:lnTo>
                  <a:pt x="88049" y="596900"/>
                </a:lnTo>
                <a:lnTo>
                  <a:pt x="98691" y="596900"/>
                </a:lnTo>
                <a:lnTo>
                  <a:pt x="95364" y="609600"/>
                </a:lnTo>
                <a:close/>
              </a:path>
              <a:path w="229234" h="1295400">
                <a:moveTo>
                  <a:pt x="84124" y="622300"/>
                </a:moveTo>
                <a:lnTo>
                  <a:pt x="69811" y="622300"/>
                </a:lnTo>
                <a:lnTo>
                  <a:pt x="73952" y="609600"/>
                </a:lnTo>
                <a:lnTo>
                  <a:pt x="88074" y="609600"/>
                </a:lnTo>
                <a:lnTo>
                  <a:pt x="84124" y="622300"/>
                </a:lnTo>
                <a:close/>
              </a:path>
              <a:path w="229234" h="1295400">
                <a:moveTo>
                  <a:pt x="71158" y="635000"/>
                </a:moveTo>
                <a:lnTo>
                  <a:pt x="52324" y="635000"/>
                </a:lnTo>
                <a:lnTo>
                  <a:pt x="57111" y="622300"/>
                </a:lnTo>
                <a:lnTo>
                  <a:pt x="75653" y="622300"/>
                </a:lnTo>
                <a:lnTo>
                  <a:pt x="71158" y="635000"/>
                </a:lnTo>
                <a:close/>
              </a:path>
              <a:path w="229234" h="1295400">
                <a:moveTo>
                  <a:pt x="46266" y="647700"/>
                </a:moveTo>
                <a:lnTo>
                  <a:pt x="0" y="647700"/>
                </a:lnTo>
                <a:lnTo>
                  <a:pt x="5880" y="635000"/>
                </a:lnTo>
                <a:lnTo>
                  <a:pt x="51536" y="635000"/>
                </a:lnTo>
                <a:lnTo>
                  <a:pt x="46266" y="647700"/>
                </a:lnTo>
                <a:close/>
              </a:path>
              <a:path w="229234" h="1295400">
                <a:moveTo>
                  <a:pt x="56870" y="660400"/>
                </a:moveTo>
                <a:lnTo>
                  <a:pt x="27673" y="660400"/>
                </a:lnTo>
                <a:lnTo>
                  <a:pt x="22136" y="647700"/>
                </a:lnTo>
                <a:lnTo>
                  <a:pt x="51536" y="647700"/>
                </a:lnTo>
                <a:lnTo>
                  <a:pt x="56870" y="660400"/>
                </a:lnTo>
                <a:close/>
              </a:path>
              <a:path w="229234" h="1295400">
                <a:moveTo>
                  <a:pt x="75831" y="673100"/>
                </a:moveTo>
                <a:lnTo>
                  <a:pt x="61556" y="673100"/>
                </a:lnTo>
                <a:lnTo>
                  <a:pt x="56921" y="660400"/>
                </a:lnTo>
                <a:lnTo>
                  <a:pt x="71335" y="660400"/>
                </a:lnTo>
                <a:lnTo>
                  <a:pt x="75831" y="673100"/>
                </a:lnTo>
                <a:close/>
              </a:path>
              <a:path w="229234" h="1295400">
                <a:moveTo>
                  <a:pt x="91973" y="685800"/>
                </a:moveTo>
                <a:lnTo>
                  <a:pt x="77749" y="685800"/>
                </a:lnTo>
                <a:lnTo>
                  <a:pt x="73787" y="673100"/>
                </a:lnTo>
                <a:lnTo>
                  <a:pt x="88226" y="673100"/>
                </a:lnTo>
                <a:lnTo>
                  <a:pt x="91973" y="685800"/>
                </a:lnTo>
                <a:close/>
              </a:path>
              <a:path w="229234" h="1295400">
                <a:moveTo>
                  <a:pt x="101930" y="698500"/>
                </a:moveTo>
                <a:lnTo>
                  <a:pt x="88049" y="698500"/>
                </a:lnTo>
                <a:lnTo>
                  <a:pt x="84658" y="685800"/>
                </a:lnTo>
                <a:lnTo>
                  <a:pt x="98831" y="685800"/>
                </a:lnTo>
                <a:lnTo>
                  <a:pt x="101930" y="698500"/>
                </a:lnTo>
                <a:close/>
              </a:path>
              <a:path w="229234" h="1295400">
                <a:moveTo>
                  <a:pt x="96558" y="711200"/>
                </a:moveTo>
                <a:lnTo>
                  <a:pt x="93802" y="698500"/>
                </a:lnTo>
                <a:lnTo>
                  <a:pt x="96431" y="698500"/>
                </a:lnTo>
                <a:lnTo>
                  <a:pt x="96558" y="711200"/>
                </a:lnTo>
                <a:close/>
              </a:path>
              <a:path w="229234" h="1295400">
                <a:moveTo>
                  <a:pt x="107441" y="711200"/>
                </a:moveTo>
                <a:lnTo>
                  <a:pt x="98958" y="711200"/>
                </a:lnTo>
                <a:lnTo>
                  <a:pt x="96431" y="698500"/>
                </a:lnTo>
                <a:lnTo>
                  <a:pt x="104800" y="698500"/>
                </a:lnTo>
                <a:lnTo>
                  <a:pt x="107441" y="711200"/>
                </a:lnTo>
                <a:close/>
              </a:path>
              <a:path w="229234" h="1295400">
                <a:moveTo>
                  <a:pt x="113830" y="723900"/>
                </a:moveTo>
                <a:lnTo>
                  <a:pt x="103085" y="723900"/>
                </a:lnTo>
                <a:lnTo>
                  <a:pt x="101041" y="711200"/>
                </a:lnTo>
                <a:lnTo>
                  <a:pt x="111963" y="711200"/>
                </a:lnTo>
                <a:lnTo>
                  <a:pt x="113830" y="723900"/>
                </a:lnTo>
                <a:close/>
              </a:path>
              <a:path w="229234" h="1295400">
                <a:moveTo>
                  <a:pt x="116776" y="736600"/>
                </a:moveTo>
                <a:lnTo>
                  <a:pt x="107467" y="736600"/>
                </a:lnTo>
                <a:lnTo>
                  <a:pt x="106184" y="723900"/>
                </a:lnTo>
                <a:lnTo>
                  <a:pt x="115443" y="723900"/>
                </a:lnTo>
                <a:lnTo>
                  <a:pt x="116776" y="736600"/>
                </a:lnTo>
                <a:close/>
              </a:path>
              <a:path w="229234" h="1295400">
                <a:moveTo>
                  <a:pt x="119024" y="749300"/>
                </a:moveTo>
                <a:lnTo>
                  <a:pt x="109105" y="749300"/>
                </a:lnTo>
                <a:lnTo>
                  <a:pt x="108381" y="736600"/>
                </a:lnTo>
                <a:lnTo>
                  <a:pt x="118567" y="736600"/>
                </a:lnTo>
                <a:lnTo>
                  <a:pt x="119024" y="749300"/>
                </a:lnTo>
                <a:close/>
              </a:path>
              <a:path w="229234" h="1295400">
                <a:moveTo>
                  <a:pt x="119329" y="1193800"/>
                </a:moveTo>
                <a:lnTo>
                  <a:pt x="109804" y="1193800"/>
                </a:lnTo>
                <a:lnTo>
                  <a:pt x="109651" y="1181100"/>
                </a:lnTo>
                <a:lnTo>
                  <a:pt x="109651" y="749300"/>
                </a:lnTo>
                <a:lnTo>
                  <a:pt x="119176" y="749300"/>
                </a:lnTo>
                <a:lnTo>
                  <a:pt x="119176" y="1181100"/>
                </a:lnTo>
                <a:lnTo>
                  <a:pt x="119329" y="1193800"/>
                </a:lnTo>
                <a:close/>
              </a:path>
              <a:path w="229234" h="1295400">
                <a:moveTo>
                  <a:pt x="120446" y="1206500"/>
                </a:moveTo>
                <a:lnTo>
                  <a:pt x="111010" y="1206500"/>
                </a:lnTo>
                <a:lnTo>
                  <a:pt x="110261" y="1193800"/>
                </a:lnTo>
                <a:lnTo>
                  <a:pt x="119722" y="1193800"/>
                </a:lnTo>
                <a:lnTo>
                  <a:pt x="120446" y="1206500"/>
                </a:lnTo>
                <a:close/>
              </a:path>
              <a:path w="229234" h="1295400">
                <a:moveTo>
                  <a:pt x="124117" y="1219200"/>
                </a:moveTo>
                <a:lnTo>
                  <a:pt x="113385" y="1219200"/>
                </a:lnTo>
                <a:lnTo>
                  <a:pt x="112052" y="1206500"/>
                </a:lnTo>
                <a:lnTo>
                  <a:pt x="122567" y="1206500"/>
                </a:lnTo>
                <a:lnTo>
                  <a:pt x="124117" y="1219200"/>
                </a:lnTo>
                <a:close/>
              </a:path>
              <a:path w="229234" h="1295400">
                <a:moveTo>
                  <a:pt x="127787" y="1231900"/>
                </a:moveTo>
                <a:lnTo>
                  <a:pt x="118999" y="1231900"/>
                </a:lnTo>
                <a:lnTo>
                  <a:pt x="116865" y="1219200"/>
                </a:lnTo>
                <a:lnTo>
                  <a:pt x="125742" y="1219200"/>
                </a:lnTo>
                <a:lnTo>
                  <a:pt x="127787" y="1231900"/>
                </a:lnTo>
                <a:close/>
              </a:path>
              <a:path w="229234" h="1295400">
                <a:moveTo>
                  <a:pt x="135026" y="1244600"/>
                </a:moveTo>
                <a:lnTo>
                  <a:pt x="124028" y="1244600"/>
                </a:lnTo>
                <a:lnTo>
                  <a:pt x="121386" y="1231900"/>
                </a:lnTo>
                <a:lnTo>
                  <a:pt x="132270" y="1231900"/>
                </a:lnTo>
                <a:lnTo>
                  <a:pt x="135026" y="1244600"/>
                </a:lnTo>
                <a:close/>
              </a:path>
              <a:path w="229234" h="1295400">
                <a:moveTo>
                  <a:pt x="144170" y="1257300"/>
                </a:moveTo>
                <a:lnTo>
                  <a:pt x="133324" y="1257300"/>
                </a:lnTo>
                <a:lnTo>
                  <a:pt x="129997" y="1244600"/>
                </a:lnTo>
                <a:lnTo>
                  <a:pt x="140779" y="1244600"/>
                </a:lnTo>
                <a:lnTo>
                  <a:pt x="144170" y="1257300"/>
                </a:lnTo>
                <a:close/>
              </a:path>
              <a:path w="229234" h="1295400">
                <a:moveTo>
                  <a:pt x="159016" y="1270000"/>
                </a:moveTo>
                <a:lnTo>
                  <a:pt x="144538" y="1270000"/>
                </a:lnTo>
                <a:lnTo>
                  <a:pt x="140601" y="1257300"/>
                </a:lnTo>
                <a:lnTo>
                  <a:pt x="154876" y="1257300"/>
                </a:lnTo>
                <a:lnTo>
                  <a:pt x="159016" y="1270000"/>
                </a:lnTo>
                <a:close/>
              </a:path>
              <a:path w="229234" h="1295400">
                <a:moveTo>
                  <a:pt x="176504" y="1282700"/>
                </a:moveTo>
                <a:lnTo>
                  <a:pt x="157670" y="1282700"/>
                </a:lnTo>
                <a:lnTo>
                  <a:pt x="152996" y="1270000"/>
                </a:lnTo>
                <a:lnTo>
                  <a:pt x="171716" y="1270000"/>
                </a:lnTo>
                <a:lnTo>
                  <a:pt x="176504" y="1282700"/>
                </a:lnTo>
                <a:close/>
              </a:path>
              <a:path w="229234" h="1295400">
                <a:moveTo>
                  <a:pt x="228828" y="1295400"/>
                </a:moveTo>
                <a:lnTo>
                  <a:pt x="182359" y="1295400"/>
                </a:lnTo>
                <a:lnTo>
                  <a:pt x="177291" y="1282700"/>
                </a:lnTo>
                <a:lnTo>
                  <a:pt x="222948" y="1282700"/>
                </a:lnTo>
                <a:lnTo>
                  <a:pt x="228828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616075" y="5591162"/>
            <a:ext cx="937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-8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3200" y="762000"/>
            <a:ext cx="1857755" cy="2362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503985" y="499199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3606" y="218720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0735" y="203493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68400" y="2131822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 h="0">
                <a:moveTo>
                  <a:pt x="0" y="0"/>
                </a:moveTo>
                <a:lnTo>
                  <a:pt x="385368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915325" y="213182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424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673350" y="2131822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0">
                <a:moveTo>
                  <a:pt x="0" y="0"/>
                </a:moveTo>
                <a:lnTo>
                  <a:pt x="367906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359825" y="1846478"/>
            <a:ext cx="36734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1710"/>
              </a:lnSpc>
              <a:spcBef>
                <a:spcPts val="125"/>
              </a:spcBef>
              <a:tabLst>
                <a:tab pos="780415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08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35087" sz="4275" spc="-6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88319" sz="29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marL="1028700">
              <a:lnSpc>
                <a:spcPts val="1710"/>
              </a:lnSpc>
              <a:tabLst>
                <a:tab pos="1364615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1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为正</a:t>
            </a:r>
            <a:r>
              <a:rPr dirty="0" sz="2850" spc="185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9350" y="1355758"/>
            <a:ext cx="1946910" cy="109982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905"/>
              </a:spcBef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719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810"/>
              </a:spcBef>
              <a:tabLst>
                <a:tab pos="828040" algn="l"/>
                <a:tab pos="1580515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950" spc="10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9140" y="2576113"/>
            <a:ext cx="4533900" cy="1166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 indent="57150">
              <a:lnSpc>
                <a:spcPct val="131300"/>
              </a:lnSpc>
              <a:spcBef>
                <a:spcPts val="9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平面</a:t>
            </a:r>
            <a:r>
              <a:rPr dirty="0" sz="2850" spc="-844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19943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上的截痕</a:t>
            </a:r>
            <a:r>
              <a:rPr dirty="0" sz="2850" spc="55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baseline="3968" sz="4200">
                <a:solidFill>
                  <a:srgbClr val="FFFF00"/>
                </a:solidFill>
                <a:latin typeface="新宋体"/>
                <a:cs typeface="新宋体"/>
              </a:rPr>
              <a:t>椭圆</a:t>
            </a:r>
            <a:r>
              <a:rPr dirty="0" baseline="3968" sz="4200" spc="-7">
                <a:solidFill>
                  <a:srgbClr val="FFFF00"/>
                </a:solidFill>
                <a:latin typeface="Times New Roman"/>
                <a:cs typeface="Times New Roman"/>
              </a:rPr>
              <a:t>. 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平面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baseline="-1949" sz="4275" spc="-862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-4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-1949" sz="4275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1949" sz="42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3035" sz="30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上的截痕情况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397558" y="3978363"/>
            <a:ext cx="38601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52755" algn="l"/>
                <a:tab pos="1056005" algn="l"/>
              </a:tabLst>
            </a:pPr>
            <a:r>
              <a:rPr dirty="0" baseline="2923" sz="4275" spc="-89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4905" sz="3075" spc="-89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baseline="2923" sz="4275" spc="15">
                <a:solidFill>
                  <a:srgbClr val="FFFFFF"/>
                </a:solidFill>
                <a:latin typeface="Symbol"/>
                <a:cs typeface="Symbol"/>
              </a:rPr>
              <a:t></a:t>
            </a:r>
            <a:r>
              <a:rPr dirty="0" baseline="2923" sz="4275" spc="-1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292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时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截痕为</a:t>
            </a:r>
            <a:r>
              <a:rPr dirty="0" sz="2800">
                <a:solidFill>
                  <a:srgbClr val="FFFF00"/>
                </a:solidFill>
                <a:latin typeface="新宋体"/>
                <a:cs typeface="新宋体"/>
              </a:rPr>
              <a:t>双曲线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8033" y="70464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67687" y="704646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0387" y="1588757"/>
            <a:ext cx="198120" cy="0"/>
          </a:xfrm>
          <a:custGeom>
            <a:avLst/>
            <a:gdLst/>
            <a:ahLst/>
            <a:cxnLst/>
            <a:rect l="l" t="t" r="r" b="b"/>
            <a:pathLst>
              <a:path w="198119" h="0">
                <a:moveTo>
                  <a:pt x="0" y="0"/>
                </a:moveTo>
                <a:lnTo>
                  <a:pt x="19794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9720" y="1588757"/>
            <a:ext cx="180975" cy="0"/>
          </a:xfrm>
          <a:custGeom>
            <a:avLst/>
            <a:gdLst/>
            <a:ahLst/>
            <a:cxnLst/>
            <a:rect l="l" t="t" r="r" b="b"/>
            <a:pathLst>
              <a:path w="180975" h="0">
                <a:moveTo>
                  <a:pt x="0" y="0"/>
                </a:moveTo>
                <a:lnTo>
                  <a:pt x="18049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24824" y="1583880"/>
            <a:ext cx="7467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150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9262" y="1303108"/>
            <a:ext cx="13538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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5453" y="263695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45424" y="2636951"/>
            <a:ext cx="0" cy="404495"/>
          </a:xfrm>
          <a:custGeom>
            <a:avLst/>
            <a:gdLst/>
            <a:ahLst/>
            <a:cxnLst/>
            <a:rect l="l" t="t" r="r" b="b"/>
            <a:pathLst>
              <a:path w="0" h="404494">
                <a:moveTo>
                  <a:pt x="0" y="0"/>
                </a:moveTo>
                <a:lnTo>
                  <a:pt x="0" y="404266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7643" y="2553373"/>
            <a:ext cx="32067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-7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4200" y="3726497"/>
            <a:ext cx="391160" cy="0"/>
          </a:xfrm>
          <a:custGeom>
            <a:avLst/>
            <a:gdLst/>
            <a:ahLst/>
            <a:cxnLst/>
            <a:rect l="l" t="t" r="r" b="b"/>
            <a:pathLst>
              <a:path w="391160" h="0">
                <a:moveTo>
                  <a:pt x="0" y="0"/>
                </a:moveTo>
                <a:lnTo>
                  <a:pt x="39091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00718" y="372649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 h="0">
                <a:moveTo>
                  <a:pt x="0" y="0"/>
                </a:moveTo>
                <a:lnTo>
                  <a:pt x="373468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1831" y="3595700"/>
            <a:ext cx="4152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050" spc="10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8737" y="3035312"/>
            <a:ext cx="4876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7290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7290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48650" y="3761194"/>
            <a:ext cx="93408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5819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0387" y="3049993"/>
            <a:ext cx="11557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794385" algn="l"/>
              </a:tabLst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050" spc="114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-71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5568" y="3440912"/>
            <a:ext cx="231013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60730" algn="l"/>
                <a:tab pos="1037590" algn="l"/>
                <a:tab pos="2271395" algn="l"/>
              </a:tabLst>
            </a:pPr>
            <a:r>
              <a:rPr dirty="0" baseline="-32520" sz="307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-32520" sz="3075" spc="6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32520" sz="307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 1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u="sng" baseline="20467" sz="4275" spc="68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28455" sz="3075" spc="22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1	</a:t>
            </a:r>
            <a:endParaRPr baseline="28455" sz="307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7539" y="4824285"/>
            <a:ext cx="2989580" cy="1063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21700"/>
              </a:lnSpc>
              <a:spcBef>
                <a:spcPts val="100"/>
              </a:spcBef>
            </a:pP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实轴平行于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00" spc="-2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; 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虚轴平行于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10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）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19300" y="1273175"/>
            <a:ext cx="157480" cy="1137920"/>
          </a:xfrm>
          <a:custGeom>
            <a:avLst/>
            <a:gdLst/>
            <a:ahLst/>
            <a:cxnLst/>
            <a:rect l="l" t="t" r="r" b="b"/>
            <a:pathLst>
              <a:path w="157480" h="1137920">
                <a:moveTo>
                  <a:pt x="84861" y="488950"/>
                </a:moveTo>
                <a:lnTo>
                  <a:pt x="75285" y="488950"/>
                </a:lnTo>
                <a:lnTo>
                  <a:pt x="75768" y="483869"/>
                </a:lnTo>
                <a:lnTo>
                  <a:pt x="76047" y="478789"/>
                </a:lnTo>
                <a:lnTo>
                  <a:pt x="76136" y="474980"/>
                </a:lnTo>
                <a:lnTo>
                  <a:pt x="76250" y="92709"/>
                </a:lnTo>
                <a:lnTo>
                  <a:pt x="76555" y="87630"/>
                </a:lnTo>
                <a:lnTo>
                  <a:pt x="77063" y="82550"/>
                </a:lnTo>
                <a:lnTo>
                  <a:pt x="77762" y="78740"/>
                </a:lnTo>
                <a:lnTo>
                  <a:pt x="78651" y="73659"/>
                </a:lnTo>
                <a:lnTo>
                  <a:pt x="79730" y="68580"/>
                </a:lnTo>
                <a:lnTo>
                  <a:pt x="80987" y="64769"/>
                </a:lnTo>
                <a:lnTo>
                  <a:pt x="82410" y="59690"/>
                </a:lnTo>
                <a:lnTo>
                  <a:pt x="84010" y="55880"/>
                </a:lnTo>
                <a:lnTo>
                  <a:pt x="85775" y="50800"/>
                </a:lnTo>
                <a:lnTo>
                  <a:pt x="87706" y="46990"/>
                </a:lnTo>
                <a:lnTo>
                  <a:pt x="102387" y="25400"/>
                </a:lnTo>
                <a:lnTo>
                  <a:pt x="105321" y="21590"/>
                </a:lnTo>
                <a:lnTo>
                  <a:pt x="125361" y="7619"/>
                </a:lnTo>
                <a:lnTo>
                  <a:pt x="129070" y="5080"/>
                </a:lnTo>
                <a:lnTo>
                  <a:pt x="136753" y="2540"/>
                </a:lnTo>
                <a:lnTo>
                  <a:pt x="140436" y="1269"/>
                </a:lnTo>
                <a:lnTo>
                  <a:pt x="144754" y="0"/>
                </a:lnTo>
                <a:lnTo>
                  <a:pt x="156946" y="0"/>
                </a:lnTo>
                <a:lnTo>
                  <a:pt x="157251" y="8890"/>
                </a:lnTo>
                <a:lnTo>
                  <a:pt x="150050" y="8890"/>
                </a:lnTo>
                <a:lnTo>
                  <a:pt x="146227" y="10159"/>
                </a:lnTo>
                <a:lnTo>
                  <a:pt x="143040" y="10159"/>
                </a:lnTo>
                <a:lnTo>
                  <a:pt x="139357" y="11430"/>
                </a:lnTo>
                <a:lnTo>
                  <a:pt x="139623" y="11430"/>
                </a:lnTo>
                <a:lnTo>
                  <a:pt x="136017" y="12700"/>
                </a:lnTo>
                <a:lnTo>
                  <a:pt x="136271" y="12700"/>
                </a:lnTo>
                <a:lnTo>
                  <a:pt x="132727" y="13969"/>
                </a:lnTo>
                <a:lnTo>
                  <a:pt x="132981" y="13969"/>
                </a:lnTo>
                <a:lnTo>
                  <a:pt x="129514" y="15240"/>
                </a:lnTo>
                <a:lnTo>
                  <a:pt x="129755" y="15240"/>
                </a:lnTo>
                <a:lnTo>
                  <a:pt x="126377" y="17780"/>
                </a:lnTo>
                <a:lnTo>
                  <a:pt x="126606" y="17780"/>
                </a:lnTo>
                <a:lnTo>
                  <a:pt x="123317" y="19050"/>
                </a:lnTo>
                <a:lnTo>
                  <a:pt x="123532" y="19050"/>
                </a:lnTo>
                <a:lnTo>
                  <a:pt x="120332" y="21590"/>
                </a:lnTo>
                <a:lnTo>
                  <a:pt x="120535" y="21590"/>
                </a:lnTo>
                <a:lnTo>
                  <a:pt x="117449" y="24130"/>
                </a:lnTo>
                <a:lnTo>
                  <a:pt x="117627" y="24130"/>
                </a:lnTo>
                <a:lnTo>
                  <a:pt x="114642" y="26669"/>
                </a:lnTo>
                <a:lnTo>
                  <a:pt x="114820" y="26669"/>
                </a:lnTo>
                <a:lnTo>
                  <a:pt x="111937" y="29209"/>
                </a:lnTo>
                <a:lnTo>
                  <a:pt x="112102" y="29209"/>
                </a:lnTo>
                <a:lnTo>
                  <a:pt x="109334" y="31750"/>
                </a:lnTo>
                <a:lnTo>
                  <a:pt x="109486" y="31750"/>
                </a:lnTo>
                <a:lnTo>
                  <a:pt x="106845" y="34290"/>
                </a:lnTo>
                <a:lnTo>
                  <a:pt x="106984" y="34290"/>
                </a:lnTo>
                <a:lnTo>
                  <a:pt x="104457" y="38100"/>
                </a:lnTo>
                <a:lnTo>
                  <a:pt x="102196" y="40640"/>
                </a:lnTo>
                <a:lnTo>
                  <a:pt x="100050" y="44450"/>
                </a:lnTo>
                <a:lnTo>
                  <a:pt x="98031" y="48259"/>
                </a:lnTo>
                <a:lnTo>
                  <a:pt x="96812" y="50800"/>
                </a:lnTo>
                <a:lnTo>
                  <a:pt x="96240" y="50800"/>
                </a:lnTo>
                <a:lnTo>
                  <a:pt x="94868" y="54609"/>
                </a:lnTo>
                <a:lnTo>
                  <a:pt x="94487" y="54609"/>
                </a:lnTo>
                <a:lnTo>
                  <a:pt x="93230" y="58419"/>
                </a:lnTo>
                <a:lnTo>
                  <a:pt x="92887" y="58419"/>
                </a:lnTo>
                <a:lnTo>
                  <a:pt x="91363" y="63500"/>
                </a:lnTo>
                <a:lnTo>
                  <a:pt x="90055" y="67309"/>
                </a:lnTo>
                <a:lnTo>
                  <a:pt x="88912" y="71119"/>
                </a:lnTo>
                <a:lnTo>
                  <a:pt x="88191" y="74930"/>
                </a:lnTo>
                <a:lnTo>
                  <a:pt x="87972" y="74930"/>
                </a:lnTo>
                <a:lnTo>
                  <a:pt x="87122" y="80009"/>
                </a:lnTo>
                <a:lnTo>
                  <a:pt x="86487" y="83819"/>
                </a:lnTo>
                <a:lnTo>
                  <a:pt x="86042" y="88900"/>
                </a:lnTo>
                <a:lnTo>
                  <a:pt x="85823" y="92709"/>
                </a:lnTo>
                <a:lnTo>
                  <a:pt x="85661" y="474980"/>
                </a:lnTo>
                <a:lnTo>
                  <a:pt x="85547" y="480060"/>
                </a:lnTo>
                <a:lnTo>
                  <a:pt x="85242" y="485139"/>
                </a:lnTo>
                <a:lnTo>
                  <a:pt x="84861" y="488950"/>
                </a:lnTo>
                <a:close/>
              </a:path>
              <a:path w="157480" h="1137920">
                <a:moveTo>
                  <a:pt x="96151" y="52069"/>
                </a:moveTo>
                <a:lnTo>
                  <a:pt x="96240" y="50800"/>
                </a:lnTo>
                <a:lnTo>
                  <a:pt x="96812" y="50800"/>
                </a:lnTo>
                <a:lnTo>
                  <a:pt x="96151" y="52069"/>
                </a:lnTo>
                <a:close/>
              </a:path>
              <a:path w="157480" h="1137920">
                <a:moveTo>
                  <a:pt x="94411" y="55880"/>
                </a:moveTo>
                <a:lnTo>
                  <a:pt x="94487" y="54609"/>
                </a:lnTo>
                <a:lnTo>
                  <a:pt x="94868" y="54609"/>
                </a:lnTo>
                <a:lnTo>
                  <a:pt x="94411" y="55880"/>
                </a:lnTo>
                <a:close/>
              </a:path>
              <a:path w="157480" h="1137920">
                <a:moveTo>
                  <a:pt x="92811" y="59690"/>
                </a:moveTo>
                <a:lnTo>
                  <a:pt x="92887" y="58419"/>
                </a:lnTo>
                <a:lnTo>
                  <a:pt x="93230" y="58419"/>
                </a:lnTo>
                <a:lnTo>
                  <a:pt x="92811" y="59690"/>
                </a:lnTo>
                <a:close/>
              </a:path>
              <a:path w="157480" h="1137920">
                <a:moveTo>
                  <a:pt x="87934" y="76200"/>
                </a:moveTo>
                <a:lnTo>
                  <a:pt x="87972" y="74930"/>
                </a:lnTo>
                <a:lnTo>
                  <a:pt x="88191" y="74930"/>
                </a:lnTo>
                <a:lnTo>
                  <a:pt x="87934" y="76200"/>
                </a:lnTo>
                <a:close/>
              </a:path>
              <a:path w="157480" h="1137920">
                <a:moveTo>
                  <a:pt x="85750" y="93980"/>
                </a:moveTo>
                <a:lnTo>
                  <a:pt x="85763" y="92709"/>
                </a:lnTo>
                <a:lnTo>
                  <a:pt x="85750" y="93980"/>
                </a:lnTo>
                <a:close/>
              </a:path>
              <a:path w="157480" h="1137920">
                <a:moveTo>
                  <a:pt x="83369" y="497839"/>
                </a:moveTo>
                <a:lnTo>
                  <a:pt x="73825" y="497839"/>
                </a:lnTo>
                <a:lnTo>
                  <a:pt x="74676" y="492760"/>
                </a:lnTo>
                <a:lnTo>
                  <a:pt x="75311" y="487680"/>
                </a:lnTo>
                <a:lnTo>
                  <a:pt x="75285" y="488950"/>
                </a:lnTo>
                <a:lnTo>
                  <a:pt x="84861" y="488950"/>
                </a:lnTo>
                <a:lnTo>
                  <a:pt x="84734" y="490219"/>
                </a:lnTo>
                <a:lnTo>
                  <a:pt x="84035" y="494030"/>
                </a:lnTo>
                <a:lnTo>
                  <a:pt x="83369" y="497839"/>
                </a:lnTo>
                <a:close/>
              </a:path>
              <a:path w="157480" h="1137920">
                <a:moveTo>
                  <a:pt x="77346" y="518160"/>
                </a:moveTo>
                <a:lnTo>
                  <a:pt x="67310" y="518160"/>
                </a:lnTo>
                <a:lnTo>
                  <a:pt x="68986" y="513080"/>
                </a:lnTo>
                <a:lnTo>
                  <a:pt x="70434" y="509269"/>
                </a:lnTo>
                <a:lnTo>
                  <a:pt x="71742" y="505460"/>
                </a:lnTo>
                <a:lnTo>
                  <a:pt x="72885" y="501650"/>
                </a:lnTo>
                <a:lnTo>
                  <a:pt x="73863" y="496569"/>
                </a:lnTo>
                <a:lnTo>
                  <a:pt x="73825" y="497839"/>
                </a:lnTo>
                <a:lnTo>
                  <a:pt x="83369" y="497839"/>
                </a:lnTo>
                <a:lnTo>
                  <a:pt x="83146" y="499110"/>
                </a:lnTo>
                <a:lnTo>
                  <a:pt x="82067" y="504189"/>
                </a:lnTo>
                <a:lnTo>
                  <a:pt x="80810" y="508000"/>
                </a:lnTo>
                <a:lnTo>
                  <a:pt x="79387" y="513080"/>
                </a:lnTo>
                <a:lnTo>
                  <a:pt x="77787" y="516889"/>
                </a:lnTo>
                <a:lnTo>
                  <a:pt x="77346" y="518160"/>
                </a:lnTo>
                <a:close/>
              </a:path>
              <a:path w="157480" h="1137920">
                <a:moveTo>
                  <a:pt x="48609" y="557530"/>
                </a:moveTo>
                <a:lnTo>
                  <a:pt x="32042" y="557530"/>
                </a:lnTo>
                <a:lnTo>
                  <a:pt x="35420" y="554989"/>
                </a:lnTo>
                <a:lnTo>
                  <a:pt x="35191" y="554989"/>
                </a:lnTo>
                <a:lnTo>
                  <a:pt x="38481" y="553719"/>
                </a:lnTo>
                <a:lnTo>
                  <a:pt x="38265" y="553719"/>
                </a:lnTo>
                <a:lnTo>
                  <a:pt x="41452" y="551180"/>
                </a:lnTo>
                <a:lnTo>
                  <a:pt x="41262" y="551180"/>
                </a:lnTo>
                <a:lnTo>
                  <a:pt x="44348" y="548639"/>
                </a:lnTo>
                <a:lnTo>
                  <a:pt x="44170" y="548639"/>
                </a:lnTo>
                <a:lnTo>
                  <a:pt x="47155" y="546100"/>
                </a:lnTo>
                <a:lnTo>
                  <a:pt x="46977" y="546100"/>
                </a:lnTo>
                <a:lnTo>
                  <a:pt x="49860" y="543560"/>
                </a:lnTo>
                <a:lnTo>
                  <a:pt x="49695" y="543560"/>
                </a:lnTo>
                <a:lnTo>
                  <a:pt x="52463" y="541019"/>
                </a:lnTo>
                <a:lnTo>
                  <a:pt x="52311" y="541019"/>
                </a:lnTo>
                <a:lnTo>
                  <a:pt x="54952" y="538480"/>
                </a:lnTo>
                <a:lnTo>
                  <a:pt x="54813" y="538480"/>
                </a:lnTo>
                <a:lnTo>
                  <a:pt x="57340" y="534669"/>
                </a:lnTo>
                <a:lnTo>
                  <a:pt x="59601" y="532130"/>
                </a:lnTo>
                <a:lnTo>
                  <a:pt x="61747" y="528319"/>
                </a:lnTo>
                <a:lnTo>
                  <a:pt x="63766" y="524510"/>
                </a:lnTo>
                <a:lnTo>
                  <a:pt x="65646" y="520700"/>
                </a:lnTo>
                <a:lnTo>
                  <a:pt x="67386" y="516889"/>
                </a:lnTo>
                <a:lnTo>
                  <a:pt x="67310" y="518160"/>
                </a:lnTo>
                <a:lnTo>
                  <a:pt x="77346" y="518160"/>
                </a:lnTo>
                <a:lnTo>
                  <a:pt x="62204" y="543560"/>
                </a:lnTo>
                <a:lnTo>
                  <a:pt x="59410" y="547369"/>
                </a:lnTo>
                <a:lnTo>
                  <a:pt x="56476" y="549910"/>
                </a:lnTo>
                <a:lnTo>
                  <a:pt x="53428" y="553719"/>
                </a:lnTo>
                <a:lnTo>
                  <a:pt x="50253" y="556260"/>
                </a:lnTo>
                <a:lnTo>
                  <a:pt x="48609" y="557530"/>
                </a:lnTo>
                <a:close/>
              </a:path>
              <a:path w="157480" h="1137920">
                <a:moveTo>
                  <a:pt x="30365" y="568480"/>
                </a:moveTo>
                <a:lnTo>
                  <a:pt x="29184" y="567689"/>
                </a:lnTo>
                <a:lnTo>
                  <a:pt x="25311" y="566419"/>
                </a:lnTo>
                <a:lnTo>
                  <a:pt x="21082" y="565150"/>
                </a:lnTo>
                <a:lnTo>
                  <a:pt x="17322" y="565150"/>
                </a:lnTo>
                <a:lnTo>
                  <a:pt x="13220" y="563880"/>
                </a:lnTo>
                <a:lnTo>
                  <a:pt x="11747" y="563880"/>
                </a:lnTo>
                <a:lnTo>
                  <a:pt x="15570" y="562610"/>
                </a:lnTo>
                <a:lnTo>
                  <a:pt x="18757" y="562610"/>
                </a:lnTo>
                <a:lnTo>
                  <a:pt x="22440" y="561339"/>
                </a:lnTo>
                <a:lnTo>
                  <a:pt x="22174" y="561339"/>
                </a:lnTo>
                <a:lnTo>
                  <a:pt x="25781" y="560069"/>
                </a:lnTo>
                <a:lnTo>
                  <a:pt x="25527" y="560069"/>
                </a:lnTo>
                <a:lnTo>
                  <a:pt x="29070" y="558800"/>
                </a:lnTo>
                <a:lnTo>
                  <a:pt x="28816" y="558800"/>
                </a:lnTo>
                <a:lnTo>
                  <a:pt x="32283" y="556260"/>
                </a:lnTo>
                <a:lnTo>
                  <a:pt x="32042" y="557530"/>
                </a:lnTo>
                <a:lnTo>
                  <a:pt x="48609" y="557530"/>
                </a:lnTo>
                <a:lnTo>
                  <a:pt x="46964" y="558800"/>
                </a:lnTo>
                <a:lnTo>
                  <a:pt x="43561" y="561339"/>
                </a:lnTo>
                <a:lnTo>
                  <a:pt x="40055" y="563880"/>
                </a:lnTo>
                <a:lnTo>
                  <a:pt x="36436" y="565150"/>
                </a:lnTo>
                <a:lnTo>
                  <a:pt x="32727" y="567689"/>
                </a:lnTo>
                <a:lnTo>
                  <a:pt x="30365" y="568480"/>
                </a:lnTo>
                <a:close/>
              </a:path>
              <a:path w="157480" h="1137920">
                <a:moveTo>
                  <a:pt x="18757" y="562610"/>
                </a:moveTo>
                <a:lnTo>
                  <a:pt x="15278" y="562610"/>
                </a:lnTo>
                <a:lnTo>
                  <a:pt x="19037" y="561339"/>
                </a:lnTo>
                <a:lnTo>
                  <a:pt x="18757" y="562610"/>
                </a:lnTo>
                <a:close/>
              </a:path>
              <a:path w="157480" h="1137920">
                <a:moveTo>
                  <a:pt x="4851" y="572769"/>
                </a:moveTo>
                <a:lnTo>
                  <a:pt x="2959" y="572769"/>
                </a:lnTo>
                <a:lnTo>
                  <a:pt x="1574" y="571500"/>
                </a:lnTo>
                <a:lnTo>
                  <a:pt x="546" y="570230"/>
                </a:lnTo>
                <a:lnTo>
                  <a:pt x="0" y="568960"/>
                </a:lnTo>
                <a:lnTo>
                  <a:pt x="0" y="567689"/>
                </a:lnTo>
                <a:lnTo>
                  <a:pt x="546" y="566419"/>
                </a:lnTo>
                <a:lnTo>
                  <a:pt x="1574" y="565150"/>
                </a:lnTo>
                <a:lnTo>
                  <a:pt x="2959" y="563880"/>
                </a:lnTo>
                <a:lnTo>
                  <a:pt x="4851" y="563880"/>
                </a:lnTo>
                <a:lnTo>
                  <a:pt x="4851" y="572769"/>
                </a:lnTo>
                <a:close/>
              </a:path>
              <a:path w="157480" h="1137920">
                <a:moveTo>
                  <a:pt x="12928" y="572769"/>
                </a:moveTo>
                <a:lnTo>
                  <a:pt x="4851" y="572769"/>
                </a:lnTo>
                <a:lnTo>
                  <a:pt x="4851" y="563880"/>
                </a:lnTo>
                <a:lnTo>
                  <a:pt x="13220" y="563880"/>
                </a:lnTo>
                <a:lnTo>
                  <a:pt x="17322" y="565150"/>
                </a:lnTo>
                <a:lnTo>
                  <a:pt x="21082" y="565150"/>
                </a:lnTo>
                <a:lnTo>
                  <a:pt x="25311" y="566419"/>
                </a:lnTo>
                <a:lnTo>
                  <a:pt x="29184" y="567689"/>
                </a:lnTo>
                <a:lnTo>
                  <a:pt x="30365" y="568480"/>
                </a:lnTo>
                <a:lnTo>
                  <a:pt x="21082" y="571500"/>
                </a:lnTo>
                <a:lnTo>
                  <a:pt x="17043" y="571500"/>
                </a:lnTo>
                <a:lnTo>
                  <a:pt x="12928" y="572769"/>
                </a:lnTo>
                <a:close/>
              </a:path>
              <a:path w="157480" h="1137920">
                <a:moveTo>
                  <a:pt x="29070" y="579119"/>
                </a:moveTo>
                <a:lnTo>
                  <a:pt x="25527" y="576580"/>
                </a:lnTo>
                <a:lnTo>
                  <a:pt x="25781" y="576580"/>
                </a:lnTo>
                <a:lnTo>
                  <a:pt x="22174" y="575310"/>
                </a:lnTo>
                <a:lnTo>
                  <a:pt x="19037" y="575310"/>
                </a:lnTo>
                <a:lnTo>
                  <a:pt x="15278" y="574039"/>
                </a:lnTo>
                <a:lnTo>
                  <a:pt x="12039" y="574039"/>
                </a:lnTo>
                <a:lnTo>
                  <a:pt x="8178" y="572769"/>
                </a:lnTo>
                <a:lnTo>
                  <a:pt x="12928" y="572769"/>
                </a:lnTo>
                <a:lnTo>
                  <a:pt x="17043" y="571500"/>
                </a:lnTo>
                <a:lnTo>
                  <a:pt x="21082" y="571500"/>
                </a:lnTo>
                <a:lnTo>
                  <a:pt x="30365" y="568480"/>
                </a:lnTo>
                <a:lnTo>
                  <a:pt x="32981" y="570230"/>
                </a:lnTo>
                <a:lnTo>
                  <a:pt x="36677" y="571500"/>
                </a:lnTo>
                <a:lnTo>
                  <a:pt x="40271" y="574039"/>
                </a:lnTo>
                <a:lnTo>
                  <a:pt x="43776" y="575310"/>
                </a:lnTo>
                <a:lnTo>
                  <a:pt x="47167" y="577850"/>
                </a:lnTo>
                <a:lnTo>
                  <a:pt x="28816" y="577850"/>
                </a:lnTo>
                <a:lnTo>
                  <a:pt x="29070" y="579119"/>
                </a:lnTo>
                <a:close/>
              </a:path>
              <a:path w="157480" h="1137920">
                <a:moveTo>
                  <a:pt x="22440" y="576580"/>
                </a:moveTo>
                <a:lnTo>
                  <a:pt x="18757" y="575310"/>
                </a:lnTo>
                <a:lnTo>
                  <a:pt x="22174" y="575310"/>
                </a:lnTo>
                <a:lnTo>
                  <a:pt x="22440" y="576580"/>
                </a:lnTo>
                <a:close/>
              </a:path>
              <a:path w="157480" h="1137920">
                <a:moveTo>
                  <a:pt x="72885" y="636269"/>
                </a:moveTo>
                <a:lnTo>
                  <a:pt x="71678" y="631189"/>
                </a:lnTo>
                <a:lnTo>
                  <a:pt x="70370" y="627380"/>
                </a:lnTo>
                <a:lnTo>
                  <a:pt x="68910" y="623569"/>
                </a:lnTo>
                <a:lnTo>
                  <a:pt x="67310" y="619760"/>
                </a:lnTo>
                <a:lnTo>
                  <a:pt x="65557" y="615950"/>
                </a:lnTo>
                <a:lnTo>
                  <a:pt x="63665" y="612139"/>
                </a:lnTo>
                <a:lnTo>
                  <a:pt x="61633" y="608330"/>
                </a:lnTo>
                <a:lnTo>
                  <a:pt x="59486" y="605789"/>
                </a:lnTo>
                <a:lnTo>
                  <a:pt x="57213" y="601980"/>
                </a:lnTo>
                <a:lnTo>
                  <a:pt x="54813" y="599439"/>
                </a:lnTo>
                <a:lnTo>
                  <a:pt x="54952" y="599439"/>
                </a:lnTo>
                <a:lnTo>
                  <a:pt x="52311" y="595630"/>
                </a:lnTo>
                <a:lnTo>
                  <a:pt x="52463" y="595630"/>
                </a:lnTo>
                <a:lnTo>
                  <a:pt x="49695" y="593089"/>
                </a:lnTo>
                <a:lnTo>
                  <a:pt x="49860" y="593089"/>
                </a:lnTo>
                <a:lnTo>
                  <a:pt x="46977" y="590550"/>
                </a:lnTo>
                <a:lnTo>
                  <a:pt x="47155" y="590550"/>
                </a:lnTo>
                <a:lnTo>
                  <a:pt x="44170" y="588010"/>
                </a:lnTo>
                <a:lnTo>
                  <a:pt x="44348" y="588010"/>
                </a:lnTo>
                <a:lnTo>
                  <a:pt x="41262" y="585469"/>
                </a:lnTo>
                <a:lnTo>
                  <a:pt x="41452" y="585469"/>
                </a:lnTo>
                <a:lnTo>
                  <a:pt x="38265" y="584200"/>
                </a:lnTo>
                <a:lnTo>
                  <a:pt x="38481" y="584200"/>
                </a:lnTo>
                <a:lnTo>
                  <a:pt x="35191" y="581660"/>
                </a:lnTo>
                <a:lnTo>
                  <a:pt x="35420" y="581660"/>
                </a:lnTo>
                <a:lnTo>
                  <a:pt x="32042" y="580389"/>
                </a:lnTo>
                <a:lnTo>
                  <a:pt x="32283" y="580389"/>
                </a:lnTo>
                <a:lnTo>
                  <a:pt x="28816" y="577850"/>
                </a:lnTo>
                <a:lnTo>
                  <a:pt x="47167" y="577850"/>
                </a:lnTo>
                <a:lnTo>
                  <a:pt x="50444" y="580389"/>
                </a:lnTo>
                <a:lnTo>
                  <a:pt x="53606" y="584200"/>
                </a:lnTo>
                <a:lnTo>
                  <a:pt x="56642" y="586739"/>
                </a:lnTo>
                <a:lnTo>
                  <a:pt x="59562" y="589280"/>
                </a:lnTo>
                <a:lnTo>
                  <a:pt x="62344" y="593089"/>
                </a:lnTo>
                <a:lnTo>
                  <a:pt x="64998" y="596900"/>
                </a:lnTo>
                <a:lnTo>
                  <a:pt x="67513" y="600710"/>
                </a:lnTo>
                <a:lnTo>
                  <a:pt x="69888" y="603250"/>
                </a:lnTo>
                <a:lnTo>
                  <a:pt x="72110" y="607060"/>
                </a:lnTo>
                <a:lnTo>
                  <a:pt x="74180" y="612139"/>
                </a:lnTo>
                <a:lnTo>
                  <a:pt x="76098" y="615950"/>
                </a:lnTo>
                <a:lnTo>
                  <a:pt x="77787" y="619760"/>
                </a:lnTo>
                <a:lnTo>
                  <a:pt x="79451" y="624839"/>
                </a:lnTo>
                <a:lnTo>
                  <a:pt x="80873" y="628650"/>
                </a:lnTo>
                <a:lnTo>
                  <a:pt x="82118" y="633730"/>
                </a:lnTo>
                <a:lnTo>
                  <a:pt x="82473" y="635000"/>
                </a:lnTo>
                <a:lnTo>
                  <a:pt x="72834" y="635000"/>
                </a:lnTo>
                <a:lnTo>
                  <a:pt x="72885" y="636269"/>
                </a:lnTo>
                <a:close/>
              </a:path>
              <a:path w="157480" h="1137920">
                <a:moveTo>
                  <a:pt x="156946" y="1137920"/>
                </a:moveTo>
                <a:lnTo>
                  <a:pt x="152730" y="1137920"/>
                </a:lnTo>
                <a:lnTo>
                  <a:pt x="148577" y="1136650"/>
                </a:lnTo>
                <a:lnTo>
                  <a:pt x="144475" y="1136650"/>
                </a:lnTo>
                <a:lnTo>
                  <a:pt x="140436" y="1135380"/>
                </a:lnTo>
                <a:lnTo>
                  <a:pt x="128816" y="1131570"/>
                </a:lnTo>
                <a:lnTo>
                  <a:pt x="125120" y="1129030"/>
                </a:lnTo>
                <a:lnTo>
                  <a:pt x="121742" y="1127760"/>
                </a:lnTo>
                <a:lnTo>
                  <a:pt x="102235" y="1111250"/>
                </a:lnTo>
                <a:lnTo>
                  <a:pt x="99453" y="1108710"/>
                </a:lnTo>
                <a:lnTo>
                  <a:pt x="82346" y="1076960"/>
                </a:lnTo>
                <a:lnTo>
                  <a:pt x="80924" y="1073150"/>
                </a:lnTo>
                <a:lnTo>
                  <a:pt x="79679" y="1068070"/>
                </a:lnTo>
                <a:lnTo>
                  <a:pt x="78612" y="1062989"/>
                </a:lnTo>
                <a:lnTo>
                  <a:pt x="77736" y="1059180"/>
                </a:lnTo>
                <a:lnTo>
                  <a:pt x="76034" y="657860"/>
                </a:lnTo>
                <a:lnTo>
                  <a:pt x="75755" y="652780"/>
                </a:lnTo>
                <a:lnTo>
                  <a:pt x="75285" y="648969"/>
                </a:lnTo>
                <a:lnTo>
                  <a:pt x="74637" y="643889"/>
                </a:lnTo>
                <a:lnTo>
                  <a:pt x="73825" y="640080"/>
                </a:lnTo>
                <a:lnTo>
                  <a:pt x="72834" y="635000"/>
                </a:lnTo>
                <a:lnTo>
                  <a:pt x="82473" y="635000"/>
                </a:lnTo>
                <a:lnTo>
                  <a:pt x="85661" y="1038860"/>
                </a:lnTo>
                <a:lnTo>
                  <a:pt x="85750" y="1043939"/>
                </a:lnTo>
                <a:lnTo>
                  <a:pt x="86042" y="1047750"/>
                </a:lnTo>
                <a:lnTo>
                  <a:pt x="86512" y="1052830"/>
                </a:lnTo>
                <a:lnTo>
                  <a:pt x="87160" y="1056639"/>
                </a:lnTo>
                <a:lnTo>
                  <a:pt x="87972" y="1061720"/>
                </a:lnTo>
                <a:lnTo>
                  <a:pt x="88963" y="1065530"/>
                </a:lnTo>
                <a:lnTo>
                  <a:pt x="90119" y="1070610"/>
                </a:lnTo>
                <a:lnTo>
                  <a:pt x="90398" y="1070610"/>
                </a:lnTo>
                <a:lnTo>
                  <a:pt x="91427" y="1074420"/>
                </a:lnTo>
                <a:lnTo>
                  <a:pt x="92887" y="1078230"/>
                </a:lnTo>
                <a:lnTo>
                  <a:pt x="94487" y="1082039"/>
                </a:lnTo>
                <a:lnTo>
                  <a:pt x="96240" y="1085850"/>
                </a:lnTo>
                <a:lnTo>
                  <a:pt x="98132" y="1089660"/>
                </a:lnTo>
                <a:lnTo>
                  <a:pt x="100164" y="1092200"/>
                </a:lnTo>
                <a:lnTo>
                  <a:pt x="102311" y="1096010"/>
                </a:lnTo>
                <a:lnTo>
                  <a:pt x="104584" y="1099820"/>
                </a:lnTo>
                <a:lnTo>
                  <a:pt x="105299" y="1099820"/>
                </a:lnTo>
                <a:lnTo>
                  <a:pt x="106984" y="1102360"/>
                </a:lnTo>
                <a:lnTo>
                  <a:pt x="106845" y="1102360"/>
                </a:lnTo>
                <a:lnTo>
                  <a:pt x="109486" y="1104900"/>
                </a:lnTo>
                <a:lnTo>
                  <a:pt x="109334" y="1104900"/>
                </a:lnTo>
                <a:lnTo>
                  <a:pt x="112102" y="1108710"/>
                </a:lnTo>
                <a:lnTo>
                  <a:pt x="112898" y="1108710"/>
                </a:lnTo>
                <a:lnTo>
                  <a:pt x="114820" y="1111250"/>
                </a:lnTo>
                <a:lnTo>
                  <a:pt x="114642" y="1111250"/>
                </a:lnTo>
                <a:lnTo>
                  <a:pt x="117627" y="1113789"/>
                </a:lnTo>
                <a:lnTo>
                  <a:pt x="118992" y="1113789"/>
                </a:lnTo>
                <a:lnTo>
                  <a:pt x="120535" y="1115060"/>
                </a:lnTo>
                <a:lnTo>
                  <a:pt x="120332" y="1115060"/>
                </a:lnTo>
                <a:lnTo>
                  <a:pt x="123532" y="1117600"/>
                </a:lnTo>
                <a:lnTo>
                  <a:pt x="123317" y="1117600"/>
                </a:lnTo>
                <a:lnTo>
                  <a:pt x="126606" y="1120139"/>
                </a:lnTo>
                <a:lnTo>
                  <a:pt x="128066" y="1120139"/>
                </a:lnTo>
                <a:lnTo>
                  <a:pt x="129755" y="1121410"/>
                </a:lnTo>
                <a:lnTo>
                  <a:pt x="129514" y="1121410"/>
                </a:lnTo>
                <a:lnTo>
                  <a:pt x="132981" y="1122680"/>
                </a:lnTo>
                <a:lnTo>
                  <a:pt x="132727" y="1122680"/>
                </a:lnTo>
                <a:lnTo>
                  <a:pt x="136271" y="1123950"/>
                </a:lnTo>
                <a:lnTo>
                  <a:pt x="136017" y="1123950"/>
                </a:lnTo>
                <a:lnTo>
                  <a:pt x="139623" y="1125220"/>
                </a:lnTo>
                <a:lnTo>
                  <a:pt x="139357" y="1125220"/>
                </a:lnTo>
                <a:lnTo>
                  <a:pt x="143040" y="1126489"/>
                </a:lnTo>
                <a:lnTo>
                  <a:pt x="146227" y="1126489"/>
                </a:lnTo>
                <a:lnTo>
                  <a:pt x="150050" y="1127760"/>
                </a:lnTo>
                <a:lnTo>
                  <a:pt x="157251" y="1127760"/>
                </a:lnTo>
                <a:lnTo>
                  <a:pt x="156946" y="1137920"/>
                </a:lnTo>
                <a:close/>
              </a:path>
              <a:path w="157480" h="1137920">
                <a:moveTo>
                  <a:pt x="90398" y="1070610"/>
                </a:moveTo>
                <a:lnTo>
                  <a:pt x="90119" y="1070610"/>
                </a:lnTo>
                <a:lnTo>
                  <a:pt x="90055" y="1069339"/>
                </a:lnTo>
                <a:lnTo>
                  <a:pt x="90398" y="1070610"/>
                </a:lnTo>
                <a:close/>
              </a:path>
              <a:path w="157480" h="1137920">
                <a:moveTo>
                  <a:pt x="105299" y="1099820"/>
                </a:moveTo>
                <a:lnTo>
                  <a:pt x="104584" y="1099820"/>
                </a:lnTo>
                <a:lnTo>
                  <a:pt x="104457" y="1098550"/>
                </a:lnTo>
                <a:lnTo>
                  <a:pt x="105299" y="1099820"/>
                </a:lnTo>
                <a:close/>
              </a:path>
              <a:path w="157480" h="1137920">
                <a:moveTo>
                  <a:pt x="112898" y="1108710"/>
                </a:moveTo>
                <a:lnTo>
                  <a:pt x="112102" y="1108710"/>
                </a:lnTo>
                <a:lnTo>
                  <a:pt x="111937" y="1107439"/>
                </a:lnTo>
                <a:lnTo>
                  <a:pt x="112898" y="1108710"/>
                </a:lnTo>
                <a:close/>
              </a:path>
              <a:path w="157480" h="1137920">
                <a:moveTo>
                  <a:pt x="118992" y="1113789"/>
                </a:moveTo>
                <a:lnTo>
                  <a:pt x="117627" y="1113789"/>
                </a:lnTo>
                <a:lnTo>
                  <a:pt x="117449" y="1112520"/>
                </a:lnTo>
                <a:lnTo>
                  <a:pt x="118992" y="1113789"/>
                </a:lnTo>
                <a:close/>
              </a:path>
              <a:path w="157480" h="1137920">
                <a:moveTo>
                  <a:pt x="128066" y="1120139"/>
                </a:moveTo>
                <a:lnTo>
                  <a:pt x="126606" y="1120139"/>
                </a:lnTo>
                <a:lnTo>
                  <a:pt x="126377" y="1118870"/>
                </a:lnTo>
                <a:lnTo>
                  <a:pt x="128066" y="11201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00034" y="3352800"/>
            <a:ext cx="153035" cy="1295400"/>
          </a:xfrm>
          <a:custGeom>
            <a:avLst/>
            <a:gdLst/>
            <a:ahLst/>
            <a:cxnLst/>
            <a:rect l="l" t="t" r="r" b="b"/>
            <a:pathLst>
              <a:path w="153035" h="1295400">
                <a:moveTo>
                  <a:pt x="131673" y="12700"/>
                </a:moveTo>
                <a:lnTo>
                  <a:pt x="113449" y="12700"/>
                </a:lnTo>
                <a:lnTo>
                  <a:pt x="116967" y="0"/>
                </a:lnTo>
                <a:lnTo>
                  <a:pt x="135293" y="0"/>
                </a:lnTo>
                <a:lnTo>
                  <a:pt x="131673" y="12700"/>
                </a:lnTo>
                <a:close/>
              </a:path>
              <a:path w="153035" h="1295400">
                <a:moveTo>
                  <a:pt x="113156" y="25400"/>
                </a:moveTo>
                <a:lnTo>
                  <a:pt x="100406" y="25400"/>
                </a:lnTo>
                <a:lnTo>
                  <a:pt x="103593" y="12700"/>
                </a:lnTo>
                <a:lnTo>
                  <a:pt x="116255" y="12700"/>
                </a:lnTo>
                <a:lnTo>
                  <a:pt x="113156" y="25400"/>
                </a:lnTo>
                <a:close/>
              </a:path>
              <a:path w="153035" h="1295400">
                <a:moveTo>
                  <a:pt x="102514" y="38100"/>
                </a:moveTo>
                <a:lnTo>
                  <a:pt x="89700" y="38100"/>
                </a:lnTo>
                <a:lnTo>
                  <a:pt x="92214" y="25400"/>
                </a:lnTo>
                <a:lnTo>
                  <a:pt x="105156" y="25400"/>
                </a:lnTo>
                <a:lnTo>
                  <a:pt x="102514" y="38100"/>
                </a:lnTo>
                <a:close/>
              </a:path>
              <a:path w="153035" h="1295400">
                <a:moveTo>
                  <a:pt x="93637" y="50800"/>
                </a:moveTo>
                <a:lnTo>
                  <a:pt x="83057" y="50800"/>
                </a:lnTo>
                <a:lnTo>
                  <a:pt x="85128" y="38100"/>
                </a:lnTo>
                <a:lnTo>
                  <a:pt x="95757" y="38100"/>
                </a:lnTo>
                <a:lnTo>
                  <a:pt x="93637" y="50800"/>
                </a:lnTo>
                <a:close/>
              </a:path>
              <a:path w="153035" h="1295400">
                <a:moveTo>
                  <a:pt x="88353" y="63500"/>
                </a:moveTo>
                <a:lnTo>
                  <a:pt x="79400" y="63500"/>
                </a:lnTo>
                <a:lnTo>
                  <a:pt x="81153" y="50800"/>
                </a:lnTo>
                <a:lnTo>
                  <a:pt x="90043" y="50800"/>
                </a:lnTo>
                <a:lnTo>
                  <a:pt x="88353" y="63500"/>
                </a:lnTo>
                <a:close/>
              </a:path>
              <a:path w="153035" h="1295400">
                <a:moveTo>
                  <a:pt x="85572" y="76200"/>
                </a:moveTo>
                <a:lnTo>
                  <a:pt x="75158" y="76200"/>
                </a:lnTo>
                <a:lnTo>
                  <a:pt x="76403" y="63500"/>
                </a:lnTo>
                <a:lnTo>
                  <a:pt x="86944" y="63500"/>
                </a:lnTo>
                <a:lnTo>
                  <a:pt x="85572" y="76200"/>
                </a:lnTo>
                <a:close/>
              </a:path>
              <a:path w="153035" h="1295400">
                <a:moveTo>
                  <a:pt x="82613" y="88900"/>
                </a:moveTo>
                <a:lnTo>
                  <a:pt x="73215" y="88900"/>
                </a:lnTo>
                <a:lnTo>
                  <a:pt x="74091" y="76200"/>
                </a:lnTo>
                <a:lnTo>
                  <a:pt x="83464" y="76200"/>
                </a:lnTo>
                <a:lnTo>
                  <a:pt x="82613" y="88900"/>
                </a:lnTo>
                <a:close/>
              </a:path>
              <a:path w="153035" h="1295400">
                <a:moveTo>
                  <a:pt x="81495" y="101600"/>
                </a:moveTo>
                <a:lnTo>
                  <a:pt x="71704" y="101600"/>
                </a:lnTo>
                <a:lnTo>
                  <a:pt x="72009" y="88900"/>
                </a:lnTo>
                <a:lnTo>
                  <a:pt x="81991" y="88900"/>
                </a:lnTo>
                <a:lnTo>
                  <a:pt x="81495" y="101600"/>
                </a:lnTo>
                <a:close/>
              </a:path>
              <a:path w="153035" h="1295400">
                <a:moveTo>
                  <a:pt x="81025" y="546100"/>
                </a:moveTo>
                <a:lnTo>
                  <a:pt x="71500" y="546100"/>
                </a:lnTo>
                <a:lnTo>
                  <a:pt x="71602" y="101600"/>
                </a:lnTo>
                <a:lnTo>
                  <a:pt x="81127" y="101600"/>
                </a:lnTo>
                <a:lnTo>
                  <a:pt x="81025" y="546100"/>
                </a:lnTo>
                <a:close/>
              </a:path>
              <a:path w="153035" h="1295400">
                <a:moveTo>
                  <a:pt x="80213" y="558800"/>
                </a:moveTo>
                <a:lnTo>
                  <a:pt x="70738" y="558800"/>
                </a:lnTo>
                <a:lnTo>
                  <a:pt x="71234" y="546100"/>
                </a:lnTo>
                <a:lnTo>
                  <a:pt x="80721" y="546100"/>
                </a:lnTo>
                <a:lnTo>
                  <a:pt x="80213" y="558800"/>
                </a:lnTo>
                <a:close/>
              </a:path>
              <a:path w="153035" h="1295400">
                <a:moveTo>
                  <a:pt x="78638" y="571500"/>
                </a:moveTo>
                <a:lnTo>
                  <a:pt x="68275" y="571500"/>
                </a:lnTo>
                <a:lnTo>
                  <a:pt x="69291" y="558800"/>
                </a:lnTo>
                <a:lnTo>
                  <a:pt x="79514" y="558800"/>
                </a:lnTo>
                <a:lnTo>
                  <a:pt x="78638" y="571500"/>
                </a:lnTo>
                <a:close/>
              </a:path>
              <a:path w="153035" h="1295400">
                <a:moveTo>
                  <a:pt x="74917" y="584200"/>
                </a:moveTo>
                <a:lnTo>
                  <a:pt x="65786" y="584200"/>
                </a:lnTo>
                <a:lnTo>
                  <a:pt x="67157" y="571500"/>
                </a:lnTo>
                <a:lnTo>
                  <a:pt x="76327" y="571500"/>
                </a:lnTo>
                <a:lnTo>
                  <a:pt x="74917" y="584200"/>
                </a:lnTo>
                <a:close/>
              </a:path>
              <a:path w="153035" h="1295400">
                <a:moveTo>
                  <a:pt x="71577" y="596900"/>
                </a:moveTo>
                <a:lnTo>
                  <a:pt x="60921" y="596900"/>
                </a:lnTo>
                <a:lnTo>
                  <a:pt x="62750" y="584200"/>
                </a:lnTo>
                <a:lnTo>
                  <a:pt x="73329" y="584200"/>
                </a:lnTo>
                <a:lnTo>
                  <a:pt x="71577" y="596900"/>
                </a:lnTo>
                <a:close/>
              </a:path>
              <a:path w="153035" h="1295400">
                <a:moveTo>
                  <a:pt x="65392" y="609600"/>
                </a:moveTo>
                <a:lnTo>
                  <a:pt x="54800" y="609600"/>
                </a:lnTo>
                <a:lnTo>
                  <a:pt x="57061" y="596900"/>
                </a:lnTo>
                <a:lnTo>
                  <a:pt x="67602" y="596900"/>
                </a:lnTo>
                <a:lnTo>
                  <a:pt x="65392" y="609600"/>
                </a:lnTo>
                <a:close/>
              </a:path>
              <a:path w="153035" h="1295400">
                <a:moveTo>
                  <a:pt x="58000" y="622300"/>
                </a:moveTo>
                <a:lnTo>
                  <a:pt x="44945" y="622300"/>
                </a:lnTo>
                <a:lnTo>
                  <a:pt x="47713" y="609600"/>
                </a:lnTo>
                <a:lnTo>
                  <a:pt x="60515" y="609600"/>
                </a:lnTo>
                <a:lnTo>
                  <a:pt x="58000" y="622300"/>
                </a:lnTo>
                <a:close/>
              </a:path>
              <a:path w="153035" h="1295400">
                <a:moveTo>
                  <a:pt x="45961" y="635000"/>
                </a:moveTo>
                <a:lnTo>
                  <a:pt x="33477" y="635000"/>
                </a:lnTo>
                <a:lnTo>
                  <a:pt x="36677" y="622300"/>
                </a:lnTo>
                <a:lnTo>
                  <a:pt x="49136" y="622300"/>
                </a:lnTo>
                <a:lnTo>
                  <a:pt x="45961" y="635000"/>
                </a:lnTo>
                <a:close/>
              </a:path>
              <a:path w="153035" h="1295400">
                <a:moveTo>
                  <a:pt x="32143" y="647700"/>
                </a:moveTo>
                <a:lnTo>
                  <a:pt x="0" y="647700"/>
                </a:lnTo>
                <a:lnTo>
                  <a:pt x="3911" y="635000"/>
                </a:lnTo>
                <a:lnTo>
                  <a:pt x="35763" y="635000"/>
                </a:lnTo>
                <a:lnTo>
                  <a:pt x="32143" y="647700"/>
                </a:lnTo>
                <a:close/>
              </a:path>
              <a:path w="153035" h="1295400">
                <a:moveTo>
                  <a:pt x="39281" y="660400"/>
                </a:moveTo>
                <a:lnTo>
                  <a:pt x="21056" y="660400"/>
                </a:lnTo>
                <a:lnTo>
                  <a:pt x="17437" y="647700"/>
                </a:lnTo>
                <a:lnTo>
                  <a:pt x="35763" y="647700"/>
                </a:lnTo>
                <a:lnTo>
                  <a:pt x="39281" y="660400"/>
                </a:lnTo>
                <a:close/>
              </a:path>
              <a:path w="153035" h="1295400">
                <a:moveTo>
                  <a:pt x="52324" y="673100"/>
                </a:moveTo>
                <a:lnTo>
                  <a:pt x="39573" y="673100"/>
                </a:lnTo>
                <a:lnTo>
                  <a:pt x="36474" y="660400"/>
                </a:lnTo>
                <a:lnTo>
                  <a:pt x="49301" y="660400"/>
                </a:lnTo>
                <a:lnTo>
                  <a:pt x="52324" y="673100"/>
                </a:lnTo>
                <a:close/>
              </a:path>
              <a:path w="153035" h="1295400">
                <a:moveTo>
                  <a:pt x="63131" y="685800"/>
                </a:moveTo>
                <a:lnTo>
                  <a:pt x="50215" y="685800"/>
                </a:lnTo>
                <a:lnTo>
                  <a:pt x="47574" y="673100"/>
                </a:lnTo>
                <a:lnTo>
                  <a:pt x="60629" y="673100"/>
                </a:lnTo>
                <a:lnTo>
                  <a:pt x="63131" y="685800"/>
                </a:lnTo>
                <a:close/>
              </a:path>
              <a:path w="153035" h="1295400">
                <a:moveTo>
                  <a:pt x="69748" y="698500"/>
                </a:moveTo>
                <a:lnTo>
                  <a:pt x="59093" y="698500"/>
                </a:lnTo>
                <a:lnTo>
                  <a:pt x="56972" y="685800"/>
                </a:lnTo>
                <a:lnTo>
                  <a:pt x="67691" y="685800"/>
                </a:lnTo>
                <a:lnTo>
                  <a:pt x="69748" y="698500"/>
                </a:lnTo>
                <a:close/>
              </a:path>
              <a:path w="153035" h="1295400">
                <a:moveTo>
                  <a:pt x="73393" y="711200"/>
                </a:moveTo>
                <a:lnTo>
                  <a:pt x="64376" y="711200"/>
                </a:lnTo>
                <a:lnTo>
                  <a:pt x="62687" y="698500"/>
                </a:lnTo>
                <a:lnTo>
                  <a:pt x="71640" y="698500"/>
                </a:lnTo>
                <a:lnTo>
                  <a:pt x="73393" y="711200"/>
                </a:lnTo>
                <a:close/>
              </a:path>
              <a:path w="153035" h="1295400">
                <a:moveTo>
                  <a:pt x="77609" y="723900"/>
                </a:moveTo>
                <a:lnTo>
                  <a:pt x="67157" y="723900"/>
                </a:lnTo>
                <a:lnTo>
                  <a:pt x="65786" y="711200"/>
                </a:lnTo>
                <a:lnTo>
                  <a:pt x="76377" y="711200"/>
                </a:lnTo>
                <a:lnTo>
                  <a:pt x="77609" y="723900"/>
                </a:lnTo>
                <a:close/>
              </a:path>
              <a:path w="153035" h="1295400">
                <a:moveTo>
                  <a:pt x="79540" y="736600"/>
                </a:moveTo>
                <a:lnTo>
                  <a:pt x="70116" y="736600"/>
                </a:lnTo>
                <a:lnTo>
                  <a:pt x="69265" y="723900"/>
                </a:lnTo>
                <a:lnTo>
                  <a:pt x="78663" y="723900"/>
                </a:lnTo>
                <a:lnTo>
                  <a:pt x="79540" y="736600"/>
                </a:lnTo>
                <a:close/>
              </a:path>
              <a:path w="153035" h="1295400">
                <a:moveTo>
                  <a:pt x="81025" y="749300"/>
                </a:moveTo>
                <a:lnTo>
                  <a:pt x="71234" y="749300"/>
                </a:lnTo>
                <a:lnTo>
                  <a:pt x="70738" y="736600"/>
                </a:lnTo>
                <a:lnTo>
                  <a:pt x="80721" y="736600"/>
                </a:lnTo>
                <a:lnTo>
                  <a:pt x="81025" y="749300"/>
                </a:lnTo>
                <a:close/>
              </a:path>
              <a:path w="153035" h="1295400">
                <a:moveTo>
                  <a:pt x="81229" y="1193800"/>
                </a:moveTo>
                <a:lnTo>
                  <a:pt x="71704" y="1193800"/>
                </a:lnTo>
                <a:lnTo>
                  <a:pt x="71602" y="749300"/>
                </a:lnTo>
                <a:lnTo>
                  <a:pt x="81127" y="749300"/>
                </a:lnTo>
                <a:lnTo>
                  <a:pt x="81229" y="1193800"/>
                </a:lnTo>
                <a:close/>
              </a:path>
              <a:path w="153035" h="1295400">
                <a:moveTo>
                  <a:pt x="81991" y="1206500"/>
                </a:moveTo>
                <a:lnTo>
                  <a:pt x="72504" y="1206500"/>
                </a:lnTo>
                <a:lnTo>
                  <a:pt x="72009" y="1193800"/>
                </a:lnTo>
                <a:lnTo>
                  <a:pt x="81495" y="1193800"/>
                </a:lnTo>
                <a:lnTo>
                  <a:pt x="81991" y="1206500"/>
                </a:lnTo>
                <a:close/>
              </a:path>
              <a:path w="153035" h="1295400">
                <a:moveTo>
                  <a:pt x="84455" y="1219200"/>
                </a:moveTo>
                <a:lnTo>
                  <a:pt x="74066" y="1219200"/>
                </a:lnTo>
                <a:lnTo>
                  <a:pt x="73190" y="1206500"/>
                </a:lnTo>
                <a:lnTo>
                  <a:pt x="83438" y="1206500"/>
                </a:lnTo>
                <a:lnTo>
                  <a:pt x="84455" y="1219200"/>
                </a:lnTo>
                <a:close/>
              </a:path>
              <a:path w="153035" h="1295400">
                <a:moveTo>
                  <a:pt x="86944" y="1231900"/>
                </a:moveTo>
                <a:lnTo>
                  <a:pt x="77762" y="1231900"/>
                </a:lnTo>
                <a:lnTo>
                  <a:pt x="76352" y="1219200"/>
                </a:lnTo>
                <a:lnTo>
                  <a:pt x="85572" y="1219200"/>
                </a:lnTo>
                <a:lnTo>
                  <a:pt x="86944" y="1231900"/>
                </a:lnTo>
                <a:close/>
              </a:path>
              <a:path w="153035" h="1295400">
                <a:moveTo>
                  <a:pt x="91808" y="1244600"/>
                </a:moveTo>
                <a:lnTo>
                  <a:pt x="81089" y="1244600"/>
                </a:lnTo>
                <a:lnTo>
                  <a:pt x="79336" y="1231900"/>
                </a:lnTo>
                <a:lnTo>
                  <a:pt x="89979" y="1231900"/>
                </a:lnTo>
                <a:lnTo>
                  <a:pt x="91808" y="1244600"/>
                </a:lnTo>
                <a:close/>
              </a:path>
              <a:path w="153035" h="1295400">
                <a:moveTo>
                  <a:pt x="97929" y="1257300"/>
                </a:moveTo>
                <a:lnTo>
                  <a:pt x="87249" y="1257300"/>
                </a:lnTo>
                <a:lnTo>
                  <a:pt x="85039" y="1244600"/>
                </a:lnTo>
                <a:lnTo>
                  <a:pt x="95669" y="1244600"/>
                </a:lnTo>
                <a:lnTo>
                  <a:pt x="97929" y="1257300"/>
                </a:lnTo>
                <a:close/>
              </a:path>
              <a:path w="153035" h="1295400">
                <a:moveTo>
                  <a:pt x="107784" y="1270000"/>
                </a:moveTo>
                <a:lnTo>
                  <a:pt x="94729" y="1270000"/>
                </a:lnTo>
                <a:lnTo>
                  <a:pt x="92100" y="1257300"/>
                </a:lnTo>
                <a:lnTo>
                  <a:pt x="105016" y="1257300"/>
                </a:lnTo>
                <a:lnTo>
                  <a:pt x="107784" y="1270000"/>
                </a:lnTo>
                <a:close/>
              </a:path>
              <a:path w="153035" h="1295400">
                <a:moveTo>
                  <a:pt x="119253" y="1282700"/>
                </a:moveTo>
                <a:lnTo>
                  <a:pt x="106591" y="1282700"/>
                </a:lnTo>
                <a:lnTo>
                  <a:pt x="103428" y="1270000"/>
                </a:lnTo>
                <a:lnTo>
                  <a:pt x="116052" y="1270000"/>
                </a:lnTo>
                <a:lnTo>
                  <a:pt x="119253" y="1282700"/>
                </a:lnTo>
                <a:close/>
              </a:path>
              <a:path w="153035" h="1295400">
                <a:moveTo>
                  <a:pt x="152730" y="1295400"/>
                </a:moveTo>
                <a:lnTo>
                  <a:pt x="120345" y="1295400"/>
                </a:lnTo>
                <a:lnTo>
                  <a:pt x="116967" y="1282700"/>
                </a:lnTo>
                <a:lnTo>
                  <a:pt x="148818" y="1282700"/>
                </a:lnTo>
                <a:lnTo>
                  <a:pt x="152730" y="1295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844675" y="4212259"/>
            <a:ext cx="9372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-89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baseline="-20325" sz="30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7000" y="749808"/>
            <a:ext cx="1799844" cy="2314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427785" y="499199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7406" y="2161171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94535" y="2008898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53200" y="3188207"/>
            <a:ext cx="1799844" cy="2229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503985" y="2937598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53606" y="4537341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70735" y="4385068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43737" y="621067"/>
            <a:ext cx="48063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608330" algn="l"/>
                <a:tab pos="1029335" algn="l"/>
                <a:tab pos="1633220" algn="l"/>
              </a:tabLst>
            </a:pP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2)	</a:t>
            </a: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8970" sz="3075" spc="-89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	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时</a:t>
            </a:r>
            <a:r>
              <a:rPr dirty="0" baseline="1984" sz="4200" spc="-7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1984" sz="4200" spc="-8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1984" sz="4200">
                <a:solidFill>
                  <a:srgbClr val="FFFFFF"/>
                </a:solidFill>
                <a:latin typeface="新宋体"/>
                <a:cs typeface="新宋体"/>
              </a:rPr>
              <a:t>截痕为</a:t>
            </a:r>
            <a:r>
              <a:rPr dirty="0" baseline="1984" sz="4200">
                <a:solidFill>
                  <a:srgbClr val="FFFF00"/>
                </a:solidFill>
                <a:latin typeface="新宋体"/>
                <a:cs typeface="新宋体"/>
              </a:rPr>
              <a:t>相交直线</a:t>
            </a:r>
            <a:r>
              <a:rPr dirty="0" baseline="1984" sz="4200" spc="-7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baseline="1984" sz="4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1678" y="1835017"/>
            <a:ext cx="3737610" cy="1189990"/>
          </a:xfrm>
          <a:prstGeom prst="rect">
            <a:avLst/>
          </a:prstGeom>
        </p:spPr>
        <p:txBody>
          <a:bodyPr wrap="square" lIns="0" tIns="159385" rIns="0" bIns="0" rtlCol="0" vert="horz">
            <a:spAutoFit/>
          </a:bodyPr>
          <a:lstStyle/>
          <a:p>
            <a:pPr marL="590550">
              <a:lnSpc>
                <a:spcPct val="100000"/>
              </a:lnSpc>
              <a:spcBef>
                <a:spcPts val="125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5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6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55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-2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  <a:tabLst>
                <a:tab pos="459105" algn="l"/>
              </a:tabLst>
            </a:pPr>
            <a:r>
              <a:rPr dirty="0" sz="2850" spc="-6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7615" sz="3075" spc="-89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</a:t>
            </a:r>
            <a:r>
              <a:rPr dirty="0" sz="2850" spc="-1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14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时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截痕为</a:t>
            </a:r>
            <a:r>
              <a:rPr dirty="0" baseline="-3968" sz="4200">
                <a:solidFill>
                  <a:srgbClr val="FFFF00"/>
                </a:solidFill>
                <a:latin typeface="新宋体"/>
                <a:cs typeface="新宋体"/>
              </a:rPr>
              <a:t>双曲线</a:t>
            </a:r>
            <a:r>
              <a:rPr dirty="0" baseline="-3968" sz="4200" spc="-7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baseline="-3968" sz="4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49431" y="3927716"/>
            <a:ext cx="49212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</a:t>
            </a:r>
            <a:r>
              <a:rPr dirty="0" sz="2850" spc="-1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52800" y="4191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9050">
            <a:solidFill>
              <a:srgbClr val="00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53084"/>
            <a:ext cx="231330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(2)</a:t>
            </a:r>
            <a:r>
              <a:rPr dirty="0" sz="28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</a:rPr>
              <a:t>双叶双曲</a:t>
            </a:r>
            <a:r>
              <a:rPr dirty="0" sz="2800" spc="-20">
                <a:solidFill>
                  <a:srgbClr val="FFFFFF"/>
                </a:solidFill>
              </a:rPr>
              <a:t>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3797" y="1698917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 h="0">
                <a:moveTo>
                  <a:pt x="0" y="0"/>
                </a:moveTo>
                <a:lnTo>
                  <a:pt x="38508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0176" y="169891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145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77667" y="1698917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626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51633" y="1413268"/>
            <a:ext cx="4124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ts val="1710"/>
              </a:lnSpc>
              <a:spcBef>
                <a:spcPts val="125"/>
              </a:spcBef>
              <a:tabLst>
                <a:tab pos="79248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sz="28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34113" sz="4275" spc="-6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88319" sz="29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endParaRPr sz="2850">
              <a:latin typeface="Symbol"/>
              <a:cs typeface="Symbol"/>
            </a:endParaRPr>
          </a:p>
          <a:p>
            <a:pPr marL="1282065">
              <a:lnSpc>
                <a:spcPts val="1710"/>
              </a:lnSpc>
              <a:tabLst>
                <a:tab pos="1779905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4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-19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为正</a:t>
            </a:r>
            <a:r>
              <a:rPr dirty="0" sz="2850" spc="18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734" y="925596"/>
            <a:ext cx="1945639" cy="109664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890"/>
              </a:spcBef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72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795"/>
              </a:spcBef>
              <a:tabLst>
                <a:tab pos="828040" algn="l"/>
                <a:tab pos="1579245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950" spc="10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07118" y="3553688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3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49980" y="3553688"/>
            <a:ext cx="0" cy="405765"/>
          </a:xfrm>
          <a:custGeom>
            <a:avLst/>
            <a:gdLst/>
            <a:ahLst/>
            <a:cxnLst/>
            <a:rect l="l" t="t" r="r" b="b"/>
            <a:pathLst>
              <a:path w="0" h="405764">
                <a:moveTo>
                  <a:pt x="0" y="0"/>
                </a:moveTo>
                <a:lnTo>
                  <a:pt x="0" y="405333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59789" y="4203064"/>
            <a:ext cx="58140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注意单叶双曲面与双叶双曲面的区别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5466" y="2091671"/>
            <a:ext cx="5568315" cy="1843405"/>
          </a:xfrm>
          <a:prstGeom prst="rect">
            <a:avLst/>
          </a:prstGeom>
        </p:spPr>
        <p:txBody>
          <a:bodyPr wrap="square" lIns="0" tIns="17526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1380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平面</a:t>
            </a:r>
            <a:r>
              <a:rPr dirty="0" sz="2850" spc="-71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50" spc="4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5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19943" sz="2925" spc="-7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36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上的截痕为</a:t>
            </a:r>
            <a:r>
              <a:rPr dirty="0" sz="2850" spc="-69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baseline="5952" sz="4200">
                <a:solidFill>
                  <a:srgbClr val="FFFF00"/>
                </a:solidFill>
                <a:latin typeface="新宋体"/>
                <a:cs typeface="新宋体"/>
              </a:rPr>
              <a:t>双曲</a:t>
            </a:r>
            <a:r>
              <a:rPr dirty="0" baseline="5952" sz="4200" spc="-7">
                <a:solidFill>
                  <a:srgbClr val="FFFF00"/>
                </a:solidFill>
                <a:latin typeface="新宋体"/>
                <a:cs typeface="新宋体"/>
              </a:rPr>
              <a:t>线</a:t>
            </a:r>
            <a:endParaRPr baseline="5952" sz="4200">
              <a:latin typeface="新宋体"/>
              <a:cs typeface="新宋体"/>
            </a:endParaRPr>
          </a:p>
          <a:p>
            <a:pPr marL="126364">
              <a:lnSpc>
                <a:spcPct val="100000"/>
              </a:lnSpc>
              <a:spcBef>
                <a:spcPts val="128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平面</a:t>
            </a:r>
            <a:r>
              <a:rPr dirty="0" sz="2850" spc="-85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50" spc="-1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7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baseline="-19943" sz="2925" spc="-112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19943" sz="2925" spc="35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上的截痕</a:t>
            </a:r>
            <a:r>
              <a:rPr dirty="0" sz="2850" spc="58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baseline="3968" sz="4200">
                <a:solidFill>
                  <a:srgbClr val="FFFF00"/>
                </a:solidFill>
                <a:latin typeface="新宋体"/>
                <a:cs typeface="新宋体"/>
              </a:rPr>
              <a:t>双曲</a:t>
            </a:r>
            <a:r>
              <a:rPr dirty="0" baseline="3968" sz="4200" spc="-7">
                <a:solidFill>
                  <a:srgbClr val="FFFF00"/>
                </a:solidFill>
                <a:latin typeface="新宋体"/>
                <a:cs typeface="新宋体"/>
              </a:rPr>
              <a:t>线</a:t>
            </a:r>
            <a:endParaRPr baseline="3968" sz="4200">
              <a:latin typeface="新宋体"/>
              <a:cs typeface="新宋体"/>
            </a:endParaRPr>
          </a:p>
          <a:p>
            <a:pPr marL="38100">
              <a:lnSpc>
                <a:spcPct val="100000"/>
              </a:lnSpc>
              <a:spcBef>
                <a:spcPts val="1480"/>
              </a:spcBef>
              <a:tabLst>
                <a:tab pos="2339975" algn="l"/>
              </a:tabLst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平面</a:t>
            </a:r>
            <a:r>
              <a:rPr dirty="0" sz="2850" spc="-83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8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baseline="-21367" sz="2925" spc="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1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-4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1367" sz="2925" spc="-60">
                <a:solidFill>
                  <a:srgbClr val="FFFFFF"/>
                </a:solidFill>
                <a:latin typeface="Times New Roman"/>
                <a:cs typeface="Times New Roman"/>
              </a:rPr>
              <a:t>1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</a:t>
            </a:r>
            <a:r>
              <a:rPr dirty="0" sz="285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0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50" spc="5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上的截痕</a:t>
            </a:r>
            <a:r>
              <a:rPr dirty="0" sz="2850" spc="61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baseline="5952" sz="4200">
                <a:solidFill>
                  <a:srgbClr val="FFFF00"/>
                </a:solidFill>
                <a:latin typeface="新宋体"/>
                <a:cs typeface="新宋体"/>
              </a:rPr>
              <a:t>椭</a:t>
            </a:r>
            <a:r>
              <a:rPr dirty="0" baseline="5952" sz="4200" spc="-7">
                <a:solidFill>
                  <a:srgbClr val="FFFF00"/>
                </a:solidFill>
                <a:latin typeface="新宋体"/>
                <a:cs typeface="新宋体"/>
              </a:rPr>
              <a:t>圆</a:t>
            </a:r>
            <a:endParaRPr baseline="5952" sz="42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09357" y="3095625"/>
            <a:ext cx="779145" cy="121285"/>
          </a:xfrm>
          <a:custGeom>
            <a:avLst/>
            <a:gdLst/>
            <a:ahLst/>
            <a:cxnLst/>
            <a:rect l="l" t="t" r="r" b="b"/>
            <a:pathLst>
              <a:path w="779145" h="121285">
                <a:moveTo>
                  <a:pt x="18034" y="102438"/>
                </a:moveTo>
                <a:lnTo>
                  <a:pt x="0" y="96291"/>
                </a:lnTo>
                <a:lnTo>
                  <a:pt x="1092" y="93205"/>
                </a:lnTo>
                <a:lnTo>
                  <a:pt x="2108" y="90881"/>
                </a:lnTo>
                <a:lnTo>
                  <a:pt x="33909" y="60159"/>
                </a:lnTo>
                <a:lnTo>
                  <a:pt x="64312" y="45567"/>
                </a:lnTo>
                <a:lnTo>
                  <a:pt x="71374" y="63271"/>
                </a:lnTo>
                <a:lnTo>
                  <a:pt x="66751" y="65112"/>
                </a:lnTo>
                <a:lnTo>
                  <a:pt x="58305" y="68846"/>
                </a:lnTo>
                <a:lnTo>
                  <a:pt x="51021" y="72453"/>
                </a:lnTo>
                <a:lnTo>
                  <a:pt x="50584" y="72669"/>
                </a:lnTo>
                <a:lnTo>
                  <a:pt x="43624" y="76542"/>
                </a:lnTo>
                <a:lnTo>
                  <a:pt x="38003" y="80111"/>
                </a:lnTo>
                <a:lnTo>
                  <a:pt x="37439" y="80467"/>
                </a:lnTo>
                <a:lnTo>
                  <a:pt x="32712" y="83934"/>
                </a:lnTo>
                <a:lnTo>
                  <a:pt x="32067" y="84404"/>
                </a:lnTo>
                <a:lnTo>
                  <a:pt x="28245" y="87706"/>
                </a:lnTo>
                <a:lnTo>
                  <a:pt x="27533" y="88315"/>
                </a:lnTo>
                <a:lnTo>
                  <a:pt x="24416" y="91592"/>
                </a:lnTo>
                <a:lnTo>
                  <a:pt x="23863" y="92163"/>
                </a:lnTo>
                <a:lnTo>
                  <a:pt x="22896" y="93383"/>
                </a:lnTo>
                <a:lnTo>
                  <a:pt x="22517" y="93840"/>
                </a:lnTo>
                <a:lnTo>
                  <a:pt x="21597" y="95148"/>
                </a:lnTo>
                <a:lnTo>
                  <a:pt x="21221" y="95669"/>
                </a:lnTo>
                <a:lnTo>
                  <a:pt x="20499" y="96850"/>
                </a:lnTo>
                <a:lnTo>
                  <a:pt x="20129" y="97434"/>
                </a:lnTo>
                <a:lnTo>
                  <a:pt x="19592" y="98501"/>
                </a:lnTo>
                <a:lnTo>
                  <a:pt x="19240" y="99161"/>
                </a:lnTo>
                <a:lnTo>
                  <a:pt x="18862" y="100101"/>
                </a:lnTo>
                <a:lnTo>
                  <a:pt x="18542" y="100825"/>
                </a:lnTo>
                <a:lnTo>
                  <a:pt x="18034" y="102438"/>
                </a:lnTo>
                <a:close/>
              </a:path>
              <a:path w="779145" h="121285">
                <a:moveTo>
                  <a:pt x="66891" y="65056"/>
                </a:moveTo>
                <a:lnTo>
                  <a:pt x="67081" y="64973"/>
                </a:lnTo>
                <a:lnTo>
                  <a:pt x="66891" y="65056"/>
                </a:lnTo>
                <a:close/>
              </a:path>
              <a:path w="779145" h="121285">
                <a:moveTo>
                  <a:pt x="66764" y="65112"/>
                </a:moveTo>
                <a:close/>
              </a:path>
              <a:path w="779145" h="121285">
                <a:moveTo>
                  <a:pt x="58505" y="68758"/>
                </a:moveTo>
                <a:lnTo>
                  <a:pt x="58661" y="68681"/>
                </a:lnTo>
                <a:lnTo>
                  <a:pt x="58505" y="68758"/>
                </a:lnTo>
                <a:close/>
              </a:path>
              <a:path w="779145" h="121285">
                <a:moveTo>
                  <a:pt x="58326" y="68846"/>
                </a:moveTo>
                <a:lnTo>
                  <a:pt x="58505" y="68758"/>
                </a:lnTo>
                <a:lnTo>
                  <a:pt x="58326" y="68846"/>
                </a:lnTo>
                <a:close/>
              </a:path>
              <a:path w="779145" h="121285">
                <a:moveTo>
                  <a:pt x="50742" y="72591"/>
                </a:moveTo>
                <a:lnTo>
                  <a:pt x="50990" y="72453"/>
                </a:lnTo>
                <a:lnTo>
                  <a:pt x="50742" y="72591"/>
                </a:lnTo>
                <a:close/>
              </a:path>
              <a:path w="779145" h="121285">
                <a:moveTo>
                  <a:pt x="50601" y="72669"/>
                </a:moveTo>
                <a:lnTo>
                  <a:pt x="50742" y="72591"/>
                </a:lnTo>
                <a:lnTo>
                  <a:pt x="50601" y="72669"/>
                </a:lnTo>
                <a:close/>
              </a:path>
              <a:path w="779145" h="121285">
                <a:moveTo>
                  <a:pt x="43911" y="76383"/>
                </a:moveTo>
                <a:lnTo>
                  <a:pt x="44081" y="76276"/>
                </a:lnTo>
                <a:lnTo>
                  <a:pt x="43911" y="76383"/>
                </a:lnTo>
                <a:close/>
              </a:path>
              <a:path w="779145" h="121285">
                <a:moveTo>
                  <a:pt x="43659" y="76542"/>
                </a:moveTo>
                <a:lnTo>
                  <a:pt x="43911" y="76383"/>
                </a:lnTo>
                <a:lnTo>
                  <a:pt x="43659" y="76542"/>
                </a:lnTo>
                <a:close/>
              </a:path>
              <a:path w="779145" h="121285">
                <a:moveTo>
                  <a:pt x="37682" y="80313"/>
                </a:moveTo>
                <a:lnTo>
                  <a:pt x="37960" y="80111"/>
                </a:lnTo>
                <a:lnTo>
                  <a:pt x="37682" y="80313"/>
                </a:lnTo>
                <a:close/>
              </a:path>
              <a:path w="779145" h="121285">
                <a:moveTo>
                  <a:pt x="37472" y="80467"/>
                </a:moveTo>
                <a:lnTo>
                  <a:pt x="37682" y="80313"/>
                </a:lnTo>
                <a:lnTo>
                  <a:pt x="37472" y="80467"/>
                </a:lnTo>
                <a:close/>
              </a:path>
              <a:path w="779145" h="121285">
                <a:moveTo>
                  <a:pt x="32067" y="84404"/>
                </a:moveTo>
                <a:lnTo>
                  <a:pt x="32651" y="83934"/>
                </a:lnTo>
                <a:lnTo>
                  <a:pt x="32304" y="84231"/>
                </a:lnTo>
                <a:lnTo>
                  <a:pt x="32067" y="84404"/>
                </a:lnTo>
                <a:close/>
              </a:path>
              <a:path w="779145" h="121285">
                <a:moveTo>
                  <a:pt x="32304" y="84231"/>
                </a:moveTo>
                <a:lnTo>
                  <a:pt x="32651" y="83934"/>
                </a:lnTo>
                <a:lnTo>
                  <a:pt x="32304" y="84231"/>
                </a:lnTo>
                <a:close/>
              </a:path>
              <a:path w="779145" h="121285">
                <a:moveTo>
                  <a:pt x="32102" y="84404"/>
                </a:moveTo>
                <a:lnTo>
                  <a:pt x="32304" y="84231"/>
                </a:lnTo>
                <a:lnTo>
                  <a:pt x="32102" y="84404"/>
                </a:lnTo>
                <a:close/>
              </a:path>
              <a:path w="779145" h="121285">
                <a:moveTo>
                  <a:pt x="27533" y="88315"/>
                </a:moveTo>
                <a:lnTo>
                  <a:pt x="28181" y="87706"/>
                </a:lnTo>
                <a:lnTo>
                  <a:pt x="27868" y="88028"/>
                </a:lnTo>
                <a:lnTo>
                  <a:pt x="27533" y="88315"/>
                </a:lnTo>
                <a:close/>
              </a:path>
              <a:path w="779145" h="121285">
                <a:moveTo>
                  <a:pt x="27868" y="88028"/>
                </a:moveTo>
                <a:lnTo>
                  <a:pt x="28181" y="87706"/>
                </a:lnTo>
                <a:lnTo>
                  <a:pt x="27868" y="88028"/>
                </a:lnTo>
                <a:close/>
              </a:path>
              <a:path w="779145" h="121285">
                <a:moveTo>
                  <a:pt x="27590" y="88315"/>
                </a:moveTo>
                <a:lnTo>
                  <a:pt x="27868" y="88028"/>
                </a:lnTo>
                <a:lnTo>
                  <a:pt x="27590" y="88315"/>
                </a:lnTo>
                <a:close/>
              </a:path>
              <a:path w="779145" h="121285">
                <a:moveTo>
                  <a:pt x="23863" y="92163"/>
                </a:moveTo>
                <a:lnTo>
                  <a:pt x="24384" y="91592"/>
                </a:lnTo>
                <a:lnTo>
                  <a:pt x="24186" y="91830"/>
                </a:lnTo>
                <a:lnTo>
                  <a:pt x="23863" y="92163"/>
                </a:lnTo>
                <a:close/>
              </a:path>
              <a:path w="779145" h="121285">
                <a:moveTo>
                  <a:pt x="24186" y="91830"/>
                </a:moveTo>
                <a:lnTo>
                  <a:pt x="24384" y="91592"/>
                </a:lnTo>
                <a:lnTo>
                  <a:pt x="24186" y="91830"/>
                </a:lnTo>
                <a:close/>
              </a:path>
              <a:path w="779145" h="121285">
                <a:moveTo>
                  <a:pt x="23909" y="92163"/>
                </a:moveTo>
                <a:lnTo>
                  <a:pt x="24186" y="91830"/>
                </a:lnTo>
                <a:lnTo>
                  <a:pt x="23909" y="92163"/>
                </a:lnTo>
                <a:close/>
              </a:path>
              <a:path w="779145" h="121285">
                <a:moveTo>
                  <a:pt x="22711" y="93605"/>
                </a:moveTo>
                <a:lnTo>
                  <a:pt x="22872" y="93383"/>
                </a:lnTo>
                <a:lnTo>
                  <a:pt x="22711" y="93605"/>
                </a:lnTo>
                <a:close/>
              </a:path>
              <a:path w="779145" h="121285">
                <a:moveTo>
                  <a:pt x="22542" y="93840"/>
                </a:moveTo>
                <a:lnTo>
                  <a:pt x="22711" y="93605"/>
                </a:lnTo>
                <a:lnTo>
                  <a:pt x="22542" y="93840"/>
                </a:lnTo>
                <a:close/>
              </a:path>
              <a:path w="779145" h="121285">
                <a:moveTo>
                  <a:pt x="21431" y="95378"/>
                </a:moveTo>
                <a:lnTo>
                  <a:pt x="21577" y="95148"/>
                </a:lnTo>
                <a:lnTo>
                  <a:pt x="21431" y="95378"/>
                </a:lnTo>
                <a:close/>
              </a:path>
              <a:path w="779145" h="121285">
                <a:moveTo>
                  <a:pt x="21247" y="95669"/>
                </a:moveTo>
                <a:lnTo>
                  <a:pt x="21431" y="95378"/>
                </a:lnTo>
                <a:lnTo>
                  <a:pt x="21247" y="95669"/>
                </a:lnTo>
                <a:close/>
              </a:path>
              <a:path w="779145" h="121285">
                <a:moveTo>
                  <a:pt x="20328" y="97120"/>
                </a:moveTo>
                <a:lnTo>
                  <a:pt x="20472" y="96850"/>
                </a:lnTo>
                <a:lnTo>
                  <a:pt x="20328" y="97120"/>
                </a:lnTo>
                <a:close/>
              </a:path>
              <a:path w="779145" h="121285">
                <a:moveTo>
                  <a:pt x="20161" y="97434"/>
                </a:moveTo>
                <a:lnTo>
                  <a:pt x="20328" y="97120"/>
                </a:lnTo>
                <a:lnTo>
                  <a:pt x="20161" y="97434"/>
                </a:lnTo>
                <a:close/>
              </a:path>
              <a:path w="779145" h="121285">
                <a:moveTo>
                  <a:pt x="19464" y="98742"/>
                </a:moveTo>
                <a:lnTo>
                  <a:pt x="19570" y="98501"/>
                </a:lnTo>
                <a:lnTo>
                  <a:pt x="19464" y="98742"/>
                </a:lnTo>
                <a:close/>
              </a:path>
              <a:path w="779145" h="121285">
                <a:moveTo>
                  <a:pt x="19278" y="99161"/>
                </a:moveTo>
                <a:lnTo>
                  <a:pt x="19464" y="98742"/>
                </a:lnTo>
                <a:lnTo>
                  <a:pt x="19278" y="99161"/>
                </a:lnTo>
                <a:close/>
              </a:path>
              <a:path w="779145" h="121285">
                <a:moveTo>
                  <a:pt x="18542" y="100825"/>
                </a:moveTo>
                <a:lnTo>
                  <a:pt x="18834" y="100101"/>
                </a:lnTo>
                <a:lnTo>
                  <a:pt x="18737" y="100383"/>
                </a:lnTo>
                <a:lnTo>
                  <a:pt x="18542" y="100825"/>
                </a:lnTo>
                <a:close/>
              </a:path>
              <a:path w="779145" h="121285">
                <a:moveTo>
                  <a:pt x="18737" y="100383"/>
                </a:moveTo>
                <a:lnTo>
                  <a:pt x="18834" y="100101"/>
                </a:lnTo>
                <a:lnTo>
                  <a:pt x="18737" y="100383"/>
                </a:lnTo>
                <a:close/>
              </a:path>
              <a:path w="779145" h="121285">
                <a:moveTo>
                  <a:pt x="18586" y="100825"/>
                </a:moveTo>
                <a:lnTo>
                  <a:pt x="18737" y="100383"/>
                </a:lnTo>
                <a:lnTo>
                  <a:pt x="18586" y="100825"/>
                </a:lnTo>
                <a:close/>
              </a:path>
              <a:path w="779145" h="121285">
                <a:moveTo>
                  <a:pt x="124625" y="46545"/>
                </a:moveTo>
                <a:lnTo>
                  <a:pt x="153974" y="20472"/>
                </a:lnTo>
                <a:lnTo>
                  <a:pt x="195630" y="13309"/>
                </a:lnTo>
                <a:lnTo>
                  <a:pt x="198539" y="32143"/>
                </a:lnTo>
                <a:lnTo>
                  <a:pt x="185767" y="34112"/>
                </a:lnTo>
                <a:lnTo>
                  <a:pt x="171399" y="36575"/>
                </a:lnTo>
                <a:lnTo>
                  <a:pt x="157707" y="39154"/>
                </a:lnTo>
                <a:lnTo>
                  <a:pt x="144142" y="41960"/>
                </a:lnTo>
                <a:lnTo>
                  <a:pt x="131292" y="44881"/>
                </a:lnTo>
                <a:lnTo>
                  <a:pt x="124625" y="46545"/>
                </a:lnTo>
                <a:close/>
              </a:path>
              <a:path w="779145" h="121285">
                <a:moveTo>
                  <a:pt x="185805" y="34105"/>
                </a:moveTo>
                <a:close/>
              </a:path>
              <a:path w="779145" h="121285">
                <a:moveTo>
                  <a:pt x="185767" y="34112"/>
                </a:moveTo>
                <a:close/>
              </a:path>
              <a:path w="779145" h="121285">
                <a:moveTo>
                  <a:pt x="171416" y="36575"/>
                </a:moveTo>
                <a:lnTo>
                  <a:pt x="171551" y="36550"/>
                </a:lnTo>
                <a:lnTo>
                  <a:pt x="171416" y="36575"/>
                </a:lnTo>
                <a:close/>
              </a:path>
              <a:path w="779145" h="121285">
                <a:moveTo>
                  <a:pt x="157505" y="39192"/>
                </a:moveTo>
                <a:lnTo>
                  <a:pt x="157670" y="39154"/>
                </a:lnTo>
                <a:lnTo>
                  <a:pt x="157505" y="39192"/>
                </a:lnTo>
                <a:close/>
              </a:path>
              <a:path w="779145" h="121285">
                <a:moveTo>
                  <a:pt x="144248" y="41936"/>
                </a:moveTo>
                <a:close/>
              </a:path>
              <a:path w="779145" h="121285">
                <a:moveTo>
                  <a:pt x="144142" y="41960"/>
                </a:moveTo>
                <a:close/>
              </a:path>
              <a:path w="779145" h="121285">
                <a:moveTo>
                  <a:pt x="131329" y="44881"/>
                </a:moveTo>
                <a:lnTo>
                  <a:pt x="131483" y="44843"/>
                </a:lnTo>
                <a:lnTo>
                  <a:pt x="131329" y="44881"/>
                </a:lnTo>
                <a:close/>
              </a:path>
              <a:path w="779145" h="121285">
                <a:moveTo>
                  <a:pt x="254723" y="25311"/>
                </a:moveTo>
                <a:lnTo>
                  <a:pt x="297103" y="2806"/>
                </a:lnTo>
                <a:lnTo>
                  <a:pt x="329412" y="1181"/>
                </a:lnTo>
                <a:lnTo>
                  <a:pt x="330238" y="20218"/>
                </a:lnTo>
                <a:lnTo>
                  <a:pt x="316092" y="20827"/>
                </a:lnTo>
                <a:lnTo>
                  <a:pt x="298284" y="21818"/>
                </a:lnTo>
                <a:lnTo>
                  <a:pt x="281273" y="22999"/>
                </a:lnTo>
                <a:lnTo>
                  <a:pt x="264390" y="24383"/>
                </a:lnTo>
                <a:lnTo>
                  <a:pt x="254723" y="25311"/>
                </a:lnTo>
                <a:close/>
              </a:path>
              <a:path w="779145" h="121285">
                <a:moveTo>
                  <a:pt x="315798" y="20840"/>
                </a:moveTo>
                <a:lnTo>
                  <a:pt x="315925" y="20827"/>
                </a:lnTo>
                <a:lnTo>
                  <a:pt x="316092" y="20827"/>
                </a:lnTo>
                <a:lnTo>
                  <a:pt x="315798" y="20840"/>
                </a:lnTo>
                <a:close/>
              </a:path>
              <a:path w="779145" h="121285">
                <a:moveTo>
                  <a:pt x="281089" y="23012"/>
                </a:moveTo>
                <a:lnTo>
                  <a:pt x="281273" y="22999"/>
                </a:lnTo>
                <a:lnTo>
                  <a:pt x="281089" y="23012"/>
                </a:lnTo>
                <a:close/>
              </a:path>
              <a:path w="779145" h="121285">
                <a:moveTo>
                  <a:pt x="264236" y="24396"/>
                </a:moveTo>
                <a:lnTo>
                  <a:pt x="264390" y="24383"/>
                </a:lnTo>
                <a:lnTo>
                  <a:pt x="264236" y="24396"/>
                </a:lnTo>
                <a:close/>
              </a:path>
              <a:path w="779145" h="121285">
                <a:moveTo>
                  <a:pt x="387019" y="19062"/>
                </a:moveTo>
                <a:lnTo>
                  <a:pt x="386905" y="12"/>
                </a:lnTo>
                <a:lnTo>
                  <a:pt x="388620" y="0"/>
                </a:lnTo>
                <a:lnTo>
                  <a:pt x="408330" y="126"/>
                </a:lnTo>
                <a:lnTo>
                  <a:pt x="427786" y="507"/>
                </a:lnTo>
                <a:lnTo>
                  <a:pt x="446963" y="1130"/>
                </a:lnTo>
                <a:lnTo>
                  <a:pt x="463562" y="1879"/>
                </a:lnTo>
                <a:lnTo>
                  <a:pt x="462783" y="19050"/>
                </a:lnTo>
                <a:lnTo>
                  <a:pt x="388620" y="19050"/>
                </a:lnTo>
                <a:lnTo>
                  <a:pt x="387019" y="19062"/>
                </a:lnTo>
                <a:close/>
              </a:path>
              <a:path w="779145" h="121285">
                <a:moveTo>
                  <a:pt x="388680" y="19050"/>
                </a:moveTo>
                <a:close/>
              </a:path>
              <a:path w="779145" h="121285">
                <a:moveTo>
                  <a:pt x="446354" y="20167"/>
                </a:moveTo>
                <a:lnTo>
                  <a:pt x="427291" y="19545"/>
                </a:lnTo>
                <a:lnTo>
                  <a:pt x="427418" y="19545"/>
                </a:lnTo>
                <a:lnTo>
                  <a:pt x="408089" y="19176"/>
                </a:lnTo>
                <a:lnTo>
                  <a:pt x="388680" y="19050"/>
                </a:lnTo>
                <a:lnTo>
                  <a:pt x="462783" y="19050"/>
                </a:lnTo>
                <a:lnTo>
                  <a:pt x="462733" y="20154"/>
                </a:lnTo>
                <a:lnTo>
                  <a:pt x="446227" y="20154"/>
                </a:lnTo>
                <a:close/>
              </a:path>
              <a:path w="779145" h="121285">
                <a:moveTo>
                  <a:pt x="462699" y="20916"/>
                </a:moveTo>
                <a:lnTo>
                  <a:pt x="446227" y="20154"/>
                </a:lnTo>
                <a:lnTo>
                  <a:pt x="462733" y="20154"/>
                </a:lnTo>
                <a:lnTo>
                  <a:pt x="462699" y="20916"/>
                </a:lnTo>
                <a:close/>
              </a:path>
              <a:path w="779145" h="121285">
                <a:moveTo>
                  <a:pt x="595451" y="26644"/>
                </a:moveTo>
                <a:lnTo>
                  <a:pt x="535801" y="26631"/>
                </a:lnTo>
                <a:lnTo>
                  <a:pt x="519175" y="24955"/>
                </a:lnTo>
                <a:lnTo>
                  <a:pt x="521081" y="5994"/>
                </a:lnTo>
                <a:lnTo>
                  <a:pt x="571550" y="11836"/>
                </a:lnTo>
                <a:lnTo>
                  <a:pt x="597230" y="15760"/>
                </a:lnTo>
                <a:lnTo>
                  <a:pt x="595451" y="26644"/>
                </a:lnTo>
                <a:close/>
              </a:path>
              <a:path w="779145" h="121285">
                <a:moveTo>
                  <a:pt x="594789" y="30695"/>
                </a:moveTo>
                <a:lnTo>
                  <a:pt x="568837" y="30683"/>
                </a:lnTo>
                <a:lnTo>
                  <a:pt x="552513" y="28549"/>
                </a:lnTo>
                <a:lnTo>
                  <a:pt x="535787" y="26631"/>
                </a:lnTo>
                <a:lnTo>
                  <a:pt x="535927" y="26644"/>
                </a:lnTo>
                <a:lnTo>
                  <a:pt x="595451" y="26644"/>
                </a:lnTo>
                <a:lnTo>
                  <a:pt x="594789" y="30695"/>
                </a:lnTo>
                <a:close/>
              </a:path>
              <a:path w="779145" h="121285">
                <a:moveTo>
                  <a:pt x="594156" y="34569"/>
                </a:moveTo>
                <a:lnTo>
                  <a:pt x="584568" y="32994"/>
                </a:lnTo>
                <a:lnTo>
                  <a:pt x="568782" y="30683"/>
                </a:lnTo>
                <a:lnTo>
                  <a:pt x="568934" y="30695"/>
                </a:lnTo>
                <a:lnTo>
                  <a:pt x="594789" y="30695"/>
                </a:lnTo>
                <a:lnTo>
                  <a:pt x="594156" y="34569"/>
                </a:lnTo>
                <a:close/>
              </a:path>
              <a:path w="779145" h="121285">
                <a:moveTo>
                  <a:pt x="717246" y="47243"/>
                </a:moveTo>
                <a:lnTo>
                  <a:pt x="655650" y="47243"/>
                </a:lnTo>
                <a:lnTo>
                  <a:pt x="649439" y="45732"/>
                </a:lnTo>
                <a:lnTo>
                  <a:pt x="653948" y="27228"/>
                </a:lnTo>
                <a:lnTo>
                  <a:pt x="660374" y="28790"/>
                </a:lnTo>
                <a:lnTo>
                  <a:pt x="697001" y="39598"/>
                </a:lnTo>
                <a:lnTo>
                  <a:pt x="717246" y="47243"/>
                </a:lnTo>
                <a:close/>
              </a:path>
              <a:path w="779145" h="121285">
                <a:moveTo>
                  <a:pt x="724814" y="50571"/>
                </a:moveTo>
                <a:lnTo>
                  <a:pt x="668045" y="50571"/>
                </a:lnTo>
                <a:lnTo>
                  <a:pt x="655501" y="47207"/>
                </a:lnTo>
                <a:lnTo>
                  <a:pt x="655650" y="47243"/>
                </a:lnTo>
                <a:lnTo>
                  <a:pt x="717246" y="47243"/>
                </a:lnTo>
                <a:lnTo>
                  <a:pt x="718172" y="47612"/>
                </a:lnTo>
                <a:lnTo>
                  <a:pt x="724814" y="50571"/>
                </a:lnTo>
                <a:close/>
              </a:path>
              <a:path w="779145" h="121285">
                <a:moveTo>
                  <a:pt x="727116" y="54038"/>
                </a:moveTo>
                <a:lnTo>
                  <a:pt x="679792" y="54038"/>
                </a:lnTo>
                <a:lnTo>
                  <a:pt x="667899" y="50532"/>
                </a:lnTo>
                <a:lnTo>
                  <a:pt x="668045" y="50571"/>
                </a:lnTo>
                <a:lnTo>
                  <a:pt x="724814" y="50571"/>
                </a:lnTo>
                <a:lnTo>
                  <a:pt x="727722" y="51866"/>
                </a:lnTo>
                <a:lnTo>
                  <a:pt x="728103" y="52057"/>
                </a:lnTo>
                <a:lnTo>
                  <a:pt x="727116" y="54038"/>
                </a:lnTo>
                <a:close/>
              </a:path>
              <a:path w="779145" h="121285">
                <a:moveTo>
                  <a:pt x="723479" y="61341"/>
                </a:moveTo>
                <a:lnTo>
                  <a:pt x="701179" y="61341"/>
                </a:lnTo>
                <a:lnTo>
                  <a:pt x="690562" y="57531"/>
                </a:lnTo>
                <a:lnTo>
                  <a:pt x="679583" y="53976"/>
                </a:lnTo>
                <a:lnTo>
                  <a:pt x="679792" y="54038"/>
                </a:lnTo>
                <a:lnTo>
                  <a:pt x="727116" y="54038"/>
                </a:lnTo>
                <a:lnTo>
                  <a:pt x="723479" y="61341"/>
                </a:lnTo>
                <a:close/>
              </a:path>
              <a:path w="779145" h="121285">
                <a:moveTo>
                  <a:pt x="721568" y="65176"/>
                </a:moveTo>
                <a:lnTo>
                  <a:pt x="710779" y="65175"/>
                </a:lnTo>
                <a:lnTo>
                  <a:pt x="710438" y="65024"/>
                </a:lnTo>
                <a:lnTo>
                  <a:pt x="700998" y="61275"/>
                </a:lnTo>
                <a:lnTo>
                  <a:pt x="701179" y="61341"/>
                </a:lnTo>
                <a:lnTo>
                  <a:pt x="723479" y="61341"/>
                </a:lnTo>
                <a:lnTo>
                  <a:pt x="721568" y="65176"/>
                </a:lnTo>
                <a:close/>
              </a:path>
              <a:path w="779145" h="121285">
                <a:moveTo>
                  <a:pt x="710779" y="65175"/>
                </a:moveTo>
                <a:lnTo>
                  <a:pt x="710398" y="65024"/>
                </a:lnTo>
                <a:lnTo>
                  <a:pt x="710779" y="65175"/>
                </a:lnTo>
                <a:close/>
              </a:path>
              <a:path w="779145" h="121285">
                <a:moveTo>
                  <a:pt x="719613" y="69100"/>
                </a:moveTo>
                <a:lnTo>
                  <a:pt x="710779" y="65175"/>
                </a:lnTo>
                <a:lnTo>
                  <a:pt x="721568" y="65176"/>
                </a:lnTo>
                <a:lnTo>
                  <a:pt x="719613" y="69100"/>
                </a:lnTo>
                <a:close/>
              </a:path>
              <a:path w="779145" h="121285">
                <a:moveTo>
                  <a:pt x="719607" y="69113"/>
                </a:moveTo>
                <a:close/>
              </a:path>
              <a:path w="779145" h="121285">
                <a:moveTo>
                  <a:pt x="778411" y="100685"/>
                </a:moveTo>
                <a:lnTo>
                  <a:pt x="758774" y="100685"/>
                </a:lnTo>
                <a:lnTo>
                  <a:pt x="758509" y="100012"/>
                </a:lnTo>
                <a:lnTo>
                  <a:pt x="775868" y="92240"/>
                </a:lnTo>
                <a:lnTo>
                  <a:pt x="776160" y="92887"/>
                </a:lnTo>
                <a:lnTo>
                  <a:pt x="778411" y="100685"/>
                </a:lnTo>
                <a:close/>
              </a:path>
              <a:path w="779145" h="121285">
                <a:moveTo>
                  <a:pt x="758774" y="100685"/>
                </a:moveTo>
                <a:lnTo>
                  <a:pt x="758611" y="100317"/>
                </a:lnTo>
                <a:lnTo>
                  <a:pt x="758509" y="100012"/>
                </a:lnTo>
                <a:lnTo>
                  <a:pt x="758774" y="100685"/>
                </a:lnTo>
                <a:close/>
              </a:path>
              <a:path w="779145" h="121285">
                <a:moveTo>
                  <a:pt x="778660" y="102374"/>
                </a:moveTo>
                <a:lnTo>
                  <a:pt x="759320" y="102374"/>
                </a:lnTo>
                <a:lnTo>
                  <a:pt x="759078" y="101536"/>
                </a:lnTo>
                <a:lnTo>
                  <a:pt x="758604" y="100301"/>
                </a:lnTo>
                <a:lnTo>
                  <a:pt x="758774" y="100685"/>
                </a:lnTo>
                <a:lnTo>
                  <a:pt x="778411" y="100685"/>
                </a:lnTo>
                <a:lnTo>
                  <a:pt x="778660" y="102374"/>
                </a:lnTo>
                <a:close/>
              </a:path>
              <a:path w="779145" h="121285">
                <a:moveTo>
                  <a:pt x="759198" y="102022"/>
                </a:moveTo>
                <a:lnTo>
                  <a:pt x="759030" y="101536"/>
                </a:lnTo>
                <a:lnTo>
                  <a:pt x="759198" y="102022"/>
                </a:lnTo>
                <a:close/>
              </a:path>
              <a:path w="779145" h="121285">
                <a:moveTo>
                  <a:pt x="759320" y="102374"/>
                </a:moveTo>
                <a:lnTo>
                  <a:pt x="759198" y="102022"/>
                </a:lnTo>
                <a:lnTo>
                  <a:pt x="759078" y="101536"/>
                </a:lnTo>
                <a:lnTo>
                  <a:pt x="759320" y="102374"/>
                </a:lnTo>
                <a:close/>
              </a:path>
              <a:path w="779145" h="121285">
                <a:moveTo>
                  <a:pt x="778828" y="104012"/>
                </a:moveTo>
                <a:lnTo>
                  <a:pt x="759688" y="104012"/>
                </a:lnTo>
                <a:lnTo>
                  <a:pt x="759510" y="103124"/>
                </a:lnTo>
                <a:lnTo>
                  <a:pt x="759394" y="102819"/>
                </a:lnTo>
                <a:lnTo>
                  <a:pt x="759198" y="102022"/>
                </a:lnTo>
                <a:lnTo>
                  <a:pt x="759320" y="102374"/>
                </a:lnTo>
                <a:lnTo>
                  <a:pt x="778660" y="102374"/>
                </a:lnTo>
                <a:lnTo>
                  <a:pt x="778755" y="103124"/>
                </a:lnTo>
                <a:lnTo>
                  <a:pt x="778828" y="104012"/>
                </a:lnTo>
                <a:close/>
              </a:path>
              <a:path w="779145" h="121285">
                <a:moveTo>
                  <a:pt x="759572" y="103541"/>
                </a:moveTo>
                <a:lnTo>
                  <a:pt x="759469" y="103124"/>
                </a:lnTo>
                <a:lnTo>
                  <a:pt x="759572" y="103541"/>
                </a:lnTo>
                <a:close/>
              </a:path>
              <a:path w="779145" h="121285">
                <a:moveTo>
                  <a:pt x="778909" y="105613"/>
                </a:moveTo>
                <a:lnTo>
                  <a:pt x="759879" y="105613"/>
                </a:lnTo>
                <a:lnTo>
                  <a:pt x="759790" y="104686"/>
                </a:lnTo>
                <a:lnTo>
                  <a:pt x="759572" y="103541"/>
                </a:lnTo>
                <a:lnTo>
                  <a:pt x="759688" y="104012"/>
                </a:lnTo>
                <a:lnTo>
                  <a:pt x="778828" y="104012"/>
                </a:lnTo>
                <a:lnTo>
                  <a:pt x="778909" y="105613"/>
                </a:lnTo>
                <a:close/>
              </a:path>
              <a:path w="779145" h="121285">
                <a:moveTo>
                  <a:pt x="759815" y="105181"/>
                </a:moveTo>
                <a:lnTo>
                  <a:pt x="759741" y="104686"/>
                </a:lnTo>
                <a:lnTo>
                  <a:pt x="759815" y="105181"/>
                </a:lnTo>
                <a:close/>
              </a:path>
              <a:path w="779145" h="121285">
                <a:moveTo>
                  <a:pt x="778941" y="107200"/>
                </a:moveTo>
                <a:lnTo>
                  <a:pt x="759917" y="107200"/>
                </a:lnTo>
                <a:lnTo>
                  <a:pt x="759917" y="106210"/>
                </a:lnTo>
                <a:lnTo>
                  <a:pt x="759815" y="105181"/>
                </a:lnTo>
                <a:lnTo>
                  <a:pt x="759879" y="105613"/>
                </a:lnTo>
                <a:lnTo>
                  <a:pt x="778909" y="105613"/>
                </a:lnTo>
                <a:lnTo>
                  <a:pt x="778941" y="107200"/>
                </a:lnTo>
                <a:close/>
              </a:path>
              <a:path w="779145" h="121285">
                <a:moveTo>
                  <a:pt x="759890" y="106681"/>
                </a:moveTo>
                <a:lnTo>
                  <a:pt x="759867" y="106210"/>
                </a:lnTo>
                <a:lnTo>
                  <a:pt x="759890" y="106681"/>
                </a:lnTo>
                <a:close/>
              </a:path>
              <a:path w="779145" h="121285">
                <a:moveTo>
                  <a:pt x="778846" y="108953"/>
                </a:moveTo>
                <a:lnTo>
                  <a:pt x="759764" y="108953"/>
                </a:lnTo>
                <a:lnTo>
                  <a:pt x="759879" y="107937"/>
                </a:lnTo>
                <a:lnTo>
                  <a:pt x="759890" y="106681"/>
                </a:lnTo>
                <a:lnTo>
                  <a:pt x="759917" y="107200"/>
                </a:lnTo>
                <a:lnTo>
                  <a:pt x="778941" y="107200"/>
                </a:lnTo>
                <a:lnTo>
                  <a:pt x="778846" y="108953"/>
                </a:lnTo>
                <a:close/>
              </a:path>
              <a:path w="779145" h="121285">
                <a:moveTo>
                  <a:pt x="759791" y="108476"/>
                </a:moveTo>
                <a:lnTo>
                  <a:pt x="759821" y="107937"/>
                </a:lnTo>
                <a:lnTo>
                  <a:pt x="759791" y="108476"/>
                </a:lnTo>
                <a:close/>
              </a:path>
              <a:path w="779145" h="121285">
                <a:moveTo>
                  <a:pt x="778720" y="110667"/>
                </a:moveTo>
                <a:lnTo>
                  <a:pt x="759434" y="110667"/>
                </a:lnTo>
                <a:lnTo>
                  <a:pt x="759650" y="109689"/>
                </a:lnTo>
                <a:lnTo>
                  <a:pt x="759713" y="108953"/>
                </a:lnTo>
                <a:lnTo>
                  <a:pt x="759791" y="108476"/>
                </a:lnTo>
                <a:lnTo>
                  <a:pt x="759764" y="108953"/>
                </a:lnTo>
                <a:lnTo>
                  <a:pt x="778846" y="108953"/>
                </a:lnTo>
                <a:lnTo>
                  <a:pt x="778720" y="110667"/>
                </a:lnTo>
                <a:close/>
              </a:path>
              <a:path w="779145" h="121285">
                <a:moveTo>
                  <a:pt x="759509" y="110207"/>
                </a:moveTo>
                <a:lnTo>
                  <a:pt x="759593" y="109689"/>
                </a:lnTo>
                <a:lnTo>
                  <a:pt x="759509" y="110207"/>
                </a:lnTo>
                <a:close/>
              </a:path>
              <a:path w="779145" h="121285">
                <a:moveTo>
                  <a:pt x="759434" y="110667"/>
                </a:moveTo>
                <a:lnTo>
                  <a:pt x="759509" y="110207"/>
                </a:lnTo>
                <a:lnTo>
                  <a:pt x="759650" y="109689"/>
                </a:lnTo>
                <a:lnTo>
                  <a:pt x="759434" y="110667"/>
                </a:lnTo>
                <a:close/>
              </a:path>
              <a:path w="779145" h="121285">
                <a:moveTo>
                  <a:pt x="778459" y="112394"/>
                </a:moveTo>
                <a:lnTo>
                  <a:pt x="758913" y="112394"/>
                </a:lnTo>
                <a:lnTo>
                  <a:pt x="759206" y="111493"/>
                </a:lnTo>
                <a:lnTo>
                  <a:pt x="759509" y="110207"/>
                </a:lnTo>
                <a:lnTo>
                  <a:pt x="759434" y="110667"/>
                </a:lnTo>
                <a:lnTo>
                  <a:pt x="778720" y="110667"/>
                </a:lnTo>
                <a:lnTo>
                  <a:pt x="778459" y="112394"/>
                </a:lnTo>
                <a:close/>
              </a:path>
              <a:path w="779145" h="121285">
                <a:moveTo>
                  <a:pt x="759042" y="111921"/>
                </a:moveTo>
                <a:lnTo>
                  <a:pt x="759159" y="111493"/>
                </a:lnTo>
                <a:lnTo>
                  <a:pt x="759042" y="111921"/>
                </a:lnTo>
                <a:close/>
              </a:path>
              <a:path w="779145" h="121285">
                <a:moveTo>
                  <a:pt x="758913" y="112394"/>
                </a:moveTo>
                <a:lnTo>
                  <a:pt x="759042" y="111921"/>
                </a:lnTo>
                <a:lnTo>
                  <a:pt x="759206" y="111493"/>
                </a:lnTo>
                <a:lnTo>
                  <a:pt x="758913" y="112394"/>
                </a:lnTo>
                <a:close/>
              </a:path>
              <a:path w="779145" h="121285">
                <a:moveTo>
                  <a:pt x="775982" y="120967"/>
                </a:moveTo>
                <a:lnTo>
                  <a:pt x="758190" y="114160"/>
                </a:lnTo>
                <a:lnTo>
                  <a:pt x="759042" y="111921"/>
                </a:lnTo>
                <a:lnTo>
                  <a:pt x="758913" y="112394"/>
                </a:lnTo>
                <a:lnTo>
                  <a:pt x="778459" y="112394"/>
                </a:lnTo>
                <a:lnTo>
                  <a:pt x="778243" y="113715"/>
                </a:lnTo>
                <a:lnTo>
                  <a:pt x="778027" y="114693"/>
                </a:lnTo>
                <a:lnTo>
                  <a:pt x="777303" y="117386"/>
                </a:lnTo>
                <a:lnTo>
                  <a:pt x="776998" y="118300"/>
                </a:lnTo>
                <a:lnTo>
                  <a:pt x="775982" y="12096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11301" y="3179800"/>
            <a:ext cx="775335" cy="116205"/>
          </a:xfrm>
          <a:custGeom>
            <a:avLst/>
            <a:gdLst/>
            <a:ahLst/>
            <a:cxnLst/>
            <a:rect l="l" t="t" r="r" b="b"/>
            <a:pathLst>
              <a:path w="775334" h="116204">
                <a:moveTo>
                  <a:pt x="389712" y="115849"/>
                </a:moveTo>
                <a:lnTo>
                  <a:pt x="350596" y="115341"/>
                </a:lnTo>
                <a:lnTo>
                  <a:pt x="312471" y="113842"/>
                </a:lnTo>
                <a:lnTo>
                  <a:pt x="257975" y="109880"/>
                </a:lnTo>
                <a:lnTo>
                  <a:pt x="207035" y="103962"/>
                </a:lnTo>
                <a:lnTo>
                  <a:pt x="160286" y="96266"/>
                </a:lnTo>
                <a:lnTo>
                  <a:pt x="117901" y="86817"/>
                </a:lnTo>
                <a:lnTo>
                  <a:pt x="70840" y="72123"/>
                </a:lnTo>
                <a:lnTo>
                  <a:pt x="34620" y="54978"/>
                </a:lnTo>
                <a:lnTo>
                  <a:pt x="5816" y="28727"/>
                </a:lnTo>
                <a:lnTo>
                  <a:pt x="0" y="7150"/>
                </a:lnTo>
                <a:lnTo>
                  <a:pt x="178" y="4610"/>
                </a:lnTo>
                <a:lnTo>
                  <a:pt x="343" y="3378"/>
                </a:lnTo>
                <a:lnTo>
                  <a:pt x="1016" y="0"/>
                </a:lnTo>
                <a:lnTo>
                  <a:pt x="19697" y="3759"/>
                </a:lnTo>
                <a:lnTo>
                  <a:pt x="19263" y="5905"/>
                </a:lnTo>
                <a:lnTo>
                  <a:pt x="19092" y="6544"/>
                </a:lnTo>
                <a:lnTo>
                  <a:pt x="19094" y="7150"/>
                </a:lnTo>
                <a:lnTo>
                  <a:pt x="19023" y="8216"/>
                </a:lnTo>
                <a:lnTo>
                  <a:pt x="19011" y="9334"/>
                </a:lnTo>
                <a:lnTo>
                  <a:pt x="18986" y="9817"/>
                </a:lnTo>
                <a:lnTo>
                  <a:pt x="19075" y="10744"/>
                </a:lnTo>
                <a:lnTo>
                  <a:pt x="19189" y="11430"/>
                </a:lnTo>
                <a:lnTo>
                  <a:pt x="19355" y="12319"/>
                </a:lnTo>
                <a:lnTo>
                  <a:pt x="19479" y="12611"/>
                </a:lnTo>
                <a:lnTo>
                  <a:pt x="19558" y="13093"/>
                </a:lnTo>
                <a:lnTo>
                  <a:pt x="19799" y="13919"/>
                </a:lnTo>
                <a:lnTo>
                  <a:pt x="20146" y="14795"/>
                </a:lnTo>
                <a:lnTo>
                  <a:pt x="20409" y="15557"/>
                </a:lnTo>
                <a:lnTo>
                  <a:pt x="20896" y="16573"/>
                </a:lnTo>
                <a:lnTo>
                  <a:pt x="21196" y="17246"/>
                </a:lnTo>
                <a:lnTo>
                  <a:pt x="21855" y="18389"/>
                </a:lnTo>
                <a:lnTo>
                  <a:pt x="22179" y="18986"/>
                </a:lnTo>
                <a:lnTo>
                  <a:pt x="23040" y="20281"/>
                </a:lnTo>
                <a:lnTo>
                  <a:pt x="23380" y="20815"/>
                </a:lnTo>
                <a:lnTo>
                  <a:pt x="24460" y="22212"/>
                </a:lnTo>
                <a:lnTo>
                  <a:pt x="26107" y="24180"/>
                </a:lnTo>
                <a:lnTo>
                  <a:pt x="26441" y="24574"/>
                </a:lnTo>
                <a:lnTo>
                  <a:pt x="27765" y="25946"/>
                </a:lnTo>
                <a:lnTo>
                  <a:pt x="28321" y="26530"/>
                </a:lnTo>
                <a:lnTo>
                  <a:pt x="32355" y="30137"/>
                </a:lnTo>
                <a:lnTo>
                  <a:pt x="32931" y="30657"/>
                </a:lnTo>
                <a:lnTo>
                  <a:pt x="37758" y="34277"/>
                </a:lnTo>
                <a:lnTo>
                  <a:pt x="38278" y="34671"/>
                </a:lnTo>
                <a:lnTo>
                  <a:pt x="44077" y="38417"/>
                </a:lnTo>
                <a:lnTo>
                  <a:pt x="51542" y="42684"/>
                </a:lnTo>
                <a:lnTo>
                  <a:pt x="59246" y="46532"/>
                </a:lnTo>
                <a:lnTo>
                  <a:pt x="68035" y="50469"/>
                </a:lnTo>
                <a:lnTo>
                  <a:pt x="77629" y="54317"/>
                </a:lnTo>
                <a:lnTo>
                  <a:pt x="88214" y="58153"/>
                </a:lnTo>
                <a:lnTo>
                  <a:pt x="98991" y="61658"/>
                </a:lnTo>
                <a:lnTo>
                  <a:pt x="110707" y="65138"/>
                </a:lnTo>
                <a:lnTo>
                  <a:pt x="123090" y="68478"/>
                </a:lnTo>
                <a:lnTo>
                  <a:pt x="136127" y="71666"/>
                </a:lnTo>
                <a:lnTo>
                  <a:pt x="149701" y="74688"/>
                </a:lnTo>
                <a:lnTo>
                  <a:pt x="164058" y="77597"/>
                </a:lnTo>
                <a:lnTo>
                  <a:pt x="178651" y="80251"/>
                </a:lnTo>
                <a:lnTo>
                  <a:pt x="194056" y="82791"/>
                </a:lnTo>
                <a:lnTo>
                  <a:pt x="209730" y="85102"/>
                </a:lnTo>
                <a:lnTo>
                  <a:pt x="225963" y="87236"/>
                </a:lnTo>
                <a:lnTo>
                  <a:pt x="242651" y="89179"/>
                </a:lnTo>
                <a:lnTo>
                  <a:pt x="259767" y="90906"/>
                </a:lnTo>
                <a:lnTo>
                  <a:pt x="277419" y="92443"/>
                </a:lnTo>
                <a:lnTo>
                  <a:pt x="295338" y="93751"/>
                </a:lnTo>
                <a:lnTo>
                  <a:pt x="313601" y="94830"/>
                </a:lnTo>
                <a:lnTo>
                  <a:pt x="332194" y="95681"/>
                </a:lnTo>
                <a:lnTo>
                  <a:pt x="351091" y="96304"/>
                </a:lnTo>
                <a:lnTo>
                  <a:pt x="370281" y="96672"/>
                </a:lnTo>
                <a:lnTo>
                  <a:pt x="389666" y="96799"/>
                </a:lnTo>
                <a:lnTo>
                  <a:pt x="616140" y="96799"/>
                </a:lnTo>
                <a:lnTo>
                  <a:pt x="603212" y="99148"/>
                </a:lnTo>
                <a:lnTo>
                  <a:pt x="558978" y="105727"/>
                </a:lnTo>
                <a:lnTo>
                  <a:pt x="511327" y="110782"/>
                </a:lnTo>
                <a:lnTo>
                  <a:pt x="460743" y="114160"/>
                </a:lnTo>
                <a:lnTo>
                  <a:pt x="407848" y="115735"/>
                </a:lnTo>
                <a:lnTo>
                  <a:pt x="389712" y="115849"/>
                </a:lnTo>
                <a:close/>
              </a:path>
              <a:path w="775334" h="116204">
                <a:moveTo>
                  <a:pt x="19012" y="7150"/>
                </a:moveTo>
                <a:lnTo>
                  <a:pt x="19177" y="5905"/>
                </a:lnTo>
                <a:lnTo>
                  <a:pt x="19134" y="6544"/>
                </a:lnTo>
                <a:lnTo>
                  <a:pt x="19012" y="7150"/>
                </a:lnTo>
                <a:close/>
              </a:path>
              <a:path w="775334" h="116204">
                <a:moveTo>
                  <a:pt x="19134" y="6544"/>
                </a:moveTo>
                <a:lnTo>
                  <a:pt x="19177" y="5905"/>
                </a:lnTo>
                <a:lnTo>
                  <a:pt x="19134" y="6544"/>
                </a:lnTo>
                <a:close/>
              </a:path>
              <a:path w="775334" h="116204">
                <a:moveTo>
                  <a:pt x="19094" y="7150"/>
                </a:moveTo>
                <a:lnTo>
                  <a:pt x="19134" y="6544"/>
                </a:lnTo>
                <a:lnTo>
                  <a:pt x="19094" y="7150"/>
                </a:lnTo>
                <a:close/>
              </a:path>
              <a:path w="775334" h="116204">
                <a:moveTo>
                  <a:pt x="18986" y="8769"/>
                </a:moveTo>
                <a:lnTo>
                  <a:pt x="18961" y="8216"/>
                </a:lnTo>
                <a:lnTo>
                  <a:pt x="18986" y="8769"/>
                </a:lnTo>
                <a:close/>
              </a:path>
              <a:path w="775334" h="116204">
                <a:moveTo>
                  <a:pt x="19011" y="9334"/>
                </a:moveTo>
                <a:lnTo>
                  <a:pt x="18986" y="8769"/>
                </a:lnTo>
                <a:lnTo>
                  <a:pt x="19011" y="9334"/>
                </a:lnTo>
                <a:close/>
              </a:path>
              <a:path w="775334" h="116204">
                <a:moveTo>
                  <a:pt x="19054" y="10277"/>
                </a:moveTo>
                <a:lnTo>
                  <a:pt x="18986" y="9817"/>
                </a:lnTo>
                <a:lnTo>
                  <a:pt x="19054" y="10277"/>
                </a:lnTo>
                <a:close/>
              </a:path>
              <a:path w="775334" h="116204">
                <a:moveTo>
                  <a:pt x="19123" y="10744"/>
                </a:moveTo>
                <a:lnTo>
                  <a:pt x="19054" y="10277"/>
                </a:lnTo>
                <a:lnTo>
                  <a:pt x="19123" y="10744"/>
                </a:lnTo>
                <a:close/>
              </a:path>
              <a:path w="775334" h="116204">
                <a:moveTo>
                  <a:pt x="19355" y="12319"/>
                </a:moveTo>
                <a:lnTo>
                  <a:pt x="19189" y="11430"/>
                </a:lnTo>
                <a:lnTo>
                  <a:pt x="19275" y="11780"/>
                </a:lnTo>
                <a:lnTo>
                  <a:pt x="19355" y="12319"/>
                </a:lnTo>
                <a:close/>
              </a:path>
              <a:path w="775334" h="116204">
                <a:moveTo>
                  <a:pt x="19275" y="11780"/>
                </a:moveTo>
                <a:lnTo>
                  <a:pt x="19189" y="11430"/>
                </a:lnTo>
                <a:lnTo>
                  <a:pt x="19275" y="11780"/>
                </a:lnTo>
                <a:close/>
              </a:path>
              <a:path w="775334" h="116204">
                <a:moveTo>
                  <a:pt x="19407" y="12319"/>
                </a:moveTo>
                <a:lnTo>
                  <a:pt x="19275" y="11780"/>
                </a:lnTo>
                <a:lnTo>
                  <a:pt x="19407" y="12319"/>
                </a:lnTo>
                <a:close/>
              </a:path>
              <a:path w="775334" h="116204">
                <a:moveTo>
                  <a:pt x="19799" y="13919"/>
                </a:moveTo>
                <a:lnTo>
                  <a:pt x="19558" y="13093"/>
                </a:lnTo>
                <a:lnTo>
                  <a:pt x="19692" y="13483"/>
                </a:lnTo>
                <a:lnTo>
                  <a:pt x="19799" y="13919"/>
                </a:lnTo>
                <a:close/>
              </a:path>
              <a:path w="775334" h="116204">
                <a:moveTo>
                  <a:pt x="19692" y="13483"/>
                </a:moveTo>
                <a:lnTo>
                  <a:pt x="19558" y="13093"/>
                </a:lnTo>
                <a:lnTo>
                  <a:pt x="19692" y="13483"/>
                </a:lnTo>
                <a:close/>
              </a:path>
              <a:path w="775334" h="116204">
                <a:moveTo>
                  <a:pt x="19843" y="13919"/>
                </a:moveTo>
                <a:lnTo>
                  <a:pt x="19692" y="13483"/>
                </a:lnTo>
                <a:lnTo>
                  <a:pt x="19843" y="13919"/>
                </a:lnTo>
                <a:close/>
              </a:path>
              <a:path w="775334" h="116204">
                <a:moveTo>
                  <a:pt x="20409" y="15557"/>
                </a:moveTo>
                <a:lnTo>
                  <a:pt x="20104" y="14795"/>
                </a:lnTo>
                <a:lnTo>
                  <a:pt x="20289" y="15210"/>
                </a:lnTo>
                <a:lnTo>
                  <a:pt x="20409" y="15557"/>
                </a:lnTo>
                <a:close/>
              </a:path>
              <a:path w="775334" h="116204">
                <a:moveTo>
                  <a:pt x="20289" y="15210"/>
                </a:moveTo>
                <a:lnTo>
                  <a:pt x="20104" y="14795"/>
                </a:lnTo>
                <a:lnTo>
                  <a:pt x="20289" y="15210"/>
                </a:lnTo>
                <a:close/>
              </a:path>
              <a:path w="775334" h="116204">
                <a:moveTo>
                  <a:pt x="20443" y="15557"/>
                </a:moveTo>
                <a:lnTo>
                  <a:pt x="20289" y="15210"/>
                </a:lnTo>
                <a:lnTo>
                  <a:pt x="20443" y="15557"/>
                </a:lnTo>
                <a:close/>
              </a:path>
              <a:path w="775334" h="116204">
                <a:moveTo>
                  <a:pt x="21196" y="17246"/>
                </a:moveTo>
                <a:lnTo>
                  <a:pt x="20866" y="16573"/>
                </a:lnTo>
                <a:lnTo>
                  <a:pt x="21033" y="16879"/>
                </a:lnTo>
                <a:lnTo>
                  <a:pt x="21196" y="17246"/>
                </a:lnTo>
                <a:close/>
              </a:path>
              <a:path w="775334" h="116204">
                <a:moveTo>
                  <a:pt x="21033" y="16879"/>
                </a:moveTo>
                <a:lnTo>
                  <a:pt x="20866" y="16573"/>
                </a:lnTo>
                <a:lnTo>
                  <a:pt x="21033" y="16879"/>
                </a:lnTo>
                <a:close/>
              </a:path>
              <a:path w="775334" h="116204">
                <a:moveTo>
                  <a:pt x="762386" y="18986"/>
                </a:moveTo>
                <a:lnTo>
                  <a:pt x="757098" y="18986"/>
                </a:lnTo>
                <a:lnTo>
                  <a:pt x="757428" y="18440"/>
                </a:lnTo>
                <a:lnTo>
                  <a:pt x="758329" y="16751"/>
                </a:lnTo>
                <a:lnTo>
                  <a:pt x="762386" y="18986"/>
                </a:lnTo>
                <a:close/>
              </a:path>
              <a:path w="775334" h="116204">
                <a:moveTo>
                  <a:pt x="21232" y="17246"/>
                </a:moveTo>
                <a:lnTo>
                  <a:pt x="21033" y="16879"/>
                </a:lnTo>
                <a:lnTo>
                  <a:pt x="21232" y="17246"/>
                </a:lnTo>
                <a:close/>
              </a:path>
              <a:path w="775334" h="116204">
                <a:moveTo>
                  <a:pt x="21992" y="18640"/>
                </a:moveTo>
                <a:lnTo>
                  <a:pt x="21831" y="18389"/>
                </a:lnTo>
                <a:lnTo>
                  <a:pt x="21992" y="18640"/>
                </a:lnTo>
                <a:close/>
              </a:path>
              <a:path w="775334" h="116204">
                <a:moveTo>
                  <a:pt x="757228" y="18749"/>
                </a:moveTo>
                <a:lnTo>
                  <a:pt x="757399" y="18440"/>
                </a:lnTo>
                <a:lnTo>
                  <a:pt x="757228" y="18749"/>
                </a:lnTo>
                <a:close/>
              </a:path>
              <a:path w="775334" h="116204">
                <a:moveTo>
                  <a:pt x="22220" y="18999"/>
                </a:moveTo>
                <a:lnTo>
                  <a:pt x="21992" y="18640"/>
                </a:lnTo>
                <a:lnTo>
                  <a:pt x="22220" y="18999"/>
                </a:lnTo>
                <a:close/>
              </a:path>
              <a:path w="775334" h="116204">
                <a:moveTo>
                  <a:pt x="765429" y="20662"/>
                </a:moveTo>
                <a:lnTo>
                  <a:pt x="755993" y="20662"/>
                </a:lnTo>
                <a:lnTo>
                  <a:pt x="756513" y="19939"/>
                </a:lnTo>
                <a:lnTo>
                  <a:pt x="757228" y="18749"/>
                </a:lnTo>
                <a:lnTo>
                  <a:pt x="757098" y="18986"/>
                </a:lnTo>
                <a:lnTo>
                  <a:pt x="762409" y="18999"/>
                </a:lnTo>
                <a:lnTo>
                  <a:pt x="765429" y="20662"/>
                </a:lnTo>
                <a:close/>
              </a:path>
              <a:path w="775334" h="116204">
                <a:moveTo>
                  <a:pt x="756210" y="20326"/>
                </a:moveTo>
                <a:lnTo>
                  <a:pt x="756460" y="19939"/>
                </a:lnTo>
                <a:lnTo>
                  <a:pt x="756210" y="20326"/>
                </a:lnTo>
                <a:close/>
              </a:path>
              <a:path w="775334" h="116204">
                <a:moveTo>
                  <a:pt x="755993" y="20662"/>
                </a:moveTo>
                <a:lnTo>
                  <a:pt x="756245" y="20281"/>
                </a:lnTo>
                <a:lnTo>
                  <a:pt x="756513" y="19939"/>
                </a:lnTo>
                <a:lnTo>
                  <a:pt x="755993" y="20662"/>
                </a:lnTo>
                <a:close/>
              </a:path>
              <a:path w="775334" h="116204">
                <a:moveTo>
                  <a:pt x="23198" y="20529"/>
                </a:moveTo>
                <a:lnTo>
                  <a:pt x="23012" y="20281"/>
                </a:lnTo>
                <a:lnTo>
                  <a:pt x="23198" y="20529"/>
                </a:lnTo>
                <a:close/>
              </a:path>
              <a:path w="775334" h="116204">
                <a:moveTo>
                  <a:pt x="772090" y="24333"/>
                </a:moveTo>
                <a:lnTo>
                  <a:pt x="753072" y="24333"/>
                </a:lnTo>
                <a:lnTo>
                  <a:pt x="753732" y="23571"/>
                </a:lnTo>
                <a:lnTo>
                  <a:pt x="756210" y="20326"/>
                </a:lnTo>
                <a:lnTo>
                  <a:pt x="755993" y="20662"/>
                </a:lnTo>
                <a:lnTo>
                  <a:pt x="765429" y="20662"/>
                </a:lnTo>
                <a:lnTo>
                  <a:pt x="772090" y="24333"/>
                </a:lnTo>
                <a:close/>
              </a:path>
              <a:path w="775334" h="116204">
                <a:moveTo>
                  <a:pt x="23412" y="20815"/>
                </a:moveTo>
                <a:lnTo>
                  <a:pt x="23198" y="20529"/>
                </a:lnTo>
                <a:lnTo>
                  <a:pt x="23412" y="20815"/>
                </a:lnTo>
                <a:close/>
              </a:path>
              <a:path w="775334" h="116204">
                <a:moveTo>
                  <a:pt x="24652" y="22467"/>
                </a:moveTo>
                <a:lnTo>
                  <a:pt x="24435" y="22212"/>
                </a:lnTo>
                <a:lnTo>
                  <a:pt x="24652" y="22467"/>
                </a:lnTo>
                <a:close/>
              </a:path>
              <a:path w="775334" h="116204">
                <a:moveTo>
                  <a:pt x="24823" y="22669"/>
                </a:moveTo>
                <a:lnTo>
                  <a:pt x="24652" y="22467"/>
                </a:lnTo>
                <a:lnTo>
                  <a:pt x="24823" y="22669"/>
                </a:lnTo>
                <a:close/>
              </a:path>
              <a:path w="775334" h="116204">
                <a:moveTo>
                  <a:pt x="753403" y="23910"/>
                </a:moveTo>
                <a:lnTo>
                  <a:pt x="753669" y="23571"/>
                </a:lnTo>
                <a:lnTo>
                  <a:pt x="753403" y="23910"/>
                </a:lnTo>
                <a:close/>
              </a:path>
              <a:path w="775334" h="116204">
                <a:moveTo>
                  <a:pt x="753072" y="24333"/>
                </a:moveTo>
                <a:lnTo>
                  <a:pt x="753403" y="23910"/>
                </a:lnTo>
                <a:lnTo>
                  <a:pt x="753732" y="23571"/>
                </a:lnTo>
                <a:lnTo>
                  <a:pt x="753072" y="24333"/>
                </a:lnTo>
                <a:close/>
              </a:path>
              <a:path w="775334" h="116204">
                <a:moveTo>
                  <a:pt x="773946" y="27889"/>
                </a:moveTo>
                <a:lnTo>
                  <a:pt x="749541" y="27889"/>
                </a:lnTo>
                <a:lnTo>
                  <a:pt x="750163" y="27305"/>
                </a:lnTo>
                <a:lnTo>
                  <a:pt x="753403" y="23910"/>
                </a:lnTo>
                <a:lnTo>
                  <a:pt x="753072" y="24333"/>
                </a:lnTo>
                <a:lnTo>
                  <a:pt x="772090" y="24333"/>
                </a:lnTo>
                <a:lnTo>
                  <a:pt x="775017" y="25946"/>
                </a:lnTo>
                <a:lnTo>
                  <a:pt x="773946" y="27889"/>
                </a:lnTo>
                <a:close/>
              </a:path>
              <a:path w="775334" h="116204">
                <a:moveTo>
                  <a:pt x="26283" y="24388"/>
                </a:moveTo>
                <a:lnTo>
                  <a:pt x="26086" y="24180"/>
                </a:lnTo>
                <a:lnTo>
                  <a:pt x="26283" y="24388"/>
                </a:lnTo>
                <a:close/>
              </a:path>
              <a:path w="775334" h="116204">
                <a:moveTo>
                  <a:pt x="26460" y="24574"/>
                </a:moveTo>
                <a:lnTo>
                  <a:pt x="26283" y="24388"/>
                </a:lnTo>
                <a:lnTo>
                  <a:pt x="26460" y="24574"/>
                </a:lnTo>
                <a:close/>
              </a:path>
              <a:path w="775334" h="116204">
                <a:moveTo>
                  <a:pt x="28321" y="26530"/>
                </a:moveTo>
                <a:lnTo>
                  <a:pt x="27800" y="26022"/>
                </a:lnTo>
                <a:lnTo>
                  <a:pt x="28066" y="26262"/>
                </a:lnTo>
                <a:lnTo>
                  <a:pt x="28321" y="26530"/>
                </a:lnTo>
                <a:close/>
              </a:path>
              <a:path w="775334" h="116204">
                <a:moveTo>
                  <a:pt x="28066" y="26262"/>
                </a:moveTo>
                <a:lnTo>
                  <a:pt x="27800" y="26022"/>
                </a:lnTo>
                <a:lnTo>
                  <a:pt x="28066" y="26262"/>
                </a:lnTo>
                <a:close/>
              </a:path>
              <a:path w="775334" h="116204">
                <a:moveTo>
                  <a:pt x="28362" y="26530"/>
                </a:moveTo>
                <a:lnTo>
                  <a:pt x="28066" y="26262"/>
                </a:lnTo>
                <a:lnTo>
                  <a:pt x="28362" y="26530"/>
                </a:lnTo>
                <a:close/>
              </a:path>
              <a:path w="775334" h="116204">
                <a:moveTo>
                  <a:pt x="749827" y="27594"/>
                </a:moveTo>
                <a:lnTo>
                  <a:pt x="750108" y="27305"/>
                </a:lnTo>
                <a:lnTo>
                  <a:pt x="749827" y="27594"/>
                </a:lnTo>
                <a:close/>
              </a:path>
              <a:path w="775334" h="116204">
                <a:moveTo>
                  <a:pt x="749541" y="27889"/>
                </a:moveTo>
                <a:lnTo>
                  <a:pt x="749827" y="27594"/>
                </a:lnTo>
                <a:lnTo>
                  <a:pt x="750163" y="27305"/>
                </a:lnTo>
                <a:lnTo>
                  <a:pt x="749541" y="27889"/>
                </a:lnTo>
                <a:close/>
              </a:path>
              <a:path w="775334" h="116204">
                <a:moveTo>
                  <a:pt x="771610" y="31546"/>
                </a:moveTo>
                <a:lnTo>
                  <a:pt x="745236" y="31546"/>
                </a:lnTo>
                <a:lnTo>
                  <a:pt x="745795" y="31102"/>
                </a:lnTo>
                <a:lnTo>
                  <a:pt x="749827" y="27594"/>
                </a:lnTo>
                <a:lnTo>
                  <a:pt x="749541" y="27889"/>
                </a:lnTo>
                <a:lnTo>
                  <a:pt x="773946" y="27889"/>
                </a:lnTo>
                <a:lnTo>
                  <a:pt x="773455" y="28740"/>
                </a:lnTo>
                <a:lnTo>
                  <a:pt x="771610" y="31546"/>
                </a:lnTo>
                <a:close/>
              </a:path>
              <a:path w="775334" h="116204">
                <a:moveTo>
                  <a:pt x="32931" y="30657"/>
                </a:moveTo>
                <a:lnTo>
                  <a:pt x="32296" y="30137"/>
                </a:lnTo>
                <a:lnTo>
                  <a:pt x="32660" y="30413"/>
                </a:lnTo>
                <a:lnTo>
                  <a:pt x="32931" y="30657"/>
                </a:lnTo>
                <a:close/>
              </a:path>
              <a:path w="775334" h="116204">
                <a:moveTo>
                  <a:pt x="32660" y="30413"/>
                </a:moveTo>
                <a:lnTo>
                  <a:pt x="32296" y="30137"/>
                </a:lnTo>
                <a:lnTo>
                  <a:pt x="32660" y="30413"/>
                </a:lnTo>
                <a:close/>
              </a:path>
              <a:path w="775334" h="116204">
                <a:moveTo>
                  <a:pt x="32983" y="30657"/>
                </a:moveTo>
                <a:lnTo>
                  <a:pt x="32660" y="30413"/>
                </a:lnTo>
                <a:lnTo>
                  <a:pt x="32983" y="30657"/>
                </a:lnTo>
                <a:close/>
              </a:path>
              <a:path w="775334" h="116204">
                <a:moveTo>
                  <a:pt x="745505" y="31315"/>
                </a:moveTo>
                <a:lnTo>
                  <a:pt x="745752" y="31102"/>
                </a:lnTo>
                <a:lnTo>
                  <a:pt x="745505" y="31315"/>
                </a:lnTo>
                <a:close/>
              </a:path>
              <a:path w="775334" h="116204">
                <a:moveTo>
                  <a:pt x="768717" y="35255"/>
                </a:moveTo>
                <a:lnTo>
                  <a:pt x="740143" y="35255"/>
                </a:lnTo>
                <a:lnTo>
                  <a:pt x="740651" y="34912"/>
                </a:lnTo>
                <a:lnTo>
                  <a:pt x="745505" y="31315"/>
                </a:lnTo>
                <a:lnTo>
                  <a:pt x="745236" y="31546"/>
                </a:lnTo>
                <a:lnTo>
                  <a:pt x="771610" y="31546"/>
                </a:lnTo>
                <a:lnTo>
                  <a:pt x="768717" y="35255"/>
                </a:lnTo>
                <a:close/>
              </a:path>
              <a:path w="775334" h="116204">
                <a:moveTo>
                  <a:pt x="38071" y="34514"/>
                </a:moveTo>
                <a:lnTo>
                  <a:pt x="37706" y="34277"/>
                </a:lnTo>
                <a:lnTo>
                  <a:pt x="38071" y="34514"/>
                </a:lnTo>
                <a:close/>
              </a:path>
              <a:path w="775334" h="116204">
                <a:moveTo>
                  <a:pt x="38312" y="34671"/>
                </a:moveTo>
                <a:lnTo>
                  <a:pt x="38071" y="34514"/>
                </a:lnTo>
                <a:lnTo>
                  <a:pt x="38312" y="34671"/>
                </a:lnTo>
                <a:close/>
              </a:path>
              <a:path w="775334" h="116204">
                <a:moveTo>
                  <a:pt x="740331" y="35117"/>
                </a:moveTo>
                <a:lnTo>
                  <a:pt x="740610" y="34912"/>
                </a:lnTo>
                <a:lnTo>
                  <a:pt x="740331" y="35117"/>
                </a:lnTo>
                <a:close/>
              </a:path>
              <a:path w="775334" h="116204">
                <a:moveTo>
                  <a:pt x="765333" y="38976"/>
                </a:moveTo>
                <a:lnTo>
                  <a:pt x="734301" y="38976"/>
                </a:lnTo>
                <a:lnTo>
                  <a:pt x="734758" y="38709"/>
                </a:lnTo>
                <a:lnTo>
                  <a:pt x="740331" y="35117"/>
                </a:lnTo>
                <a:lnTo>
                  <a:pt x="740143" y="35255"/>
                </a:lnTo>
                <a:lnTo>
                  <a:pt x="768717" y="35255"/>
                </a:lnTo>
                <a:lnTo>
                  <a:pt x="768070" y="36080"/>
                </a:lnTo>
                <a:lnTo>
                  <a:pt x="767348" y="36906"/>
                </a:lnTo>
                <a:lnTo>
                  <a:pt x="765333" y="38976"/>
                </a:lnTo>
                <a:close/>
              </a:path>
              <a:path w="775334" h="116204">
                <a:moveTo>
                  <a:pt x="44393" y="38623"/>
                </a:moveTo>
                <a:lnTo>
                  <a:pt x="44031" y="38417"/>
                </a:lnTo>
                <a:lnTo>
                  <a:pt x="44393" y="38623"/>
                </a:lnTo>
                <a:close/>
              </a:path>
              <a:path w="775334" h="116204">
                <a:moveTo>
                  <a:pt x="734413" y="38904"/>
                </a:moveTo>
                <a:lnTo>
                  <a:pt x="734718" y="38709"/>
                </a:lnTo>
                <a:lnTo>
                  <a:pt x="734413" y="38904"/>
                </a:lnTo>
                <a:close/>
              </a:path>
              <a:path w="775334" h="116204">
                <a:moveTo>
                  <a:pt x="761492" y="42684"/>
                </a:moveTo>
                <a:lnTo>
                  <a:pt x="727722" y="42684"/>
                </a:lnTo>
                <a:lnTo>
                  <a:pt x="728129" y="42468"/>
                </a:lnTo>
                <a:lnTo>
                  <a:pt x="734413" y="38904"/>
                </a:lnTo>
                <a:lnTo>
                  <a:pt x="765333" y="38976"/>
                </a:lnTo>
                <a:lnTo>
                  <a:pt x="763206" y="41160"/>
                </a:lnTo>
                <a:lnTo>
                  <a:pt x="762584" y="41744"/>
                </a:lnTo>
                <a:lnTo>
                  <a:pt x="761492" y="42684"/>
                </a:lnTo>
                <a:close/>
              </a:path>
              <a:path w="775334" h="116204">
                <a:moveTo>
                  <a:pt x="727901" y="42584"/>
                </a:moveTo>
                <a:lnTo>
                  <a:pt x="728105" y="42468"/>
                </a:lnTo>
                <a:lnTo>
                  <a:pt x="727901" y="42584"/>
                </a:lnTo>
                <a:close/>
              </a:path>
              <a:path w="775334" h="116204">
                <a:moveTo>
                  <a:pt x="757206" y="46355"/>
                </a:moveTo>
                <a:lnTo>
                  <a:pt x="720433" y="46355"/>
                </a:lnTo>
                <a:lnTo>
                  <a:pt x="720788" y="46189"/>
                </a:lnTo>
                <a:lnTo>
                  <a:pt x="727901" y="42584"/>
                </a:lnTo>
                <a:lnTo>
                  <a:pt x="727722" y="42684"/>
                </a:lnTo>
                <a:lnTo>
                  <a:pt x="761492" y="42684"/>
                </a:lnTo>
                <a:lnTo>
                  <a:pt x="757206" y="46355"/>
                </a:lnTo>
                <a:close/>
              </a:path>
              <a:path w="775334" h="116204">
                <a:moveTo>
                  <a:pt x="720515" y="46313"/>
                </a:moveTo>
                <a:lnTo>
                  <a:pt x="720760" y="46189"/>
                </a:lnTo>
                <a:lnTo>
                  <a:pt x="720515" y="46313"/>
                </a:lnTo>
                <a:close/>
              </a:path>
              <a:path w="775334" h="116204">
                <a:moveTo>
                  <a:pt x="752310" y="49961"/>
                </a:moveTo>
                <a:lnTo>
                  <a:pt x="712444" y="49961"/>
                </a:lnTo>
                <a:lnTo>
                  <a:pt x="712775" y="49822"/>
                </a:lnTo>
                <a:lnTo>
                  <a:pt x="720515" y="46313"/>
                </a:lnTo>
                <a:lnTo>
                  <a:pt x="757206" y="46355"/>
                </a:lnTo>
                <a:lnTo>
                  <a:pt x="752310" y="49961"/>
                </a:lnTo>
                <a:close/>
              </a:path>
              <a:path w="775334" h="116204">
                <a:moveTo>
                  <a:pt x="712551" y="49913"/>
                </a:moveTo>
                <a:lnTo>
                  <a:pt x="712753" y="49822"/>
                </a:lnTo>
                <a:lnTo>
                  <a:pt x="712551" y="49913"/>
                </a:lnTo>
                <a:close/>
              </a:path>
              <a:path w="775334" h="116204">
                <a:moveTo>
                  <a:pt x="746957" y="53492"/>
                </a:moveTo>
                <a:lnTo>
                  <a:pt x="703808" y="53492"/>
                </a:lnTo>
                <a:lnTo>
                  <a:pt x="704100" y="53378"/>
                </a:lnTo>
                <a:lnTo>
                  <a:pt x="712551" y="49913"/>
                </a:lnTo>
                <a:lnTo>
                  <a:pt x="752310" y="49961"/>
                </a:lnTo>
                <a:lnTo>
                  <a:pt x="750938" y="50952"/>
                </a:lnTo>
                <a:lnTo>
                  <a:pt x="746957" y="53492"/>
                </a:lnTo>
                <a:close/>
              </a:path>
              <a:path w="775334" h="116204">
                <a:moveTo>
                  <a:pt x="703957" y="53431"/>
                </a:moveTo>
                <a:lnTo>
                  <a:pt x="704088" y="53378"/>
                </a:lnTo>
                <a:lnTo>
                  <a:pt x="703957" y="53431"/>
                </a:lnTo>
                <a:close/>
              </a:path>
              <a:path w="775334" h="116204">
                <a:moveTo>
                  <a:pt x="741204" y="56946"/>
                </a:moveTo>
                <a:lnTo>
                  <a:pt x="694525" y="56946"/>
                </a:lnTo>
                <a:lnTo>
                  <a:pt x="703957" y="53431"/>
                </a:lnTo>
                <a:lnTo>
                  <a:pt x="703808" y="53492"/>
                </a:lnTo>
                <a:lnTo>
                  <a:pt x="746957" y="53492"/>
                </a:lnTo>
                <a:lnTo>
                  <a:pt x="744131" y="55295"/>
                </a:lnTo>
                <a:lnTo>
                  <a:pt x="741204" y="56946"/>
                </a:lnTo>
                <a:close/>
              </a:path>
              <a:path w="775334" h="116204">
                <a:moveTo>
                  <a:pt x="735111" y="60286"/>
                </a:moveTo>
                <a:lnTo>
                  <a:pt x="684631" y="60286"/>
                </a:lnTo>
                <a:lnTo>
                  <a:pt x="684873" y="60210"/>
                </a:lnTo>
                <a:lnTo>
                  <a:pt x="694791" y="56845"/>
                </a:lnTo>
                <a:lnTo>
                  <a:pt x="694525" y="56946"/>
                </a:lnTo>
                <a:lnTo>
                  <a:pt x="741204" y="56946"/>
                </a:lnTo>
                <a:lnTo>
                  <a:pt x="736600" y="59537"/>
                </a:lnTo>
                <a:lnTo>
                  <a:pt x="735111" y="60286"/>
                </a:lnTo>
                <a:close/>
              </a:path>
              <a:path w="775334" h="116204">
                <a:moveTo>
                  <a:pt x="684680" y="60270"/>
                </a:moveTo>
                <a:lnTo>
                  <a:pt x="684856" y="60210"/>
                </a:lnTo>
                <a:lnTo>
                  <a:pt x="684680" y="60270"/>
                </a:lnTo>
                <a:close/>
              </a:path>
              <a:path w="775334" h="116204">
                <a:moveTo>
                  <a:pt x="728650" y="63538"/>
                </a:moveTo>
                <a:lnTo>
                  <a:pt x="674141" y="63538"/>
                </a:lnTo>
                <a:lnTo>
                  <a:pt x="674357" y="63474"/>
                </a:lnTo>
                <a:lnTo>
                  <a:pt x="684680" y="60270"/>
                </a:lnTo>
                <a:lnTo>
                  <a:pt x="735111" y="60286"/>
                </a:lnTo>
                <a:lnTo>
                  <a:pt x="728650" y="63538"/>
                </a:lnTo>
                <a:close/>
              </a:path>
              <a:path w="775334" h="116204">
                <a:moveTo>
                  <a:pt x="674231" y="63510"/>
                </a:moveTo>
                <a:close/>
              </a:path>
              <a:path w="775334" h="116204">
                <a:moveTo>
                  <a:pt x="714559" y="69672"/>
                </a:moveTo>
                <a:lnTo>
                  <a:pt x="651472" y="69672"/>
                </a:lnTo>
                <a:lnTo>
                  <a:pt x="663283" y="66611"/>
                </a:lnTo>
                <a:lnTo>
                  <a:pt x="674231" y="63510"/>
                </a:lnTo>
                <a:lnTo>
                  <a:pt x="728650" y="63538"/>
                </a:lnTo>
                <a:lnTo>
                  <a:pt x="719988" y="67449"/>
                </a:lnTo>
                <a:lnTo>
                  <a:pt x="714559" y="69672"/>
                </a:lnTo>
                <a:close/>
              </a:path>
              <a:path w="775334" h="116204">
                <a:moveTo>
                  <a:pt x="663079" y="66662"/>
                </a:moveTo>
                <a:lnTo>
                  <a:pt x="663259" y="66611"/>
                </a:lnTo>
                <a:lnTo>
                  <a:pt x="663079" y="66662"/>
                </a:lnTo>
                <a:close/>
              </a:path>
              <a:path w="775334" h="116204">
                <a:moveTo>
                  <a:pt x="691963" y="77914"/>
                </a:moveTo>
                <a:lnTo>
                  <a:pt x="613562" y="77914"/>
                </a:lnTo>
                <a:lnTo>
                  <a:pt x="626859" y="75272"/>
                </a:lnTo>
                <a:lnTo>
                  <a:pt x="639521" y="72517"/>
                </a:lnTo>
                <a:lnTo>
                  <a:pt x="651662" y="69621"/>
                </a:lnTo>
                <a:lnTo>
                  <a:pt x="651472" y="69672"/>
                </a:lnTo>
                <a:lnTo>
                  <a:pt x="714559" y="69672"/>
                </a:lnTo>
                <a:lnTo>
                  <a:pt x="710743" y="71234"/>
                </a:lnTo>
                <a:lnTo>
                  <a:pt x="700900" y="74891"/>
                </a:lnTo>
                <a:lnTo>
                  <a:pt x="691963" y="77914"/>
                </a:lnTo>
                <a:close/>
              </a:path>
              <a:path w="775334" h="116204">
                <a:moveTo>
                  <a:pt x="639343" y="72555"/>
                </a:moveTo>
                <a:lnTo>
                  <a:pt x="639503" y="72517"/>
                </a:lnTo>
                <a:lnTo>
                  <a:pt x="639343" y="72555"/>
                </a:lnTo>
                <a:close/>
              </a:path>
              <a:path w="775334" h="116204">
                <a:moveTo>
                  <a:pt x="626694" y="75298"/>
                </a:moveTo>
                <a:lnTo>
                  <a:pt x="626859" y="75272"/>
                </a:lnTo>
                <a:lnTo>
                  <a:pt x="626694" y="75298"/>
                </a:lnTo>
                <a:close/>
              </a:path>
              <a:path w="775334" h="116204">
                <a:moveTo>
                  <a:pt x="684144" y="80378"/>
                </a:moveTo>
                <a:lnTo>
                  <a:pt x="599973" y="80378"/>
                </a:lnTo>
                <a:lnTo>
                  <a:pt x="600126" y="80352"/>
                </a:lnTo>
                <a:lnTo>
                  <a:pt x="613727" y="77876"/>
                </a:lnTo>
                <a:lnTo>
                  <a:pt x="613562" y="77914"/>
                </a:lnTo>
                <a:lnTo>
                  <a:pt x="691963" y="77914"/>
                </a:lnTo>
                <a:lnTo>
                  <a:pt x="690499" y="78409"/>
                </a:lnTo>
                <a:lnTo>
                  <a:pt x="684144" y="80378"/>
                </a:lnTo>
                <a:close/>
              </a:path>
              <a:path w="775334" h="116204">
                <a:moveTo>
                  <a:pt x="599992" y="80374"/>
                </a:moveTo>
                <a:lnTo>
                  <a:pt x="600126" y="80352"/>
                </a:lnTo>
                <a:lnTo>
                  <a:pt x="599992" y="80374"/>
                </a:lnTo>
                <a:close/>
              </a:path>
              <a:path w="775334" h="116204">
                <a:moveTo>
                  <a:pt x="676412" y="82689"/>
                </a:moveTo>
                <a:lnTo>
                  <a:pt x="585927" y="82689"/>
                </a:lnTo>
                <a:lnTo>
                  <a:pt x="599992" y="80374"/>
                </a:lnTo>
                <a:lnTo>
                  <a:pt x="684144" y="80378"/>
                </a:lnTo>
                <a:lnTo>
                  <a:pt x="679551" y="81800"/>
                </a:lnTo>
                <a:lnTo>
                  <a:pt x="676412" y="82689"/>
                </a:lnTo>
                <a:close/>
              </a:path>
              <a:path w="775334" h="116204">
                <a:moveTo>
                  <a:pt x="646990" y="90322"/>
                </a:moveTo>
                <a:lnTo>
                  <a:pt x="525678" y="90322"/>
                </a:lnTo>
                <a:lnTo>
                  <a:pt x="541439" y="88646"/>
                </a:lnTo>
                <a:lnTo>
                  <a:pt x="556717" y="86817"/>
                </a:lnTo>
                <a:lnTo>
                  <a:pt x="571589" y="84823"/>
                </a:lnTo>
                <a:lnTo>
                  <a:pt x="586067" y="82664"/>
                </a:lnTo>
                <a:lnTo>
                  <a:pt x="585927" y="82689"/>
                </a:lnTo>
                <a:lnTo>
                  <a:pt x="676412" y="82689"/>
                </a:lnTo>
                <a:lnTo>
                  <a:pt x="667826" y="85115"/>
                </a:lnTo>
                <a:lnTo>
                  <a:pt x="656069" y="88163"/>
                </a:lnTo>
                <a:lnTo>
                  <a:pt x="646990" y="90322"/>
                </a:lnTo>
                <a:close/>
              </a:path>
              <a:path w="775334" h="116204">
                <a:moveTo>
                  <a:pt x="571462" y="84836"/>
                </a:moveTo>
                <a:close/>
              </a:path>
              <a:path w="775334" h="116204">
                <a:moveTo>
                  <a:pt x="556577" y="86829"/>
                </a:moveTo>
                <a:lnTo>
                  <a:pt x="556717" y="86817"/>
                </a:lnTo>
                <a:lnTo>
                  <a:pt x="556577" y="86829"/>
                </a:lnTo>
                <a:close/>
              </a:path>
              <a:path w="775334" h="116204">
                <a:moveTo>
                  <a:pt x="541312" y="88658"/>
                </a:moveTo>
                <a:close/>
              </a:path>
              <a:path w="775334" h="116204">
                <a:moveTo>
                  <a:pt x="525748" y="90314"/>
                </a:moveTo>
                <a:close/>
              </a:path>
              <a:path w="775334" h="116204">
                <a:moveTo>
                  <a:pt x="640529" y="91795"/>
                </a:moveTo>
                <a:lnTo>
                  <a:pt x="509689" y="91795"/>
                </a:lnTo>
                <a:lnTo>
                  <a:pt x="525748" y="90314"/>
                </a:lnTo>
                <a:lnTo>
                  <a:pt x="646990" y="90322"/>
                </a:lnTo>
                <a:lnTo>
                  <a:pt x="643572" y="91135"/>
                </a:lnTo>
                <a:lnTo>
                  <a:pt x="640529" y="91795"/>
                </a:lnTo>
                <a:close/>
              </a:path>
              <a:path w="775334" h="116204">
                <a:moveTo>
                  <a:pt x="629298" y="94208"/>
                </a:moveTo>
                <a:lnTo>
                  <a:pt x="476745" y="94208"/>
                </a:lnTo>
                <a:lnTo>
                  <a:pt x="493496" y="93091"/>
                </a:lnTo>
                <a:lnTo>
                  <a:pt x="509816" y="91782"/>
                </a:lnTo>
                <a:lnTo>
                  <a:pt x="640529" y="91795"/>
                </a:lnTo>
                <a:lnTo>
                  <a:pt x="630580" y="93954"/>
                </a:lnTo>
                <a:lnTo>
                  <a:pt x="629298" y="94208"/>
                </a:lnTo>
                <a:close/>
              </a:path>
              <a:path w="775334" h="116204">
                <a:moveTo>
                  <a:pt x="618336" y="96380"/>
                </a:moveTo>
                <a:lnTo>
                  <a:pt x="425183" y="96380"/>
                </a:lnTo>
                <a:lnTo>
                  <a:pt x="442747" y="95846"/>
                </a:lnTo>
                <a:lnTo>
                  <a:pt x="459943" y="95123"/>
                </a:lnTo>
                <a:lnTo>
                  <a:pt x="476859" y="94195"/>
                </a:lnTo>
                <a:lnTo>
                  <a:pt x="629298" y="94208"/>
                </a:lnTo>
                <a:lnTo>
                  <a:pt x="618336" y="96380"/>
                </a:lnTo>
                <a:close/>
              </a:path>
              <a:path w="775334" h="116204">
                <a:moveTo>
                  <a:pt x="616140" y="96799"/>
                </a:moveTo>
                <a:lnTo>
                  <a:pt x="389666" y="96799"/>
                </a:lnTo>
                <a:lnTo>
                  <a:pt x="407619" y="96697"/>
                </a:lnTo>
                <a:lnTo>
                  <a:pt x="425297" y="96367"/>
                </a:lnTo>
                <a:lnTo>
                  <a:pt x="618336" y="96380"/>
                </a:lnTo>
                <a:lnTo>
                  <a:pt x="616140" y="9679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58000" y="2568575"/>
            <a:ext cx="1792605" cy="76200"/>
          </a:xfrm>
          <a:custGeom>
            <a:avLst/>
            <a:gdLst/>
            <a:ahLst/>
            <a:cxnLst/>
            <a:rect l="l" t="t" r="r" b="b"/>
            <a:pathLst>
              <a:path w="1792604" h="76200">
                <a:moveTo>
                  <a:pt x="1716087" y="76200"/>
                </a:moveTo>
                <a:lnTo>
                  <a:pt x="1754187" y="38100"/>
                </a:lnTo>
                <a:lnTo>
                  <a:pt x="1716087" y="0"/>
                </a:lnTo>
                <a:lnTo>
                  <a:pt x="1773237" y="28575"/>
                </a:lnTo>
                <a:lnTo>
                  <a:pt x="1763712" y="28575"/>
                </a:lnTo>
                <a:lnTo>
                  <a:pt x="1763712" y="47625"/>
                </a:lnTo>
                <a:lnTo>
                  <a:pt x="1773237" y="47625"/>
                </a:lnTo>
                <a:lnTo>
                  <a:pt x="1716087" y="76200"/>
                </a:lnTo>
                <a:close/>
              </a:path>
              <a:path w="1792604" h="76200">
                <a:moveTo>
                  <a:pt x="1744662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744662" y="28575"/>
                </a:lnTo>
                <a:lnTo>
                  <a:pt x="1754187" y="38100"/>
                </a:lnTo>
                <a:lnTo>
                  <a:pt x="1744662" y="47625"/>
                </a:lnTo>
                <a:close/>
              </a:path>
              <a:path w="1792604" h="76200">
                <a:moveTo>
                  <a:pt x="1773237" y="47625"/>
                </a:moveTo>
                <a:lnTo>
                  <a:pt x="1763712" y="47625"/>
                </a:lnTo>
                <a:lnTo>
                  <a:pt x="1763712" y="28575"/>
                </a:lnTo>
                <a:lnTo>
                  <a:pt x="1773237" y="28575"/>
                </a:lnTo>
                <a:lnTo>
                  <a:pt x="1792287" y="38100"/>
                </a:lnTo>
                <a:lnTo>
                  <a:pt x="1773237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10400" y="2039556"/>
            <a:ext cx="1237615" cy="1237615"/>
          </a:xfrm>
          <a:custGeom>
            <a:avLst/>
            <a:gdLst/>
            <a:ahLst/>
            <a:cxnLst/>
            <a:rect l="l" t="t" r="r" b="b"/>
            <a:pathLst>
              <a:path w="1237615" h="1237614">
                <a:moveTo>
                  <a:pt x="40398" y="1210106"/>
                </a:moveTo>
                <a:lnTo>
                  <a:pt x="26936" y="1210106"/>
                </a:lnTo>
                <a:lnTo>
                  <a:pt x="26936" y="1196644"/>
                </a:lnTo>
                <a:lnTo>
                  <a:pt x="1223581" y="0"/>
                </a:lnTo>
                <a:lnTo>
                  <a:pt x="1237043" y="13461"/>
                </a:lnTo>
                <a:lnTo>
                  <a:pt x="40398" y="1210106"/>
                </a:lnTo>
                <a:close/>
              </a:path>
              <a:path w="1237615" h="1237614">
                <a:moveTo>
                  <a:pt x="0" y="1237043"/>
                </a:moveTo>
                <a:lnTo>
                  <a:pt x="26936" y="1156220"/>
                </a:lnTo>
                <a:lnTo>
                  <a:pt x="26936" y="1196644"/>
                </a:lnTo>
                <a:lnTo>
                  <a:pt x="13474" y="1210106"/>
                </a:lnTo>
                <a:lnTo>
                  <a:pt x="26936" y="1223568"/>
                </a:lnTo>
                <a:lnTo>
                  <a:pt x="40430" y="1223568"/>
                </a:lnTo>
                <a:lnTo>
                  <a:pt x="0" y="1237043"/>
                </a:lnTo>
                <a:close/>
              </a:path>
              <a:path w="1237615" h="1237614">
                <a:moveTo>
                  <a:pt x="26936" y="1223568"/>
                </a:moveTo>
                <a:lnTo>
                  <a:pt x="13474" y="1210106"/>
                </a:lnTo>
                <a:lnTo>
                  <a:pt x="26936" y="1196644"/>
                </a:lnTo>
                <a:lnTo>
                  <a:pt x="26936" y="1210106"/>
                </a:lnTo>
                <a:lnTo>
                  <a:pt x="40398" y="1210106"/>
                </a:lnTo>
                <a:lnTo>
                  <a:pt x="26936" y="1223568"/>
                </a:lnTo>
                <a:close/>
              </a:path>
              <a:path w="1237615" h="1237614">
                <a:moveTo>
                  <a:pt x="40430" y="1223568"/>
                </a:moveTo>
                <a:lnTo>
                  <a:pt x="26936" y="1223568"/>
                </a:lnTo>
                <a:lnTo>
                  <a:pt x="40398" y="1210106"/>
                </a:lnTo>
                <a:lnTo>
                  <a:pt x="80822" y="1210106"/>
                </a:lnTo>
                <a:lnTo>
                  <a:pt x="40430" y="12235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85087" y="298608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85087" y="311943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85087" y="325278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85087" y="338613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85087" y="351948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85087" y="365283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85087" y="378618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85087" y="3919537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94612" y="4052887"/>
            <a:ext cx="0" cy="214629"/>
          </a:xfrm>
          <a:custGeom>
            <a:avLst/>
            <a:gdLst/>
            <a:ahLst/>
            <a:cxnLst/>
            <a:rect l="l" t="t" r="r" b="b"/>
            <a:pathLst>
              <a:path w="0" h="214629">
                <a:moveTo>
                  <a:pt x="0" y="0"/>
                </a:moveTo>
                <a:lnTo>
                  <a:pt x="0" y="214312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85087" y="13763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85087" y="15097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85087" y="16430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85087" y="17764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685087" y="19097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685087" y="20431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685087" y="21764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94612" y="2309812"/>
            <a:ext cx="0" cy="619125"/>
          </a:xfrm>
          <a:custGeom>
            <a:avLst/>
            <a:gdLst/>
            <a:ahLst/>
            <a:cxnLst/>
            <a:rect l="l" t="t" r="r" b="b"/>
            <a:pathLst>
              <a:path w="0" h="619125">
                <a:moveTo>
                  <a:pt x="0" y="0"/>
                </a:moveTo>
                <a:lnTo>
                  <a:pt x="0" y="619125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56512" y="762000"/>
            <a:ext cx="76200" cy="614680"/>
          </a:xfrm>
          <a:custGeom>
            <a:avLst/>
            <a:gdLst/>
            <a:ahLst/>
            <a:cxnLst/>
            <a:rect l="l" t="t" r="r" b="b"/>
            <a:pathLst>
              <a:path w="76200" h="614680">
                <a:moveTo>
                  <a:pt x="0" y="76200"/>
                </a:moveTo>
                <a:lnTo>
                  <a:pt x="38100" y="0"/>
                </a:lnTo>
                <a:lnTo>
                  <a:pt x="52387" y="28575"/>
                </a:lnTo>
                <a:lnTo>
                  <a:pt x="28575" y="28575"/>
                </a:lnTo>
                <a:lnTo>
                  <a:pt x="28575" y="47625"/>
                </a:lnTo>
                <a:lnTo>
                  <a:pt x="0" y="76200"/>
                </a:lnTo>
                <a:close/>
              </a:path>
              <a:path w="76200" h="614680">
                <a:moveTo>
                  <a:pt x="28575" y="47625"/>
                </a:moveTo>
                <a:lnTo>
                  <a:pt x="28575" y="28575"/>
                </a:lnTo>
                <a:lnTo>
                  <a:pt x="47625" y="28575"/>
                </a:lnTo>
                <a:lnTo>
                  <a:pt x="47625" y="38100"/>
                </a:lnTo>
                <a:lnTo>
                  <a:pt x="38100" y="38100"/>
                </a:lnTo>
                <a:lnTo>
                  <a:pt x="28575" y="47625"/>
                </a:lnTo>
                <a:close/>
              </a:path>
              <a:path w="76200" h="614680">
                <a:moveTo>
                  <a:pt x="76200" y="76200"/>
                </a:moveTo>
                <a:lnTo>
                  <a:pt x="47625" y="47625"/>
                </a:lnTo>
                <a:lnTo>
                  <a:pt x="47625" y="28575"/>
                </a:lnTo>
                <a:lnTo>
                  <a:pt x="52387" y="28575"/>
                </a:lnTo>
                <a:lnTo>
                  <a:pt x="76200" y="76200"/>
                </a:lnTo>
                <a:close/>
              </a:path>
              <a:path w="76200" h="614680">
                <a:moveTo>
                  <a:pt x="47625" y="614362"/>
                </a:moveTo>
                <a:lnTo>
                  <a:pt x="28575" y="614362"/>
                </a:lnTo>
                <a:lnTo>
                  <a:pt x="28575" y="47625"/>
                </a:lnTo>
                <a:lnTo>
                  <a:pt x="38100" y="38100"/>
                </a:lnTo>
                <a:lnTo>
                  <a:pt x="47625" y="47625"/>
                </a:lnTo>
                <a:lnTo>
                  <a:pt x="47625" y="614362"/>
                </a:lnTo>
                <a:close/>
              </a:path>
              <a:path w="76200" h="614680">
                <a:moveTo>
                  <a:pt x="47625" y="47625"/>
                </a:moveTo>
                <a:lnTo>
                  <a:pt x="38100" y="38100"/>
                </a:lnTo>
                <a:lnTo>
                  <a:pt x="47625" y="38100"/>
                </a:lnTo>
                <a:lnTo>
                  <a:pt x="47625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796720" y="511263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6006" y="302540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487270" y="2556268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73631" y="2453906"/>
            <a:ext cx="208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927983" y="1155700"/>
            <a:ext cx="1535430" cy="372110"/>
          </a:xfrm>
          <a:custGeom>
            <a:avLst/>
            <a:gdLst/>
            <a:ahLst/>
            <a:cxnLst/>
            <a:rect l="l" t="t" r="r" b="b"/>
            <a:pathLst>
              <a:path w="1535429" h="372109">
                <a:moveTo>
                  <a:pt x="17799" y="166369"/>
                </a:moveTo>
                <a:lnTo>
                  <a:pt x="18053" y="165100"/>
                </a:lnTo>
                <a:lnTo>
                  <a:pt x="4425" y="165100"/>
                </a:lnTo>
                <a:lnTo>
                  <a:pt x="6610" y="160019"/>
                </a:lnTo>
                <a:lnTo>
                  <a:pt x="6864" y="160019"/>
                </a:lnTo>
                <a:lnTo>
                  <a:pt x="9518" y="154940"/>
                </a:lnTo>
                <a:lnTo>
                  <a:pt x="9785" y="154940"/>
                </a:lnTo>
                <a:lnTo>
                  <a:pt x="12909" y="149859"/>
                </a:lnTo>
                <a:lnTo>
                  <a:pt x="16744" y="146050"/>
                </a:lnTo>
                <a:lnTo>
                  <a:pt x="21037" y="140969"/>
                </a:lnTo>
                <a:lnTo>
                  <a:pt x="26003" y="135890"/>
                </a:lnTo>
                <a:lnTo>
                  <a:pt x="31134" y="132080"/>
                </a:lnTo>
                <a:lnTo>
                  <a:pt x="36480" y="127000"/>
                </a:lnTo>
                <a:lnTo>
                  <a:pt x="42665" y="123190"/>
                </a:lnTo>
                <a:lnTo>
                  <a:pt x="49053" y="118109"/>
                </a:lnTo>
                <a:lnTo>
                  <a:pt x="55835" y="114300"/>
                </a:lnTo>
                <a:lnTo>
                  <a:pt x="63011" y="110490"/>
                </a:lnTo>
                <a:lnTo>
                  <a:pt x="70592" y="106680"/>
                </a:lnTo>
                <a:lnTo>
                  <a:pt x="78543" y="101600"/>
                </a:lnTo>
                <a:lnTo>
                  <a:pt x="114166" y="86359"/>
                </a:lnTo>
                <a:lnTo>
                  <a:pt x="155568" y="72390"/>
                </a:lnTo>
                <a:lnTo>
                  <a:pt x="178327" y="64769"/>
                </a:lnTo>
                <a:lnTo>
                  <a:pt x="190201" y="62230"/>
                </a:lnTo>
                <a:lnTo>
                  <a:pt x="202393" y="58419"/>
                </a:lnTo>
                <a:lnTo>
                  <a:pt x="214915" y="55880"/>
                </a:lnTo>
                <a:lnTo>
                  <a:pt x="254323" y="45719"/>
                </a:lnTo>
                <a:lnTo>
                  <a:pt x="371849" y="25400"/>
                </a:lnTo>
                <a:lnTo>
                  <a:pt x="505186" y="10159"/>
                </a:lnTo>
                <a:lnTo>
                  <a:pt x="613670" y="2540"/>
                </a:lnTo>
                <a:lnTo>
                  <a:pt x="689400" y="0"/>
                </a:lnTo>
                <a:lnTo>
                  <a:pt x="845369" y="0"/>
                </a:lnTo>
                <a:lnTo>
                  <a:pt x="921099" y="2540"/>
                </a:lnTo>
                <a:lnTo>
                  <a:pt x="1029735" y="10159"/>
                </a:lnTo>
                <a:lnTo>
                  <a:pt x="1052840" y="12700"/>
                </a:lnTo>
                <a:lnTo>
                  <a:pt x="689781" y="12700"/>
                </a:lnTo>
                <a:lnTo>
                  <a:pt x="651694" y="13969"/>
                </a:lnTo>
                <a:lnTo>
                  <a:pt x="614279" y="15240"/>
                </a:lnTo>
                <a:lnTo>
                  <a:pt x="577526" y="17780"/>
                </a:lnTo>
                <a:lnTo>
                  <a:pt x="541483" y="20319"/>
                </a:lnTo>
                <a:lnTo>
                  <a:pt x="506202" y="22859"/>
                </a:lnTo>
                <a:lnTo>
                  <a:pt x="471722" y="26669"/>
                </a:lnTo>
                <a:lnTo>
                  <a:pt x="438080" y="29209"/>
                </a:lnTo>
                <a:lnTo>
                  <a:pt x="405352" y="34290"/>
                </a:lnTo>
                <a:lnTo>
                  <a:pt x="373564" y="38100"/>
                </a:lnTo>
                <a:lnTo>
                  <a:pt x="342779" y="43180"/>
                </a:lnTo>
                <a:lnTo>
                  <a:pt x="313035" y="48259"/>
                </a:lnTo>
                <a:lnTo>
                  <a:pt x="284384" y="53340"/>
                </a:lnTo>
                <a:lnTo>
                  <a:pt x="256876" y="58419"/>
                </a:lnTo>
                <a:lnTo>
                  <a:pt x="230562" y="64769"/>
                </a:lnTo>
                <a:lnTo>
                  <a:pt x="217900" y="67309"/>
                </a:lnTo>
                <a:lnTo>
                  <a:pt x="205530" y="71119"/>
                </a:lnTo>
                <a:lnTo>
                  <a:pt x="193478" y="73659"/>
                </a:lnTo>
                <a:lnTo>
                  <a:pt x="181756" y="77469"/>
                </a:lnTo>
                <a:lnTo>
                  <a:pt x="170364" y="81280"/>
                </a:lnTo>
                <a:lnTo>
                  <a:pt x="159315" y="83819"/>
                </a:lnTo>
                <a:lnTo>
                  <a:pt x="148621" y="87630"/>
                </a:lnTo>
                <a:lnTo>
                  <a:pt x="138271" y="91440"/>
                </a:lnTo>
                <a:lnTo>
                  <a:pt x="128289" y="95250"/>
                </a:lnTo>
                <a:lnTo>
                  <a:pt x="118675" y="97790"/>
                </a:lnTo>
                <a:lnTo>
                  <a:pt x="109429" y="101600"/>
                </a:lnTo>
                <a:lnTo>
                  <a:pt x="100564" y="105409"/>
                </a:lnTo>
                <a:lnTo>
                  <a:pt x="92094" y="109219"/>
                </a:lnTo>
                <a:lnTo>
                  <a:pt x="92221" y="109219"/>
                </a:lnTo>
                <a:lnTo>
                  <a:pt x="84004" y="113030"/>
                </a:lnTo>
                <a:lnTo>
                  <a:pt x="84156" y="113030"/>
                </a:lnTo>
                <a:lnTo>
                  <a:pt x="76333" y="116840"/>
                </a:lnTo>
                <a:lnTo>
                  <a:pt x="76485" y="116840"/>
                </a:lnTo>
                <a:lnTo>
                  <a:pt x="70913" y="120650"/>
                </a:lnTo>
                <a:lnTo>
                  <a:pt x="69221" y="120650"/>
                </a:lnTo>
                <a:lnTo>
                  <a:pt x="62198" y="125730"/>
                </a:lnTo>
                <a:lnTo>
                  <a:pt x="62376" y="125730"/>
                </a:lnTo>
                <a:lnTo>
                  <a:pt x="55759" y="129540"/>
                </a:lnTo>
                <a:lnTo>
                  <a:pt x="55949" y="129540"/>
                </a:lnTo>
                <a:lnTo>
                  <a:pt x="49752" y="133350"/>
                </a:lnTo>
                <a:lnTo>
                  <a:pt x="49955" y="133350"/>
                </a:lnTo>
                <a:lnTo>
                  <a:pt x="44176" y="137159"/>
                </a:lnTo>
                <a:lnTo>
                  <a:pt x="44392" y="137159"/>
                </a:lnTo>
                <a:lnTo>
                  <a:pt x="39046" y="140969"/>
                </a:lnTo>
                <a:lnTo>
                  <a:pt x="39274" y="140969"/>
                </a:lnTo>
                <a:lnTo>
                  <a:pt x="34359" y="146050"/>
                </a:lnTo>
                <a:lnTo>
                  <a:pt x="34601" y="146050"/>
                </a:lnTo>
                <a:lnTo>
                  <a:pt x="30130" y="149859"/>
                </a:lnTo>
                <a:lnTo>
                  <a:pt x="30384" y="149859"/>
                </a:lnTo>
                <a:lnTo>
                  <a:pt x="26358" y="153669"/>
                </a:lnTo>
                <a:lnTo>
                  <a:pt x="26612" y="153669"/>
                </a:lnTo>
                <a:lnTo>
                  <a:pt x="23044" y="157480"/>
                </a:lnTo>
                <a:lnTo>
                  <a:pt x="23310" y="157480"/>
                </a:lnTo>
                <a:lnTo>
                  <a:pt x="20967" y="161290"/>
                </a:lnTo>
                <a:lnTo>
                  <a:pt x="20453" y="161290"/>
                </a:lnTo>
                <a:lnTo>
                  <a:pt x="17799" y="166369"/>
                </a:lnTo>
                <a:close/>
              </a:path>
              <a:path w="1535429" h="372109">
                <a:moveTo>
                  <a:pt x="1465789" y="121919"/>
                </a:moveTo>
                <a:lnTo>
                  <a:pt x="1458360" y="116840"/>
                </a:lnTo>
                <a:lnTo>
                  <a:pt x="1458512" y="116840"/>
                </a:lnTo>
                <a:lnTo>
                  <a:pt x="1450689" y="113030"/>
                </a:lnTo>
                <a:lnTo>
                  <a:pt x="1450841" y="113030"/>
                </a:lnTo>
                <a:lnTo>
                  <a:pt x="1442624" y="109219"/>
                </a:lnTo>
                <a:lnTo>
                  <a:pt x="1442751" y="109219"/>
                </a:lnTo>
                <a:lnTo>
                  <a:pt x="1434153" y="105409"/>
                </a:lnTo>
                <a:lnTo>
                  <a:pt x="1425301" y="101600"/>
                </a:lnTo>
                <a:lnTo>
                  <a:pt x="1416069" y="97790"/>
                </a:lnTo>
                <a:lnTo>
                  <a:pt x="1406455" y="95250"/>
                </a:lnTo>
                <a:lnTo>
                  <a:pt x="1396472" y="91440"/>
                </a:lnTo>
                <a:lnTo>
                  <a:pt x="1386135" y="87630"/>
                </a:lnTo>
                <a:lnTo>
                  <a:pt x="1375441" y="83819"/>
                </a:lnTo>
                <a:lnTo>
                  <a:pt x="1364405" y="81280"/>
                </a:lnTo>
                <a:lnTo>
                  <a:pt x="1353013" y="77469"/>
                </a:lnTo>
                <a:lnTo>
                  <a:pt x="1341291" y="73659"/>
                </a:lnTo>
                <a:lnTo>
                  <a:pt x="1329239" y="71119"/>
                </a:lnTo>
                <a:lnTo>
                  <a:pt x="1316869" y="67309"/>
                </a:lnTo>
                <a:lnTo>
                  <a:pt x="1304182" y="64769"/>
                </a:lnTo>
                <a:lnTo>
                  <a:pt x="1277842" y="58419"/>
                </a:lnTo>
                <a:lnTo>
                  <a:pt x="1250346" y="53340"/>
                </a:lnTo>
                <a:lnTo>
                  <a:pt x="1221708" y="48259"/>
                </a:lnTo>
                <a:lnTo>
                  <a:pt x="1191964" y="43180"/>
                </a:lnTo>
                <a:lnTo>
                  <a:pt x="1161180" y="38100"/>
                </a:lnTo>
                <a:lnTo>
                  <a:pt x="1129404" y="34290"/>
                </a:lnTo>
                <a:lnTo>
                  <a:pt x="1096676" y="29209"/>
                </a:lnTo>
                <a:lnTo>
                  <a:pt x="1063047" y="26669"/>
                </a:lnTo>
                <a:lnTo>
                  <a:pt x="1028566" y="22859"/>
                </a:lnTo>
                <a:lnTo>
                  <a:pt x="993273" y="20319"/>
                </a:lnTo>
                <a:lnTo>
                  <a:pt x="957230" y="17780"/>
                </a:lnTo>
                <a:lnTo>
                  <a:pt x="920489" y="15240"/>
                </a:lnTo>
                <a:lnTo>
                  <a:pt x="883075" y="13969"/>
                </a:lnTo>
                <a:lnTo>
                  <a:pt x="845064" y="12700"/>
                </a:lnTo>
                <a:lnTo>
                  <a:pt x="1052840" y="12700"/>
                </a:lnTo>
                <a:lnTo>
                  <a:pt x="1163085" y="25400"/>
                </a:lnTo>
                <a:lnTo>
                  <a:pt x="1252899" y="40640"/>
                </a:lnTo>
                <a:lnTo>
                  <a:pt x="1307179" y="52069"/>
                </a:lnTo>
                <a:lnTo>
                  <a:pt x="1320006" y="55880"/>
                </a:lnTo>
                <a:lnTo>
                  <a:pt x="1332515" y="58419"/>
                </a:lnTo>
                <a:lnTo>
                  <a:pt x="1344720" y="62230"/>
                </a:lnTo>
                <a:lnTo>
                  <a:pt x="1356594" y="64769"/>
                </a:lnTo>
                <a:lnTo>
                  <a:pt x="1368151" y="68580"/>
                </a:lnTo>
                <a:lnTo>
                  <a:pt x="1379366" y="72390"/>
                </a:lnTo>
                <a:lnTo>
                  <a:pt x="1390237" y="76200"/>
                </a:lnTo>
                <a:lnTo>
                  <a:pt x="1400778" y="78740"/>
                </a:lnTo>
                <a:lnTo>
                  <a:pt x="1439360" y="93980"/>
                </a:lnTo>
                <a:lnTo>
                  <a:pt x="1464405" y="106680"/>
                </a:lnTo>
                <a:lnTo>
                  <a:pt x="1471987" y="110490"/>
                </a:lnTo>
                <a:lnTo>
                  <a:pt x="1479188" y="114300"/>
                </a:lnTo>
                <a:lnTo>
                  <a:pt x="1485982" y="118109"/>
                </a:lnTo>
                <a:lnTo>
                  <a:pt x="1489176" y="120650"/>
                </a:lnTo>
                <a:lnTo>
                  <a:pt x="1465624" y="120650"/>
                </a:lnTo>
                <a:lnTo>
                  <a:pt x="1465789" y="121919"/>
                </a:lnTo>
                <a:close/>
              </a:path>
              <a:path w="1535429" h="372109">
                <a:moveTo>
                  <a:pt x="69056" y="121919"/>
                </a:moveTo>
                <a:lnTo>
                  <a:pt x="69221" y="120650"/>
                </a:lnTo>
                <a:lnTo>
                  <a:pt x="70913" y="120650"/>
                </a:lnTo>
                <a:lnTo>
                  <a:pt x="69056" y="121919"/>
                </a:lnTo>
                <a:close/>
              </a:path>
              <a:path w="1535429" h="372109">
                <a:moveTo>
                  <a:pt x="1514659" y="162559"/>
                </a:moveTo>
                <a:lnTo>
                  <a:pt x="1511534" y="157480"/>
                </a:lnTo>
                <a:lnTo>
                  <a:pt x="1511801" y="157480"/>
                </a:lnTo>
                <a:lnTo>
                  <a:pt x="1508232" y="153669"/>
                </a:lnTo>
                <a:lnTo>
                  <a:pt x="1508486" y="153669"/>
                </a:lnTo>
                <a:lnTo>
                  <a:pt x="1504461" y="149859"/>
                </a:lnTo>
                <a:lnTo>
                  <a:pt x="1504715" y="149859"/>
                </a:lnTo>
                <a:lnTo>
                  <a:pt x="1500244" y="146050"/>
                </a:lnTo>
                <a:lnTo>
                  <a:pt x="1500485" y="146050"/>
                </a:lnTo>
                <a:lnTo>
                  <a:pt x="1495571" y="140969"/>
                </a:lnTo>
                <a:lnTo>
                  <a:pt x="1495799" y="140969"/>
                </a:lnTo>
                <a:lnTo>
                  <a:pt x="1490452" y="137159"/>
                </a:lnTo>
                <a:lnTo>
                  <a:pt x="1490668" y="137159"/>
                </a:lnTo>
                <a:lnTo>
                  <a:pt x="1484890" y="133350"/>
                </a:lnTo>
                <a:lnTo>
                  <a:pt x="1485093" y="133350"/>
                </a:lnTo>
                <a:lnTo>
                  <a:pt x="1478895" y="129540"/>
                </a:lnTo>
                <a:lnTo>
                  <a:pt x="1479086" y="129540"/>
                </a:lnTo>
                <a:lnTo>
                  <a:pt x="1472469" y="125730"/>
                </a:lnTo>
                <a:lnTo>
                  <a:pt x="1472647" y="125730"/>
                </a:lnTo>
                <a:lnTo>
                  <a:pt x="1465624" y="120650"/>
                </a:lnTo>
                <a:lnTo>
                  <a:pt x="1489176" y="120650"/>
                </a:lnTo>
                <a:lnTo>
                  <a:pt x="1492370" y="123190"/>
                </a:lnTo>
                <a:lnTo>
                  <a:pt x="1498365" y="127000"/>
                </a:lnTo>
                <a:lnTo>
                  <a:pt x="1503711" y="132080"/>
                </a:lnTo>
                <a:lnTo>
                  <a:pt x="1508842" y="135890"/>
                </a:lnTo>
                <a:lnTo>
                  <a:pt x="1513808" y="140969"/>
                </a:lnTo>
                <a:lnTo>
                  <a:pt x="1518100" y="146050"/>
                </a:lnTo>
                <a:lnTo>
                  <a:pt x="1521936" y="149859"/>
                </a:lnTo>
                <a:lnTo>
                  <a:pt x="1525060" y="154940"/>
                </a:lnTo>
                <a:lnTo>
                  <a:pt x="1525327" y="154940"/>
                </a:lnTo>
                <a:lnTo>
                  <a:pt x="1527981" y="160019"/>
                </a:lnTo>
                <a:lnTo>
                  <a:pt x="1528235" y="160019"/>
                </a:lnTo>
                <a:lnTo>
                  <a:pt x="1528781" y="161290"/>
                </a:lnTo>
                <a:lnTo>
                  <a:pt x="1514392" y="161290"/>
                </a:lnTo>
                <a:lnTo>
                  <a:pt x="1514659" y="162559"/>
                </a:lnTo>
                <a:close/>
              </a:path>
              <a:path w="1535429" h="372109">
                <a:moveTo>
                  <a:pt x="20186" y="162559"/>
                </a:moveTo>
                <a:lnTo>
                  <a:pt x="20453" y="161290"/>
                </a:lnTo>
                <a:lnTo>
                  <a:pt x="20967" y="161290"/>
                </a:lnTo>
                <a:lnTo>
                  <a:pt x="20186" y="162559"/>
                </a:lnTo>
                <a:close/>
              </a:path>
              <a:path w="1535429" h="372109">
                <a:moveTo>
                  <a:pt x="1517046" y="166369"/>
                </a:moveTo>
                <a:lnTo>
                  <a:pt x="1514392" y="161290"/>
                </a:lnTo>
                <a:lnTo>
                  <a:pt x="1528781" y="161290"/>
                </a:lnTo>
                <a:lnTo>
                  <a:pt x="1530419" y="165100"/>
                </a:lnTo>
                <a:lnTo>
                  <a:pt x="1516792" y="165100"/>
                </a:lnTo>
                <a:lnTo>
                  <a:pt x="1517046" y="166369"/>
                </a:lnTo>
                <a:close/>
              </a:path>
              <a:path w="1535429" h="372109">
                <a:moveTo>
                  <a:pt x="15868" y="170180"/>
                </a:moveTo>
                <a:lnTo>
                  <a:pt x="2495" y="170180"/>
                </a:lnTo>
                <a:lnTo>
                  <a:pt x="4197" y="165100"/>
                </a:lnTo>
                <a:lnTo>
                  <a:pt x="18053" y="165100"/>
                </a:lnTo>
                <a:lnTo>
                  <a:pt x="15868" y="170180"/>
                </a:lnTo>
                <a:close/>
              </a:path>
              <a:path w="1535429" h="372109">
                <a:moveTo>
                  <a:pt x="1532350" y="170180"/>
                </a:moveTo>
                <a:lnTo>
                  <a:pt x="1518977" y="170180"/>
                </a:lnTo>
                <a:lnTo>
                  <a:pt x="1516792" y="165100"/>
                </a:lnTo>
                <a:lnTo>
                  <a:pt x="1530648" y="165100"/>
                </a:lnTo>
                <a:lnTo>
                  <a:pt x="1532350" y="170180"/>
                </a:lnTo>
                <a:close/>
              </a:path>
              <a:path w="1535429" h="372109">
                <a:moveTo>
                  <a:pt x="16097" y="201930"/>
                </a:moveTo>
                <a:lnTo>
                  <a:pt x="2305" y="201930"/>
                </a:lnTo>
                <a:lnTo>
                  <a:pt x="1073" y="196850"/>
                </a:lnTo>
                <a:lnTo>
                  <a:pt x="933" y="195580"/>
                </a:lnTo>
                <a:lnTo>
                  <a:pt x="196" y="191769"/>
                </a:lnTo>
                <a:lnTo>
                  <a:pt x="117" y="190500"/>
                </a:lnTo>
                <a:lnTo>
                  <a:pt x="0" y="182880"/>
                </a:lnTo>
                <a:lnTo>
                  <a:pt x="120" y="180340"/>
                </a:lnTo>
                <a:lnTo>
                  <a:pt x="933" y="175259"/>
                </a:lnTo>
                <a:lnTo>
                  <a:pt x="1073" y="175259"/>
                </a:lnTo>
                <a:lnTo>
                  <a:pt x="2305" y="170180"/>
                </a:lnTo>
                <a:lnTo>
                  <a:pt x="16097" y="170180"/>
                </a:lnTo>
                <a:lnTo>
                  <a:pt x="14382" y="173990"/>
                </a:lnTo>
                <a:lnTo>
                  <a:pt x="14573" y="173990"/>
                </a:lnTo>
                <a:lnTo>
                  <a:pt x="13341" y="177800"/>
                </a:lnTo>
                <a:lnTo>
                  <a:pt x="13481" y="177800"/>
                </a:lnTo>
                <a:lnTo>
                  <a:pt x="12919" y="181609"/>
                </a:lnTo>
                <a:lnTo>
                  <a:pt x="12617" y="185419"/>
                </a:lnTo>
                <a:lnTo>
                  <a:pt x="12807" y="190500"/>
                </a:lnTo>
                <a:lnTo>
                  <a:pt x="13481" y="194309"/>
                </a:lnTo>
                <a:lnTo>
                  <a:pt x="13649" y="194309"/>
                </a:lnTo>
                <a:lnTo>
                  <a:pt x="14573" y="198119"/>
                </a:lnTo>
                <a:lnTo>
                  <a:pt x="14382" y="198119"/>
                </a:lnTo>
                <a:lnTo>
                  <a:pt x="16097" y="201930"/>
                </a:lnTo>
                <a:close/>
              </a:path>
              <a:path w="1535429" h="372109">
                <a:moveTo>
                  <a:pt x="1534845" y="182880"/>
                </a:moveTo>
                <a:lnTo>
                  <a:pt x="1522114" y="182880"/>
                </a:lnTo>
                <a:lnTo>
                  <a:pt x="1522037" y="181609"/>
                </a:lnTo>
                <a:lnTo>
                  <a:pt x="1521364" y="177800"/>
                </a:lnTo>
                <a:lnTo>
                  <a:pt x="1521504" y="177800"/>
                </a:lnTo>
                <a:lnTo>
                  <a:pt x="1520272" y="173990"/>
                </a:lnTo>
                <a:lnTo>
                  <a:pt x="1520463" y="173990"/>
                </a:lnTo>
                <a:lnTo>
                  <a:pt x="1518748" y="170180"/>
                </a:lnTo>
                <a:lnTo>
                  <a:pt x="1532540" y="170180"/>
                </a:lnTo>
                <a:lnTo>
                  <a:pt x="1533772" y="175259"/>
                </a:lnTo>
                <a:lnTo>
                  <a:pt x="1533912" y="175259"/>
                </a:lnTo>
                <a:lnTo>
                  <a:pt x="1534648" y="180340"/>
                </a:lnTo>
                <a:lnTo>
                  <a:pt x="1534845" y="182880"/>
                </a:lnTo>
                <a:close/>
              </a:path>
              <a:path w="1535429" h="372109">
                <a:moveTo>
                  <a:pt x="12750" y="182749"/>
                </a:moveTo>
                <a:lnTo>
                  <a:pt x="12807" y="181609"/>
                </a:lnTo>
                <a:lnTo>
                  <a:pt x="12750" y="182749"/>
                </a:lnTo>
                <a:close/>
              </a:path>
              <a:path w="1535429" h="372109">
                <a:moveTo>
                  <a:pt x="1522094" y="182749"/>
                </a:moveTo>
                <a:lnTo>
                  <a:pt x="1521926" y="181609"/>
                </a:lnTo>
                <a:lnTo>
                  <a:pt x="1522094" y="182749"/>
                </a:lnTo>
                <a:close/>
              </a:path>
              <a:path w="1535429" h="372109">
                <a:moveTo>
                  <a:pt x="12744" y="182880"/>
                </a:moveTo>
                <a:lnTo>
                  <a:pt x="12750" y="182749"/>
                </a:lnTo>
                <a:lnTo>
                  <a:pt x="12744" y="182880"/>
                </a:lnTo>
                <a:close/>
              </a:path>
              <a:path w="1535429" h="372109">
                <a:moveTo>
                  <a:pt x="1534966" y="186690"/>
                </a:moveTo>
                <a:lnTo>
                  <a:pt x="1522291" y="186690"/>
                </a:lnTo>
                <a:lnTo>
                  <a:pt x="1522291" y="185419"/>
                </a:lnTo>
                <a:lnTo>
                  <a:pt x="1522094" y="182749"/>
                </a:lnTo>
                <a:lnTo>
                  <a:pt x="1522114" y="182880"/>
                </a:lnTo>
                <a:lnTo>
                  <a:pt x="1534845" y="182880"/>
                </a:lnTo>
                <a:lnTo>
                  <a:pt x="1534966" y="186690"/>
                </a:lnTo>
                <a:close/>
              </a:path>
              <a:path w="1535429" h="372109">
                <a:moveTo>
                  <a:pt x="12585" y="186054"/>
                </a:moveTo>
                <a:lnTo>
                  <a:pt x="12553" y="185419"/>
                </a:lnTo>
                <a:lnTo>
                  <a:pt x="12585" y="186054"/>
                </a:lnTo>
                <a:close/>
              </a:path>
              <a:path w="1535429" h="372109">
                <a:moveTo>
                  <a:pt x="1522260" y="186054"/>
                </a:moveTo>
                <a:lnTo>
                  <a:pt x="1522228" y="185419"/>
                </a:lnTo>
                <a:lnTo>
                  <a:pt x="1522260" y="186054"/>
                </a:lnTo>
                <a:close/>
              </a:path>
              <a:path w="1535429" h="372109">
                <a:moveTo>
                  <a:pt x="12617" y="186690"/>
                </a:moveTo>
                <a:lnTo>
                  <a:pt x="12585" y="186054"/>
                </a:lnTo>
                <a:lnTo>
                  <a:pt x="12617" y="186690"/>
                </a:lnTo>
                <a:close/>
              </a:path>
              <a:path w="1535429" h="372109">
                <a:moveTo>
                  <a:pt x="1534728" y="190500"/>
                </a:moveTo>
                <a:lnTo>
                  <a:pt x="1522037" y="190500"/>
                </a:lnTo>
                <a:lnTo>
                  <a:pt x="1522260" y="186054"/>
                </a:lnTo>
                <a:lnTo>
                  <a:pt x="1522291" y="186690"/>
                </a:lnTo>
                <a:lnTo>
                  <a:pt x="1534966" y="186690"/>
                </a:lnTo>
                <a:lnTo>
                  <a:pt x="1534728" y="190500"/>
                </a:lnTo>
                <a:close/>
              </a:path>
              <a:path w="1535429" h="372109">
                <a:moveTo>
                  <a:pt x="1522094" y="189360"/>
                </a:moveTo>
                <a:lnTo>
                  <a:pt x="1522101" y="189230"/>
                </a:lnTo>
                <a:lnTo>
                  <a:pt x="1522094" y="189360"/>
                </a:lnTo>
                <a:close/>
              </a:path>
              <a:path w="1535429" h="372109">
                <a:moveTo>
                  <a:pt x="12919" y="190500"/>
                </a:moveTo>
                <a:lnTo>
                  <a:pt x="12750" y="189360"/>
                </a:lnTo>
                <a:lnTo>
                  <a:pt x="12919" y="190500"/>
                </a:lnTo>
                <a:close/>
              </a:path>
              <a:path w="1535429" h="372109">
                <a:moveTo>
                  <a:pt x="1534157" y="194309"/>
                </a:moveTo>
                <a:lnTo>
                  <a:pt x="1521364" y="194309"/>
                </a:lnTo>
                <a:lnTo>
                  <a:pt x="1522094" y="189360"/>
                </a:lnTo>
                <a:lnTo>
                  <a:pt x="1522037" y="190500"/>
                </a:lnTo>
                <a:lnTo>
                  <a:pt x="1534728" y="190500"/>
                </a:lnTo>
                <a:lnTo>
                  <a:pt x="1534648" y="191769"/>
                </a:lnTo>
                <a:lnTo>
                  <a:pt x="1534157" y="194309"/>
                </a:lnTo>
                <a:close/>
              </a:path>
              <a:path w="1535429" h="372109">
                <a:moveTo>
                  <a:pt x="13649" y="194309"/>
                </a:moveTo>
                <a:lnTo>
                  <a:pt x="13481" y="194309"/>
                </a:lnTo>
                <a:lnTo>
                  <a:pt x="13341" y="193040"/>
                </a:lnTo>
                <a:lnTo>
                  <a:pt x="13649" y="194309"/>
                </a:lnTo>
                <a:close/>
              </a:path>
              <a:path w="1535429" h="372109">
                <a:moveTo>
                  <a:pt x="1532540" y="201930"/>
                </a:moveTo>
                <a:lnTo>
                  <a:pt x="1518748" y="201930"/>
                </a:lnTo>
                <a:lnTo>
                  <a:pt x="1520463" y="198119"/>
                </a:lnTo>
                <a:lnTo>
                  <a:pt x="1520272" y="198119"/>
                </a:lnTo>
                <a:lnTo>
                  <a:pt x="1521504" y="193040"/>
                </a:lnTo>
                <a:lnTo>
                  <a:pt x="1521364" y="194309"/>
                </a:lnTo>
                <a:lnTo>
                  <a:pt x="1534157" y="194309"/>
                </a:lnTo>
                <a:lnTo>
                  <a:pt x="1533912" y="195580"/>
                </a:lnTo>
                <a:lnTo>
                  <a:pt x="1533772" y="196850"/>
                </a:lnTo>
                <a:lnTo>
                  <a:pt x="1532540" y="201930"/>
                </a:lnTo>
                <a:close/>
              </a:path>
              <a:path w="1535429" h="372109">
                <a:moveTo>
                  <a:pt x="845445" y="372109"/>
                </a:moveTo>
                <a:lnTo>
                  <a:pt x="689476" y="372109"/>
                </a:lnTo>
                <a:lnTo>
                  <a:pt x="651313" y="370840"/>
                </a:lnTo>
                <a:lnTo>
                  <a:pt x="613746" y="368300"/>
                </a:lnTo>
                <a:lnTo>
                  <a:pt x="576764" y="367030"/>
                </a:lnTo>
                <a:lnTo>
                  <a:pt x="505110" y="361950"/>
                </a:lnTo>
                <a:lnTo>
                  <a:pt x="371760" y="346709"/>
                </a:lnTo>
                <a:lnTo>
                  <a:pt x="281946" y="331469"/>
                </a:lnTo>
                <a:lnTo>
                  <a:pt x="254209" y="325119"/>
                </a:lnTo>
                <a:lnTo>
                  <a:pt x="227679" y="320040"/>
                </a:lnTo>
                <a:lnTo>
                  <a:pt x="214839" y="316230"/>
                </a:lnTo>
                <a:lnTo>
                  <a:pt x="202330" y="313690"/>
                </a:lnTo>
                <a:lnTo>
                  <a:pt x="178250" y="306069"/>
                </a:lnTo>
                <a:lnTo>
                  <a:pt x="166693" y="303530"/>
                </a:lnTo>
                <a:lnTo>
                  <a:pt x="155479" y="299719"/>
                </a:lnTo>
                <a:lnTo>
                  <a:pt x="144608" y="295909"/>
                </a:lnTo>
                <a:lnTo>
                  <a:pt x="134067" y="292100"/>
                </a:lnTo>
                <a:lnTo>
                  <a:pt x="123882" y="289559"/>
                </a:lnTo>
                <a:lnTo>
                  <a:pt x="114065" y="285750"/>
                </a:lnTo>
                <a:lnTo>
                  <a:pt x="104590" y="281940"/>
                </a:lnTo>
                <a:lnTo>
                  <a:pt x="95484" y="278130"/>
                </a:lnTo>
                <a:lnTo>
                  <a:pt x="86760" y="273050"/>
                </a:lnTo>
                <a:lnTo>
                  <a:pt x="78403" y="269240"/>
                </a:lnTo>
                <a:lnTo>
                  <a:pt x="70440" y="265430"/>
                </a:lnTo>
                <a:lnTo>
                  <a:pt x="62858" y="261619"/>
                </a:lnTo>
                <a:lnTo>
                  <a:pt x="55657" y="257809"/>
                </a:lnTo>
                <a:lnTo>
                  <a:pt x="48863" y="252730"/>
                </a:lnTo>
                <a:lnTo>
                  <a:pt x="42475" y="248919"/>
                </a:lnTo>
                <a:lnTo>
                  <a:pt x="36480" y="243840"/>
                </a:lnTo>
                <a:lnTo>
                  <a:pt x="31134" y="240030"/>
                </a:lnTo>
                <a:lnTo>
                  <a:pt x="26003" y="236219"/>
                </a:lnTo>
                <a:lnTo>
                  <a:pt x="21037" y="231140"/>
                </a:lnTo>
                <a:lnTo>
                  <a:pt x="16744" y="226059"/>
                </a:lnTo>
                <a:lnTo>
                  <a:pt x="12909" y="220980"/>
                </a:lnTo>
                <a:lnTo>
                  <a:pt x="9785" y="217169"/>
                </a:lnTo>
                <a:lnTo>
                  <a:pt x="9518" y="217169"/>
                </a:lnTo>
                <a:lnTo>
                  <a:pt x="6864" y="212090"/>
                </a:lnTo>
                <a:lnTo>
                  <a:pt x="6610" y="212090"/>
                </a:lnTo>
                <a:lnTo>
                  <a:pt x="4425" y="207009"/>
                </a:lnTo>
                <a:lnTo>
                  <a:pt x="4197" y="207009"/>
                </a:lnTo>
                <a:lnTo>
                  <a:pt x="2495" y="201930"/>
                </a:lnTo>
                <a:lnTo>
                  <a:pt x="15868" y="201930"/>
                </a:lnTo>
                <a:lnTo>
                  <a:pt x="18053" y="205740"/>
                </a:lnTo>
                <a:lnTo>
                  <a:pt x="17799" y="205740"/>
                </a:lnTo>
                <a:lnTo>
                  <a:pt x="20453" y="209550"/>
                </a:lnTo>
                <a:lnTo>
                  <a:pt x="20186" y="209550"/>
                </a:lnTo>
                <a:lnTo>
                  <a:pt x="23310" y="214630"/>
                </a:lnTo>
                <a:lnTo>
                  <a:pt x="23936" y="214630"/>
                </a:lnTo>
                <a:lnTo>
                  <a:pt x="26612" y="218440"/>
                </a:lnTo>
                <a:lnTo>
                  <a:pt x="26358" y="218440"/>
                </a:lnTo>
                <a:lnTo>
                  <a:pt x="30384" y="222250"/>
                </a:lnTo>
                <a:lnTo>
                  <a:pt x="30130" y="222250"/>
                </a:lnTo>
                <a:lnTo>
                  <a:pt x="34601" y="226059"/>
                </a:lnTo>
                <a:lnTo>
                  <a:pt x="34359" y="226059"/>
                </a:lnTo>
                <a:lnTo>
                  <a:pt x="39274" y="229869"/>
                </a:lnTo>
                <a:lnTo>
                  <a:pt x="39046" y="229869"/>
                </a:lnTo>
                <a:lnTo>
                  <a:pt x="44392" y="234950"/>
                </a:lnTo>
                <a:lnTo>
                  <a:pt x="44176" y="234950"/>
                </a:lnTo>
                <a:lnTo>
                  <a:pt x="49955" y="238759"/>
                </a:lnTo>
                <a:lnTo>
                  <a:pt x="49752" y="238759"/>
                </a:lnTo>
                <a:lnTo>
                  <a:pt x="55949" y="242569"/>
                </a:lnTo>
                <a:lnTo>
                  <a:pt x="55759" y="242569"/>
                </a:lnTo>
                <a:lnTo>
                  <a:pt x="62376" y="246380"/>
                </a:lnTo>
                <a:lnTo>
                  <a:pt x="62198" y="246380"/>
                </a:lnTo>
                <a:lnTo>
                  <a:pt x="69221" y="250190"/>
                </a:lnTo>
                <a:lnTo>
                  <a:pt x="69056" y="250190"/>
                </a:lnTo>
                <a:lnTo>
                  <a:pt x="76485" y="254000"/>
                </a:lnTo>
                <a:lnTo>
                  <a:pt x="76333" y="254000"/>
                </a:lnTo>
                <a:lnTo>
                  <a:pt x="84156" y="257809"/>
                </a:lnTo>
                <a:lnTo>
                  <a:pt x="84004" y="257809"/>
                </a:lnTo>
                <a:lnTo>
                  <a:pt x="92221" y="261619"/>
                </a:lnTo>
                <a:lnTo>
                  <a:pt x="92094" y="261619"/>
                </a:lnTo>
                <a:lnTo>
                  <a:pt x="100691" y="265430"/>
                </a:lnTo>
                <a:lnTo>
                  <a:pt x="109543" y="269240"/>
                </a:lnTo>
                <a:lnTo>
                  <a:pt x="118776" y="273050"/>
                </a:lnTo>
                <a:lnTo>
                  <a:pt x="128390" y="276859"/>
                </a:lnTo>
                <a:lnTo>
                  <a:pt x="138372" y="280669"/>
                </a:lnTo>
                <a:lnTo>
                  <a:pt x="148710" y="284480"/>
                </a:lnTo>
                <a:lnTo>
                  <a:pt x="159404" y="288290"/>
                </a:lnTo>
                <a:lnTo>
                  <a:pt x="163023" y="288290"/>
                </a:lnTo>
                <a:lnTo>
                  <a:pt x="170440" y="290830"/>
                </a:lnTo>
                <a:lnTo>
                  <a:pt x="181832" y="294640"/>
                </a:lnTo>
                <a:lnTo>
                  <a:pt x="193554" y="297180"/>
                </a:lnTo>
                <a:lnTo>
                  <a:pt x="205606" y="300990"/>
                </a:lnTo>
                <a:lnTo>
                  <a:pt x="217976" y="303530"/>
                </a:lnTo>
                <a:lnTo>
                  <a:pt x="230663" y="307340"/>
                </a:lnTo>
                <a:lnTo>
                  <a:pt x="257003" y="313690"/>
                </a:lnTo>
                <a:lnTo>
                  <a:pt x="284499" y="318769"/>
                </a:lnTo>
                <a:lnTo>
                  <a:pt x="313137" y="323850"/>
                </a:lnTo>
                <a:lnTo>
                  <a:pt x="342880" y="328930"/>
                </a:lnTo>
                <a:lnTo>
                  <a:pt x="373665" y="334009"/>
                </a:lnTo>
                <a:lnTo>
                  <a:pt x="405441" y="337819"/>
                </a:lnTo>
                <a:lnTo>
                  <a:pt x="438169" y="341630"/>
                </a:lnTo>
                <a:lnTo>
                  <a:pt x="471798" y="345440"/>
                </a:lnTo>
                <a:lnTo>
                  <a:pt x="506279" y="349250"/>
                </a:lnTo>
                <a:lnTo>
                  <a:pt x="541572" y="351790"/>
                </a:lnTo>
                <a:lnTo>
                  <a:pt x="577615" y="354330"/>
                </a:lnTo>
                <a:lnTo>
                  <a:pt x="614356" y="355600"/>
                </a:lnTo>
                <a:lnTo>
                  <a:pt x="651770" y="358140"/>
                </a:lnTo>
                <a:lnTo>
                  <a:pt x="689781" y="359409"/>
                </a:lnTo>
                <a:lnTo>
                  <a:pt x="1052755" y="359409"/>
                </a:lnTo>
                <a:lnTo>
                  <a:pt x="1029658" y="361950"/>
                </a:lnTo>
                <a:lnTo>
                  <a:pt x="958005" y="367030"/>
                </a:lnTo>
                <a:lnTo>
                  <a:pt x="921175" y="368300"/>
                </a:lnTo>
                <a:lnTo>
                  <a:pt x="883608" y="370840"/>
                </a:lnTo>
                <a:lnTo>
                  <a:pt x="845445" y="372109"/>
                </a:lnTo>
                <a:close/>
              </a:path>
              <a:path w="1535429" h="372109">
                <a:moveTo>
                  <a:pt x="1526654" y="214630"/>
                </a:moveTo>
                <a:lnTo>
                  <a:pt x="1511534" y="214630"/>
                </a:lnTo>
                <a:lnTo>
                  <a:pt x="1514659" y="209550"/>
                </a:lnTo>
                <a:lnTo>
                  <a:pt x="1514392" y="209550"/>
                </a:lnTo>
                <a:lnTo>
                  <a:pt x="1517046" y="205740"/>
                </a:lnTo>
                <a:lnTo>
                  <a:pt x="1516792" y="205740"/>
                </a:lnTo>
                <a:lnTo>
                  <a:pt x="1518977" y="201930"/>
                </a:lnTo>
                <a:lnTo>
                  <a:pt x="1532350" y="201930"/>
                </a:lnTo>
                <a:lnTo>
                  <a:pt x="1530648" y="207009"/>
                </a:lnTo>
                <a:lnTo>
                  <a:pt x="1530419" y="207009"/>
                </a:lnTo>
                <a:lnTo>
                  <a:pt x="1528235" y="212090"/>
                </a:lnTo>
                <a:lnTo>
                  <a:pt x="1527981" y="212090"/>
                </a:lnTo>
                <a:lnTo>
                  <a:pt x="1526654" y="214630"/>
                </a:lnTo>
                <a:close/>
              </a:path>
              <a:path w="1535429" h="372109">
                <a:moveTo>
                  <a:pt x="23936" y="214630"/>
                </a:moveTo>
                <a:lnTo>
                  <a:pt x="23310" y="214630"/>
                </a:lnTo>
                <a:lnTo>
                  <a:pt x="23044" y="213359"/>
                </a:lnTo>
                <a:lnTo>
                  <a:pt x="23936" y="214630"/>
                </a:lnTo>
                <a:close/>
              </a:path>
              <a:path w="1535429" h="372109">
                <a:moveTo>
                  <a:pt x="1414134" y="288290"/>
                </a:moveTo>
                <a:lnTo>
                  <a:pt x="1375441" y="288290"/>
                </a:lnTo>
                <a:lnTo>
                  <a:pt x="1386224" y="284480"/>
                </a:lnTo>
                <a:lnTo>
                  <a:pt x="1396574" y="280669"/>
                </a:lnTo>
                <a:lnTo>
                  <a:pt x="1406556" y="276859"/>
                </a:lnTo>
                <a:lnTo>
                  <a:pt x="1416170" y="273050"/>
                </a:lnTo>
                <a:lnTo>
                  <a:pt x="1425416" y="269240"/>
                </a:lnTo>
                <a:lnTo>
                  <a:pt x="1434280" y="265430"/>
                </a:lnTo>
                <a:lnTo>
                  <a:pt x="1442751" y="261619"/>
                </a:lnTo>
                <a:lnTo>
                  <a:pt x="1442624" y="261619"/>
                </a:lnTo>
                <a:lnTo>
                  <a:pt x="1450841" y="257809"/>
                </a:lnTo>
                <a:lnTo>
                  <a:pt x="1450689" y="257809"/>
                </a:lnTo>
                <a:lnTo>
                  <a:pt x="1458512" y="254000"/>
                </a:lnTo>
                <a:lnTo>
                  <a:pt x="1458360" y="254000"/>
                </a:lnTo>
                <a:lnTo>
                  <a:pt x="1465789" y="250190"/>
                </a:lnTo>
                <a:lnTo>
                  <a:pt x="1465624" y="250190"/>
                </a:lnTo>
                <a:lnTo>
                  <a:pt x="1472647" y="246380"/>
                </a:lnTo>
                <a:lnTo>
                  <a:pt x="1472469" y="246380"/>
                </a:lnTo>
                <a:lnTo>
                  <a:pt x="1479086" y="242569"/>
                </a:lnTo>
                <a:lnTo>
                  <a:pt x="1478895" y="242569"/>
                </a:lnTo>
                <a:lnTo>
                  <a:pt x="1485093" y="238759"/>
                </a:lnTo>
                <a:lnTo>
                  <a:pt x="1484890" y="238759"/>
                </a:lnTo>
                <a:lnTo>
                  <a:pt x="1490668" y="234950"/>
                </a:lnTo>
                <a:lnTo>
                  <a:pt x="1490452" y="234950"/>
                </a:lnTo>
                <a:lnTo>
                  <a:pt x="1495799" y="229869"/>
                </a:lnTo>
                <a:lnTo>
                  <a:pt x="1495571" y="229869"/>
                </a:lnTo>
                <a:lnTo>
                  <a:pt x="1500485" y="226059"/>
                </a:lnTo>
                <a:lnTo>
                  <a:pt x="1500244" y="226059"/>
                </a:lnTo>
                <a:lnTo>
                  <a:pt x="1504715" y="222250"/>
                </a:lnTo>
                <a:lnTo>
                  <a:pt x="1504461" y="222250"/>
                </a:lnTo>
                <a:lnTo>
                  <a:pt x="1508486" y="218440"/>
                </a:lnTo>
                <a:lnTo>
                  <a:pt x="1508232" y="218440"/>
                </a:lnTo>
                <a:lnTo>
                  <a:pt x="1511801" y="213359"/>
                </a:lnTo>
                <a:lnTo>
                  <a:pt x="1511534" y="214630"/>
                </a:lnTo>
                <a:lnTo>
                  <a:pt x="1526654" y="214630"/>
                </a:lnTo>
                <a:lnTo>
                  <a:pt x="1525327" y="217169"/>
                </a:lnTo>
                <a:lnTo>
                  <a:pt x="1525060" y="217169"/>
                </a:lnTo>
                <a:lnTo>
                  <a:pt x="1521936" y="220980"/>
                </a:lnTo>
                <a:lnTo>
                  <a:pt x="1498365" y="243840"/>
                </a:lnTo>
                <a:lnTo>
                  <a:pt x="1492180" y="248919"/>
                </a:lnTo>
                <a:lnTo>
                  <a:pt x="1485792" y="252730"/>
                </a:lnTo>
                <a:lnTo>
                  <a:pt x="1479010" y="257809"/>
                </a:lnTo>
                <a:lnTo>
                  <a:pt x="1471834" y="261619"/>
                </a:lnTo>
                <a:lnTo>
                  <a:pt x="1464252" y="265430"/>
                </a:lnTo>
                <a:lnTo>
                  <a:pt x="1456302" y="269240"/>
                </a:lnTo>
                <a:lnTo>
                  <a:pt x="1447958" y="274319"/>
                </a:lnTo>
                <a:lnTo>
                  <a:pt x="1439233" y="278130"/>
                </a:lnTo>
                <a:lnTo>
                  <a:pt x="1430140" y="281940"/>
                </a:lnTo>
                <a:lnTo>
                  <a:pt x="1420679" y="285750"/>
                </a:lnTo>
                <a:lnTo>
                  <a:pt x="1414134" y="288290"/>
                </a:lnTo>
                <a:close/>
              </a:path>
              <a:path w="1535429" h="372109">
                <a:moveTo>
                  <a:pt x="163023" y="288290"/>
                </a:moveTo>
                <a:lnTo>
                  <a:pt x="159404" y="288290"/>
                </a:lnTo>
                <a:lnTo>
                  <a:pt x="159315" y="287019"/>
                </a:lnTo>
                <a:lnTo>
                  <a:pt x="163023" y="288290"/>
                </a:lnTo>
                <a:close/>
              </a:path>
              <a:path w="1535429" h="372109">
                <a:moveTo>
                  <a:pt x="1052755" y="359409"/>
                </a:moveTo>
                <a:lnTo>
                  <a:pt x="845064" y="359409"/>
                </a:lnTo>
                <a:lnTo>
                  <a:pt x="883151" y="358140"/>
                </a:lnTo>
                <a:lnTo>
                  <a:pt x="920565" y="355600"/>
                </a:lnTo>
                <a:lnTo>
                  <a:pt x="957319" y="354330"/>
                </a:lnTo>
                <a:lnTo>
                  <a:pt x="993362" y="351790"/>
                </a:lnTo>
                <a:lnTo>
                  <a:pt x="1028642" y="349250"/>
                </a:lnTo>
                <a:lnTo>
                  <a:pt x="1063123" y="345440"/>
                </a:lnTo>
                <a:lnTo>
                  <a:pt x="1096765" y="341630"/>
                </a:lnTo>
                <a:lnTo>
                  <a:pt x="1129493" y="337819"/>
                </a:lnTo>
                <a:lnTo>
                  <a:pt x="1161281" y="334009"/>
                </a:lnTo>
                <a:lnTo>
                  <a:pt x="1192066" y="328930"/>
                </a:lnTo>
                <a:lnTo>
                  <a:pt x="1221809" y="323850"/>
                </a:lnTo>
                <a:lnTo>
                  <a:pt x="1250461" y="318769"/>
                </a:lnTo>
                <a:lnTo>
                  <a:pt x="1277969" y="313690"/>
                </a:lnTo>
                <a:lnTo>
                  <a:pt x="1304283" y="307340"/>
                </a:lnTo>
                <a:lnTo>
                  <a:pt x="1316945" y="303530"/>
                </a:lnTo>
                <a:lnTo>
                  <a:pt x="1329315" y="300990"/>
                </a:lnTo>
                <a:lnTo>
                  <a:pt x="1341367" y="297180"/>
                </a:lnTo>
                <a:lnTo>
                  <a:pt x="1353089" y="294640"/>
                </a:lnTo>
                <a:lnTo>
                  <a:pt x="1364481" y="290830"/>
                </a:lnTo>
                <a:lnTo>
                  <a:pt x="1375530" y="287019"/>
                </a:lnTo>
                <a:lnTo>
                  <a:pt x="1375441" y="288290"/>
                </a:lnTo>
                <a:lnTo>
                  <a:pt x="1414134" y="288290"/>
                </a:lnTo>
                <a:lnTo>
                  <a:pt x="1410862" y="289559"/>
                </a:lnTo>
                <a:lnTo>
                  <a:pt x="1400676" y="292100"/>
                </a:lnTo>
                <a:lnTo>
                  <a:pt x="1390148" y="295909"/>
                </a:lnTo>
                <a:lnTo>
                  <a:pt x="1379277" y="299719"/>
                </a:lnTo>
                <a:lnTo>
                  <a:pt x="1368063" y="303530"/>
                </a:lnTo>
                <a:lnTo>
                  <a:pt x="1356518" y="306069"/>
                </a:lnTo>
                <a:lnTo>
                  <a:pt x="1332452" y="313690"/>
                </a:lnTo>
                <a:lnTo>
                  <a:pt x="1319930" y="316230"/>
                </a:lnTo>
                <a:lnTo>
                  <a:pt x="1307077" y="320040"/>
                </a:lnTo>
                <a:lnTo>
                  <a:pt x="1280521" y="325119"/>
                </a:lnTo>
                <a:lnTo>
                  <a:pt x="1252785" y="331469"/>
                </a:lnTo>
                <a:lnTo>
                  <a:pt x="1162996" y="346709"/>
                </a:lnTo>
                <a:lnTo>
                  <a:pt x="1052755" y="35940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28192" y="3651250"/>
            <a:ext cx="1531620" cy="224154"/>
          </a:xfrm>
          <a:custGeom>
            <a:avLst/>
            <a:gdLst/>
            <a:ahLst/>
            <a:cxnLst/>
            <a:rect l="l" t="t" r="r" b="b"/>
            <a:pathLst>
              <a:path w="1531620" h="224154">
                <a:moveTo>
                  <a:pt x="12014" y="187312"/>
                </a:moveTo>
                <a:lnTo>
                  <a:pt x="0" y="183197"/>
                </a:lnTo>
                <a:lnTo>
                  <a:pt x="1615" y="178473"/>
                </a:lnTo>
                <a:lnTo>
                  <a:pt x="1790" y="178028"/>
                </a:lnTo>
                <a:lnTo>
                  <a:pt x="26415" y="144081"/>
                </a:lnTo>
                <a:lnTo>
                  <a:pt x="31127" y="139877"/>
                </a:lnTo>
                <a:lnTo>
                  <a:pt x="39573" y="149364"/>
                </a:lnTo>
                <a:lnTo>
                  <a:pt x="34765" y="153670"/>
                </a:lnTo>
                <a:lnTo>
                  <a:pt x="30556" y="157784"/>
                </a:lnTo>
                <a:lnTo>
                  <a:pt x="26657" y="162013"/>
                </a:lnTo>
                <a:lnTo>
                  <a:pt x="23451" y="165938"/>
                </a:lnTo>
                <a:lnTo>
                  <a:pt x="20375" y="170129"/>
                </a:lnTo>
                <a:lnTo>
                  <a:pt x="17723" y="174307"/>
                </a:lnTo>
                <a:lnTo>
                  <a:pt x="15477" y="178473"/>
                </a:lnTo>
                <a:lnTo>
                  <a:pt x="13640" y="182625"/>
                </a:lnTo>
                <a:lnTo>
                  <a:pt x="12014" y="187312"/>
                </a:lnTo>
                <a:close/>
              </a:path>
              <a:path w="1531620" h="224154">
                <a:moveTo>
                  <a:pt x="34953" y="153486"/>
                </a:moveTo>
                <a:lnTo>
                  <a:pt x="35089" y="153365"/>
                </a:lnTo>
                <a:lnTo>
                  <a:pt x="34953" y="153486"/>
                </a:lnTo>
                <a:close/>
              </a:path>
              <a:path w="1531620" h="224154">
                <a:moveTo>
                  <a:pt x="34869" y="153568"/>
                </a:moveTo>
                <a:close/>
              </a:path>
              <a:path w="1531620" h="224154">
                <a:moveTo>
                  <a:pt x="30734" y="157610"/>
                </a:moveTo>
                <a:close/>
              </a:path>
              <a:path w="1531620" h="224154">
                <a:moveTo>
                  <a:pt x="30573" y="157784"/>
                </a:moveTo>
                <a:lnTo>
                  <a:pt x="30734" y="157610"/>
                </a:lnTo>
                <a:lnTo>
                  <a:pt x="30573" y="157784"/>
                </a:lnTo>
                <a:close/>
              </a:path>
              <a:path w="1531620" h="224154">
                <a:moveTo>
                  <a:pt x="26853" y="161801"/>
                </a:moveTo>
                <a:close/>
              </a:path>
              <a:path w="1531620" h="224154">
                <a:moveTo>
                  <a:pt x="26679" y="162013"/>
                </a:moveTo>
                <a:lnTo>
                  <a:pt x="26853" y="161801"/>
                </a:lnTo>
                <a:lnTo>
                  <a:pt x="26679" y="162013"/>
                </a:lnTo>
                <a:close/>
              </a:path>
              <a:path w="1531620" h="224154">
                <a:moveTo>
                  <a:pt x="23190" y="166255"/>
                </a:moveTo>
                <a:lnTo>
                  <a:pt x="23418" y="165938"/>
                </a:lnTo>
                <a:lnTo>
                  <a:pt x="23190" y="166255"/>
                </a:lnTo>
                <a:close/>
              </a:path>
              <a:path w="1531620" h="224154">
                <a:moveTo>
                  <a:pt x="20246" y="170306"/>
                </a:moveTo>
                <a:lnTo>
                  <a:pt x="20358" y="170129"/>
                </a:lnTo>
                <a:lnTo>
                  <a:pt x="20246" y="170306"/>
                </a:lnTo>
                <a:close/>
              </a:path>
              <a:path w="1531620" h="224154">
                <a:moveTo>
                  <a:pt x="20133" y="170484"/>
                </a:moveTo>
                <a:lnTo>
                  <a:pt x="20246" y="170306"/>
                </a:lnTo>
                <a:lnTo>
                  <a:pt x="20133" y="170484"/>
                </a:lnTo>
                <a:close/>
              </a:path>
              <a:path w="1531620" h="224154">
                <a:moveTo>
                  <a:pt x="17594" y="174511"/>
                </a:moveTo>
                <a:lnTo>
                  <a:pt x="17703" y="174307"/>
                </a:lnTo>
                <a:lnTo>
                  <a:pt x="17594" y="174511"/>
                </a:lnTo>
                <a:close/>
              </a:path>
              <a:path w="1531620" h="224154">
                <a:moveTo>
                  <a:pt x="17493" y="174701"/>
                </a:moveTo>
                <a:lnTo>
                  <a:pt x="17594" y="174511"/>
                </a:lnTo>
                <a:lnTo>
                  <a:pt x="17493" y="174701"/>
                </a:lnTo>
                <a:close/>
              </a:path>
              <a:path w="1531620" h="224154">
                <a:moveTo>
                  <a:pt x="15358" y="178695"/>
                </a:moveTo>
                <a:lnTo>
                  <a:pt x="15455" y="178473"/>
                </a:lnTo>
                <a:lnTo>
                  <a:pt x="15358" y="178695"/>
                </a:lnTo>
                <a:close/>
              </a:path>
              <a:path w="1531620" h="224154">
                <a:moveTo>
                  <a:pt x="15261" y="178917"/>
                </a:moveTo>
                <a:lnTo>
                  <a:pt x="15358" y="178695"/>
                </a:lnTo>
                <a:lnTo>
                  <a:pt x="15261" y="178917"/>
                </a:lnTo>
                <a:close/>
              </a:path>
              <a:path w="1531620" h="224154">
                <a:moveTo>
                  <a:pt x="13521" y="182897"/>
                </a:moveTo>
                <a:lnTo>
                  <a:pt x="13614" y="182625"/>
                </a:lnTo>
                <a:lnTo>
                  <a:pt x="13521" y="182897"/>
                </a:lnTo>
                <a:close/>
              </a:path>
              <a:path w="1531620" h="224154">
                <a:moveTo>
                  <a:pt x="13445" y="183121"/>
                </a:moveTo>
                <a:lnTo>
                  <a:pt x="13521" y="182897"/>
                </a:lnTo>
                <a:lnTo>
                  <a:pt x="13445" y="183121"/>
                </a:lnTo>
                <a:close/>
              </a:path>
              <a:path w="1531620" h="224154">
                <a:moveTo>
                  <a:pt x="69710" y="128358"/>
                </a:moveTo>
                <a:lnTo>
                  <a:pt x="102857" y="97409"/>
                </a:lnTo>
                <a:lnTo>
                  <a:pt x="109562" y="94526"/>
                </a:lnTo>
                <a:lnTo>
                  <a:pt x="114579" y="106197"/>
                </a:lnTo>
                <a:lnTo>
                  <a:pt x="107863" y="109080"/>
                </a:lnTo>
                <a:lnTo>
                  <a:pt x="99398" y="112915"/>
                </a:lnTo>
                <a:lnTo>
                  <a:pt x="91263" y="116801"/>
                </a:lnTo>
                <a:lnTo>
                  <a:pt x="83640" y="120662"/>
                </a:lnTo>
                <a:lnTo>
                  <a:pt x="76073" y="124713"/>
                </a:lnTo>
                <a:lnTo>
                  <a:pt x="69710" y="128358"/>
                </a:lnTo>
                <a:close/>
              </a:path>
              <a:path w="1531620" h="224154">
                <a:moveTo>
                  <a:pt x="107898" y="109064"/>
                </a:moveTo>
                <a:close/>
              </a:path>
              <a:path w="1531620" h="224154">
                <a:moveTo>
                  <a:pt x="107863" y="109080"/>
                </a:moveTo>
                <a:close/>
              </a:path>
              <a:path w="1531620" h="224154">
                <a:moveTo>
                  <a:pt x="99398" y="112915"/>
                </a:moveTo>
                <a:close/>
              </a:path>
              <a:path w="1531620" h="224154">
                <a:moveTo>
                  <a:pt x="91290" y="116788"/>
                </a:moveTo>
                <a:close/>
              </a:path>
              <a:path w="1531620" h="224154">
                <a:moveTo>
                  <a:pt x="91263" y="116801"/>
                </a:moveTo>
                <a:close/>
              </a:path>
              <a:path w="1531620" h="224154">
                <a:moveTo>
                  <a:pt x="83489" y="120738"/>
                </a:moveTo>
                <a:lnTo>
                  <a:pt x="83640" y="120662"/>
                </a:lnTo>
                <a:lnTo>
                  <a:pt x="83489" y="120738"/>
                </a:lnTo>
                <a:close/>
              </a:path>
              <a:path w="1531620" h="224154">
                <a:moveTo>
                  <a:pt x="76091" y="124713"/>
                </a:moveTo>
                <a:lnTo>
                  <a:pt x="76225" y="124637"/>
                </a:lnTo>
                <a:lnTo>
                  <a:pt x="76091" y="124713"/>
                </a:lnTo>
                <a:close/>
              </a:path>
              <a:path w="1531620" h="224154">
                <a:moveTo>
                  <a:pt x="149720" y="92646"/>
                </a:moveTo>
                <a:lnTo>
                  <a:pt x="184099" y="68160"/>
                </a:lnTo>
                <a:lnTo>
                  <a:pt x="194259" y="65201"/>
                </a:lnTo>
                <a:lnTo>
                  <a:pt x="197802" y="77393"/>
                </a:lnTo>
                <a:lnTo>
                  <a:pt x="187635" y="80352"/>
                </a:lnTo>
                <a:lnTo>
                  <a:pt x="176565" y="83731"/>
                </a:lnTo>
                <a:lnTo>
                  <a:pt x="165761" y="87185"/>
                </a:lnTo>
                <a:lnTo>
                  <a:pt x="155301" y="90690"/>
                </a:lnTo>
                <a:lnTo>
                  <a:pt x="149720" y="92646"/>
                </a:lnTo>
                <a:close/>
              </a:path>
              <a:path w="1531620" h="224154">
                <a:moveTo>
                  <a:pt x="187642" y="80352"/>
                </a:moveTo>
                <a:close/>
              </a:path>
              <a:path w="1531620" h="224154">
                <a:moveTo>
                  <a:pt x="176568" y="83731"/>
                </a:moveTo>
                <a:close/>
              </a:path>
              <a:path w="1531620" h="224154">
                <a:moveTo>
                  <a:pt x="165785" y="87185"/>
                </a:moveTo>
                <a:close/>
              </a:path>
              <a:path w="1531620" h="224154">
                <a:moveTo>
                  <a:pt x="155320" y="90690"/>
                </a:moveTo>
                <a:close/>
              </a:path>
              <a:path w="1531620" h="224154">
                <a:moveTo>
                  <a:pt x="234378" y="67703"/>
                </a:moveTo>
                <a:lnTo>
                  <a:pt x="231330" y="55384"/>
                </a:lnTo>
                <a:lnTo>
                  <a:pt x="244640" y="52070"/>
                </a:lnTo>
                <a:lnTo>
                  <a:pt x="270763" y="46164"/>
                </a:lnTo>
                <a:lnTo>
                  <a:pt x="281089" y="44018"/>
                </a:lnTo>
                <a:lnTo>
                  <a:pt x="283667" y="56464"/>
                </a:lnTo>
                <a:lnTo>
                  <a:pt x="273331" y="58597"/>
                </a:lnTo>
                <a:lnTo>
                  <a:pt x="247614" y="64427"/>
                </a:lnTo>
                <a:lnTo>
                  <a:pt x="234378" y="67703"/>
                </a:lnTo>
                <a:close/>
              </a:path>
              <a:path w="1531620" h="224154">
                <a:moveTo>
                  <a:pt x="273354" y="58592"/>
                </a:moveTo>
                <a:close/>
              </a:path>
              <a:path w="1531620" h="224154">
                <a:moveTo>
                  <a:pt x="273331" y="58597"/>
                </a:moveTo>
                <a:close/>
              </a:path>
              <a:path w="1531620" h="224154">
                <a:moveTo>
                  <a:pt x="247446" y="64465"/>
                </a:moveTo>
                <a:lnTo>
                  <a:pt x="247614" y="64427"/>
                </a:lnTo>
                <a:lnTo>
                  <a:pt x="247446" y="64465"/>
                </a:lnTo>
                <a:close/>
              </a:path>
              <a:path w="1531620" h="224154">
                <a:moveTo>
                  <a:pt x="320928" y="49149"/>
                </a:moveTo>
                <a:lnTo>
                  <a:pt x="318592" y="36664"/>
                </a:lnTo>
                <a:lnTo>
                  <a:pt x="326085" y="35255"/>
                </a:lnTo>
                <a:lnTo>
                  <a:pt x="355193" y="30289"/>
                </a:lnTo>
                <a:lnTo>
                  <a:pt x="368884" y="28181"/>
                </a:lnTo>
                <a:lnTo>
                  <a:pt x="370814" y="40728"/>
                </a:lnTo>
                <a:lnTo>
                  <a:pt x="357163" y="42837"/>
                </a:lnTo>
                <a:lnTo>
                  <a:pt x="328367" y="47751"/>
                </a:lnTo>
                <a:lnTo>
                  <a:pt x="320928" y="49149"/>
                </a:lnTo>
                <a:close/>
              </a:path>
              <a:path w="1531620" h="224154">
                <a:moveTo>
                  <a:pt x="357163" y="42837"/>
                </a:moveTo>
                <a:close/>
              </a:path>
              <a:path w="1531620" h="224154">
                <a:moveTo>
                  <a:pt x="328218" y="47777"/>
                </a:moveTo>
                <a:lnTo>
                  <a:pt x="328367" y="47751"/>
                </a:lnTo>
                <a:lnTo>
                  <a:pt x="328218" y="47777"/>
                </a:lnTo>
                <a:close/>
              </a:path>
              <a:path w="1531620" h="224154">
                <a:moveTo>
                  <a:pt x="408431" y="35267"/>
                </a:moveTo>
                <a:lnTo>
                  <a:pt x="406679" y="22694"/>
                </a:lnTo>
                <a:lnTo>
                  <a:pt x="416140" y="21386"/>
                </a:lnTo>
                <a:lnTo>
                  <a:pt x="447890" y="17462"/>
                </a:lnTo>
                <a:lnTo>
                  <a:pt x="457276" y="16433"/>
                </a:lnTo>
                <a:lnTo>
                  <a:pt x="458660" y="29057"/>
                </a:lnTo>
                <a:lnTo>
                  <a:pt x="449261" y="30086"/>
                </a:lnTo>
                <a:lnTo>
                  <a:pt x="417700" y="33985"/>
                </a:lnTo>
                <a:lnTo>
                  <a:pt x="408431" y="35267"/>
                </a:lnTo>
                <a:close/>
              </a:path>
              <a:path w="1531620" h="224154">
                <a:moveTo>
                  <a:pt x="449275" y="30086"/>
                </a:moveTo>
                <a:close/>
              </a:path>
              <a:path w="1531620" h="224154">
                <a:moveTo>
                  <a:pt x="417702" y="33985"/>
                </a:moveTo>
                <a:close/>
              </a:path>
              <a:path w="1531620" h="224154">
                <a:moveTo>
                  <a:pt x="496468" y="25133"/>
                </a:moveTo>
                <a:lnTo>
                  <a:pt x="495261" y="12496"/>
                </a:lnTo>
                <a:lnTo>
                  <a:pt x="513727" y="10731"/>
                </a:lnTo>
                <a:lnTo>
                  <a:pt x="545960" y="8089"/>
                </a:lnTo>
                <a:lnTo>
                  <a:pt x="546988" y="20751"/>
                </a:lnTo>
                <a:lnTo>
                  <a:pt x="514924" y="23380"/>
                </a:lnTo>
                <a:lnTo>
                  <a:pt x="496468" y="25133"/>
                </a:lnTo>
                <a:close/>
              </a:path>
              <a:path w="1531620" h="224154">
                <a:moveTo>
                  <a:pt x="514769" y="23393"/>
                </a:moveTo>
                <a:lnTo>
                  <a:pt x="514924" y="23380"/>
                </a:lnTo>
                <a:lnTo>
                  <a:pt x="514769" y="23393"/>
                </a:lnTo>
                <a:close/>
              </a:path>
              <a:path w="1531620" h="224154">
                <a:moveTo>
                  <a:pt x="584834" y="18148"/>
                </a:moveTo>
                <a:lnTo>
                  <a:pt x="584123" y="5461"/>
                </a:lnTo>
                <a:lnTo>
                  <a:pt x="617639" y="3594"/>
                </a:lnTo>
                <a:lnTo>
                  <a:pt x="634936" y="2844"/>
                </a:lnTo>
                <a:lnTo>
                  <a:pt x="635495" y="15532"/>
                </a:lnTo>
                <a:lnTo>
                  <a:pt x="618565" y="16268"/>
                </a:lnTo>
                <a:lnTo>
                  <a:pt x="584834" y="18148"/>
                </a:lnTo>
                <a:close/>
              </a:path>
              <a:path w="1531620" h="224154">
                <a:moveTo>
                  <a:pt x="618274" y="16281"/>
                </a:moveTo>
                <a:lnTo>
                  <a:pt x="618565" y="16268"/>
                </a:lnTo>
                <a:lnTo>
                  <a:pt x="618274" y="16281"/>
                </a:lnTo>
                <a:close/>
              </a:path>
              <a:path w="1531620" h="224154">
                <a:moveTo>
                  <a:pt x="673480" y="14122"/>
                </a:moveTo>
                <a:lnTo>
                  <a:pt x="673087" y="1435"/>
                </a:lnTo>
                <a:lnTo>
                  <a:pt x="689978" y="914"/>
                </a:lnTo>
                <a:lnTo>
                  <a:pt x="723963" y="279"/>
                </a:lnTo>
                <a:lnTo>
                  <a:pt x="724192" y="12979"/>
                </a:lnTo>
                <a:lnTo>
                  <a:pt x="690973" y="13601"/>
                </a:lnTo>
                <a:lnTo>
                  <a:pt x="690371" y="13601"/>
                </a:lnTo>
                <a:lnTo>
                  <a:pt x="673480" y="14122"/>
                </a:lnTo>
                <a:close/>
              </a:path>
              <a:path w="1531620" h="224154">
                <a:moveTo>
                  <a:pt x="690295" y="13614"/>
                </a:moveTo>
                <a:lnTo>
                  <a:pt x="690973" y="13601"/>
                </a:lnTo>
                <a:lnTo>
                  <a:pt x="690295" y="13614"/>
                </a:lnTo>
                <a:close/>
              </a:path>
              <a:path w="1531620" h="224154">
                <a:moveTo>
                  <a:pt x="762215" y="12712"/>
                </a:moveTo>
                <a:lnTo>
                  <a:pt x="762139" y="12"/>
                </a:lnTo>
                <a:lnTo>
                  <a:pt x="764349" y="0"/>
                </a:lnTo>
                <a:lnTo>
                  <a:pt x="813079" y="406"/>
                </a:lnTo>
                <a:lnTo>
                  <a:pt x="812870" y="12700"/>
                </a:lnTo>
                <a:lnTo>
                  <a:pt x="764362" y="12700"/>
                </a:lnTo>
                <a:lnTo>
                  <a:pt x="762215" y="12712"/>
                </a:lnTo>
                <a:close/>
              </a:path>
              <a:path w="1531620" h="224154">
                <a:moveTo>
                  <a:pt x="764402" y="12700"/>
                </a:moveTo>
                <a:close/>
              </a:path>
              <a:path w="1531620" h="224154">
                <a:moveTo>
                  <a:pt x="812863" y="13106"/>
                </a:moveTo>
                <a:lnTo>
                  <a:pt x="803427" y="12953"/>
                </a:lnTo>
                <a:lnTo>
                  <a:pt x="783958" y="12763"/>
                </a:lnTo>
                <a:lnTo>
                  <a:pt x="764402" y="12700"/>
                </a:lnTo>
                <a:lnTo>
                  <a:pt x="812870" y="12700"/>
                </a:lnTo>
                <a:lnTo>
                  <a:pt x="812863" y="13106"/>
                </a:lnTo>
                <a:close/>
              </a:path>
              <a:path w="1531620" h="224154">
                <a:moveTo>
                  <a:pt x="901534" y="15900"/>
                </a:moveTo>
                <a:lnTo>
                  <a:pt x="879919" y="14922"/>
                </a:lnTo>
                <a:lnTo>
                  <a:pt x="861021" y="14249"/>
                </a:lnTo>
                <a:lnTo>
                  <a:pt x="850874" y="13957"/>
                </a:lnTo>
                <a:lnTo>
                  <a:pt x="851242" y="1257"/>
                </a:lnTo>
                <a:lnTo>
                  <a:pt x="880440" y="2235"/>
                </a:lnTo>
                <a:lnTo>
                  <a:pt x="902106" y="3213"/>
                </a:lnTo>
                <a:lnTo>
                  <a:pt x="901534" y="15900"/>
                </a:lnTo>
                <a:close/>
              </a:path>
              <a:path w="1531620" h="224154">
                <a:moveTo>
                  <a:pt x="990091" y="21386"/>
                </a:moveTo>
                <a:lnTo>
                  <a:pt x="953998" y="18783"/>
                </a:lnTo>
                <a:lnTo>
                  <a:pt x="939495" y="17919"/>
                </a:lnTo>
                <a:lnTo>
                  <a:pt x="940244" y="5245"/>
                </a:lnTo>
                <a:lnTo>
                  <a:pt x="954836" y="6108"/>
                </a:lnTo>
                <a:lnTo>
                  <a:pt x="991006" y="8712"/>
                </a:lnTo>
                <a:lnTo>
                  <a:pt x="990091" y="21386"/>
                </a:lnTo>
                <a:close/>
              </a:path>
              <a:path w="1531620" h="224154">
                <a:moveTo>
                  <a:pt x="1078293" y="30010"/>
                </a:moveTo>
                <a:lnTo>
                  <a:pt x="1059700" y="27863"/>
                </a:lnTo>
                <a:lnTo>
                  <a:pt x="1027874" y="24676"/>
                </a:lnTo>
                <a:lnTo>
                  <a:pt x="1029144" y="12039"/>
                </a:lnTo>
                <a:lnTo>
                  <a:pt x="1061148" y="15252"/>
                </a:lnTo>
                <a:lnTo>
                  <a:pt x="1079753" y="17386"/>
                </a:lnTo>
                <a:lnTo>
                  <a:pt x="1078293" y="30010"/>
                </a:lnTo>
                <a:close/>
              </a:path>
              <a:path w="1531620" h="224154">
                <a:moveTo>
                  <a:pt x="1167053" y="36004"/>
                </a:moveTo>
                <a:lnTo>
                  <a:pt x="1125994" y="35991"/>
                </a:lnTo>
                <a:lnTo>
                  <a:pt x="1116012" y="34696"/>
                </a:lnTo>
                <a:lnTo>
                  <a:pt x="1117650" y="22098"/>
                </a:lnTo>
                <a:lnTo>
                  <a:pt x="1127836" y="23431"/>
                </a:lnTo>
                <a:lnTo>
                  <a:pt x="1159789" y="28105"/>
                </a:lnTo>
                <a:lnTo>
                  <a:pt x="1168120" y="29463"/>
                </a:lnTo>
                <a:lnTo>
                  <a:pt x="1167053" y="36004"/>
                </a:lnTo>
                <a:close/>
              </a:path>
              <a:path w="1531620" h="224154">
                <a:moveTo>
                  <a:pt x="1166295" y="40652"/>
                </a:moveTo>
                <a:lnTo>
                  <a:pt x="1157759" y="40639"/>
                </a:lnTo>
                <a:lnTo>
                  <a:pt x="1126064" y="36002"/>
                </a:lnTo>
                <a:lnTo>
                  <a:pt x="1167053" y="36004"/>
                </a:lnTo>
                <a:lnTo>
                  <a:pt x="1166295" y="40652"/>
                </a:lnTo>
                <a:close/>
              </a:path>
              <a:path w="1531620" h="224154">
                <a:moveTo>
                  <a:pt x="1166075" y="41998"/>
                </a:moveTo>
                <a:lnTo>
                  <a:pt x="1157744" y="40639"/>
                </a:lnTo>
                <a:lnTo>
                  <a:pt x="1166295" y="40652"/>
                </a:lnTo>
                <a:lnTo>
                  <a:pt x="1166075" y="41998"/>
                </a:lnTo>
                <a:close/>
              </a:path>
              <a:path w="1531620" h="224154">
                <a:moveTo>
                  <a:pt x="1253450" y="56769"/>
                </a:moveTo>
                <a:lnTo>
                  <a:pt x="1246860" y="56756"/>
                </a:lnTo>
                <a:lnTo>
                  <a:pt x="1218196" y="51028"/>
                </a:lnTo>
                <a:lnTo>
                  <a:pt x="1203528" y="48374"/>
                </a:lnTo>
                <a:lnTo>
                  <a:pt x="1205788" y="35877"/>
                </a:lnTo>
                <a:lnTo>
                  <a:pt x="1220685" y="38569"/>
                </a:lnTo>
                <a:lnTo>
                  <a:pt x="1249502" y="44335"/>
                </a:lnTo>
                <a:lnTo>
                  <a:pt x="1255839" y="45707"/>
                </a:lnTo>
                <a:lnTo>
                  <a:pt x="1253450" y="56769"/>
                </a:lnTo>
                <a:close/>
              </a:path>
              <a:path w="1531620" h="224154">
                <a:moveTo>
                  <a:pt x="1253159" y="58115"/>
                </a:moveTo>
                <a:lnTo>
                  <a:pt x="1246835" y="56756"/>
                </a:lnTo>
                <a:lnTo>
                  <a:pt x="1253450" y="56769"/>
                </a:lnTo>
                <a:lnTo>
                  <a:pt x="1253159" y="58115"/>
                </a:lnTo>
                <a:close/>
              </a:path>
              <a:path w="1531620" h="224154">
                <a:moveTo>
                  <a:pt x="1342012" y="69202"/>
                </a:moveTo>
                <a:lnTo>
                  <a:pt x="1300593" y="69189"/>
                </a:lnTo>
                <a:lnTo>
                  <a:pt x="1290104" y="66586"/>
                </a:lnTo>
                <a:lnTo>
                  <a:pt x="1293164" y="54254"/>
                </a:lnTo>
                <a:lnTo>
                  <a:pt x="1341310" y="67157"/>
                </a:lnTo>
                <a:lnTo>
                  <a:pt x="1342516" y="67525"/>
                </a:lnTo>
                <a:lnTo>
                  <a:pt x="1342012" y="69202"/>
                </a:lnTo>
                <a:close/>
              </a:path>
              <a:path w="1531620" h="224154">
                <a:moveTo>
                  <a:pt x="1341018" y="72504"/>
                </a:moveTo>
                <a:lnTo>
                  <a:pt x="1313283" y="72491"/>
                </a:lnTo>
                <a:lnTo>
                  <a:pt x="1300581" y="69189"/>
                </a:lnTo>
                <a:lnTo>
                  <a:pt x="1342012" y="69202"/>
                </a:lnTo>
                <a:lnTo>
                  <a:pt x="1341018" y="72504"/>
                </a:lnTo>
                <a:close/>
              </a:path>
              <a:path w="1531620" h="224154">
                <a:moveTo>
                  <a:pt x="1340002" y="75882"/>
                </a:moveTo>
                <a:lnTo>
                  <a:pt x="1325642" y="75869"/>
                </a:lnTo>
                <a:lnTo>
                  <a:pt x="1313256" y="72491"/>
                </a:lnTo>
                <a:lnTo>
                  <a:pt x="1341018" y="72504"/>
                </a:lnTo>
                <a:lnTo>
                  <a:pt x="1340002" y="75882"/>
                </a:lnTo>
                <a:close/>
              </a:path>
              <a:path w="1531620" h="224154">
                <a:moveTo>
                  <a:pt x="1338859" y="79679"/>
                </a:moveTo>
                <a:lnTo>
                  <a:pt x="1337652" y="79311"/>
                </a:lnTo>
                <a:lnTo>
                  <a:pt x="1325613" y="75869"/>
                </a:lnTo>
                <a:lnTo>
                  <a:pt x="1340002" y="75882"/>
                </a:lnTo>
                <a:lnTo>
                  <a:pt x="1338859" y="79679"/>
                </a:lnTo>
                <a:close/>
              </a:path>
              <a:path w="1531620" h="224154">
                <a:moveTo>
                  <a:pt x="1426492" y="97650"/>
                </a:moveTo>
                <a:lnTo>
                  <a:pt x="1392859" y="97650"/>
                </a:lnTo>
                <a:lnTo>
                  <a:pt x="1382433" y="93814"/>
                </a:lnTo>
                <a:lnTo>
                  <a:pt x="1374889" y="91186"/>
                </a:lnTo>
                <a:lnTo>
                  <a:pt x="1379067" y="79197"/>
                </a:lnTo>
                <a:lnTo>
                  <a:pt x="1386814" y="81902"/>
                </a:lnTo>
                <a:lnTo>
                  <a:pt x="1397342" y="85763"/>
                </a:lnTo>
                <a:lnTo>
                  <a:pt x="1407528" y="89700"/>
                </a:lnTo>
                <a:lnTo>
                  <a:pt x="1417698" y="93852"/>
                </a:lnTo>
                <a:lnTo>
                  <a:pt x="1426492" y="97650"/>
                </a:lnTo>
                <a:close/>
              </a:path>
              <a:path w="1531620" h="224154">
                <a:moveTo>
                  <a:pt x="1425269" y="101498"/>
                </a:moveTo>
                <a:lnTo>
                  <a:pt x="1402841" y="101498"/>
                </a:lnTo>
                <a:lnTo>
                  <a:pt x="1392799" y="97628"/>
                </a:lnTo>
                <a:lnTo>
                  <a:pt x="1426492" y="97650"/>
                </a:lnTo>
                <a:lnTo>
                  <a:pt x="1426933" y="97840"/>
                </a:lnTo>
                <a:lnTo>
                  <a:pt x="1425269" y="101498"/>
                </a:lnTo>
                <a:close/>
              </a:path>
              <a:path w="1531620" h="224154">
                <a:moveTo>
                  <a:pt x="1421676" y="109397"/>
                </a:moveTo>
                <a:lnTo>
                  <a:pt x="1412328" y="105371"/>
                </a:lnTo>
                <a:lnTo>
                  <a:pt x="1402727" y="101460"/>
                </a:lnTo>
                <a:lnTo>
                  <a:pt x="1425269" y="101498"/>
                </a:lnTo>
                <a:lnTo>
                  <a:pt x="1421676" y="109397"/>
                </a:lnTo>
                <a:close/>
              </a:path>
              <a:path w="1531620" h="224154">
                <a:moveTo>
                  <a:pt x="1485066" y="130048"/>
                </a:moveTo>
                <a:lnTo>
                  <a:pt x="1461985" y="130048"/>
                </a:lnTo>
                <a:lnTo>
                  <a:pt x="1455191" y="126098"/>
                </a:lnTo>
                <a:lnTo>
                  <a:pt x="1461579" y="115125"/>
                </a:lnTo>
                <a:lnTo>
                  <a:pt x="1468539" y="119176"/>
                </a:lnTo>
                <a:lnTo>
                  <a:pt x="1475727" y="123659"/>
                </a:lnTo>
                <a:lnTo>
                  <a:pt x="1482521" y="128206"/>
                </a:lnTo>
                <a:lnTo>
                  <a:pt x="1485066" y="130048"/>
                </a:lnTo>
                <a:close/>
              </a:path>
              <a:path w="1531620" h="224154">
                <a:moveTo>
                  <a:pt x="1490802" y="134315"/>
                </a:moveTo>
                <a:lnTo>
                  <a:pt x="1468831" y="134315"/>
                </a:lnTo>
                <a:lnTo>
                  <a:pt x="1461955" y="130030"/>
                </a:lnTo>
                <a:lnTo>
                  <a:pt x="1485066" y="130048"/>
                </a:lnTo>
                <a:lnTo>
                  <a:pt x="1488909" y="132829"/>
                </a:lnTo>
                <a:lnTo>
                  <a:pt x="1490802" y="134315"/>
                </a:lnTo>
                <a:close/>
              </a:path>
              <a:path w="1531620" h="224154">
                <a:moveTo>
                  <a:pt x="1502189" y="147345"/>
                </a:moveTo>
                <a:lnTo>
                  <a:pt x="1486839" y="147345"/>
                </a:lnTo>
                <a:lnTo>
                  <a:pt x="1481074" y="142824"/>
                </a:lnTo>
                <a:lnTo>
                  <a:pt x="1475079" y="138493"/>
                </a:lnTo>
                <a:lnTo>
                  <a:pt x="1468666" y="134213"/>
                </a:lnTo>
                <a:lnTo>
                  <a:pt x="1468831" y="134315"/>
                </a:lnTo>
                <a:lnTo>
                  <a:pt x="1490802" y="134315"/>
                </a:lnTo>
                <a:lnTo>
                  <a:pt x="1494878" y="137515"/>
                </a:lnTo>
                <a:lnTo>
                  <a:pt x="1500225" y="142087"/>
                </a:lnTo>
                <a:lnTo>
                  <a:pt x="1503895" y="145529"/>
                </a:lnTo>
                <a:lnTo>
                  <a:pt x="1502189" y="147345"/>
                </a:lnTo>
                <a:close/>
              </a:path>
              <a:path w="1531620" h="224154">
                <a:moveTo>
                  <a:pt x="1498060" y="151739"/>
                </a:moveTo>
                <a:lnTo>
                  <a:pt x="1491970" y="151739"/>
                </a:lnTo>
                <a:lnTo>
                  <a:pt x="1486743" y="147270"/>
                </a:lnTo>
                <a:lnTo>
                  <a:pt x="1502189" y="147345"/>
                </a:lnTo>
                <a:lnTo>
                  <a:pt x="1498060" y="151739"/>
                </a:lnTo>
                <a:close/>
              </a:path>
              <a:path w="1531620" h="224154">
                <a:moveTo>
                  <a:pt x="1495196" y="154787"/>
                </a:moveTo>
                <a:lnTo>
                  <a:pt x="1491831" y="151620"/>
                </a:lnTo>
                <a:lnTo>
                  <a:pt x="1491970" y="151739"/>
                </a:lnTo>
                <a:lnTo>
                  <a:pt x="1498060" y="151739"/>
                </a:lnTo>
                <a:lnTo>
                  <a:pt x="1495196" y="154787"/>
                </a:lnTo>
                <a:close/>
              </a:path>
              <a:path w="1531620" h="224154">
                <a:moveTo>
                  <a:pt x="1529794" y="187096"/>
                </a:moveTo>
                <a:lnTo>
                  <a:pt x="1516735" y="187096"/>
                </a:lnTo>
                <a:lnTo>
                  <a:pt x="1516570" y="186537"/>
                </a:lnTo>
                <a:lnTo>
                  <a:pt x="1515351" y="183121"/>
                </a:lnTo>
                <a:lnTo>
                  <a:pt x="1527340" y="178930"/>
                </a:lnTo>
                <a:lnTo>
                  <a:pt x="1528784" y="183121"/>
                </a:lnTo>
                <a:lnTo>
                  <a:pt x="1528889" y="183476"/>
                </a:lnTo>
                <a:lnTo>
                  <a:pt x="1529794" y="187096"/>
                </a:lnTo>
                <a:close/>
              </a:path>
              <a:path w="1531620" h="224154">
                <a:moveTo>
                  <a:pt x="1516644" y="186835"/>
                </a:moveTo>
                <a:lnTo>
                  <a:pt x="1516541" y="186537"/>
                </a:lnTo>
                <a:lnTo>
                  <a:pt x="1516644" y="186835"/>
                </a:lnTo>
                <a:close/>
              </a:path>
              <a:path w="1531620" h="224154">
                <a:moveTo>
                  <a:pt x="1516735" y="187096"/>
                </a:moveTo>
                <a:lnTo>
                  <a:pt x="1516644" y="186835"/>
                </a:lnTo>
                <a:lnTo>
                  <a:pt x="1516570" y="186537"/>
                </a:lnTo>
                <a:lnTo>
                  <a:pt x="1516735" y="187096"/>
                </a:lnTo>
                <a:close/>
              </a:path>
              <a:path w="1531620" h="224154">
                <a:moveTo>
                  <a:pt x="1530609" y="191477"/>
                </a:moveTo>
                <a:lnTo>
                  <a:pt x="1517802" y="191477"/>
                </a:lnTo>
                <a:lnTo>
                  <a:pt x="1517675" y="190880"/>
                </a:lnTo>
                <a:lnTo>
                  <a:pt x="1516644" y="186835"/>
                </a:lnTo>
                <a:lnTo>
                  <a:pt x="1516735" y="187096"/>
                </a:lnTo>
                <a:lnTo>
                  <a:pt x="1529794" y="187096"/>
                </a:lnTo>
                <a:lnTo>
                  <a:pt x="1530121" y="188404"/>
                </a:lnTo>
                <a:lnTo>
                  <a:pt x="1530235" y="189001"/>
                </a:lnTo>
                <a:lnTo>
                  <a:pt x="1530609" y="191477"/>
                </a:lnTo>
                <a:close/>
              </a:path>
              <a:path w="1531620" h="224154">
                <a:moveTo>
                  <a:pt x="1517708" y="191102"/>
                </a:moveTo>
                <a:lnTo>
                  <a:pt x="1517653" y="190880"/>
                </a:lnTo>
                <a:lnTo>
                  <a:pt x="1517708" y="191102"/>
                </a:lnTo>
                <a:close/>
              </a:path>
              <a:path w="1531620" h="224154">
                <a:moveTo>
                  <a:pt x="1531106" y="195846"/>
                </a:moveTo>
                <a:lnTo>
                  <a:pt x="1518424" y="195846"/>
                </a:lnTo>
                <a:lnTo>
                  <a:pt x="1518361" y="195224"/>
                </a:lnTo>
                <a:lnTo>
                  <a:pt x="1518234" y="194589"/>
                </a:lnTo>
                <a:lnTo>
                  <a:pt x="1517708" y="191102"/>
                </a:lnTo>
                <a:lnTo>
                  <a:pt x="1517802" y="191477"/>
                </a:lnTo>
                <a:lnTo>
                  <a:pt x="1530609" y="191477"/>
                </a:lnTo>
                <a:lnTo>
                  <a:pt x="1530984" y="193967"/>
                </a:lnTo>
                <a:lnTo>
                  <a:pt x="1531106" y="195846"/>
                </a:lnTo>
                <a:close/>
              </a:path>
              <a:path w="1531620" h="224154">
                <a:moveTo>
                  <a:pt x="1518375" y="195520"/>
                </a:moveTo>
                <a:lnTo>
                  <a:pt x="1518330" y="195224"/>
                </a:lnTo>
                <a:lnTo>
                  <a:pt x="1518375" y="195520"/>
                </a:lnTo>
                <a:close/>
              </a:path>
              <a:path w="1531620" h="224154">
                <a:moveTo>
                  <a:pt x="1531298" y="200215"/>
                </a:moveTo>
                <a:lnTo>
                  <a:pt x="1518602" y="200215"/>
                </a:lnTo>
                <a:lnTo>
                  <a:pt x="1518602" y="199732"/>
                </a:lnTo>
                <a:lnTo>
                  <a:pt x="1518375" y="195520"/>
                </a:lnTo>
                <a:lnTo>
                  <a:pt x="1518424" y="195846"/>
                </a:lnTo>
                <a:lnTo>
                  <a:pt x="1531106" y="195846"/>
                </a:lnTo>
                <a:lnTo>
                  <a:pt x="1531298" y="200215"/>
                </a:lnTo>
                <a:close/>
              </a:path>
              <a:path w="1531620" h="224154">
                <a:moveTo>
                  <a:pt x="1518593" y="200038"/>
                </a:moveTo>
                <a:lnTo>
                  <a:pt x="1518579" y="199732"/>
                </a:lnTo>
                <a:lnTo>
                  <a:pt x="1518593" y="200038"/>
                </a:lnTo>
                <a:close/>
              </a:path>
              <a:path w="1531620" h="224154">
                <a:moveTo>
                  <a:pt x="1531235" y="202463"/>
                </a:moveTo>
                <a:lnTo>
                  <a:pt x="1518526" y="202463"/>
                </a:lnTo>
                <a:lnTo>
                  <a:pt x="1518551" y="202120"/>
                </a:lnTo>
                <a:lnTo>
                  <a:pt x="1518593" y="200038"/>
                </a:lnTo>
                <a:lnTo>
                  <a:pt x="1518602" y="200215"/>
                </a:lnTo>
                <a:lnTo>
                  <a:pt x="1531298" y="200215"/>
                </a:lnTo>
                <a:lnTo>
                  <a:pt x="1531235" y="202463"/>
                </a:lnTo>
                <a:close/>
              </a:path>
              <a:path w="1531620" h="224154">
                <a:moveTo>
                  <a:pt x="1518527" y="202404"/>
                </a:moveTo>
                <a:lnTo>
                  <a:pt x="1518535" y="202120"/>
                </a:lnTo>
                <a:lnTo>
                  <a:pt x="1518527" y="202404"/>
                </a:lnTo>
                <a:close/>
              </a:path>
              <a:path w="1531620" h="224154">
                <a:moveTo>
                  <a:pt x="1531059" y="204850"/>
                </a:moveTo>
                <a:lnTo>
                  <a:pt x="1518323" y="204850"/>
                </a:lnTo>
                <a:lnTo>
                  <a:pt x="1518361" y="204508"/>
                </a:lnTo>
                <a:lnTo>
                  <a:pt x="1518527" y="202404"/>
                </a:lnTo>
                <a:lnTo>
                  <a:pt x="1531235" y="202463"/>
                </a:lnTo>
                <a:lnTo>
                  <a:pt x="1531226" y="202806"/>
                </a:lnTo>
                <a:lnTo>
                  <a:pt x="1531059" y="204850"/>
                </a:lnTo>
                <a:close/>
              </a:path>
              <a:path w="1531620" h="224154">
                <a:moveTo>
                  <a:pt x="1518336" y="204689"/>
                </a:moveTo>
                <a:lnTo>
                  <a:pt x="1518351" y="204508"/>
                </a:lnTo>
                <a:lnTo>
                  <a:pt x="1518336" y="204689"/>
                </a:lnTo>
                <a:close/>
              </a:path>
              <a:path w="1531620" h="224154">
                <a:moveTo>
                  <a:pt x="1530808" y="207225"/>
                </a:moveTo>
                <a:lnTo>
                  <a:pt x="1517992" y="207225"/>
                </a:lnTo>
                <a:lnTo>
                  <a:pt x="1518336" y="204689"/>
                </a:lnTo>
                <a:lnTo>
                  <a:pt x="1518323" y="204850"/>
                </a:lnTo>
                <a:lnTo>
                  <a:pt x="1531059" y="204850"/>
                </a:lnTo>
                <a:lnTo>
                  <a:pt x="1530946" y="206222"/>
                </a:lnTo>
                <a:lnTo>
                  <a:pt x="1530808" y="207225"/>
                </a:lnTo>
                <a:close/>
              </a:path>
              <a:path w="1531620" h="224154">
                <a:moveTo>
                  <a:pt x="1518021" y="207011"/>
                </a:moveTo>
                <a:close/>
              </a:path>
              <a:path w="1531620" h="224154">
                <a:moveTo>
                  <a:pt x="1530464" y="209600"/>
                </a:moveTo>
                <a:lnTo>
                  <a:pt x="1517535" y="209600"/>
                </a:lnTo>
                <a:lnTo>
                  <a:pt x="1517637" y="209118"/>
                </a:lnTo>
                <a:lnTo>
                  <a:pt x="1518021" y="207011"/>
                </a:lnTo>
                <a:lnTo>
                  <a:pt x="1517992" y="207225"/>
                </a:lnTo>
                <a:lnTo>
                  <a:pt x="1530808" y="207225"/>
                </a:lnTo>
                <a:lnTo>
                  <a:pt x="1530548" y="209118"/>
                </a:lnTo>
                <a:lnTo>
                  <a:pt x="1530464" y="209600"/>
                </a:lnTo>
                <a:close/>
              </a:path>
              <a:path w="1531620" h="224154">
                <a:moveTo>
                  <a:pt x="1517601" y="209248"/>
                </a:moveTo>
                <a:lnTo>
                  <a:pt x="1517626" y="209118"/>
                </a:lnTo>
                <a:lnTo>
                  <a:pt x="1517601" y="209248"/>
                </a:lnTo>
                <a:close/>
              </a:path>
              <a:path w="1531620" h="224154">
                <a:moveTo>
                  <a:pt x="1529340" y="214490"/>
                </a:moveTo>
                <a:lnTo>
                  <a:pt x="1516176" y="214490"/>
                </a:lnTo>
                <a:lnTo>
                  <a:pt x="1516379" y="213893"/>
                </a:lnTo>
                <a:lnTo>
                  <a:pt x="1517601" y="209248"/>
                </a:lnTo>
                <a:lnTo>
                  <a:pt x="1517535" y="209600"/>
                </a:lnTo>
                <a:lnTo>
                  <a:pt x="1530464" y="209600"/>
                </a:lnTo>
                <a:lnTo>
                  <a:pt x="1530007" y="211975"/>
                </a:lnTo>
                <a:lnTo>
                  <a:pt x="1529340" y="214490"/>
                </a:lnTo>
                <a:close/>
              </a:path>
              <a:path w="1531620" h="224154">
                <a:moveTo>
                  <a:pt x="1516240" y="214254"/>
                </a:moveTo>
                <a:lnTo>
                  <a:pt x="1516339" y="213893"/>
                </a:lnTo>
                <a:lnTo>
                  <a:pt x="1516240" y="214254"/>
                </a:lnTo>
                <a:close/>
              </a:path>
              <a:path w="1531620" h="224154">
                <a:moveTo>
                  <a:pt x="1516176" y="214490"/>
                </a:moveTo>
                <a:lnTo>
                  <a:pt x="1516240" y="214254"/>
                </a:lnTo>
                <a:lnTo>
                  <a:pt x="1516379" y="213893"/>
                </a:lnTo>
                <a:lnTo>
                  <a:pt x="1516176" y="214490"/>
                </a:lnTo>
                <a:close/>
              </a:path>
              <a:path w="1531620" h="224154">
                <a:moveTo>
                  <a:pt x="1526197" y="223748"/>
                </a:moveTo>
                <a:lnTo>
                  <a:pt x="1514335" y="219201"/>
                </a:lnTo>
                <a:lnTo>
                  <a:pt x="1516240" y="214254"/>
                </a:lnTo>
                <a:lnTo>
                  <a:pt x="1516176" y="214490"/>
                </a:lnTo>
                <a:lnTo>
                  <a:pt x="1529340" y="214490"/>
                </a:lnTo>
                <a:lnTo>
                  <a:pt x="1528432" y="217830"/>
                </a:lnTo>
                <a:lnTo>
                  <a:pt x="1528229" y="218439"/>
                </a:lnTo>
                <a:lnTo>
                  <a:pt x="1526197" y="223748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32972" y="3788409"/>
            <a:ext cx="1531620" cy="234950"/>
          </a:xfrm>
          <a:custGeom>
            <a:avLst/>
            <a:gdLst/>
            <a:ahLst/>
            <a:cxnLst/>
            <a:rect l="l" t="t" r="r" b="b"/>
            <a:pathLst>
              <a:path w="1531620" h="234950">
                <a:moveTo>
                  <a:pt x="1513683" y="13970"/>
                </a:moveTo>
                <a:lnTo>
                  <a:pt x="1511562" y="10160"/>
                </a:lnTo>
                <a:lnTo>
                  <a:pt x="1511752" y="10160"/>
                </a:lnTo>
                <a:lnTo>
                  <a:pt x="1509314" y="6350"/>
                </a:lnTo>
                <a:lnTo>
                  <a:pt x="1520109" y="0"/>
                </a:lnTo>
                <a:lnTo>
                  <a:pt x="1522547" y="3810"/>
                </a:lnTo>
                <a:lnTo>
                  <a:pt x="1524872" y="7620"/>
                </a:lnTo>
                <a:lnTo>
                  <a:pt x="1527034" y="12700"/>
                </a:lnTo>
                <a:lnTo>
                  <a:pt x="1513492" y="12700"/>
                </a:lnTo>
                <a:lnTo>
                  <a:pt x="1513683" y="13970"/>
                </a:lnTo>
                <a:close/>
              </a:path>
              <a:path w="1531620" h="234950">
                <a:moveTo>
                  <a:pt x="1515283" y="17779"/>
                </a:moveTo>
                <a:lnTo>
                  <a:pt x="1513492" y="12700"/>
                </a:lnTo>
                <a:lnTo>
                  <a:pt x="1527034" y="12700"/>
                </a:lnTo>
                <a:lnTo>
                  <a:pt x="1528656" y="16510"/>
                </a:lnTo>
                <a:lnTo>
                  <a:pt x="1515118" y="16510"/>
                </a:lnTo>
                <a:lnTo>
                  <a:pt x="1515283" y="17779"/>
                </a:lnTo>
                <a:close/>
              </a:path>
              <a:path w="1531620" h="234950">
                <a:moveTo>
                  <a:pt x="1531429" y="31750"/>
                </a:moveTo>
                <a:lnTo>
                  <a:pt x="1518725" y="31750"/>
                </a:lnTo>
                <a:lnTo>
                  <a:pt x="1518674" y="30479"/>
                </a:lnTo>
                <a:lnTo>
                  <a:pt x="1518229" y="27939"/>
                </a:lnTo>
                <a:lnTo>
                  <a:pt x="1517480" y="24129"/>
                </a:lnTo>
                <a:lnTo>
                  <a:pt x="1516439" y="20320"/>
                </a:lnTo>
                <a:lnTo>
                  <a:pt x="1516591" y="20320"/>
                </a:lnTo>
                <a:lnTo>
                  <a:pt x="1515118" y="16510"/>
                </a:lnTo>
                <a:lnTo>
                  <a:pt x="1528656" y="16510"/>
                </a:lnTo>
                <a:lnTo>
                  <a:pt x="1529812" y="20320"/>
                </a:lnTo>
                <a:lnTo>
                  <a:pt x="1529926" y="21589"/>
                </a:lnTo>
                <a:lnTo>
                  <a:pt x="1530752" y="25400"/>
                </a:lnTo>
                <a:lnTo>
                  <a:pt x="1531374" y="30479"/>
                </a:lnTo>
                <a:lnTo>
                  <a:pt x="1531429" y="31750"/>
                </a:lnTo>
                <a:close/>
              </a:path>
              <a:path w="1531620" h="234950">
                <a:moveTo>
                  <a:pt x="18144" y="57150"/>
                </a:moveTo>
                <a:lnTo>
                  <a:pt x="4174" y="57150"/>
                </a:lnTo>
                <a:lnTo>
                  <a:pt x="2472" y="52070"/>
                </a:lnTo>
                <a:lnTo>
                  <a:pt x="2307" y="50800"/>
                </a:lnTo>
                <a:lnTo>
                  <a:pt x="1075" y="46989"/>
                </a:lnTo>
                <a:lnTo>
                  <a:pt x="960" y="45720"/>
                </a:lnTo>
                <a:lnTo>
                  <a:pt x="211" y="40639"/>
                </a:lnTo>
                <a:lnTo>
                  <a:pt x="97" y="39370"/>
                </a:lnTo>
                <a:lnTo>
                  <a:pt x="0" y="31750"/>
                </a:lnTo>
                <a:lnTo>
                  <a:pt x="46" y="30479"/>
                </a:lnTo>
                <a:lnTo>
                  <a:pt x="452" y="26670"/>
                </a:lnTo>
                <a:lnTo>
                  <a:pt x="1900" y="20320"/>
                </a:lnTo>
                <a:lnTo>
                  <a:pt x="14257" y="22860"/>
                </a:lnTo>
                <a:lnTo>
                  <a:pt x="13732" y="25400"/>
                </a:lnTo>
                <a:lnTo>
                  <a:pt x="13546" y="25400"/>
                </a:lnTo>
                <a:lnTo>
                  <a:pt x="12975" y="29210"/>
                </a:lnTo>
                <a:lnTo>
                  <a:pt x="12692" y="31683"/>
                </a:lnTo>
                <a:lnTo>
                  <a:pt x="12594" y="34289"/>
                </a:lnTo>
                <a:lnTo>
                  <a:pt x="12835" y="39370"/>
                </a:lnTo>
                <a:lnTo>
                  <a:pt x="13521" y="44450"/>
                </a:lnTo>
                <a:lnTo>
                  <a:pt x="13711" y="44450"/>
                </a:lnTo>
                <a:lnTo>
                  <a:pt x="14626" y="48260"/>
                </a:lnTo>
                <a:lnTo>
                  <a:pt x="14461" y="48260"/>
                </a:lnTo>
                <a:lnTo>
                  <a:pt x="16162" y="52070"/>
                </a:lnTo>
                <a:lnTo>
                  <a:pt x="15972" y="52070"/>
                </a:lnTo>
                <a:lnTo>
                  <a:pt x="18144" y="57150"/>
                </a:lnTo>
                <a:close/>
              </a:path>
              <a:path w="1531620" h="234950">
                <a:moveTo>
                  <a:pt x="13470" y="26670"/>
                </a:moveTo>
                <a:lnTo>
                  <a:pt x="13546" y="25400"/>
                </a:lnTo>
                <a:lnTo>
                  <a:pt x="13732" y="25400"/>
                </a:lnTo>
                <a:lnTo>
                  <a:pt x="13470" y="26670"/>
                </a:lnTo>
                <a:close/>
              </a:path>
              <a:path w="1531620" h="234950">
                <a:moveTo>
                  <a:pt x="1518716" y="31683"/>
                </a:moveTo>
                <a:lnTo>
                  <a:pt x="1518560" y="30479"/>
                </a:lnTo>
                <a:lnTo>
                  <a:pt x="1518716" y="31683"/>
                </a:lnTo>
                <a:close/>
              </a:path>
              <a:path w="1531620" h="234950">
                <a:moveTo>
                  <a:pt x="1531539" y="35560"/>
                </a:moveTo>
                <a:lnTo>
                  <a:pt x="1518852" y="35560"/>
                </a:lnTo>
                <a:lnTo>
                  <a:pt x="1518852" y="34289"/>
                </a:lnTo>
                <a:lnTo>
                  <a:pt x="1518716" y="31683"/>
                </a:lnTo>
                <a:lnTo>
                  <a:pt x="1531429" y="31750"/>
                </a:lnTo>
                <a:lnTo>
                  <a:pt x="1531539" y="35560"/>
                </a:lnTo>
                <a:close/>
              </a:path>
              <a:path w="1531620" h="234950">
                <a:moveTo>
                  <a:pt x="12617" y="34781"/>
                </a:moveTo>
                <a:lnTo>
                  <a:pt x="12594" y="34289"/>
                </a:lnTo>
                <a:lnTo>
                  <a:pt x="12617" y="34781"/>
                </a:lnTo>
                <a:close/>
              </a:path>
              <a:path w="1531620" h="234950">
                <a:moveTo>
                  <a:pt x="1518826" y="34812"/>
                </a:moveTo>
                <a:lnTo>
                  <a:pt x="1518807" y="34289"/>
                </a:lnTo>
                <a:lnTo>
                  <a:pt x="1518826" y="34812"/>
                </a:lnTo>
                <a:close/>
              </a:path>
              <a:path w="1531620" h="234950">
                <a:moveTo>
                  <a:pt x="12654" y="35560"/>
                </a:moveTo>
                <a:lnTo>
                  <a:pt x="12617" y="34781"/>
                </a:lnTo>
                <a:lnTo>
                  <a:pt x="12654" y="35560"/>
                </a:lnTo>
                <a:close/>
              </a:path>
              <a:path w="1531620" h="234950">
                <a:moveTo>
                  <a:pt x="1530669" y="44450"/>
                </a:moveTo>
                <a:lnTo>
                  <a:pt x="1517925" y="44450"/>
                </a:lnTo>
                <a:lnTo>
                  <a:pt x="1518661" y="39370"/>
                </a:lnTo>
                <a:lnTo>
                  <a:pt x="1518826" y="34812"/>
                </a:lnTo>
                <a:lnTo>
                  <a:pt x="1518852" y="35560"/>
                </a:lnTo>
                <a:lnTo>
                  <a:pt x="1531539" y="35560"/>
                </a:lnTo>
                <a:lnTo>
                  <a:pt x="1531349" y="39370"/>
                </a:lnTo>
                <a:lnTo>
                  <a:pt x="1531222" y="40639"/>
                </a:lnTo>
                <a:lnTo>
                  <a:pt x="1530669" y="44450"/>
                </a:lnTo>
                <a:close/>
              </a:path>
              <a:path w="1531620" h="234950">
                <a:moveTo>
                  <a:pt x="13711" y="44450"/>
                </a:moveTo>
                <a:lnTo>
                  <a:pt x="13521" y="44450"/>
                </a:lnTo>
                <a:lnTo>
                  <a:pt x="13406" y="43179"/>
                </a:lnTo>
                <a:lnTo>
                  <a:pt x="13711" y="44450"/>
                </a:lnTo>
                <a:close/>
              </a:path>
              <a:path w="1531620" h="234950">
                <a:moveTo>
                  <a:pt x="1527272" y="57150"/>
                </a:moveTo>
                <a:lnTo>
                  <a:pt x="1513289" y="57150"/>
                </a:lnTo>
                <a:lnTo>
                  <a:pt x="1515474" y="52070"/>
                </a:lnTo>
                <a:lnTo>
                  <a:pt x="1515270" y="52070"/>
                </a:lnTo>
                <a:lnTo>
                  <a:pt x="1516985" y="48260"/>
                </a:lnTo>
                <a:lnTo>
                  <a:pt x="1516820" y="48260"/>
                </a:lnTo>
                <a:lnTo>
                  <a:pt x="1518039" y="43179"/>
                </a:lnTo>
                <a:lnTo>
                  <a:pt x="1517925" y="44450"/>
                </a:lnTo>
                <a:lnTo>
                  <a:pt x="1530669" y="44450"/>
                </a:lnTo>
                <a:lnTo>
                  <a:pt x="1530485" y="45720"/>
                </a:lnTo>
                <a:lnTo>
                  <a:pt x="1530371" y="46989"/>
                </a:lnTo>
                <a:lnTo>
                  <a:pt x="1529139" y="50800"/>
                </a:lnTo>
                <a:lnTo>
                  <a:pt x="1528974" y="52070"/>
                </a:lnTo>
                <a:lnTo>
                  <a:pt x="1527272" y="57150"/>
                </a:lnTo>
                <a:close/>
              </a:path>
              <a:path w="1531620" h="234950">
                <a:moveTo>
                  <a:pt x="862668" y="233679"/>
                </a:moveTo>
                <a:lnTo>
                  <a:pt x="668803" y="233679"/>
                </a:lnTo>
                <a:lnTo>
                  <a:pt x="649778" y="232410"/>
                </a:lnTo>
                <a:lnTo>
                  <a:pt x="612377" y="231139"/>
                </a:lnTo>
                <a:lnTo>
                  <a:pt x="503957" y="223520"/>
                </a:lnTo>
                <a:lnTo>
                  <a:pt x="402788" y="212089"/>
                </a:lnTo>
                <a:lnTo>
                  <a:pt x="310066" y="196850"/>
                </a:lnTo>
                <a:lnTo>
                  <a:pt x="281288" y="190500"/>
                </a:lnTo>
                <a:lnTo>
                  <a:pt x="267305" y="187960"/>
                </a:lnTo>
                <a:lnTo>
                  <a:pt x="253602" y="184150"/>
                </a:lnTo>
                <a:lnTo>
                  <a:pt x="240203" y="181610"/>
                </a:lnTo>
                <a:lnTo>
                  <a:pt x="227084" y="177800"/>
                </a:lnTo>
                <a:lnTo>
                  <a:pt x="214282" y="175260"/>
                </a:lnTo>
                <a:lnTo>
                  <a:pt x="201798" y="171450"/>
                </a:lnTo>
                <a:lnTo>
                  <a:pt x="177757" y="163829"/>
                </a:lnTo>
                <a:lnTo>
                  <a:pt x="166226" y="161289"/>
                </a:lnTo>
                <a:lnTo>
                  <a:pt x="155037" y="157479"/>
                </a:lnTo>
                <a:lnTo>
                  <a:pt x="144178" y="153670"/>
                </a:lnTo>
                <a:lnTo>
                  <a:pt x="133663" y="149860"/>
                </a:lnTo>
                <a:lnTo>
                  <a:pt x="123490" y="144779"/>
                </a:lnTo>
                <a:lnTo>
                  <a:pt x="113686" y="140970"/>
                </a:lnTo>
                <a:lnTo>
                  <a:pt x="104237" y="137160"/>
                </a:lnTo>
                <a:lnTo>
                  <a:pt x="95144" y="133350"/>
                </a:lnTo>
                <a:lnTo>
                  <a:pt x="86431" y="128270"/>
                </a:lnTo>
                <a:lnTo>
                  <a:pt x="78100" y="124460"/>
                </a:lnTo>
                <a:lnTo>
                  <a:pt x="70137" y="120650"/>
                </a:lnTo>
                <a:lnTo>
                  <a:pt x="62568" y="115570"/>
                </a:lnTo>
                <a:lnTo>
                  <a:pt x="55393" y="111760"/>
                </a:lnTo>
                <a:lnTo>
                  <a:pt x="48611" y="106679"/>
                </a:lnTo>
                <a:lnTo>
                  <a:pt x="42223" y="101600"/>
                </a:lnTo>
                <a:lnTo>
                  <a:pt x="36254" y="97789"/>
                </a:lnTo>
                <a:lnTo>
                  <a:pt x="9673" y="67310"/>
                </a:lnTo>
                <a:lnTo>
                  <a:pt x="9431" y="67310"/>
                </a:lnTo>
                <a:lnTo>
                  <a:pt x="6777" y="62229"/>
                </a:lnTo>
                <a:lnTo>
                  <a:pt x="6548" y="62229"/>
                </a:lnTo>
                <a:lnTo>
                  <a:pt x="4377" y="57150"/>
                </a:lnTo>
                <a:lnTo>
                  <a:pt x="17915" y="57150"/>
                </a:lnTo>
                <a:lnTo>
                  <a:pt x="20569" y="60960"/>
                </a:lnTo>
                <a:lnTo>
                  <a:pt x="20328" y="60960"/>
                </a:lnTo>
                <a:lnTo>
                  <a:pt x="23439" y="66039"/>
                </a:lnTo>
                <a:lnTo>
                  <a:pt x="24078" y="66039"/>
                </a:lnTo>
                <a:lnTo>
                  <a:pt x="26754" y="69850"/>
                </a:lnTo>
                <a:lnTo>
                  <a:pt x="26513" y="69850"/>
                </a:lnTo>
                <a:lnTo>
                  <a:pt x="30526" y="74929"/>
                </a:lnTo>
                <a:lnTo>
                  <a:pt x="31402" y="74929"/>
                </a:lnTo>
                <a:lnTo>
                  <a:pt x="34755" y="78739"/>
                </a:lnTo>
                <a:lnTo>
                  <a:pt x="34514" y="78739"/>
                </a:lnTo>
                <a:lnTo>
                  <a:pt x="39416" y="83820"/>
                </a:lnTo>
                <a:lnTo>
                  <a:pt x="40534" y="83820"/>
                </a:lnTo>
                <a:lnTo>
                  <a:pt x="44534" y="87629"/>
                </a:lnTo>
                <a:lnTo>
                  <a:pt x="44318" y="87629"/>
                </a:lnTo>
                <a:lnTo>
                  <a:pt x="50084" y="92710"/>
                </a:lnTo>
                <a:lnTo>
                  <a:pt x="51427" y="92710"/>
                </a:lnTo>
                <a:lnTo>
                  <a:pt x="56066" y="96520"/>
                </a:lnTo>
                <a:lnTo>
                  <a:pt x="55875" y="96520"/>
                </a:lnTo>
                <a:lnTo>
                  <a:pt x="62467" y="100329"/>
                </a:lnTo>
                <a:lnTo>
                  <a:pt x="62301" y="100329"/>
                </a:lnTo>
                <a:lnTo>
                  <a:pt x="69299" y="105410"/>
                </a:lnTo>
                <a:lnTo>
                  <a:pt x="69134" y="105410"/>
                </a:lnTo>
                <a:lnTo>
                  <a:pt x="76538" y="109220"/>
                </a:lnTo>
                <a:lnTo>
                  <a:pt x="76386" y="109220"/>
                </a:lnTo>
                <a:lnTo>
                  <a:pt x="84196" y="113029"/>
                </a:lnTo>
                <a:lnTo>
                  <a:pt x="84044" y="113029"/>
                </a:lnTo>
                <a:lnTo>
                  <a:pt x="92235" y="118110"/>
                </a:lnTo>
                <a:lnTo>
                  <a:pt x="92108" y="118110"/>
                </a:lnTo>
                <a:lnTo>
                  <a:pt x="100681" y="121920"/>
                </a:lnTo>
                <a:lnTo>
                  <a:pt x="109507" y="125729"/>
                </a:lnTo>
                <a:lnTo>
                  <a:pt x="118728" y="129539"/>
                </a:lnTo>
                <a:lnTo>
                  <a:pt x="128303" y="133350"/>
                </a:lnTo>
                <a:lnTo>
                  <a:pt x="138260" y="137160"/>
                </a:lnTo>
                <a:lnTo>
                  <a:pt x="148573" y="140970"/>
                </a:lnTo>
                <a:lnTo>
                  <a:pt x="159228" y="144779"/>
                </a:lnTo>
                <a:lnTo>
                  <a:pt x="170251" y="148589"/>
                </a:lnTo>
                <a:lnTo>
                  <a:pt x="181605" y="152400"/>
                </a:lnTo>
                <a:lnTo>
                  <a:pt x="193289" y="156210"/>
                </a:lnTo>
                <a:lnTo>
                  <a:pt x="205303" y="158750"/>
                </a:lnTo>
                <a:lnTo>
                  <a:pt x="217648" y="162560"/>
                </a:lnTo>
                <a:lnTo>
                  <a:pt x="230310" y="166370"/>
                </a:lnTo>
                <a:lnTo>
                  <a:pt x="243276" y="168910"/>
                </a:lnTo>
                <a:lnTo>
                  <a:pt x="256548" y="172720"/>
                </a:lnTo>
                <a:lnTo>
                  <a:pt x="270112" y="175260"/>
                </a:lnTo>
                <a:lnTo>
                  <a:pt x="283967" y="177800"/>
                </a:lnTo>
                <a:lnTo>
                  <a:pt x="312568" y="184150"/>
                </a:lnTo>
                <a:lnTo>
                  <a:pt x="342235" y="189229"/>
                </a:lnTo>
                <a:lnTo>
                  <a:pt x="372943" y="194310"/>
                </a:lnTo>
                <a:lnTo>
                  <a:pt x="404643" y="199389"/>
                </a:lnTo>
                <a:lnTo>
                  <a:pt x="437282" y="203200"/>
                </a:lnTo>
                <a:lnTo>
                  <a:pt x="470835" y="207010"/>
                </a:lnTo>
                <a:lnTo>
                  <a:pt x="505227" y="210820"/>
                </a:lnTo>
                <a:lnTo>
                  <a:pt x="540431" y="213360"/>
                </a:lnTo>
                <a:lnTo>
                  <a:pt x="576385" y="215900"/>
                </a:lnTo>
                <a:lnTo>
                  <a:pt x="613037" y="218439"/>
                </a:lnTo>
                <a:lnTo>
                  <a:pt x="650350" y="219710"/>
                </a:lnTo>
                <a:lnTo>
                  <a:pt x="669222" y="220979"/>
                </a:lnTo>
                <a:lnTo>
                  <a:pt x="688221" y="220979"/>
                </a:lnTo>
                <a:lnTo>
                  <a:pt x="707436" y="222250"/>
                </a:lnTo>
                <a:lnTo>
                  <a:pt x="1038923" y="222250"/>
                </a:lnTo>
                <a:lnTo>
                  <a:pt x="1027400" y="223520"/>
                </a:lnTo>
                <a:lnTo>
                  <a:pt x="919145" y="231139"/>
                </a:lnTo>
                <a:lnTo>
                  <a:pt x="881604" y="232410"/>
                </a:lnTo>
                <a:lnTo>
                  <a:pt x="862668" y="233679"/>
                </a:lnTo>
                <a:close/>
              </a:path>
              <a:path w="1531620" h="234950">
                <a:moveTo>
                  <a:pt x="1522674" y="66039"/>
                </a:moveTo>
                <a:lnTo>
                  <a:pt x="1508006" y="66039"/>
                </a:lnTo>
                <a:lnTo>
                  <a:pt x="1511117" y="60960"/>
                </a:lnTo>
                <a:lnTo>
                  <a:pt x="1510876" y="60960"/>
                </a:lnTo>
                <a:lnTo>
                  <a:pt x="1513518" y="57150"/>
                </a:lnTo>
                <a:lnTo>
                  <a:pt x="1527069" y="57150"/>
                </a:lnTo>
                <a:lnTo>
                  <a:pt x="1524884" y="62229"/>
                </a:lnTo>
                <a:lnTo>
                  <a:pt x="1524656" y="62229"/>
                </a:lnTo>
                <a:lnTo>
                  <a:pt x="1522674" y="66039"/>
                </a:lnTo>
                <a:close/>
              </a:path>
              <a:path w="1531620" h="234950">
                <a:moveTo>
                  <a:pt x="24078" y="66039"/>
                </a:moveTo>
                <a:lnTo>
                  <a:pt x="23439" y="66039"/>
                </a:lnTo>
                <a:lnTo>
                  <a:pt x="23185" y="64770"/>
                </a:lnTo>
                <a:lnTo>
                  <a:pt x="24078" y="66039"/>
                </a:lnTo>
                <a:close/>
              </a:path>
              <a:path w="1531620" h="234950">
                <a:moveTo>
                  <a:pt x="1516629" y="74929"/>
                </a:moveTo>
                <a:lnTo>
                  <a:pt x="1500907" y="74929"/>
                </a:lnTo>
                <a:lnTo>
                  <a:pt x="1504933" y="69850"/>
                </a:lnTo>
                <a:lnTo>
                  <a:pt x="1504679" y="69850"/>
                </a:lnTo>
                <a:lnTo>
                  <a:pt x="1508247" y="64770"/>
                </a:lnTo>
                <a:lnTo>
                  <a:pt x="1508006" y="66039"/>
                </a:lnTo>
                <a:lnTo>
                  <a:pt x="1522674" y="66039"/>
                </a:lnTo>
                <a:lnTo>
                  <a:pt x="1522014" y="67310"/>
                </a:lnTo>
                <a:lnTo>
                  <a:pt x="1521773" y="67310"/>
                </a:lnTo>
                <a:lnTo>
                  <a:pt x="1518661" y="72389"/>
                </a:lnTo>
                <a:lnTo>
                  <a:pt x="1516629" y="74929"/>
                </a:lnTo>
                <a:close/>
              </a:path>
              <a:path w="1531620" h="234950">
                <a:moveTo>
                  <a:pt x="31402" y="74929"/>
                </a:moveTo>
                <a:lnTo>
                  <a:pt x="30526" y="74929"/>
                </a:lnTo>
                <a:lnTo>
                  <a:pt x="30285" y="73660"/>
                </a:lnTo>
                <a:lnTo>
                  <a:pt x="31402" y="74929"/>
                </a:lnTo>
                <a:close/>
              </a:path>
              <a:path w="1531620" h="234950">
                <a:moveTo>
                  <a:pt x="1509158" y="83820"/>
                </a:moveTo>
                <a:lnTo>
                  <a:pt x="1492017" y="83820"/>
                </a:lnTo>
                <a:lnTo>
                  <a:pt x="1496919" y="78739"/>
                </a:lnTo>
                <a:lnTo>
                  <a:pt x="1496690" y="78739"/>
                </a:lnTo>
                <a:lnTo>
                  <a:pt x="1501148" y="73660"/>
                </a:lnTo>
                <a:lnTo>
                  <a:pt x="1500907" y="74929"/>
                </a:lnTo>
                <a:lnTo>
                  <a:pt x="1516629" y="74929"/>
                </a:lnTo>
                <a:lnTo>
                  <a:pt x="1514597" y="77470"/>
                </a:lnTo>
                <a:lnTo>
                  <a:pt x="1510330" y="82550"/>
                </a:lnTo>
                <a:lnTo>
                  <a:pt x="1509158" y="83820"/>
                </a:lnTo>
                <a:close/>
              </a:path>
              <a:path w="1531620" h="234950">
                <a:moveTo>
                  <a:pt x="40534" y="83820"/>
                </a:moveTo>
                <a:lnTo>
                  <a:pt x="39416" y="83820"/>
                </a:lnTo>
                <a:lnTo>
                  <a:pt x="39200" y="82550"/>
                </a:lnTo>
                <a:lnTo>
                  <a:pt x="40534" y="83820"/>
                </a:lnTo>
                <a:close/>
              </a:path>
              <a:path w="1531620" h="234950">
                <a:moveTo>
                  <a:pt x="1500513" y="92710"/>
                </a:moveTo>
                <a:lnTo>
                  <a:pt x="1481361" y="92710"/>
                </a:lnTo>
                <a:lnTo>
                  <a:pt x="1487114" y="87629"/>
                </a:lnTo>
                <a:lnTo>
                  <a:pt x="1486911" y="87629"/>
                </a:lnTo>
                <a:lnTo>
                  <a:pt x="1492245" y="82550"/>
                </a:lnTo>
                <a:lnTo>
                  <a:pt x="1492017" y="83820"/>
                </a:lnTo>
                <a:lnTo>
                  <a:pt x="1509158" y="83820"/>
                </a:lnTo>
                <a:lnTo>
                  <a:pt x="1505644" y="87629"/>
                </a:lnTo>
                <a:lnTo>
                  <a:pt x="1500513" y="92710"/>
                </a:lnTo>
                <a:close/>
              </a:path>
              <a:path w="1531620" h="234950">
                <a:moveTo>
                  <a:pt x="51427" y="92710"/>
                </a:moveTo>
                <a:lnTo>
                  <a:pt x="50084" y="92710"/>
                </a:lnTo>
                <a:lnTo>
                  <a:pt x="49881" y="91439"/>
                </a:lnTo>
                <a:lnTo>
                  <a:pt x="51427" y="92710"/>
                </a:lnTo>
                <a:close/>
              </a:path>
              <a:path w="1531620" h="234950">
                <a:moveTo>
                  <a:pt x="1038923" y="222250"/>
                </a:moveTo>
                <a:lnTo>
                  <a:pt x="824009" y="222250"/>
                </a:lnTo>
                <a:lnTo>
                  <a:pt x="843224" y="220979"/>
                </a:lnTo>
                <a:lnTo>
                  <a:pt x="862224" y="220979"/>
                </a:lnTo>
                <a:lnTo>
                  <a:pt x="881147" y="219710"/>
                </a:lnTo>
                <a:lnTo>
                  <a:pt x="918485" y="218439"/>
                </a:lnTo>
                <a:lnTo>
                  <a:pt x="955150" y="215900"/>
                </a:lnTo>
                <a:lnTo>
                  <a:pt x="991103" y="213360"/>
                </a:lnTo>
                <a:lnTo>
                  <a:pt x="1026295" y="210820"/>
                </a:lnTo>
                <a:lnTo>
                  <a:pt x="1060699" y="207010"/>
                </a:lnTo>
                <a:lnTo>
                  <a:pt x="1094253" y="203200"/>
                </a:lnTo>
                <a:lnTo>
                  <a:pt x="1126904" y="199389"/>
                </a:lnTo>
                <a:lnTo>
                  <a:pt x="1158604" y="194310"/>
                </a:lnTo>
                <a:lnTo>
                  <a:pt x="1189312" y="189229"/>
                </a:lnTo>
                <a:lnTo>
                  <a:pt x="1218979" y="184150"/>
                </a:lnTo>
                <a:lnTo>
                  <a:pt x="1247554" y="177800"/>
                </a:lnTo>
                <a:lnTo>
                  <a:pt x="1261397" y="175260"/>
                </a:lnTo>
                <a:lnTo>
                  <a:pt x="1274961" y="172720"/>
                </a:lnTo>
                <a:lnTo>
                  <a:pt x="1288232" y="168910"/>
                </a:lnTo>
                <a:lnTo>
                  <a:pt x="1301212" y="166370"/>
                </a:lnTo>
                <a:lnTo>
                  <a:pt x="1313861" y="162560"/>
                </a:lnTo>
                <a:lnTo>
                  <a:pt x="1326205" y="158750"/>
                </a:lnTo>
                <a:lnTo>
                  <a:pt x="1338232" y="156210"/>
                </a:lnTo>
                <a:lnTo>
                  <a:pt x="1349929" y="152400"/>
                </a:lnTo>
                <a:lnTo>
                  <a:pt x="1361283" y="148589"/>
                </a:lnTo>
                <a:lnTo>
                  <a:pt x="1372294" y="144779"/>
                </a:lnTo>
                <a:lnTo>
                  <a:pt x="1382974" y="140970"/>
                </a:lnTo>
                <a:lnTo>
                  <a:pt x="1393287" y="137160"/>
                </a:lnTo>
                <a:lnTo>
                  <a:pt x="1403244" y="133350"/>
                </a:lnTo>
                <a:lnTo>
                  <a:pt x="1412832" y="129539"/>
                </a:lnTo>
                <a:lnTo>
                  <a:pt x="1422052" y="125729"/>
                </a:lnTo>
                <a:lnTo>
                  <a:pt x="1430879" y="121920"/>
                </a:lnTo>
                <a:lnTo>
                  <a:pt x="1439337" y="118110"/>
                </a:lnTo>
                <a:lnTo>
                  <a:pt x="1439197" y="118110"/>
                </a:lnTo>
                <a:lnTo>
                  <a:pt x="1447389" y="113029"/>
                </a:lnTo>
                <a:lnTo>
                  <a:pt x="1447249" y="113029"/>
                </a:lnTo>
                <a:lnTo>
                  <a:pt x="1455047" y="109220"/>
                </a:lnTo>
                <a:lnTo>
                  <a:pt x="1454895" y="109220"/>
                </a:lnTo>
                <a:lnTo>
                  <a:pt x="1462299" y="105410"/>
                </a:lnTo>
                <a:lnTo>
                  <a:pt x="1462134" y="105410"/>
                </a:lnTo>
                <a:lnTo>
                  <a:pt x="1469144" y="100329"/>
                </a:lnTo>
                <a:lnTo>
                  <a:pt x="1468966" y="100329"/>
                </a:lnTo>
                <a:lnTo>
                  <a:pt x="1475557" y="96520"/>
                </a:lnTo>
                <a:lnTo>
                  <a:pt x="1475380" y="96520"/>
                </a:lnTo>
                <a:lnTo>
                  <a:pt x="1481552" y="91439"/>
                </a:lnTo>
                <a:lnTo>
                  <a:pt x="1481361" y="92710"/>
                </a:lnTo>
                <a:lnTo>
                  <a:pt x="1500513" y="92710"/>
                </a:lnTo>
                <a:lnTo>
                  <a:pt x="1494976" y="97789"/>
                </a:lnTo>
                <a:lnTo>
                  <a:pt x="1489019" y="101600"/>
                </a:lnTo>
                <a:lnTo>
                  <a:pt x="1482644" y="106679"/>
                </a:lnTo>
                <a:lnTo>
                  <a:pt x="1475875" y="111760"/>
                </a:lnTo>
                <a:lnTo>
                  <a:pt x="1468712" y="115570"/>
                </a:lnTo>
                <a:lnTo>
                  <a:pt x="1461143" y="120650"/>
                </a:lnTo>
                <a:lnTo>
                  <a:pt x="1453205" y="124460"/>
                </a:lnTo>
                <a:lnTo>
                  <a:pt x="1444874" y="129539"/>
                </a:lnTo>
                <a:lnTo>
                  <a:pt x="1436162" y="133350"/>
                </a:lnTo>
                <a:lnTo>
                  <a:pt x="1427082" y="137160"/>
                </a:lnTo>
                <a:lnTo>
                  <a:pt x="1417645" y="140970"/>
                </a:lnTo>
                <a:lnTo>
                  <a:pt x="1407841" y="144779"/>
                </a:lnTo>
                <a:lnTo>
                  <a:pt x="1397681" y="149860"/>
                </a:lnTo>
                <a:lnTo>
                  <a:pt x="1387165" y="153670"/>
                </a:lnTo>
                <a:lnTo>
                  <a:pt x="1376320" y="157479"/>
                </a:lnTo>
                <a:lnTo>
                  <a:pt x="1365118" y="161289"/>
                </a:lnTo>
                <a:lnTo>
                  <a:pt x="1353599" y="163829"/>
                </a:lnTo>
                <a:lnTo>
                  <a:pt x="1329571" y="171450"/>
                </a:lnTo>
                <a:lnTo>
                  <a:pt x="1317087" y="175260"/>
                </a:lnTo>
                <a:lnTo>
                  <a:pt x="1304285" y="177800"/>
                </a:lnTo>
                <a:lnTo>
                  <a:pt x="1291179" y="181610"/>
                </a:lnTo>
                <a:lnTo>
                  <a:pt x="1277768" y="184150"/>
                </a:lnTo>
                <a:lnTo>
                  <a:pt x="1264077" y="187960"/>
                </a:lnTo>
                <a:lnTo>
                  <a:pt x="1250056" y="190500"/>
                </a:lnTo>
                <a:lnTo>
                  <a:pt x="1221253" y="196850"/>
                </a:lnTo>
                <a:lnTo>
                  <a:pt x="1128543" y="212089"/>
                </a:lnTo>
                <a:lnTo>
                  <a:pt x="1038923" y="222250"/>
                </a:lnTo>
                <a:close/>
              </a:path>
              <a:path w="1531620" h="234950">
                <a:moveTo>
                  <a:pt x="824301" y="234950"/>
                </a:moveTo>
                <a:lnTo>
                  <a:pt x="707182" y="234950"/>
                </a:lnTo>
                <a:lnTo>
                  <a:pt x="687929" y="233679"/>
                </a:lnTo>
                <a:lnTo>
                  <a:pt x="843555" y="233679"/>
                </a:lnTo>
                <a:lnTo>
                  <a:pt x="824301" y="2349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28649" y="2889250"/>
            <a:ext cx="1536700" cy="923290"/>
          </a:xfrm>
          <a:custGeom>
            <a:avLst/>
            <a:gdLst/>
            <a:ahLst/>
            <a:cxnLst/>
            <a:rect l="l" t="t" r="r" b="b"/>
            <a:pathLst>
              <a:path w="1536700" h="923289">
                <a:moveTo>
                  <a:pt x="792962" y="1269"/>
                </a:moveTo>
                <a:lnTo>
                  <a:pt x="743889" y="1269"/>
                </a:lnTo>
                <a:lnTo>
                  <a:pt x="750023" y="0"/>
                </a:lnTo>
                <a:lnTo>
                  <a:pt x="786828" y="0"/>
                </a:lnTo>
                <a:lnTo>
                  <a:pt x="792962" y="1269"/>
                </a:lnTo>
                <a:close/>
              </a:path>
              <a:path w="1536700" h="923289">
                <a:moveTo>
                  <a:pt x="11099" y="923289"/>
                </a:moveTo>
                <a:lnTo>
                  <a:pt x="0" y="916939"/>
                </a:lnTo>
                <a:lnTo>
                  <a:pt x="95376" y="746760"/>
                </a:lnTo>
                <a:lnTo>
                  <a:pt x="166941" y="621029"/>
                </a:lnTo>
                <a:lnTo>
                  <a:pt x="190804" y="581660"/>
                </a:lnTo>
                <a:lnTo>
                  <a:pt x="214668" y="541020"/>
                </a:lnTo>
                <a:lnTo>
                  <a:pt x="238531" y="501650"/>
                </a:lnTo>
                <a:lnTo>
                  <a:pt x="262407" y="463550"/>
                </a:lnTo>
                <a:lnTo>
                  <a:pt x="310172" y="389889"/>
                </a:lnTo>
                <a:lnTo>
                  <a:pt x="334010" y="354330"/>
                </a:lnTo>
                <a:lnTo>
                  <a:pt x="345998" y="337819"/>
                </a:lnTo>
                <a:lnTo>
                  <a:pt x="381863" y="287019"/>
                </a:lnTo>
                <a:lnTo>
                  <a:pt x="441693" y="210819"/>
                </a:lnTo>
                <a:lnTo>
                  <a:pt x="465658" y="184150"/>
                </a:lnTo>
                <a:lnTo>
                  <a:pt x="477634" y="170180"/>
                </a:lnTo>
                <a:lnTo>
                  <a:pt x="513638" y="132080"/>
                </a:lnTo>
                <a:lnTo>
                  <a:pt x="525652" y="120650"/>
                </a:lnTo>
                <a:lnTo>
                  <a:pt x="537667" y="110489"/>
                </a:lnTo>
                <a:lnTo>
                  <a:pt x="549694" y="99060"/>
                </a:lnTo>
                <a:lnTo>
                  <a:pt x="597916" y="60960"/>
                </a:lnTo>
                <a:lnTo>
                  <a:pt x="634212" y="38100"/>
                </a:lnTo>
                <a:lnTo>
                  <a:pt x="682828" y="15239"/>
                </a:lnTo>
                <a:lnTo>
                  <a:pt x="737768" y="1269"/>
                </a:lnTo>
                <a:lnTo>
                  <a:pt x="799083" y="1269"/>
                </a:lnTo>
                <a:lnTo>
                  <a:pt x="829741" y="7619"/>
                </a:lnTo>
                <a:lnTo>
                  <a:pt x="845989" y="12700"/>
                </a:lnTo>
                <a:lnTo>
                  <a:pt x="751077" y="12700"/>
                </a:lnTo>
                <a:lnTo>
                  <a:pt x="745121" y="13969"/>
                </a:lnTo>
                <a:lnTo>
                  <a:pt x="739495" y="13969"/>
                </a:lnTo>
                <a:lnTo>
                  <a:pt x="733539" y="15239"/>
                </a:lnTo>
                <a:lnTo>
                  <a:pt x="733704" y="15239"/>
                </a:lnTo>
                <a:lnTo>
                  <a:pt x="727735" y="16510"/>
                </a:lnTo>
                <a:lnTo>
                  <a:pt x="727900" y="16510"/>
                </a:lnTo>
                <a:lnTo>
                  <a:pt x="721944" y="17780"/>
                </a:lnTo>
                <a:lnTo>
                  <a:pt x="722096" y="17780"/>
                </a:lnTo>
                <a:lnTo>
                  <a:pt x="716140" y="19050"/>
                </a:lnTo>
                <a:lnTo>
                  <a:pt x="716292" y="19050"/>
                </a:lnTo>
                <a:lnTo>
                  <a:pt x="710336" y="20319"/>
                </a:lnTo>
                <a:lnTo>
                  <a:pt x="710552" y="20319"/>
                </a:lnTo>
                <a:lnTo>
                  <a:pt x="698626" y="22860"/>
                </a:lnTo>
                <a:lnTo>
                  <a:pt x="698906" y="22860"/>
                </a:lnTo>
                <a:lnTo>
                  <a:pt x="686993" y="27939"/>
                </a:lnTo>
                <a:lnTo>
                  <a:pt x="687260" y="27939"/>
                </a:lnTo>
                <a:lnTo>
                  <a:pt x="675335" y="31750"/>
                </a:lnTo>
                <a:lnTo>
                  <a:pt x="675576" y="31750"/>
                </a:lnTo>
                <a:lnTo>
                  <a:pt x="663663" y="36830"/>
                </a:lnTo>
                <a:lnTo>
                  <a:pt x="663892" y="36830"/>
                </a:lnTo>
                <a:lnTo>
                  <a:pt x="651967" y="43180"/>
                </a:lnTo>
                <a:lnTo>
                  <a:pt x="652183" y="43180"/>
                </a:lnTo>
                <a:lnTo>
                  <a:pt x="640257" y="49530"/>
                </a:lnTo>
                <a:lnTo>
                  <a:pt x="640461" y="49530"/>
                </a:lnTo>
                <a:lnTo>
                  <a:pt x="628535" y="55880"/>
                </a:lnTo>
                <a:lnTo>
                  <a:pt x="628713" y="55880"/>
                </a:lnTo>
                <a:lnTo>
                  <a:pt x="616800" y="63500"/>
                </a:lnTo>
                <a:lnTo>
                  <a:pt x="616966" y="63500"/>
                </a:lnTo>
                <a:lnTo>
                  <a:pt x="606755" y="71119"/>
                </a:lnTo>
                <a:lnTo>
                  <a:pt x="605205" y="71119"/>
                </a:lnTo>
                <a:lnTo>
                  <a:pt x="593280" y="80010"/>
                </a:lnTo>
                <a:lnTo>
                  <a:pt x="593420" y="80010"/>
                </a:lnTo>
                <a:lnTo>
                  <a:pt x="581507" y="88900"/>
                </a:lnTo>
                <a:lnTo>
                  <a:pt x="569722" y="99060"/>
                </a:lnTo>
                <a:lnTo>
                  <a:pt x="557911" y="109219"/>
                </a:lnTo>
                <a:lnTo>
                  <a:pt x="546112" y="119380"/>
                </a:lnTo>
                <a:lnTo>
                  <a:pt x="534289" y="130810"/>
                </a:lnTo>
                <a:lnTo>
                  <a:pt x="522465" y="142239"/>
                </a:lnTo>
                <a:lnTo>
                  <a:pt x="510628" y="153669"/>
                </a:lnTo>
                <a:lnTo>
                  <a:pt x="498792" y="166369"/>
                </a:lnTo>
                <a:lnTo>
                  <a:pt x="486956" y="179069"/>
                </a:lnTo>
                <a:lnTo>
                  <a:pt x="475106" y="191769"/>
                </a:lnTo>
                <a:lnTo>
                  <a:pt x="463245" y="205739"/>
                </a:lnTo>
                <a:lnTo>
                  <a:pt x="451383" y="219710"/>
                </a:lnTo>
                <a:lnTo>
                  <a:pt x="439521" y="233680"/>
                </a:lnTo>
                <a:lnTo>
                  <a:pt x="427659" y="248919"/>
                </a:lnTo>
                <a:lnTo>
                  <a:pt x="415785" y="264160"/>
                </a:lnTo>
                <a:lnTo>
                  <a:pt x="403910" y="279400"/>
                </a:lnTo>
                <a:lnTo>
                  <a:pt x="392940" y="294639"/>
                </a:lnTo>
                <a:lnTo>
                  <a:pt x="392061" y="294639"/>
                </a:lnTo>
                <a:lnTo>
                  <a:pt x="380149" y="311150"/>
                </a:lnTo>
                <a:lnTo>
                  <a:pt x="368261" y="327660"/>
                </a:lnTo>
                <a:lnTo>
                  <a:pt x="356374" y="344169"/>
                </a:lnTo>
                <a:lnTo>
                  <a:pt x="344487" y="361950"/>
                </a:lnTo>
                <a:lnTo>
                  <a:pt x="320700" y="397510"/>
                </a:lnTo>
                <a:lnTo>
                  <a:pt x="296900" y="433070"/>
                </a:lnTo>
                <a:lnTo>
                  <a:pt x="273113" y="471170"/>
                </a:lnTo>
                <a:lnTo>
                  <a:pt x="249313" y="509270"/>
                </a:lnTo>
                <a:lnTo>
                  <a:pt x="225501" y="547370"/>
                </a:lnTo>
                <a:lnTo>
                  <a:pt x="201701" y="588010"/>
                </a:lnTo>
                <a:lnTo>
                  <a:pt x="177888" y="628650"/>
                </a:lnTo>
                <a:lnTo>
                  <a:pt x="154063" y="669289"/>
                </a:lnTo>
                <a:lnTo>
                  <a:pt x="130251" y="711200"/>
                </a:lnTo>
                <a:lnTo>
                  <a:pt x="106425" y="753110"/>
                </a:lnTo>
                <a:lnTo>
                  <a:pt x="58762" y="838200"/>
                </a:lnTo>
                <a:lnTo>
                  <a:pt x="11099" y="923289"/>
                </a:lnTo>
                <a:close/>
              </a:path>
              <a:path w="1536700" h="923289">
                <a:moveTo>
                  <a:pt x="931633" y="72389"/>
                </a:moveTo>
                <a:lnTo>
                  <a:pt x="919721" y="63500"/>
                </a:lnTo>
                <a:lnTo>
                  <a:pt x="919886" y="63500"/>
                </a:lnTo>
                <a:lnTo>
                  <a:pt x="907973" y="55880"/>
                </a:lnTo>
                <a:lnTo>
                  <a:pt x="908151" y="55880"/>
                </a:lnTo>
                <a:lnTo>
                  <a:pt x="896226" y="49530"/>
                </a:lnTo>
                <a:lnTo>
                  <a:pt x="896429" y="49530"/>
                </a:lnTo>
                <a:lnTo>
                  <a:pt x="884504" y="43180"/>
                </a:lnTo>
                <a:lnTo>
                  <a:pt x="884720" y="43180"/>
                </a:lnTo>
                <a:lnTo>
                  <a:pt x="872794" y="36830"/>
                </a:lnTo>
                <a:lnTo>
                  <a:pt x="873023" y="36830"/>
                </a:lnTo>
                <a:lnTo>
                  <a:pt x="861110" y="31750"/>
                </a:lnTo>
                <a:lnTo>
                  <a:pt x="861352" y="31750"/>
                </a:lnTo>
                <a:lnTo>
                  <a:pt x="849426" y="27939"/>
                </a:lnTo>
                <a:lnTo>
                  <a:pt x="849693" y="27939"/>
                </a:lnTo>
                <a:lnTo>
                  <a:pt x="837780" y="22860"/>
                </a:lnTo>
                <a:lnTo>
                  <a:pt x="838060" y="22860"/>
                </a:lnTo>
                <a:lnTo>
                  <a:pt x="826135" y="20319"/>
                </a:lnTo>
                <a:lnTo>
                  <a:pt x="826350" y="20319"/>
                </a:lnTo>
                <a:lnTo>
                  <a:pt x="820394" y="19050"/>
                </a:lnTo>
                <a:lnTo>
                  <a:pt x="820547" y="19050"/>
                </a:lnTo>
                <a:lnTo>
                  <a:pt x="814590" y="17780"/>
                </a:lnTo>
                <a:lnTo>
                  <a:pt x="814743" y="17780"/>
                </a:lnTo>
                <a:lnTo>
                  <a:pt x="808786" y="16510"/>
                </a:lnTo>
                <a:lnTo>
                  <a:pt x="808951" y="16510"/>
                </a:lnTo>
                <a:lnTo>
                  <a:pt x="802982" y="15239"/>
                </a:lnTo>
                <a:lnTo>
                  <a:pt x="803148" y="15239"/>
                </a:lnTo>
                <a:lnTo>
                  <a:pt x="797191" y="13969"/>
                </a:lnTo>
                <a:lnTo>
                  <a:pt x="791565" y="13969"/>
                </a:lnTo>
                <a:lnTo>
                  <a:pt x="785609" y="12700"/>
                </a:lnTo>
                <a:lnTo>
                  <a:pt x="845989" y="12700"/>
                </a:lnTo>
                <a:lnTo>
                  <a:pt x="854113" y="15239"/>
                </a:lnTo>
                <a:lnTo>
                  <a:pt x="866038" y="20319"/>
                </a:lnTo>
                <a:lnTo>
                  <a:pt x="878420" y="25400"/>
                </a:lnTo>
                <a:lnTo>
                  <a:pt x="902665" y="38100"/>
                </a:lnTo>
                <a:lnTo>
                  <a:pt x="938923" y="60960"/>
                </a:lnTo>
                <a:lnTo>
                  <a:pt x="952690" y="71119"/>
                </a:lnTo>
                <a:lnTo>
                  <a:pt x="931481" y="71119"/>
                </a:lnTo>
                <a:lnTo>
                  <a:pt x="931633" y="72389"/>
                </a:lnTo>
                <a:close/>
              </a:path>
              <a:path w="1536700" h="923289">
                <a:moveTo>
                  <a:pt x="605053" y="72389"/>
                </a:moveTo>
                <a:lnTo>
                  <a:pt x="605205" y="71119"/>
                </a:lnTo>
                <a:lnTo>
                  <a:pt x="606755" y="71119"/>
                </a:lnTo>
                <a:lnTo>
                  <a:pt x="605053" y="72389"/>
                </a:lnTo>
                <a:close/>
              </a:path>
              <a:path w="1536700" h="923289">
                <a:moveTo>
                  <a:pt x="1144663" y="295910"/>
                </a:moveTo>
                <a:lnTo>
                  <a:pt x="1132738" y="279400"/>
                </a:lnTo>
                <a:lnTo>
                  <a:pt x="1120863" y="264160"/>
                </a:lnTo>
                <a:lnTo>
                  <a:pt x="1108989" y="248919"/>
                </a:lnTo>
                <a:lnTo>
                  <a:pt x="1097114" y="233680"/>
                </a:lnTo>
                <a:lnTo>
                  <a:pt x="1085253" y="219710"/>
                </a:lnTo>
                <a:lnTo>
                  <a:pt x="1073378" y="205739"/>
                </a:lnTo>
                <a:lnTo>
                  <a:pt x="1061516" y="191769"/>
                </a:lnTo>
                <a:lnTo>
                  <a:pt x="1049667" y="179069"/>
                </a:lnTo>
                <a:lnTo>
                  <a:pt x="1037818" y="166369"/>
                </a:lnTo>
                <a:lnTo>
                  <a:pt x="1025969" y="153669"/>
                </a:lnTo>
                <a:lnTo>
                  <a:pt x="1014133" y="142239"/>
                </a:lnTo>
                <a:lnTo>
                  <a:pt x="1002296" y="130810"/>
                </a:lnTo>
                <a:lnTo>
                  <a:pt x="990473" y="119380"/>
                </a:lnTo>
                <a:lnTo>
                  <a:pt x="978662" y="109219"/>
                </a:lnTo>
                <a:lnTo>
                  <a:pt x="966851" y="99060"/>
                </a:lnTo>
                <a:lnTo>
                  <a:pt x="955052" y="88900"/>
                </a:lnTo>
                <a:lnTo>
                  <a:pt x="943267" y="80010"/>
                </a:lnTo>
                <a:lnTo>
                  <a:pt x="943406" y="80010"/>
                </a:lnTo>
                <a:lnTo>
                  <a:pt x="931481" y="71119"/>
                </a:lnTo>
                <a:lnTo>
                  <a:pt x="952690" y="71119"/>
                </a:lnTo>
                <a:lnTo>
                  <a:pt x="962901" y="78739"/>
                </a:lnTo>
                <a:lnTo>
                  <a:pt x="987094" y="99060"/>
                </a:lnTo>
                <a:lnTo>
                  <a:pt x="999121" y="110489"/>
                </a:lnTo>
                <a:lnTo>
                  <a:pt x="1011135" y="120650"/>
                </a:lnTo>
                <a:lnTo>
                  <a:pt x="1023137" y="133350"/>
                </a:lnTo>
                <a:lnTo>
                  <a:pt x="1035138" y="144780"/>
                </a:lnTo>
                <a:lnTo>
                  <a:pt x="1059116" y="170180"/>
                </a:lnTo>
                <a:lnTo>
                  <a:pt x="1071092" y="184150"/>
                </a:lnTo>
                <a:lnTo>
                  <a:pt x="1083068" y="196850"/>
                </a:lnTo>
                <a:lnTo>
                  <a:pt x="1095044" y="212089"/>
                </a:lnTo>
                <a:lnTo>
                  <a:pt x="1107020" y="226060"/>
                </a:lnTo>
                <a:lnTo>
                  <a:pt x="1142898" y="271780"/>
                </a:lnTo>
                <a:lnTo>
                  <a:pt x="1154861" y="288289"/>
                </a:lnTo>
                <a:lnTo>
                  <a:pt x="1159841" y="294639"/>
                </a:lnTo>
                <a:lnTo>
                  <a:pt x="1144625" y="294639"/>
                </a:lnTo>
                <a:lnTo>
                  <a:pt x="1144663" y="295910"/>
                </a:lnTo>
                <a:close/>
              </a:path>
              <a:path w="1536700" h="923289">
                <a:moveTo>
                  <a:pt x="392023" y="295910"/>
                </a:moveTo>
                <a:lnTo>
                  <a:pt x="392061" y="294639"/>
                </a:lnTo>
                <a:lnTo>
                  <a:pt x="392940" y="294639"/>
                </a:lnTo>
                <a:lnTo>
                  <a:pt x="392023" y="295910"/>
                </a:lnTo>
                <a:close/>
              </a:path>
              <a:path w="1536700" h="923289">
                <a:moveTo>
                  <a:pt x="1525587" y="923289"/>
                </a:moveTo>
                <a:lnTo>
                  <a:pt x="1477911" y="838200"/>
                </a:lnTo>
                <a:lnTo>
                  <a:pt x="1430248" y="753110"/>
                </a:lnTo>
                <a:lnTo>
                  <a:pt x="1406423" y="711200"/>
                </a:lnTo>
                <a:lnTo>
                  <a:pt x="1382598" y="669289"/>
                </a:lnTo>
                <a:lnTo>
                  <a:pt x="1358785" y="628650"/>
                </a:lnTo>
                <a:lnTo>
                  <a:pt x="1334960" y="588010"/>
                </a:lnTo>
                <a:lnTo>
                  <a:pt x="1311148" y="547370"/>
                </a:lnTo>
                <a:lnTo>
                  <a:pt x="1287348" y="509270"/>
                </a:lnTo>
                <a:lnTo>
                  <a:pt x="1263535" y="471170"/>
                </a:lnTo>
                <a:lnTo>
                  <a:pt x="1239735" y="433070"/>
                </a:lnTo>
                <a:lnTo>
                  <a:pt x="1215948" y="397510"/>
                </a:lnTo>
                <a:lnTo>
                  <a:pt x="1192161" y="361950"/>
                </a:lnTo>
                <a:lnTo>
                  <a:pt x="1180274" y="344169"/>
                </a:lnTo>
                <a:lnTo>
                  <a:pt x="1168387" y="327660"/>
                </a:lnTo>
                <a:lnTo>
                  <a:pt x="1156500" y="311150"/>
                </a:lnTo>
                <a:lnTo>
                  <a:pt x="1144625" y="294639"/>
                </a:lnTo>
                <a:lnTo>
                  <a:pt x="1159841" y="294639"/>
                </a:lnTo>
                <a:lnTo>
                  <a:pt x="1166812" y="303530"/>
                </a:lnTo>
                <a:lnTo>
                  <a:pt x="1178763" y="320039"/>
                </a:lnTo>
                <a:lnTo>
                  <a:pt x="1190713" y="337819"/>
                </a:lnTo>
                <a:lnTo>
                  <a:pt x="1202626" y="354330"/>
                </a:lnTo>
                <a:lnTo>
                  <a:pt x="1226566" y="389889"/>
                </a:lnTo>
                <a:lnTo>
                  <a:pt x="1274318" y="463550"/>
                </a:lnTo>
                <a:lnTo>
                  <a:pt x="1298181" y="501650"/>
                </a:lnTo>
                <a:lnTo>
                  <a:pt x="1322044" y="541020"/>
                </a:lnTo>
                <a:lnTo>
                  <a:pt x="1393621" y="662939"/>
                </a:lnTo>
                <a:lnTo>
                  <a:pt x="1441323" y="746760"/>
                </a:lnTo>
                <a:lnTo>
                  <a:pt x="1536687" y="916939"/>
                </a:lnTo>
                <a:lnTo>
                  <a:pt x="1525587" y="92328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28649" y="1368513"/>
            <a:ext cx="1536700" cy="923290"/>
          </a:xfrm>
          <a:custGeom>
            <a:avLst/>
            <a:gdLst/>
            <a:ahLst/>
            <a:cxnLst/>
            <a:rect l="l" t="t" r="r" b="b"/>
            <a:pathLst>
              <a:path w="1536700" h="923289">
                <a:moveTo>
                  <a:pt x="805052" y="920750"/>
                </a:moveTo>
                <a:lnTo>
                  <a:pt x="731469" y="920750"/>
                </a:lnTo>
                <a:lnTo>
                  <a:pt x="713130" y="916939"/>
                </a:lnTo>
                <a:lnTo>
                  <a:pt x="706945" y="914400"/>
                </a:lnTo>
                <a:lnTo>
                  <a:pt x="682574" y="906780"/>
                </a:lnTo>
                <a:lnTo>
                  <a:pt x="670648" y="901700"/>
                </a:lnTo>
                <a:lnTo>
                  <a:pt x="658266" y="896619"/>
                </a:lnTo>
                <a:lnTo>
                  <a:pt x="621919" y="877569"/>
                </a:lnTo>
                <a:lnTo>
                  <a:pt x="573786" y="843280"/>
                </a:lnTo>
                <a:lnTo>
                  <a:pt x="537565" y="812800"/>
                </a:lnTo>
                <a:lnTo>
                  <a:pt x="501548" y="777239"/>
                </a:lnTo>
                <a:lnTo>
                  <a:pt x="489559" y="765810"/>
                </a:lnTo>
                <a:lnTo>
                  <a:pt x="477570" y="751839"/>
                </a:lnTo>
                <a:lnTo>
                  <a:pt x="465594" y="739139"/>
                </a:lnTo>
                <a:lnTo>
                  <a:pt x="441642" y="711200"/>
                </a:lnTo>
                <a:lnTo>
                  <a:pt x="429666" y="695960"/>
                </a:lnTo>
                <a:lnTo>
                  <a:pt x="417702" y="681989"/>
                </a:lnTo>
                <a:lnTo>
                  <a:pt x="405739" y="666750"/>
                </a:lnTo>
                <a:lnTo>
                  <a:pt x="393788" y="650239"/>
                </a:lnTo>
                <a:lnTo>
                  <a:pt x="381825" y="635000"/>
                </a:lnTo>
                <a:lnTo>
                  <a:pt x="345973" y="585469"/>
                </a:lnTo>
                <a:lnTo>
                  <a:pt x="286245" y="496569"/>
                </a:lnTo>
                <a:lnTo>
                  <a:pt x="238505" y="420369"/>
                </a:lnTo>
                <a:lnTo>
                  <a:pt x="190779" y="341630"/>
                </a:lnTo>
                <a:lnTo>
                  <a:pt x="143065" y="260350"/>
                </a:lnTo>
                <a:lnTo>
                  <a:pt x="95364" y="176530"/>
                </a:lnTo>
                <a:lnTo>
                  <a:pt x="47675" y="91440"/>
                </a:lnTo>
                <a:lnTo>
                  <a:pt x="0" y="5080"/>
                </a:lnTo>
                <a:lnTo>
                  <a:pt x="11099" y="0"/>
                </a:lnTo>
                <a:lnTo>
                  <a:pt x="58775" y="85090"/>
                </a:lnTo>
                <a:lnTo>
                  <a:pt x="106438" y="170180"/>
                </a:lnTo>
                <a:lnTo>
                  <a:pt x="130263" y="212090"/>
                </a:lnTo>
                <a:lnTo>
                  <a:pt x="154076" y="254000"/>
                </a:lnTo>
                <a:lnTo>
                  <a:pt x="177901" y="294639"/>
                </a:lnTo>
                <a:lnTo>
                  <a:pt x="201714" y="335280"/>
                </a:lnTo>
                <a:lnTo>
                  <a:pt x="225539" y="374650"/>
                </a:lnTo>
                <a:lnTo>
                  <a:pt x="249339" y="414019"/>
                </a:lnTo>
                <a:lnTo>
                  <a:pt x="273151" y="452119"/>
                </a:lnTo>
                <a:lnTo>
                  <a:pt x="296951" y="488950"/>
                </a:lnTo>
                <a:lnTo>
                  <a:pt x="320738" y="525780"/>
                </a:lnTo>
                <a:lnTo>
                  <a:pt x="344525" y="560069"/>
                </a:lnTo>
                <a:lnTo>
                  <a:pt x="356412" y="577850"/>
                </a:lnTo>
                <a:lnTo>
                  <a:pt x="368300" y="594360"/>
                </a:lnTo>
                <a:lnTo>
                  <a:pt x="380187" y="610869"/>
                </a:lnTo>
                <a:lnTo>
                  <a:pt x="392061" y="627380"/>
                </a:lnTo>
                <a:lnTo>
                  <a:pt x="403948" y="642619"/>
                </a:lnTo>
                <a:lnTo>
                  <a:pt x="415823" y="659130"/>
                </a:lnTo>
                <a:lnTo>
                  <a:pt x="427697" y="674369"/>
                </a:lnTo>
                <a:lnTo>
                  <a:pt x="439572" y="688339"/>
                </a:lnTo>
                <a:lnTo>
                  <a:pt x="451434" y="703580"/>
                </a:lnTo>
                <a:lnTo>
                  <a:pt x="463308" y="717550"/>
                </a:lnTo>
                <a:lnTo>
                  <a:pt x="475157" y="730250"/>
                </a:lnTo>
                <a:lnTo>
                  <a:pt x="487019" y="744219"/>
                </a:lnTo>
                <a:lnTo>
                  <a:pt x="498868" y="756919"/>
                </a:lnTo>
                <a:lnTo>
                  <a:pt x="510717" y="768350"/>
                </a:lnTo>
                <a:lnTo>
                  <a:pt x="522554" y="781050"/>
                </a:lnTo>
                <a:lnTo>
                  <a:pt x="534390" y="792480"/>
                </a:lnTo>
                <a:lnTo>
                  <a:pt x="546214" y="802639"/>
                </a:lnTo>
                <a:lnTo>
                  <a:pt x="558025" y="814069"/>
                </a:lnTo>
                <a:lnTo>
                  <a:pt x="569836" y="824230"/>
                </a:lnTo>
                <a:lnTo>
                  <a:pt x="581634" y="833119"/>
                </a:lnTo>
                <a:lnTo>
                  <a:pt x="593420" y="842010"/>
                </a:lnTo>
                <a:lnTo>
                  <a:pt x="593280" y="842010"/>
                </a:lnTo>
                <a:lnTo>
                  <a:pt x="605205" y="850900"/>
                </a:lnTo>
                <a:lnTo>
                  <a:pt x="605053" y="850900"/>
                </a:lnTo>
                <a:lnTo>
                  <a:pt x="616966" y="858519"/>
                </a:lnTo>
                <a:lnTo>
                  <a:pt x="616800" y="858519"/>
                </a:lnTo>
                <a:lnTo>
                  <a:pt x="628713" y="866139"/>
                </a:lnTo>
                <a:lnTo>
                  <a:pt x="628535" y="866139"/>
                </a:lnTo>
                <a:lnTo>
                  <a:pt x="640461" y="873760"/>
                </a:lnTo>
                <a:lnTo>
                  <a:pt x="642245" y="873760"/>
                </a:lnTo>
                <a:lnTo>
                  <a:pt x="652183" y="880110"/>
                </a:lnTo>
                <a:lnTo>
                  <a:pt x="654352" y="880110"/>
                </a:lnTo>
                <a:lnTo>
                  <a:pt x="663892" y="885189"/>
                </a:lnTo>
                <a:lnTo>
                  <a:pt x="663663" y="885189"/>
                </a:lnTo>
                <a:lnTo>
                  <a:pt x="675576" y="890269"/>
                </a:lnTo>
                <a:lnTo>
                  <a:pt x="675335" y="890269"/>
                </a:lnTo>
                <a:lnTo>
                  <a:pt x="687247" y="895350"/>
                </a:lnTo>
                <a:lnTo>
                  <a:pt x="686993" y="895350"/>
                </a:lnTo>
                <a:lnTo>
                  <a:pt x="698906" y="899160"/>
                </a:lnTo>
                <a:lnTo>
                  <a:pt x="698626" y="899160"/>
                </a:lnTo>
                <a:lnTo>
                  <a:pt x="710552" y="902969"/>
                </a:lnTo>
                <a:lnTo>
                  <a:pt x="710336" y="902969"/>
                </a:lnTo>
                <a:lnTo>
                  <a:pt x="716292" y="904239"/>
                </a:lnTo>
                <a:lnTo>
                  <a:pt x="716140" y="904239"/>
                </a:lnTo>
                <a:lnTo>
                  <a:pt x="722096" y="905510"/>
                </a:lnTo>
                <a:lnTo>
                  <a:pt x="721944" y="905510"/>
                </a:lnTo>
                <a:lnTo>
                  <a:pt x="727900" y="906780"/>
                </a:lnTo>
                <a:lnTo>
                  <a:pt x="727735" y="906780"/>
                </a:lnTo>
                <a:lnTo>
                  <a:pt x="733704" y="908050"/>
                </a:lnTo>
                <a:lnTo>
                  <a:pt x="739330" y="908050"/>
                </a:lnTo>
                <a:lnTo>
                  <a:pt x="745286" y="909319"/>
                </a:lnTo>
                <a:lnTo>
                  <a:pt x="750900" y="909319"/>
                </a:lnTo>
                <a:lnTo>
                  <a:pt x="756869" y="910589"/>
                </a:lnTo>
                <a:lnTo>
                  <a:pt x="844699" y="910589"/>
                </a:lnTo>
                <a:lnTo>
                  <a:pt x="841654" y="911860"/>
                </a:lnTo>
                <a:lnTo>
                  <a:pt x="829513" y="914400"/>
                </a:lnTo>
                <a:lnTo>
                  <a:pt x="823404" y="916939"/>
                </a:lnTo>
                <a:lnTo>
                  <a:pt x="805052" y="920750"/>
                </a:lnTo>
                <a:close/>
              </a:path>
              <a:path w="1536700" h="923289">
                <a:moveTo>
                  <a:pt x="920635" y="873760"/>
                </a:moveTo>
                <a:lnTo>
                  <a:pt x="896226" y="873760"/>
                </a:lnTo>
                <a:lnTo>
                  <a:pt x="908151" y="866139"/>
                </a:lnTo>
                <a:lnTo>
                  <a:pt x="907973" y="866139"/>
                </a:lnTo>
                <a:lnTo>
                  <a:pt x="919886" y="858519"/>
                </a:lnTo>
                <a:lnTo>
                  <a:pt x="919721" y="858519"/>
                </a:lnTo>
                <a:lnTo>
                  <a:pt x="931633" y="850900"/>
                </a:lnTo>
                <a:lnTo>
                  <a:pt x="931481" y="850900"/>
                </a:lnTo>
                <a:lnTo>
                  <a:pt x="943406" y="842010"/>
                </a:lnTo>
                <a:lnTo>
                  <a:pt x="943267" y="842010"/>
                </a:lnTo>
                <a:lnTo>
                  <a:pt x="955179" y="833119"/>
                </a:lnTo>
                <a:lnTo>
                  <a:pt x="966965" y="824230"/>
                </a:lnTo>
                <a:lnTo>
                  <a:pt x="978763" y="814069"/>
                </a:lnTo>
                <a:lnTo>
                  <a:pt x="990574" y="802639"/>
                </a:lnTo>
                <a:lnTo>
                  <a:pt x="1002398" y="792480"/>
                </a:lnTo>
                <a:lnTo>
                  <a:pt x="1014222" y="781050"/>
                </a:lnTo>
                <a:lnTo>
                  <a:pt x="1026045" y="768350"/>
                </a:lnTo>
                <a:lnTo>
                  <a:pt x="1037894" y="756919"/>
                </a:lnTo>
                <a:lnTo>
                  <a:pt x="1049731" y="744219"/>
                </a:lnTo>
                <a:lnTo>
                  <a:pt x="1061580" y="730250"/>
                </a:lnTo>
                <a:lnTo>
                  <a:pt x="1073442" y="717550"/>
                </a:lnTo>
                <a:lnTo>
                  <a:pt x="1085303" y="703580"/>
                </a:lnTo>
                <a:lnTo>
                  <a:pt x="1097165" y="688339"/>
                </a:lnTo>
                <a:lnTo>
                  <a:pt x="1109027" y="674369"/>
                </a:lnTo>
                <a:lnTo>
                  <a:pt x="1120902" y="659130"/>
                </a:lnTo>
                <a:lnTo>
                  <a:pt x="1132776" y="642619"/>
                </a:lnTo>
                <a:lnTo>
                  <a:pt x="1144663" y="627380"/>
                </a:lnTo>
                <a:lnTo>
                  <a:pt x="1156538" y="610869"/>
                </a:lnTo>
                <a:lnTo>
                  <a:pt x="1168425" y="594360"/>
                </a:lnTo>
                <a:lnTo>
                  <a:pt x="1180312" y="577850"/>
                </a:lnTo>
                <a:lnTo>
                  <a:pt x="1192199" y="560069"/>
                </a:lnTo>
                <a:lnTo>
                  <a:pt x="1215986" y="525780"/>
                </a:lnTo>
                <a:lnTo>
                  <a:pt x="1239774" y="488950"/>
                </a:lnTo>
                <a:lnTo>
                  <a:pt x="1263573" y="452119"/>
                </a:lnTo>
                <a:lnTo>
                  <a:pt x="1287373" y="414019"/>
                </a:lnTo>
                <a:lnTo>
                  <a:pt x="1311173" y="374650"/>
                </a:lnTo>
                <a:lnTo>
                  <a:pt x="1334985" y="335280"/>
                </a:lnTo>
                <a:lnTo>
                  <a:pt x="1358798" y="294639"/>
                </a:lnTo>
                <a:lnTo>
                  <a:pt x="1382623" y="254000"/>
                </a:lnTo>
                <a:lnTo>
                  <a:pt x="1406436" y="212090"/>
                </a:lnTo>
                <a:lnTo>
                  <a:pt x="1430261" y="170180"/>
                </a:lnTo>
                <a:lnTo>
                  <a:pt x="1477924" y="85090"/>
                </a:lnTo>
                <a:lnTo>
                  <a:pt x="1525587" y="0"/>
                </a:lnTo>
                <a:lnTo>
                  <a:pt x="1536687" y="5080"/>
                </a:lnTo>
                <a:lnTo>
                  <a:pt x="1488998" y="91440"/>
                </a:lnTo>
                <a:lnTo>
                  <a:pt x="1441310" y="176530"/>
                </a:lnTo>
                <a:lnTo>
                  <a:pt x="1393609" y="260350"/>
                </a:lnTo>
                <a:lnTo>
                  <a:pt x="1345882" y="341630"/>
                </a:lnTo>
                <a:lnTo>
                  <a:pt x="1298155" y="420369"/>
                </a:lnTo>
                <a:lnTo>
                  <a:pt x="1250403" y="496569"/>
                </a:lnTo>
                <a:lnTo>
                  <a:pt x="1202677" y="567689"/>
                </a:lnTo>
                <a:lnTo>
                  <a:pt x="1190688" y="585469"/>
                </a:lnTo>
                <a:lnTo>
                  <a:pt x="1154823" y="635000"/>
                </a:lnTo>
                <a:lnTo>
                  <a:pt x="1142860" y="650239"/>
                </a:lnTo>
                <a:lnTo>
                  <a:pt x="1130896" y="666750"/>
                </a:lnTo>
                <a:lnTo>
                  <a:pt x="1106970" y="697230"/>
                </a:lnTo>
                <a:lnTo>
                  <a:pt x="1071029" y="739139"/>
                </a:lnTo>
                <a:lnTo>
                  <a:pt x="1059040" y="751839"/>
                </a:lnTo>
                <a:lnTo>
                  <a:pt x="1047051" y="765810"/>
                </a:lnTo>
                <a:lnTo>
                  <a:pt x="1035050" y="777239"/>
                </a:lnTo>
                <a:lnTo>
                  <a:pt x="1023048" y="789939"/>
                </a:lnTo>
                <a:lnTo>
                  <a:pt x="999020" y="812800"/>
                </a:lnTo>
                <a:lnTo>
                  <a:pt x="962901" y="843280"/>
                </a:lnTo>
                <a:lnTo>
                  <a:pt x="926680" y="869950"/>
                </a:lnTo>
                <a:lnTo>
                  <a:pt x="920635" y="873760"/>
                </a:lnTo>
                <a:close/>
              </a:path>
              <a:path w="1536700" h="923289">
                <a:moveTo>
                  <a:pt x="642245" y="873760"/>
                </a:moveTo>
                <a:lnTo>
                  <a:pt x="640461" y="873760"/>
                </a:lnTo>
                <a:lnTo>
                  <a:pt x="640257" y="872489"/>
                </a:lnTo>
                <a:lnTo>
                  <a:pt x="642245" y="873760"/>
                </a:lnTo>
                <a:close/>
              </a:path>
              <a:path w="1536700" h="923289">
                <a:moveTo>
                  <a:pt x="909737" y="880110"/>
                </a:moveTo>
                <a:lnTo>
                  <a:pt x="884504" y="880110"/>
                </a:lnTo>
                <a:lnTo>
                  <a:pt x="896429" y="872489"/>
                </a:lnTo>
                <a:lnTo>
                  <a:pt x="896226" y="873760"/>
                </a:lnTo>
                <a:lnTo>
                  <a:pt x="920635" y="873760"/>
                </a:lnTo>
                <a:lnTo>
                  <a:pt x="914590" y="877569"/>
                </a:lnTo>
                <a:lnTo>
                  <a:pt x="909737" y="880110"/>
                </a:lnTo>
                <a:close/>
              </a:path>
              <a:path w="1536700" h="923289">
                <a:moveTo>
                  <a:pt x="654352" y="880110"/>
                </a:moveTo>
                <a:lnTo>
                  <a:pt x="652183" y="880110"/>
                </a:lnTo>
                <a:lnTo>
                  <a:pt x="651967" y="878839"/>
                </a:lnTo>
                <a:lnTo>
                  <a:pt x="654352" y="880110"/>
                </a:lnTo>
                <a:close/>
              </a:path>
              <a:path w="1536700" h="923289">
                <a:moveTo>
                  <a:pt x="844699" y="910589"/>
                </a:moveTo>
                <a:lnTo>
                  <a:pt x="779818" y="910589"/>
                </a:lnTo>
                <a:lnTo>
                  <a:pt x="785774" y="909319"/>
                </a:lnTo>
                <a:lnTo>
                  <a:pt x="791400" y="909319"/>
                </a:lnTo>
                <a:lnTo>
                  <a:pt x="797356" y="908050"/>
                </a:lnTo>
                <a:lnTo>
                  <a:pt x="802982" y="908050"/>
                </a:lnTo>
                <a:lnTo>
                  <a:pt x="808951" y="906780"/>
                </a:lnTo>
                <a:lnTo>
                  <a:pt x="808786" y="906780"/>
                </a:lnTo>
                <a:lnTo>
                  <a:pt x="814743" y="905510"/>
                </a:lnTo>
                <a:lnTo>
                  <a:pt x="814590" y="905510"/>
                </a:lnTo>
                <a:lnTo>
                  <a:pt x="820547" y="904239"/>
                </a:lnTo>
                <a:lnTo>
                  <a:pt x="820394" y="904239"/>
                </a:lnTo>
                <a:lnTo>
                  <a:pt x="826350" y="902969"/>
                </a:lnTo>
                <a:lnTo>
                  <a:pt x="826135" y="902969"/>
                </a:lnTo>
                <a:lnTo>
                  <a:pt x="838060" y="899160"/>
                </a:lnTo>
                <a:lnTo>
                  <a:pt x="837780" y="899160"/>
                </a:lnTo>
                <a:lnTo>
                  <a:pt x="849693" y="895350"/>
                </a:lnTo>
                <a:lnTo>
                  <a:pt x="849426" y="895350"/>
                </a:lnTo>
                <a:lnTo>
                  <a:pt x="861352" y="890269"/>
                </a:lnTo>
                <a:lnTo>
                  <a:pt x="861110" y="890269"/>
                </a:lnTo>
                <a:lnTo>
                  <a:pt x="873023" y="885189"/>
                </a:lnTo>
                <a:lnTo>
                  <a:pt x="872794" y="885189"/>
                </a:lnTo>
                <a:lnTo>
                  <a:pt x="884720" y="878839"/>
                </a:lnTo>
                <a:lnTo>
                  <a:pt x="884504" y="880110"/>
                </a:lnTo>
                <a:lnTo>
                  <a:pt x="909737" y="880110"/>
                </a:lnTo>
                <a:lnTo>
                  <a:pt x="878192" y="896619"/>
                </a:lnTo>
                <a:lnTo>
                  <a:pt x="844699" y="910589"/>
                </a:lnTo>
                <a:close/>
              </a:path>
              <a:path w="1536700" h="923289">
                <a:moveTo>
                  <a:pt x="792797" y="922019"/>
                </a:moveTo>
                <a:lnTo>
                  <a:pt x="743724" y="922019"/>
                </a:lnTo>
                <a:lnTo>
                  <a:pt x="737590" y="920750"/>
                </a:lnTo>
                <a:lnTo>
                  <a:pt x="798918" y="920750"/>
                </a:lnTo>
                <a:lnTo>
                  <a:pt x="792797" y="922019"/>
                </a:lnTo>
                <a:close/>
              </a:path>
              <a:path w="1536700" h="923289">
                <a:moveTo>
                  <a:pt x="780707" y="923289"/>
                </a:moveTo>
                <a:lnTo>
                  <a:pt x="756157" y="923289"/>
                </a:lnTo>
                <a:lnTo>
                  <a:pt x="749846" y="922019"/>
                </a:lnTo>
                <a:lnTo>
                  <a:pt x="786663" y="922019"/>
                </a:lnTo>
                <a:lnTo>
                  <a:pt x="780707" y="92328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93215" y="3326244"/>
            <a:ext cx="285750" cy="664845"/>
          </a:xfrm>
          <a:custGeom>
            <a:avLst/>
            <a:gdLst/>
            <a:ahLst/>
            <a:cxnLst/>
            <a:rect l="l" t="t" r="r" b="b"/>
            <a:pathLst>
              <a:path w="285750" h="664845">
                <a:moveTo>
                  <a:pt x="18745" y="664832"/>
                </a:moveTo>
                <a:lnTo>
                  <a:pt x="20218" y="548855"/>
                </a:lnTo>
                <a:lnTo>
                  <a:pt x="30302" y="493471"/>
                </a:lnTo>
                <a:lnTo>
                  <a:pt x="40347" y="439165"/>
                </a:lnTo>
                <a:lnTo>
                  <a:pt x="50330" y="386448"/>
                </a:lnTo>
                <a:lnTo>
                  <a:pt x="60261" y="335495"/>
                </a:lnTo>
                <a:lnTo>
                  <a:pt x="70104" y="286829"/>
                </a:lnTo>
                <a:lnTo>
                  <a:pt x="79844" y="240804"/>
                </a:lnTo>
                <a:lnTo>
                  <a:pt x="89484" y="197738"/>
                </a:lnTo>
                <a:lnTo>
                  <a:pt x="99021" y="158026"/>
                </a:lnTo>
                <a:lnTo>
                  <a:pt x="113093" y="105524"/>
                </a:lnTo>
                <a:lnTo>
                  <a:pt x="126822" y="62750"/>
                </a:lnTo>
                <a:lnTo>
                  <a:pt x="145371" y="21475"/>
                </a:lnTo>
                <a:lnTo>
                  <a:pt x="173558" y="0"/>
                </a:lnTo>
                <a:lnTo>
                  <a:pt x="175171" y="50"/>
                </a:lnTo>
                <a:lnTo>
                  <a:pt x="200077" y="18897"/>
                </a:lnTo>
                <a:lnTo>
                  <a:pt x="173367" y="18897"/>
                </a:lnTo>
                <a:lnTo>
                  <a:pt x="172897" y="18973"/>
                </a:lnTo>
                <a:lnTo>
                  <a:pt x="173124" y="18999"/>
                </a:lnTo>
                <a:lnTo>
                  <a:pt x="172504" y="19126"/>
                </a:lnTo>
                <a:lnTo>
                  <a:pt x="172812" y="19126"/>
                </a:lnTo>
                <a:lnTo>
                  <a:pt x="172656" y="19151"/>
                </a:lnTo>
                <a:lnTo>
                  <a:pt x="172059" y="19354"/>
                </a:lnTo>
                <a:lnTo>
                  <a:pt x="172227" y="19354"/>
                </a:lnTo>
                <a:lnTo>
                  <a:pt x="171530" y="19685"/>
                </a:lnTo>
                <a:lnTo>
                  <a:pt x="170599" y="20307"/>
                </a:lnTo>
                <a:lnTo>
                  <a:pt x="170731" y="20307"/>
                </a:lnTo>
                <a:lnTo>
                  <a:pt x="170352" y="20586"/>
                </a:lnTo>
                <a:lnTo>
                  <a:pt x="169506" y="21209"/>
                </a:lnTo>
                <a:lnTo>
                  <a:pt x="168837" y="21894"/>
                </a:lnTo>
                <a:lnTo>
                  <a:pt x="168198" y="22478"/>
                </a:lnTo>
                <a:lnTo>
                  <a:pt x="167167" y="23647"/>
                </a:lnTo>
                <a:lnTo>
                  <a:pt x="166687" y="24168"/>
                </a:lnTo>
                <a:lnTo>
                  <a:pt x="165153" y="26121"/>
                </a:lnTo>
                <a:lnTo>
                  <a:pt x="165017" y="26339"/>
                </a:lnTo>
                <a:lnTo>
                  <a:pt x="163340" y="28714"/>
                </a:lnTo>
                <a:lnTo>
                  <a:pt x="161692" y="31330"/>
                </a:lnTo>
                <a:lnTo>
                  <a:pt x="161378" y="31826"/>
                </a:lnTo>
                <a:lnTo>
                  <a:pt x="157365" y="39115"/>
                </a:lnTo>
                <a:lnTo>
                  <a:pt x="153376" y="47530"/>
                </a:lnTo>
                <a:lnTo>
                  <a:pt x="149066" y="57823"/>
                </a:lnTo>
                <a:lnTo>
                  <a:pt x="135862" y="95897"/>
                </a:lnTo>
                <a:lnTo>
                  <a:pt x="122148" y="144462"/>
                </a:lnTo>
                <a:lnTo>
                  <a:pt x="112770" y="181965"/>
                </a:lnTo>
                <a:lnTo>
                  <a:pt x="103249" y="223100"/>
                </a:lnTo>
                <a:lnTo>
                  <a:pt x="88732" y="290766"/>
                </a:lnTo>
                <a:lnTo>
                  <a:pt x="78930" y="339267"/>
                </a:lnTo>
                <a:lnTo>
                  <a:pt x="69027" y="390042"/>
                </a:lnTo>
                <a:lnTo>
                  <a:pt x="59060" y="442709"/>
                </a:lnTo>
                <a:lnTo>
                  <a:pt x="49040" y="496912"/>
                </a:lnTo>
                <a:lnTo>
                  <a:pt x="38959" y="552246"/>
                </a:lnTo>
                <a:lnTo>
                  <a:pt x="18745" y="664832"/>
                </a:lnTo>
                <a:close/>
              </a:path>
              <a:path w="285750" h="664845">
                <a:moveTo>
                  <a:pt x="173694" y="18962"/>
                </a:moveTo>
                <a:lnTo>
                  <a:pt x="173367" y="18897"/>
                </a:lnTo>
                <a:lnTo>
                  <a:pt x="200085" y="18910"/>
                </a:lnTo>
                <a:lnTo>
                  <a:pt x="174078" y="18910"/>
                </a:lnTo>
                <a:lnTo>
                  <a:pt x="173694" y="18962"/>
                </a:lnTo>
                <a:close/>
              </a:path>
              <a:path w="285750" h="664845">
                <a:moveTo>
                  <a:pt x="173770" y="18978"/>
                </a:moveTo>
                <a:lnTo>
                  <a:pt x="174078" y="18910"/>
                </a:lnTo>
                <a:lnTo>
                  <a:pt x="173770" y="18978"/>
                </a:lnTo>
                <a:close/>
              </a:path>
              <a:path w="285750" h="664845">
                <a:moveTo>
                  <a:pt x="174095" y="19011"/>
                </a:moveTo>
                <a:lnTo>
                  <a:pt x="173907" y="19005"/>
                </a:lnTo>
                <a:lnTo>
                  <a:pt x="174078" y="18910"/>
                </a:lnTo>
                <a:lnTo>
                  <a:pt x="200085" y="18910"/>
                </a:lnTo>
                <a:lnTo>
                  <a:pt x="174040" y="18986"/>
                </a:lnTo>
                <a:close/>
              </a:path>
              <a:path w="285750" h="664845">
                <a:moveTo>
                  <a:pt x="173469" y="18926"/>
                </a:moveTo>
                <a:close/>
              </a:path>
              <a:path w="285750" h="664845">
                <a:moveTo>
                  <a:pt x="173481" y="18992"/>
                </a:moveTo>
                <a:lnTo>
                  <a:pt x="173319" y="18987"/>
                </a:lnTo>
                <a:lnTo>
                  <a:pt x="173471" y="18927"/>
                </a:lnTo>
                <a:close/>
              </a:path>
              <a:path w="285750" h="664845">
                <a:moveTo>
                  <a:pt x="173678" y="18998"/>
                </a:moveTo>
                <a:lnTo>
                  <a:pt x="173517" y="18993"/>
                </a:lnTo>
                <a:lnTo>
                  <a:pt x="173678" y="18998"/>
                </a:lnTo>
                <a:close/>
              </a:path>
              <a:path w="285750" h="664845">
                <a:moveTo>
                  <a:pt x="173200" y="19008"/>
                </a:moveTo>
                <a:lnTo>
                  <a:pt x="172897" y="18973"/>
                </a:lnTo>
                <a:lnTo>
                  <a:pt x="173275" y="18985"/>
                </a:lnTo>
                <a:close/>
              </a:path>
              <a:path w="285750" h="664845">
                <a:moveTo>
                  <a:pt x="173275" y="18985"/>
                </a:moveTo>
                <a:lnTo>
                  <a:pt x="172897" y="18973"/>
                </a:lnTo>
                <a:lnTo>
                  <a:pt x="173314" y="18973"/>
                </a:lnTo>
                <a:close/>
              </a:path>
              <a:path w="285750" h="664845">
                <a:moveTo>
                  <a:pt x="173907" y="19005"/>
                </a:moveTo>
                <a:lnTo>
                  <a:pt x="173724" y="18999"/>
                </a:lnTo>
                <a:lnTo>
                  <a:pt x="173907" y="19005"/>
                </a:lnTo>
                <a:close/>
              </a:path>
              <a:path w="285750" h="664845">
                <a:moveTo>
                  <a:pt x="200266" y="19202"/>
                </a:moveTo>
                <a:lnTo>
                  <a:pt x="174840" y="19192"/>
                </a:lnTo>
                <a:lnTo>
                  <a:pt x="174316" y="19087"/>
                </a:lnTo>
                <a:lnTo>
                  <a:pt x="174510" y="19024"/>
                </a:lnTo>
                <a:lnTo>
                  <a:pt x="174110" y="19011"/>
                </a:lnTo>
                <a:lnTo>
                  <a:pt x="200132" y="18986"/>
                </a:lnTo>
                <a:lnTo>
                  <a:pt x="200266" y="19202"/>
                </a:lnTo>
                <a:close/>
              </a:path>
              <a:path w="285750" h="664845">
                <a:moveTo>
                  <a:pt x="173288" y="19018"/>
                </a:moveTo>
                <a:lnTo>
                  <a:pt x="173481" y="18992"/>
                </a:lnTo>
                <a:lnTo>
                  <a:pt x="173288" y="19018"/>
                </a:lnTo>
                <a:close/>
              </a:path>
              <a:path w="285750" h="664845">
                <a:moveTo>
                  <a:pt x="173484" y="19041"/>
                </a:moveTo>
                <a:lnTo>
                  <a:pt x="173678" y="18998"/>
                </a:lnTo>
                <a:lnTo>
                  <a:pt x="173484" y="19041"/>
                </a:lnTo>
                <a:close/>
              </a:path>
              <a:path w="285750" h="664845">
                <a:moveTo>
                  <a:pt x="173699" y="19065"/>
                </a:moveTo>
                <a:lnTo>
                  <a:pt x="173559" y="19024"/>
                </a:lnTo>
                <a:lnTo>
                  <a:pt x="173915" y="19054"/>
                </a:lnTo>
                <a:lnTo>
                  <a:pt x="173699" y="19065"/>
                </a:lnTo>
                <a:close/>
              </a:path>
              <a:path w="285750" h="664845">
                <a:moveTo>
                  <a:pt x="173915" y="19054"/>
                </a:moveTo>
                <a:lnTo>
                  <a:pt x="173724" y="18999"/>
                </a:lnTo>
                <a:lnTo>
                  <a:pt x="174025" y="19029"/>
                </a:lnTo>
                <a:close/>
              </a:path>
              <a:path w="285750" h="664845">
                <a:moveTo>
                  <a:pt x="174105" y="19045"/>
                </a:moveTo>
                <a:lnTo>
                  <a:pt x="173907" y="19005"/>
                </a:lnTo>
                <a:lnTo>
                  <a:pt x="174123" y="19024"/>
                </a:lnTo>
                <a:close/>
              </a:path>
              <a:path w="285750" h="664845">
                <a:moveTo>
                  <a:pt x="174189" y="19040"/>
                </a:moveTo>
                <a:lnTo>
                  <a:pt x="174510" y="19024"/>
                </a:lnTo>
                <a:lnTo>
                  <a:pt x="174189" y="19040"/>
                </a:lnTo>
                <a:close/>
              </a:path>
              <a:path w="285750" h="664845">
                <a:moveTo>
                  <a:pt x="173034" y="19099"/>
                </a:moveTo>
                <a:lnTo>
                  <a:pt x="173288" y="19018"/>
                </a:lnTo>
                <a:lnTo>
                  <a:pt x="173034" y="19099"/>
                </a:lnTo>
                <a:close/>
              </a:path>
              <a:path w="285750" h="664845">
                <a:moveTo>
                  <a:pt x="172874" y="19107"/>
                </a:moveTo>
                <a:lnTo>
                  <a:pt x="173212" y="19029"/>
                </a:lnTo>
                <a:lnTo>
                  <a:pt x="173034" y="19099"/>
                </a:lnTo>
                <a:lnTo>
                  <a:pt x="172874" y="19107"/>
                </a:lnTo>
                <a:close/>
              </a:path>
              <a:path w="285750" h="664845">
                <a:moveTo>
                  <a:pt x="173275" y="19087"/>
                </a:moveTo>
                <a:lnTo>
                  <a:pt x="173484" y="19041"/>
                </a:lnTo>
                <a:lnTo>
                  <a:pt x="173660" y="19067"/>
                </a:lnTo>
                <a:lnTo>
                  <a:pt x="173275" y="19087"/>
                </a:lnTo>
                <a:close/>
              </a:path>
              <a:path w="285750" h="664845">
                <a:moveTo>
                  <a:pt x="174385" y="19144"/>
                </a:moveTo>
                <a:lnTo>
                  <a:pt x="174124" y="19114"/>
                </a:lnTo>
                <a:lnTo>
                  <a:pt x="174385" y="19144"/>
                </a:lnTo>
                <a:close/>
              </a:path>
              <a:path w="285750" h="664845">
                <a:moveTo>
                  <a:pt x="172504" y="19126"/>
                </a:moveTo>
                <a:lnTo>
                  <a:pt x="173066" y="19049"/>
                </a:lnTo>
                <a:lnTo>
                  <a:pt x="172874" y="19107"/>
                </a:lnTo>
                <a:lnTo>
                  <a:pt x="172504" y="19126"/>
                </a:lnTo>
                <a:close/>
              </a:path>
              <a:path w="285750" h="664845">
                <a:moveTo>
                  <a:pt x="174124" y="19114"/>
                </a:moveTo>
                <a:lnTo>
                  <a:pt x="173699" y="19065"/>
                </a:lnTo>
                <a:lnTo>
                  <a:pt x="173915" y="19054"/>
                </a:lnTo>
                <a:lnTo>
                  <a:pt x="174124" y="19114"/>
                </a:lnTo>
                <a:close/>
              </a:path>
              <a:path w="285750" h="664845">
                <a:moveTo>
                  <a:pt x="174512" y="19158"/>
                </a:moveTo>
                <a:lnTo>
                  <a:pt x="174385" y="19144"/>
                </a:lnTo>
                <a:lnTo>
                  <a:pt x="174217" y="19067"/>
                </a:lnTo>
                <a:lnTo>
                  <a:pt x="174512" y="19158"/>
                </a:lnTo>
                <a:close/>
              </a:path>
              <a:path w="285750" h="664845">
                <a:moveTo>
                  <a:pt x="172798" y="19192"/>
                </a:moveTo>
                <a:lnTo>
                  <a:pt x="173034" y="19099"/>
                </a:lnTo>
                <a:lnTo>
                  <a:pt x="173275" y="19087"/>
                </a:lnTo>
                <a:lnTo>
                  <a:pt x="172798" y="19192"/>
                </a:lnTo>
                <a:close/>
              </a:path>
              <a:path w="285750" h="664845">
                <a:moveTo>
                  <a:pt x="174891" y="19202"/>
                </a:moveTo>
                <a:lnTo>
                  <a:pt x="174512" y="19158"/>
                </a:lnTo>
                <a:lnTo>
                  <a:pt x="174317" y="19087"/>
                </a:lnTo>
                <a:lnTo>
                  <a:pt x="174891" y="19202"/>
                </a:lnTo>
                <a:close/>
              </a:path>
              <a:path w="285750" h="664845">
                <a:moveTo>
                  <a:pt x="172446" y="19269"/>
                </a:moveTo>
                <a:lnTo>
                  <a:pt x="172874" y="19107"/>
                </a:lnTo>
                <a:lnTo>
                  <a:pt x="173034" y="19099"/>
                </a:lnTo>
                <a:lnTo>
                  <a:pt x="172704" y="19212"/>
                </a:lnTo>
                <a:lnTo>
                  <a:pt x="172446" y="19269"/>
                </a:lnTo>
                <a:close/>
              </a:path>
              <a:path w="285750" h="664845">
                <a:moveTo>
                  <a:pt x="172812" y="19126"/>
                </a:moveTo>
                <a:lnTo>
                  <a:pt x="172504" y="19126"/>
                </a:lnTo>
                <a:lnTo>
                  <a:pt x="172874" y="19107"/>
                </a:lnTo>
                <a:close/>
              </a:path>
              <a:path w="285750" h="664845">
                <a:moveTo>
                  <a:pt x="174647" y="19264"/>
                </a:moveTo>
                <a:lnTo>
                  <a:pt x="174124" y="19114"/>
                </a:lnTo>
                <a:lnTo>
                  <a:pt x="174385" y="19144"/>
                </a:lnTo>
                <a:lnTo>
                  <a:pt x="174647" y="19264"/>
                </a:lnTo>
                <a:close/>
              </a:path>
              <a:path w="285750" h="664845">
                <a:moveTo>
                  <a:pt x="175050" y="19379"/>
                </a:moveTo>
                <a:lnTo>
                  <a:pt x="174647" y="19264"/>
                </a:lnTo>
                <a:lnTo>
                  <a:pt x="174385" y="19144"/>
                </a:lnTo>
                <a:lnTo>
                  <a:pt x="174512" y="19158"/>
                </a:lnTo>
                <a:lnTo>
                  <a:pt x="175050" y="19379"/>
                </a:lnTo>
                <a:close/>
              </a:path>
              <a:path w="285750" h="664845">
                <a:moveTo>
                  <a:pt x="172571" y="19199"/>
                </a:moveTo>
                <a:lnTo>
                  <a:pt x="172728" y="19151"/>
                </a:lnTo>
                <a:lnTo>
                  <a:pt x="172571" y="19199"/>
                </a:lnTo>
                <a:close/>
              </a:path>
              <a:path w="285750" h="664845">
                <a:moveTo>
                  <a:pt x="200431" y="19469"/>
                </a:moveTo>
                <a:lnTo>
                  <a:pt x="175361" y="19469"/>
                </a:lnTo>
                <a:lnTo>
                  <a:pt x="174512" y="19158"/>
                </a:lnTo>
                <a:lnTo>
                  <a:pt x="174891" y="19202"/>
                </a:lnTo>
                <a:lnTo>
                  <a:pt x="200266" y="19202"/>
                </a:lnTo>
                <a:lnTo>
                  <a:pt x="200431" y="19469"/>
                </a:lnTo>
                <a:close/>
              </a:path>
              <a:path w="285750" h="664845">
                <a:moveTo>
                  <a:pt x="172082" y="19474"/>
                </a:moveTo>
                <a:lnTo>
                  <a:pt x="172470" y="19264"/>
                </a:lnTo>
                <a:lnTo>
                  <a:pt x="172798" y="19192"/>
                </a:lnTo>
                <a:lnTo>
                  <a:pt x="172082" y="19474"/>
                </a:lnTo>
                <a:close/>
              </a:path>
              <a:path w="285750" h="664845">
                <a:moveTo>
                  <a:pt x="172373" y="19285"/>
                </a:moveTo>
                <a:lnTo>
                  <a:pt x="172571" y="19199"/>
                </a:lnTo>
                <a:lnTo>
                  <a:pt x="172373" y="19285"/>
                </a:lnTo>
                <a:close/>
              </a:path>
              <a:path w="285750" h="664845">
                <a:moveTo>
                  <a:pt x="175452" y="19632"/>
                </a:moveTo>
                <a:lnTo>
                  <a:pt x="174647" y="19264"/>
                </a:lnTo>
                <a:lnTo>
                  <a:pt x="175069" y="19391"/>
                </a:lnTo>
                <a:lnTo>
                  <a:pt x="175452" y="19632"/>
                </a:lnTo>
                <a:close/>
              </a:path>
              <a:path w="285750" h="664845">
                <a:moveTo>
                  <a:pt x="171450" y="19723"/>
                </a:moveTo>
                <a:lnTo>
                  <a:pt x="172334" y="19303"/>
                </a:lnTo>
                <a:lnTo>
                  <a:pt x="172082" y="19474"/>
                </a:lnTo>
                <a:lnTo>
                  <a:pt x="171450" y="19723"/>
                </a:lnTo>
                <a:close/>
              </a:path>
              <a:path w="285750" h="664845">
                <a:moveTo>
                  <a:pt x="172227" y="19354"/>
                </a:moveTo>
                <a:lnTo>
                  <a:pt x="172059" y="19354"/>
                </a:lnTo>
                <a:lnTo>
                  <a:pt x="172373" y="19285"/>
                </a:lnTo>
                <a:lnTo>
                  <a:pt x="172227" y="19354"/>
                </a:lnTo>
                <a:close/>
              </a:path>
              <a:path w="285750" h="664845">
                <a:moveTo>
                  <a:pt x="175361" y="19469"/>
                </a:moveTo>
                <a:lnTo>
                  <a:pt x="175092" y="19391"/>
                </a:lnTo>
                <a:lnTo>
                  <a:pt x="175361" y="19469"/>
                </a:lnTo>
                <a:close/>
              </a:path>
              <a:path w="285750" h="664845">
                <a:moveTo>
                  <a:pt x="176009" y="19888"/>
                </a:moveTo>
                <a:lnTo>
                  <a:pt x="175452" y="19632"/>
                </a:lnTo>
                <a:lnTo>
                  <a:pt x="175050" y="19379"/>
                </a:lnTo>
                <a:lnTo>
                  <a:pt x="176009" y="19888"/>
                </a:lnTo>
                <a:close/>
              </a:path>
              <a:path w="285750" h="664845">
                <a:moveTo>
                  <a:pt x="200690" y="19888"/>
                </a:moveTo>
                <a:lnTo>
                  <a:pt x="176009" y="19888"/>
                </a:lnTo>
                <a:lnTo>
                  <a:pt x="175092" y="19391"/>
                </a:lnTo>
                <a:lnTo>
                  <a:pt x="175361" y="19469"/>
                </a:lnTo>
                <a:lnTo>
                  <a:pt x="200431" y="19469"/>
                </a:lnTo>
                <a:lnTo>
                  <a:pt x="200690" y="19888"/>
                </a:lnTo>
                <a:close/>
              </a:path>
              <a:path w="285750" h="664845">
                <a:moveTo>
                  <a:pt x="171158" y="19992"/>
                </a:moveTo>
                <a:lnTo>
                  <a:pt x="171577" y="19685"/>
                </a:lnTo>
                <a:lnTo>
                  <a:pt x="172082" y="19474"/>
                </a:lnTo>
                <a:lnTo>
                  <a:pt x="171158" y="19992"/>
                </a:lnTo>
                <a:close/>
              </a:path>
              <a:path w="285750" h="664845">
                <a:moveTo>
                  <a:pt x="201091" y="20535"/>
                </a:moveTo>
                <a:lnTo>
                  <a:pt x="176885" y="20535"/>
                </a:lnTo>
                <a:lnTo>
                  <a:pt x="176022" y="19926"/>
                </a:lnTo>
                <a:lnTo>
                  <a:pt x="175452" y="19632"/>
                </a:lnTo>
                <a:lnTo>
                  <a:pt x="176009" y="19888"/>
                </a:lnTo>
                <a:lnTo>
                  <a:pt x="200690" y="19888"/>
                </a:lnTo>
                <a:lnTo>
                  <a:pt x="201091" y="20535"/>
                </a:lnTo>
                <a:close/>
              </a:path>
              <a:path w="285750" h="664845">
                <a:moveTo>
                  <a:pt x="171517" y="19723"/>
                </a:moveTo>
                <a:close/>
              </a:path>
              <a:path w="285750" h="664845">
                <a:moveTo>
                  <a:pt x="170599" y="20307"/>
                </a:moveTo>
                <a:lnTo>
                  <a:pt x="171577" y="19685"/>
                </a:lnTo>
                <a:lnTo>
                  <a:pt x="171158" y="19992"/>
                </a:lnTo>
                <a:lnTo>
                  <a:pt x="170599" y="20307"/>
                </a:lnTo>
                <a:close/>
              </a:path>
              <a:path w="285750" h="664845">
                <a:moveTo>
                  <a:pt x="176426" y="20246"/>
                </a:moveTo>
                <a:lnTo>
                  <a:pt x="175917" y="19926"/>
                </a:lnTo>
                <a:lnTo>
                  <a:pt x="176426" y="20246"/>
                </a:lnTo>
                <a:close/>
              </a:path>
              <a:path w="285750" h="664845">
                <a:moveTo>
                  <a:pt x="176885" y="20535"/>
                </a:moveTo>
                <a:lnTo>
                  <a:pt x="176426" y="20246"/>
                </a:lnTo>
                <a:lnTo>
                  <a:pt x="176022" y="19926"/>
                </a:lnTo>
                <a:lnTo>
                  <a:pt x="176885" y="20535"/>
                </a:lnTo>
                <a:close/>
              </a:path>
              <a:path w="285750" h="664845">
                <a:moveTo>
                  <a:pt x="170731" y="20307"/>
                </a:moveTo>
                <a:lnTo>
                  <a:pt x="170599" y="20307"/>
                </a:lnTo>
                <a:lnTo>
                  <a:pt x="171158" y="19992"/>
                </a:lnTo>
                <a:lnTo>
                  <a:pt x="170731" y="20307"/>
                </a:lnTo>
                <a:close/>
              </a:path>
              <a:path w="285750" h="664845">
                <a:moveTo>
                  <a:pt x="201673" y="21475"/>
                </a:moveTo>
                <a:lnTo>
                  <a:pt x="177977" y="21475"/>
                </a:lnTo>
                <a:lnTo>
                  <a:pt x="177304" y="20878"/>
                </a:lnTo>
                <a:lnTo>
                  <a:pt x="176426" y="20246"/>
                </a:lnTo>
                <a:lnTo>
                  <a:pt x="176885" y="20535"/>
                </a:lnTo>
                <a:lnTo>
                  <a:pt x="201091" y="20535"/>
                </a:lnTo>
                <a:lnTo>
                  <a:pt x="201673" y="21475"/>
                </a:lnTo>
                <a:close/>
              </a:path>
              <a:path w="285750" h="664845">
                <a:moveTo>
                  <a:pt x="169506" y="21209"/>
                </a:moveTo>
                <a:lnTo>
                  <a:pt x="170268" y="20586"/>
                </a:lnTo>
                <a:lnTo>
                  <a:pt x="169924" y="20901"/>
                </a:lnTo>
                <a:lnTo>
                  <a:pt x="169506" y="21209"/>
                </a:lnTo>
                <a:close/>
              </a:path>
              <a:path w="285750" h="664845">
                <a:moveTo>
                  <a:pt x="169924" y="20901"/>
                </a:moveTo>
                <a:lnTo>
                  <a:pt x="170268" y="20586"/>
                </a:lnTo>
                <a:lnTo>
                  <a:pt x="169924" y="20901"/>
                </a:lnTo>
                <a:close/>
              </a:path>
              <a:path w="285750" h="664845">
                <a:moveTo>
                  <a:pt x="177668" y="21230"/>
                </a:moveTo>
                <a:lnTo>
                  <a:pt x="177224" y="20878"/>
                </a:lnTo>
                <a:lnTo>
                  <a:pt x="177668" y="21230"/>
                </a:lnTo>
                <a:close/>
              </a:path>
              <a:path w="285750" h="664845">
                <a:moveTo>
                  <a:pt x="177977" y="21475"/>
                </a:moveTo>
                <a:lnTo>
                  <a:pt x="177646" y="21209"/>
                </a:lnTo>
                <a:lnTo>
                  <a:pt x="177304" y="20878"/>
                </a:lnTo>
                <a:lnTo>
                  <a:pt x="177977" y="21475"/>
                </a:lnTo>
                <a:close/>
              </a:path>
              <a:path w="285750" h="664845">
                <a:moveTo>
                  <a:pt x="169588" y="21209"/>
                </a:moveTo>
                <a:lnTo>
                  <a:pt x="169924" y="20901"/>
                </a:lnTo>
                <a:lnTo>
                  <a:pt x="169588" y="21209"/>
                </a:lnTo>
                <a:close/>
              </a:path>
              <a:path w="285750" h="664845">
                <a:moveTo>
                  <a:pt x="202381" y="22745"/>
                </a:moveTo>
                <a:lnTo>
                  <a:pt x="179235" y="22745"/>
                </a:lnTo>
                <a:lnTo>
                  <a:pt x="178714" y="22199"/>
                </a:lnTo>
                <a:lnTo>
                  <a:pt x="177668" y="21230"/>
                </a:lnTo>
                <a:lnTo>
                  <a:pt x="177977" y="21475"/>
                </a:lnTo>
                <a:lnTo>
                  <a:pt x="201673" y="21475"/>
                </a:lnTo>
                <a:lnTo>
                  <a:pt x="202381" y="22745"/>
                </a:lnTo>
                <a:close/>
              </a:path>
              <a:path w="285750" h="664845">
                <a:moveTo>
                  <a:pt x="168198" y="22478"/>
                </a:moveTo>
                <a:lnTo>
                  <a:pt x="168783" y="21894"/>
                </a:lnTo>
                <a:lnTo>
                  <a:pt x="168489" y="22213"/>
                </a:lnTo>
                <a:lnTo>
                  <a:pt x="168198" y="22478"/>
                </a:lnTo>
                <a:close/>
              </a:path>
              <a:path w="285750" h="664845">
                <a:moveTo>
                  <a:pt x="168489" y="22213"/>
                </a:moveTo>
                <a:lnTo>
                  <a:pt x="168783" y="21894"/>
                </a:lnTo>
                <a:lnTo>
                  <a:pt x="168489" y="22213"/>
                </a:lnTo>
                <a:close/>
              </a:path>
              <a:path w="285750" h="664845">
                <a:moveTo>
                  <a:pt x="178983" y="22502"/>
                </a:moveTo>
                <a:lnTo>
                  <a:pt x="178670" y="22199"/>
                </a:lnTo>
                <a:lnTo>
                  <a:pt x="178983" y="22502"/>
                </a:lnTo>
                <a:close/>
              </a:path>
              <a:path w="285750" h="664845">
                <a:moveTo>
                  <a:pt x="179235" y="22745"/>
                </a:moveTo>
                <a:lnTo>
                  <a:pt x="178962" y="22478"/>
                </a:lnTo>
                <a:lnTo>
                  <a:pt x="178714" y="22199"/>
                </a:lnTo>
                <a:lnTo>
                  <a:pt x="179235" y="22745"/>
                </a:lnTo>
                <a:close/>
              </a:path>
              <a:path w="285750" h="664845">
                <a:moveTo>
                  <a:pt x="168244" y="22478"/>
                </a:moveTo>
                <a:lnTo>
                  <a:pt x="168489" y="22213"/>
                </a:lnTo>
                <a:lnTo>
                  <a:pt x="168244" y="22478"/>
                </a:lnTo>
                <a:close/>
              </a:path>
              <a:path w="285750" h="664845">
                <a:moveTo>
                  <a:pt x="203257" y="24371"/>
                </a:moveTo>
                <a:lnTo>
                  <a:pt x="180644" y="24371"/>
                </a:lnTo>
                <a:lnTo>
                  <a:pt x="180238" y="23875"/>
                </a:lnTo>
                <a:lnTo>
                  <a:pt x="178983" y="22502"/>
                </a:lnTo>
                <a:lnTo>
                  <a:pt x="179235" y="22745"/>
                </a:lnTo>
                <a:lnTo>
                  <a:pt x="202381" y="22745"/>
                </a:lnTo>
                <a:lnTo>
                  <a:pt x="203257" y="24371"/>
                </a:lnTo>
                <a:close/>
              </a:path>
              <a:path w="285750" h="664845">
                <a:moveTo>
                  <a:pt x="166903" y="23934"/>
                </a:moveTo>
                <a:lnTo>
                  <a:pt x="167132" y="23647"/>
                </a:lnTo>
                <a:lnTo>
                  <a:pt x="166903" y="23934"/>
                </a:lnTo>
                <a:close/>
              </a:path>
              <a:path w="285750" h="664845">
                <a:moveTo>
                  <a:pt x="180476" y="24182"/>
                </a:moveTo>
                <a:lnTo>
                  <a:pt x="180204" y="23875"/>
                </a:lnTo>
                <a:lnTo>
                  <a:pt x="180476" y="24182"/>
                </a:lnTo>
                <a:close/>
              </a:path>
              <a:path w="285750" h="664845">
                <a:moveTo>
                  <a:pt x="166716" y="24168"/>
                </a:moveTo>
                <a:lnTo>
                  <a:pt x="166903" y="23934"/>
                </a:lnTo>
                <a:lnTo>
                  <a:pt x="166716" y="24168"/>
                </a:lnTo>
                <a:close/>
              </a:path>
              <a:path w="285750" h="664845">
                <a:moveTo>
                  <a:pt x="204319" y="26339"/>
                </a:moveTo>
                <a:lnTo>
                  <a:pt x="182156" y="26339"/>
                </a:lnTo>
                <a:lnTo>
                  <a:pt x="181838" y="25908"/>
                </a:lnTo>
                <a:lnTo>
                  <a:pt x="180476" y="24182"/>
                </a:lnTo>
                <a:lnTo>
                  <a:pt x="180644" y="24371"/>
                </a:lnTo>
                <a:lnTo>
                  <a:pt x="203257" y="24371"/>
                </a:lnTo>
                <a:lnTo>
                  <a:pt x="204319" y="26339"/>
                </a:lnTo>
                <a:close/>
              </a:path>
              <a:path w="285750" h="664845">
                <a:moveTo>
                  <a:pt x="165277" y="25971"/>
                </a:moveTo>
                <a:close/>
              </a:path>
              <a:path w="285750" h="664845">
                <a:moveTo>
                  <a:pt x="181986" y="26121"/>
                </a:moveTo>
                <a:lnTo>
                  <a:pt x="181820" y="25908"/>
                </a:lnTo>
                <a:lnTo>
                  <a:pt x="181986" y="26121"/>
                </a:lnTo>
                <a:close/>
              </a:path>
              <a:path w="285750" h="664845">
                <a:moveTo>
                  <a:pt x="165053" y="26288"/>
                </a:moveTo>
                <a:lnTo>
                  <a:pt x="165277" y="25971"/>
                </a:lnTo>
                <a:lnTo>
                  <a:pt x="165053" y="26288"/>
                </a:lnTo>
                <a:close/>
              </a:path>
              <a:path w="285750" h="664845">
                <a:moveTo>
                  <a:pt x="205572" y="28663"/>
                </a:moveTo>
                <a:lnTo>
                  <a:pt x="183743" y="28663"/>
                </a:lnTo>
                <a:lnTo>
                  <a:pt x="181986" y="26121"/>
                </a:lnTo>
                <a:lnTo>
                  <a:pt x="182156" y="26339"/>
                </a:lnTo>
                <a:lnTo>
                  <a:pt x="204319" y="26339"/>
                </a:lnTo>
                <a:lnTo>
                  <a:pt x="205572" y="28663"/>
                </a:lnTo>
                <a:close/>
              </a:path>
              <a:path w="285750" h="664845">
                <a:moveTo>
                  <a:pt x="206834" y="31330"/>
                </a:moveTo>
                <a:lnTo>
                  <a:pt x="185381" y="31330"/>
                </a:lnTo>
                <a:lnTo>
                  <a:pt x="183572" y="28415"/>
                </a:lnTo>
                <a:lnTo>
                  <a:pt x="183743" y="28663"/>
                </a:lnTo>
                <a:lnTo>
                  <a:pt x="205572" y="28663"/>
                </a:lnTo>
                <a:lnTo>
                  <a:pt x="205867" y="29248"/>
                </a:lnTo>
                <a:lnTo>
                  <a:pt x="206834" y="31330"/>
                </a:lnTo>
                <a:close/>
              </a:path>
              <a:path w="285750" h="664845">
                <a:moveTo>
                  <a:pt x="163416" y="28612"/>
                </a:moveTo>
                <a:lnTo>
                  <a:pt x="163512" y="28460"/>
                </a:lnTo>
                <a:lnTo>
                  <a:pt x="163416" y="28612"/>
                </a:lnTo>
                <a:close/>
              </a:path>
              <a:path w="285750" h="664845">
                <a:moveTo>
                  <a:pt x="163262" y="28854"/>
                </a:moveTo>
                <a:lnTo>
                  <a:pt x="163416" y="28612"/>
                </a:lnTo>
                <a:lnTo>
                  <a:pt x="163262" y="28854"/>
                </a:lnTo>
                <a:close/>
              </a:path>
              <a:path w="285750" h="664845">
                <a:moveTo>
                  <a:pt x="209799" y="37782"/>
                </a:moveTo>
                <a:lnTo>
                  <a:pt x="188849" y="37782"/>
                </a:lnTo>
                <a:lnTo>
                  <a:pt x="188582" y="37249"/>
                </a:lnTo>
                <a:lnTo>
                  <a:pt x="185141" y="30943"/>
                </a:lnTo>
                <a:lnTo>
                  <a:pt x="185381" y="31330"/>
                </a:lnTo>
                <a:lnTo>
                  <a:pt x="206834" y="31330"/>
                </a:lnTo>
                <a:lnTo>
                  <a:pt x="209582" y="37249"/>
                </a:lnTo>
                <a:lnTo>
                  <a:pt x="209799" y="37782"/>
                </a:lnTo>
                <a:close/>
              </a:path>
              <a:path w="285750" h="664845">
                <a:moveTo>
                  <a:pt x="161521" y="31601"/>
                </a:moveTo>
                <a:lnTo>
                  <a:pt x="161671" y="31330"/>
                </a:lnTo>
                <a:lnTo>
                  <a:pt x="161521" y="31601"/>
                </a:lnTo>
                <a:close/>
              </a:path>
              <a:path w="285750" h="664845">
                <a:moveTo>
                  <a:pt x="161397" y="31826"/>
                </a:moveTo>
                <a:lnTo>
                  <a:pt x="161521" y="31601"/>
                </a:lnTo>
                <a:lnTo>
                  <a:pt x="161397" y="31826"/>
                </a:lnTo>
                <a:close/>
              </a:path>
              <a:path w="285750" h="664845">
                <a:moveTo>
                  <a:pt x="188714" y="37535"/>
                </a:moveTo>
                <a:lnTo>
                  <a:pt x="188559" y="37249"/>
                </a:lnTo>
                <a:lnTo>
                  <a:pt x="188714" y="37535"/>
                </a:lnTo>
                <a:close/>
              </a:path>
              <a:path w="285750" h="664845">
                <a:moveTo>
                  <a:pt x="212843" y="45275"/>
                </a:moveTo>
                <a:lnTo>
                  <a:pt x="192303" y="45275"/>
                </a:lnTo>
                <a:lnTo>
                  <a:pt x="188714" y="37535"/>
                </a:lnTo>
                <a:lnTo>
                  <a:pt x="188849" y="37782"/>
                </a:lnTo>
                <a:lnTo>
                  <a:pt x="209799" y="37782"/>
                </a:lnTo>
                <a:lnTo>
                  <a:pt x="212843" y="45275"/>
                </a:lnTo>
                <a:close/>
              </a:path>
              <a:path w="285750" h="664845">
                <a:moveTo>
                  <a:pt x="157543" y="38793"/>
                </a:moveTo>
                <a:lnTo>
                  <a:pt x="157632" y="38608"/>
                </a:lnTo>
                <a:lnTo>
                  <a:pt x="157543" y="38793"/>
                </a:lnTo>
                <a:close/>
              </a:path>
              <a:path w="285750" h="664845">
                <a:moveTo>
                  <a:pt x="157390" y="39115"/>
                </a:moveTo>
                <a:lnTo>
                  <a:pt x="157543" y="38793"/>
                </a:lnTo>
                <a:lnTo>
                  <a:pt x="157390" y="39115"/>
                </a:lnTo>
                <a:close/>
              </a:path>
              <a:path w="285750" h="664845">
                <a:moveTo>
                  <a:pt x="216046" y="53911"/>
                </a:moveTo>
                <a:lnTo>
                  <a:pt x="195795" y="53911"/>
                </a:lnTo>
                <a:lnTo>
                  <a:pt x="192140" y="44923"/>
                </a:lnTo>
                <a:lnTo>
                  <a:pt x="192303" y="45275"/>
                </a:lnTo>
                <a:lnTo>
                  <a:pt x="212843" y="45275"/>
                </a:lnTo>
                <a:lnTo>
                  <a:pt x="213819" y="47751"/>
                </a:lnTo>
                <a:lnTo>
                  <a:pt x="216046" y="53911"/>
                </a:lnTo>
                <a:close/>
              </a:path>
              <a:path w="285750" h="664845">
                <a:moveTo>
                  <a:pt x="153381" y="47530"/>
                </a:moveTo>
                <a:lnTo>
                  <a:pt x="153454" y="47358"/>
                </a:lnTo>
                <a:lnTo>
                  <a:pt x="153381" y="47530"/>
                </a:lnTo>
                <a:close/>
              </a:path>
              <a:path w="285750" h="664845">
                <a:moveTo>
                  <a:pt x="153288" y="47751"/>
                </a:moveTo>
                <a:lnTo>
                  <a:pt x="153381" y="47530"/>
                </a:lnTo>
                <a:lnTo>
                  <a:pt x="153288" y="47751"/>
                </a:lnTo>
                <a:close/>
              </a:path>
              <a:path w="285750" h="664845">
                <a:moveTo>
                  <a:pt x="219349" y="63614"/>
                </a:moveTo>
                <a:lnTo>
                  <a:pt x="199313" y="63614"/>
                </a:lnTo>
                <a:lnTo>
                  <a:pt x="195771" y="53852"/>
                </a:lnTo>
                <a:lnTo>
                  <a:pt x="216046" y="53911"/>
                </a:lnTo>
                <a:lnTo>
                  <a:pt x="217447" y="57823"/>
                </a:lnTo>
                <a:lnTo>
                  <a:pt x="219349" y="63614"/>
                </a:lnTo>
                <a:close/>
              </a:path>
              <a:path w="285750" h="664845">
                <a:moveTo>
                  <a:pt x="149127" y="57661"/>
                </a:moveTo>
                <a:lnTo>
                  <a:pt x="149186" y="57505"/>
                </a:lnTo>
                <a:lnTo>
                  <a:pt x="149127" y="57661"/>
                </a:lnTo>
                <a:close/>
              </a:path>
              <a:path w="285750" h="664845">
                <a:moveTo>
                  <a:pt x="149066" y="57823"/>
                </a:moveTo>
                <a:lnTo>
                  <a:pt x="149127" y="57661"/>
                </a:lnTo>
                <a:lnTo>
                  <a:pt x="149066" y="57823"/>
                </a:lnTo>
                <a:close/>
              </a:path>
              <a:path w="285750" h="664845">
                <a:moveTo>
                  <a:pt x="222707" y="74333"/>
                </a:moveTo>
                <a:lnTo>
                  <a:pt x="202819" y="74333"/>
                </a:lnTo>
                <a:lnTo>
                  <a:pt x="199212" y="63334"/>
                </a:lnTo>
                <a:lnTo>
                  <a:pt x="199313" y="63614"/>
                </a:lnTo>
                <a:lnTo>
                  <a:pt x="219349" y="63614"/>
                </a:lnTo>
                <a:lnTo>
                  <a:pt x="221183" y="69253"/>
                </a:lnTo>
                <a:lnTo>
                  <a:pt x="222707" y="74333"/>
                </a:lnTo>
                <a:close/>
              </a:path>
              <a:path w="285750" h="664845">
                <a:moveTo>
                  <a:pt x="144742" y="69253"/>
                </a:moveTo>
                <a:lnTo>
                  <a:pt x="144830" y="68999"/>
                </a:lnTo>
                <a:lnTo>
                  <a:pt x="144742" y="69253"/>
                </a:lnTo>
                <a:close/>
              </a:path>
              <a:path w="285750" h="664845">
                <a:moveTo>
                  <a:pt x="226088" y="85978"/>
                </a:moveTo>
                <a:lnTo>
                  <a:pt x="206324" y="85978"/>
                </a:lnTo>
                <a:lnTo>
                  <a:pt x="202742" y="74104"/>
                </a:lnTo>
                <a:lnTo>
                  <a:pt x="202819" y="74333"/>
                </a:lnTo>
                <a:lnTo>
                  <a:pt x="222707" y="74333"/>
                </a:lnTo>
                <a:lnTo>
                  <a:pt x="224612" y="80683"/>
                </a:lnTo>
                <a:lnTo>
                  <a:pt x="226088" y="85978"/>
                </a:lnTo>
                <a:close/>
              </a:path>
              <a:path w="285750" h="664845">
                <a:moveTo>
                  <a:pt x="140335" y="81953"/>
                </a:moveTo>
                <a:lnTo>
                  <a:pt x="140398" y="81749"/>
                </a:lnTo>
                <a:lnTo>
                  <a:pt x="140335" y="81953"/>
                </a:lnTo>
                <a:close/>
              </a:path>
              <a:path w="285750" h="664845">
                <a:moveTo>
                  <a:pt x="239651" y="140919"/>
                </a:moveTo>
                <a:lnTo>
                  <a:pt x="220154" y="140919"/>
                </a:lnTo>
                <a:lnTo>
                  <a:pt x="216700" y="125933"/>
                </a:lnTo>
                <a:lnTo>
                  <a:pt x="213245" y="111760"/>
                </a:lnTo>
                <a:lnTo>
                  <a:pt x="209765" y="98361"/>
                </a:lnTo>
                <a:lnTo>
                  <a:pt x="206260" y="85788"/>
                </a:lnTo>
                <a:lnTo>
                  <a:pt x="206324" y="85978"/>
                </a:lnTo>
                <a:lnTo>
                  <a:pt x="226088" y="85978"/>
                </a:lnTo>
                <a:lnTo>
                  <a:pt x="228206" y="93573"/>
                </a:lnTo>
                <a:lnTo>
                  <a:pt x="231749" y="107251"/>
                </a:lnTo>
                <a:lnTo>
                  <a:pt x="235342" y="122021"/>
                </a:lnTo>
                <a:lnTo>
                  <a:pt x="238734" y="136740"/>
                </a:lnTo>
                <a:lnTo>
                  <a:pt x="239651" y="140919"/>
                </a:lnTo>
                <a:close/>
              </a:path>
              <a:path w="285750" h="664845">
                <a:moveTo>
                  <a:pt x="135864" y="95897"/>
                </a:moveTo>
                <a:lnTo>
                  <a:pt x="135915" y="95719"/>
                </a:lnTo>
                <a:lnTo>
                  <a:pt x="135864" y="95897"/>
                </a:lnTo>
                <a:close/>
              </a:path>
              <a:path w="285750" h="664845">
                <a:moveTo>
                  <a:pt x="131343" y="110985"/>
                </a:moveTo>
                <a:lnTo>
                  <a:pt x="131381" y="110845"/>
                </a:lnTo>
                <a:lnTo>
                  <a:pt x="131343" y="110985"/>
                </a:lnTo>
                <a:close/>
              </a:path>
              <a:path w="285750" h="664845">
                <a:moveTo>
                  <a:pt x="126771" y="127203"/>
                </a:moveTo>
                <a:close/>
              </a:path>
              <a:path w="285750" h="664845">
                <a:moveTo>
                  <a:pt x="243024" y="156463"/>
                </a:moveTo>
                <a:lnTo>
                  <a:pt x="223570" y="156463"/>
                </a:lnTo>
                <a:lnTo>
                  <a:pt x="220129" y="140817"/>
                </a:lnTo>
                <a:lnTo>
                  <a:pt x="239651" y="140919"/>
                </a:lnTo>
                <a:lnTo>
                  <a:pt x="242189" y="152476"/>
                </a:lnTo>
                <a:lnTo>
                  <a:pt x="243024" y="156463"/>
                </a:lnTo>
                <a:close/>
              </a:path>
              <a:path w="285750" h="664845">
                <a:moveTo>
                  <a:pt x="122148" y="144462"/>
                </a:moveTo>
                <a:close/>
              </a:path>
              <a:path w="285750" h="664845">
                <a:moveTo>
                  <a:pt x="246369" y="172643"/>
                </a:moveTo>
                <a:lnTo>
                  <a:pt x="226961" y="172643"/>
                </a:lnTo>
                <a:lnTo>
                  <a:pt x="223545" y="156387"/>
                </a:lnTo>
                <a:lnTo>
                  <a:pt x="243024" y="156463"/>
                </a:lnTo>
                <a:lnTo>
                  <a:pt x="245618" y="168846"/>
                </a:lnTo>
                <a:lnTo>
                  <a:pt x="246369" y="172643"/>
                </a:lnTo>
                <a:close/>
              </a:path>
              <a:path w="285750" h="664845">
                <a:moveTo>
                  <a:pt x="117478" y="162737"/>
                </a:moveTo>
                <a:close/>
              </a:path>
              <a:path w="285750" h="664845">
                <a:moveTo>
                  <a:pt x="266314" y="280136"/>
                </a:moveTo>
                <a:lnTo>
                  <a:pt x="246989" y="280136"/>
                </a:lnTo>
                <a:lnTo>
                  <a:pt x="240347" y="242570"/>
                </a:lnTo>
                <a:lnTo>
                  <a:pt x="233680" y="206603"/>
                </a:lnTo>
                <a:lnTo>
                  <a:pt x="226936" y="172542"/>
                </a:lnTo>
                <a:lnTo>
                  <a:pt x="246369" y="172643"/>
                </a:lnTo>
                <a:lnTo>
                  <a:pt x="252399" y="203123"/>
                </a:lnTo>
                <a:lnTo>
                  <a:pt x="259105" y="239268"/>
                </a:lnTo>
                <a:lnTo>
                  <a:pt x="265760" y="276885"/>
                </a:lnTo>
                <a:lnTo>
                  <a:pt x="266314" y="280136"/>
                </a:lnTo>
                <a:close/>
              </a:path>
              <a:path w="285750" h="664845">
                <a:moveTo>
                  <a:pt x="112776" y="181965"/>
                </a:moveTo>
                <a:close/>
              </a:path>
              <a:path w="285750" h="664845">
                <a:moveTo>
                  <a:pt x="108034" y="202107"/>
                </a:moveTo>
                <a:close/>
              </a:path>
              <a:path w="285750" h="664845">
                <a:moveTo>
                  <a:pt x="103251" y="223100"/>
                </a:moveTo>
                <a:close/>
              </a:path>
              <a:path w="285750" h="664845">
                <a:moveTo>
                  <a:pt x="98450" y="244906"/>
                </a:moveTo>
                <a:close/>
              </a:path>
              <a:path w="285750" h="664845">
                <a:moveTo>
                  <a:pt x="272880" y="318770"/>
                </a:moveTo>
                <a:lnTo>
                  <a:pt x="253568" y="318770"/>
                </a:lnTo>
                <a:lnTo>
                  <a:pt x="246976" y="280085"/>
                </a:lnTo>
                <a:lnTo>
                  <a:pt x="266314" y="280136"/>
                </a:lnTo>
                <a:lnTo>
                  <a:pt x="272351" y="315569"/>
                </a:lnTo>
                <a:lnTo>
                  <a:pt x="272880" y="318770"/>
                </a:lnTo>
                <a:close/>
              </a:path>
              <a:path w="285750" h="664845">
                <a:moveTo>
                  <a:pt x="88734" y="290766"/>
                </a:moveTo>
                <a:close/>
              </a:path>
              <a:path w="285750" h="664845">
                <a:moveTo>
                  <a:pt x="266674" y="397992"/>
                </a:moveTo>
                <a:lnTo>
                  <a:pt x="253555" y="318731"/>
                </a:lnTo>
                <a:lnTo>
                  <a:pt x="272880" y="318770"/>
                </a:lnTo>
                <a:lnTo>
                  <a:pt x="285470" y="394893"/>
                </a:lnTo>
                <a:lnTo>
                  <a:pt x="266674" y="397992"/>
                </a:lnTo>
                <a:close/>
              </a:path>
              <a:path w="285750" h="664845">
                <a:moveTo>
                  <a:pt x="78939" y="339222"/>
                </a:moveTo>
                <a:close/>
              </a:path>
              <a:path w="285750" h="664845">
                <a:moveTo>
                  <a:pt x="78930" y="339267"/>
                </a:moveTo>
                <a:close/>
              </a:path>
              <a:path w="285750" h="664845">
                <a:moveTo>
                  <a:pt x="49040" y="496912"/>
                </a:move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029702" y="1220685"/>
            <a:ext cx="285750" cy="664845"/>
          </a:xfrm>
          <a:custGeom>
            <a:avLst/>
            <a:gdLst/>
            <a:ahLst/>
            <a:cxnLst/>
            <a:rect l="l" t="t" r="r" b="b"/>
            <a:pathLst>
              <a:path w="285750" h="664844">
                <a:moveTo>
                  <a:pt x="265856" y="112610"/>
                </a:moveTo>
                <a:lnTo>
                  <a:pt x="246506" y="112610"/>
                </a:lnTo>
                <a:lnTo>
                  <a:pt x="266725" y="0"/>
                </a:lnTo>
                <a:lnTo>
                  <a:pt x="285470" y="3378"/>
                </a:lnTo>
                <a:lnTo>
                  <a:pt x="265856" y="112610"/>
                </a:lnTo>
                <a:close/>
              </a:path>
              <a:path w="285750" h="664844">
                <a:moveTo>
                  <a:pt x="245771" y="222161"/>
                </a:moveTo>
                <a:lnTo>
                  <a:pt x="226402" y="222161"/>
                </a:lnTo>
                <a:lnTo>
                  <a:pt x="236435" y="167919"/>
                </a:lnTo>
                <a:lnTo>
                  <a:pt x="246506" y="112585"/>
                </a:lnTo>
                <a:lnTo>
                  <a:pt x="265856" y="112610"/>
                </a:lnTo>
                <a:lnTo>
                  <a:pt x="255168" y="171361"/>
                </a:lnTo>
                <a:lnTo>
                  <a:pt x="245771" y="222161"/>
                </a:lnTo>
                <a:close/>
              </a:path>
              <a:path w="285750" h="664844">
                <a:moveTo>
                  <a:pt x="236423" y="167957"/>
                </a:moveTo>
                <a:close/>
              </a:path>
              <a:path w="285750" h="664844">
                <a:moveTo>
                  <a:pt x="235811" y="274840"/>
                </a:moveTo>
                <a:lnTo>
                  <a:pt x="216433" y="274840"/>
                </a:lnTo>
                <a:lnTo>
                  <a:pt x="226402" y="222122"/>
                </a:lnTo>
                <a:lnTo>
                  <a:pt x="245771" y="222161"/>
                </a:lnTo>
                <a:lnTo>
                  <a:pt x="245122" y="225666"/>
                </a:lnTo>
                <a:lnTo>
                  <a:pt x="235811" y="274840"/>
                </a:lnTo>
                <a:close/>
              </a:path>
              <a:path w="285750" h="664844">
                <a:moveTo>
                  <a:pt x="111912" y="664832"/>
                </a:moveTo>
                <a:lnTo>
                  <a:pt x="79806" y="635990"/>
                </a:lnTo>
                <a:lnTo>
                  <a:pt x="64287" y="595579"/>
                </a:lnTo>
                <a:lnTo>
                  <a:pt x="53721" y="557580"/>
                </a:lnTo>
                <a:lnTo>
                  <a:pt x="43281" y="512356"/>
                </a:lnTo>
                <a:lnTo>
                  <a:pt x="33070" y="461708"/>
                </a:lnTo>
                <a:lnTo>
                  <a:pt x="19723" y="388010"/>
                </a:lnTo>
                <a:lnTo>
                  <a:pt x="13119" y="349262"/>
                </a:lnTo>
                <a:lnTo>
                  <a:pt x="0" y="269938"/>
                </a:lnTo>
                <a:lnTo>
                  <a:pt x="18796" y="266839"/>
                </a:lnTo>
                <a:lnTo>
                  <a:pt x="31908" y="346062"/>
                </a:lnTo>
                <a:lnTo>
                  <a:pt x="38485" y="384695"/>
                </a:lnTo>
                <a:lnTo>
                  <a:pt x="45126" y="422262"/>
                </a:lnTo>
                <a:lnTo>
                  <a:pt x="51797" y="458228"/>
                </a:lnTo>
                <a:lnTo>
                  <a:pt x="58514" y="492188"/>
                </a:lnTo>
                <a:lnTo>
                  <a:pt x="61909" y="508368"/>
                </a:lnTo>
                <a:lnTo>
                  <a:pt x="65319" y="523913"/>
                </a:lnTo>
                <a:lnTo>
                  <a:pt x="68772" y="538899"/>
                </a:lnTo>
                <a:lnTo>
                  <a:pt x="72472" y="553986"/>
                </a:lnTo>
                <a:lnTo>
                  <a:pt x="75712" y="566470"/>
                </a:lnTo>
                <a:lnTo>
                  <a:pt x="79156" y="578853"/>
                </a:lnTo>
                <a:lnTo>
                  <a:pt x="82658" y="590499"/>
                </a:lnTo>
                <a:lnTo>
                  <a:pt x="86166" y="601217"/>
                </a:lnTo>
                <a:lnTo>
                  <a:pt x="89677" y="610920"/>
                </a:lnTo>
                <a:lnTo>
                  <a:pt x="93187" y="619556"/>
                </a:lnTo>
                <a:lnTo>
                  <a:pt x="96641" y="627049"/>
                </a:lnTo>
                <a:lnTo>
                  <a:pt x="96881" y="627570"/>
                </a:lnTo>
                <a:lnTo>
                  <a:pt x="99966" y="633230"/>
                </a:lnTo>
                <a:lnTo>
                  <a:pt x="100088" y="633501"/>
                </a:lnTo>
                <a:lnTo>
                  <a:pt x="100380" y="633996"/>
                </a:lnTo>
                <a:lnTo>
                  <a:pt x="101990" y="636549"/>
                </a:lnTo>
                <a:lnTo>
                  <a:pt x="103333" y="638492"/>
                </a:lnTo>
                <a:lnTo>
                  <a:pt x="104856" y="640473"/>
                </a:lnTo>
                <a:lnTo>
                  <a:pt x="105183" y="640898"/>
                </a:lnTo>
                <a:lnTo>
                  <a:pt x="106267" y="642086"/>
                </a:lnTo>
                <a:lnTo>
                  <a:pt x="106742" y="642618"/>
                </a:lnTo>
                <a:lnTo>
                  <a:pt x="107548" y="643356"/>
                </a:lnTo>
                <a:lnTo>
                  <a:pt x="108140" y="643930"/>
                </a:lnTo>
                <a:lnTo>
                  <a:pt x="108614" y="644245"/>
                </a:lnTo>
                <a:lnTo>
                  <a:pt x="109448" y="644905"/>
                </a:lnTo>
                <a:lnTo>
                  <a:pt x="109613" y="644944"/>
                </a:lnTo>
                <a:lnTo>
                  <a:pt x="109461" y="644944"/>
                </a:lnTo>
                <a:lnTo>
                  <a:pt x="110226" y="645358"/>
                </a:lnTo>
                <a:lnTo>
                  <a:pt x="110838" y="645629"/>
                </a:lnTo>
                <a:lnTo>
                  <a:pt x="110578" y="645629"/>
                </a:lnTo>
                <a:lnTo>
                  <a:pt x="111154" y="645745"/>
                </a:lnTo>
                <a:lnTo>
                  <a:pt x="110959" y="645807"/>
                </a:lnTo>
                <a:lnTo>
                  <a:pt x="111375" y="645826"/>
                </a:lnTo>
                <a:lnTo>
                  <a:pt x="111658" y="645845"/>
                </a:lnTo>
                <a:lnTo>
                  <a:pt x="111391" y="645921"/>
                </a:lnTo>
                <a:lnTo>
                  <a:pt x="112102" y="645934"/>
                </a:lnTo>
                <a:lnTo>
                  <a:pt x="138464" y="645934"/>
                </a:lnTo>
                <a:lnTo>
                  <a:pt x="138061" y="646569"/>
                </a:lnTo>
                <a:lnTo>
                  <a:pt x="113931" y="664730"/>
                </a:lnTo>
                <a:lnTo>
                  <a:pt x="111912" y="664832"/>
                </a:lnTo>
                <a:close/>
              </a:path>
              <a:path w="285750" h="664844">
                <a:moveTo>
                  <a:pt x="225934" y="325627"/>
                </a:moveTo>
                <a:lnTo>
                  <a:pt x="206527" y="325627"/>
                </a:lnTo>
                <a:lnTo>
                  <a:pt x="216433" y="274789"/>
                </a:lnTo>
                <a:lnTo>
                  <a:pt x="235811" y="274840"/>
                </a:lnTo>
                <a:lnTo>
                  <a:pt x="235140" y="278383"/>
                </a:lnTo>
                <a:lnTo>
                  <a:pt x="225934" y="325627"/>
                </a:lnTo>
                <a:close/>
              </a:path>
              <a:path w="285750" h="664844">
                <a:moveTo>
                  <a:pt x="206530" y="325609"/>
                </a:moveTo>
                <a:close/>
              </a:path>
              <a:path w="285750" h="664844">
                <a:moveTo>
                  <a:pt x="216147" y="374141"/>
                </a:moveTo>
                <a:lnTo>
                  <a:pt x="196723" y="374141"/>
                </a:lnTo>
                <a:lnTo>
                  <a:pt x="206530" y="325609"/>
                </a:lnTo>
                <a:lnTo>
                  <a:pt x="225934" y="325627"/>
                </a:lnTo>
                <a:lnTo>
                  <a:pt x="225209" y="329349"/>
                </a:lnTo>
                <a:lnTo>
                  <a:pt x="216147" y="374141"/>
                </a:lnTo>
                <a:close/>
              </a:path>
              <a:path w="285750" h="664844">
                <a:moveTo>
                  <a:pt x="206477" y="420001"/>
                </a:moveTo>
                <a:lnTo>
                  <a:pt x="187007" y="420001"/>
                </a:lnTo>
                <a:lnTo>
                  <a:pt x="196735" y="374065"/>
                </a:lnTo>
                <a:lnTo>
                  <a:pt x="216147" y="374141"/>
                </a:lnTo>
                <a:lnTo>
                  <a:pt x="215366" y="378002"/>
                </a:lnTo>
                <a:lnTo>
                  <a:pt x="206477" y="420001"/>
                </a:lnTo>
                <a:close/>
              </a:path>
              <a:path w="285750" h="664844">
                <a:moveTo>
                  <a:pt x="201705" y="441794"/>
                </a:moveTo>
                <a:lnTo>
                  <a:pt x="182206" y="441794"/>
                </a:lnTo>
                <a:lnTo>
                  <a:pt x="187020" y="419925"/>
                </a:lnTo>
                <a:lnTo>
                  <a:pt x="206477" y="420001"/>
                </a:lnTo>
                <a:lnTo>
                  <a:pt x="205625" y="424027"/>
                </a:lnTo>
                <a:lnTo>
                  <a:pt x="201705" y="441794"/>
                </a:lnTo>
                <a:close/>
              </a:path>
              <a:path w="285750" h="664844">
                <a:moveTo>
                  <a:pt x="192247" y="482942"/>
                </a:moveTo>
                <a:lnTo>
                  <a:pt x="172681" y="482942"/>
                </a:lnTo>
                <a:lnTo>
                  <a:pt x="177444" y="462724"/>
                </a:lnTo>
                <a:lnTo>
                  <a:pt x="182219" y="441731"/>
                </a:lnTo>
                <a:lnTo>
                  <a:pt x="201705" y="441794"/>
                </a:lnTo>
                <a:lnTo>
                  <a:pt x="200787" y="445960"/>
                </a:lnTo>
                <a:lnTo>
                  <a:pt x="195986" y="467093"/>
                </a:lnTo>
                <a:lnTo>
                  <a:pt x="192247" y="482942"/>
                </a:lnTo>
                <a:close/>
              </a:path>
              <a:path w="285750" h="664844">
                <a:moveTo>
                  <a:pt x="177419" y="462800"/>
                </a:moveTo>
                <a:close/>
              </a:path>
              <a:path w="285750" h="664844">
                <a:moveTo>
                  <a:pt x="182957" y="520471"/>
                </a:moveTo>
                <a:lnTo>
                  <a:pt x="163296" y="520471"/>
                </a:lnTo>
                <a:lnTo>
                  <a:pt x="167995" y="502094"/>
                </a:lnTo>
                <a:lnTo>
                  <a:pt x="172694" y="482866"/>
                </a:lnTo>
                <a:lnTo>
                  <a:pt x="192247" y="482942"/>
                </a:lnTo>
                <a:lnTo>
                  <a:pt x="191198" y="487387"/>
                </a:lnTo>
                <a:lnTo>
                  <a:pt x="186448" y="506806"/>
                </a:lnTo>
                <a:lnTo>
                  <a:pt x="182957" y="520471"/>
                </a:lnTo>
                <a:close/>
              </a:path>
              <a:path w="285750" h="664844">
                <a:moveTo>
                  <a:pt x="167970" y="502183"/>
                </a:moveTo>
                <a:close/>
              </a:path>
              <a:path w="285750" h="664844">
                <a:moveTo>
                  <a:pt x="178390" y="537756"/>
                </a:moveTo>
                <a:lnTo>
                  <a:pt x="158673" y="537756"/>
                </a:lnTo>
                <a:lnTo>
                  <a:pt x="163322" y="520369"/>
                </a:lnTo>
                <a:lnTo>
                  <a:pt x="182957" y="520471"/>
                </a:lnTo>
                <a:lnTo>
                  <a:pt x="181724" y="525297"/>
                </a:lnTo>
                <a:lnTo>
                  <a:pt x="178390" y="537756"/>
                </a:lnTo>
                <a:close/>
              </a:path>
              <a:path w="285750" h="664844">
                <a:moveTo>
                  <a:pt x="173880" y="553986"/>
                </a:moveTo>
                <a:lnTo>
                  <a:pt x="154089" y="553986"/>
                </a:lnTo>
                <a:lnTo>
                  <a:pt x="158699" y="537629"/>
                </a:lnTo>
                <a:lnTo>
                  <a:pt x="158673" y="537756"/>
                </a:lnTo>
                <a:lnTo>
                  <a:pt x="178390" y="537756"/>
                </a:lnTo>
                <a:lnTo>
                  <a:pt x="176930" y="543191"/>
                </a:lnTo>
                <a:lnTo>
                  <a:pt x="173880" y="553986"/>
                </a:lnTo>
                <a:close/>
              </a:path>
              <a:path w="285750" h="664844">
                <a:moveTo>
                  <a:pt x="169436" y="569112"/>
                </a:moveTo>
                <a:lnTo>
                  <a:pt x="149555" y="569112"/>
                </a:lnTo>
                <a:lnTo>
                  <a:pt x="154127" y="553846"/>
                </a:lnTo>
                <a:lnTo>
                  <a:pt x="154089" y="553986"/>
                </a:lnTo>
                <a:lnTo>
                  <a:pt x="173880" y="553986"/>
                </a:lnTo>
                <a:lnTo>
                  <a:pt x="172377" y="559307"/>
                </a:lnTo>
                <a:lnTo>
                  <a:pt x="169436" y="569112"/>
                </a:lnTo>
                <a:close/>
              </a:path>
              <a:path w="285750" h="664844">
                <a:moveTo>
                  <a:pt x="165069" y="583082"/>
                </a:moveTo>
                <a:lnTo>
                  <a:pt x="145072" y="583082"/>
                </a:lnTo>
                <a:lnTo>
                  <a:pt x="149605" y="568934"/>
                </a:lnTo>
                <a:lnTo>
                  <a:pt x="149555" y="569112"/>
                </a:lnTo>
                <a:lnTo>
                  <a:pt x="169436" y="569112"/>
                </a:lnTo>
                <a:lnTo>
                  <a:pt x="167741" y="574763"/>
                </a:lnTo>
                <a:lnTo>
                  <a:pt x="165069" y="583082"/>
                </a:lnTo>
                <a:close/>
              </a:path>
              <a:path w="285750" h="664844">
                <a:moveTo>
                  <a:pt x="156656" y="607326"/>
                </a:moveTo>
                <a:lnTo>
                  <a:pt x="136283" y="607326"/>
                </a:lnTo>
                <a:lnTo>
                  <a:pt x="136410" y="607009"/>
                </a:lnTo>
                <a:lnTo>
                  <a:pt x="140741" y="595579"/>
                </a:lnTo>
                <a:lnTo>
                  <a:pt x="145135" y="582879"/>
                </a:lnTo>
                <a:lnTo>
                  <a:pt x="145072" y="583082"/>
                </a:lnTo>
                <a:lnTo>
                  <a:pt x="165069" y="583082"/>
                </a:lnTo>
                <a:lnTo>
                  <a:pt x="163131" y="589114"/>
                </a:lnTo>
                <a:lnTo>
                  <a:pt x="158648" y="602081"/>
                </a:lnTo>
                <a:lnTo>
                  <a:pt x="156656" y="607326"/>
                </a:lnTo>
                <a:close/>
              </a:path>
              <a:path w="285750" h="664844">
                <a:moveTo>
                  <a:pt x="140639" y="595833"/>
                </a:moveTo>
                <a:lnTo>
                  <a:pt x="140727" y="595579"/>
                </a:lnTo>
                <a:lnTo>
                  <a:pt x="140639" y="595833"/>
                </a:lnTo>
                <a:close/>
              </a:path>
              <a:path w="285750" h="664844">
                <a:moveTo>
                  <a:pt x="136342" y="607170"/>
                </a:moveTo>
                <a:lnTo>
                  <a:pt x="136404" y="607009"/>
                </a:lnTo>
                <a:lnTo>
                  <a:pt x="136342" y="607170"/>
                </a:lnTo>
                <a:close/>
              </a:path>
              <a:path w="285750" h="664844">
                <a:moveTo>
                  <a:pt x="152678" y="617473"/>
                </a:moveTo>
                <a:lnTo>
                  <a:pt x="132016" y="617473"/>
                </a:lnTo>
                <a:lnTo>
                  <a:pt x="132194" y="617080"/>
                </a:lnTo>
                <a:lnTo>
                  <a:pt x="136342" y="607170"/>
                </a:lnTo>
                <a:lnTo>
                  <a:pt x="136283" y="607326"/>
                </a:lnTo>
                <a:lnTo>
                  <a:pt x="156656" y="607326"/>
                </a:lnTo>
                <a:lnTo>
                  <a:pt x="153974" y="614387"/>
                </a:lnTo>
                <a:lnTo>
                  <a:pt x="152678" y="617473"/>
                </a:lnTo>
                <a:close/>
              </a:path>
              <a:path w="285750" h="664844">
                <a:moveTo>
                  <a:pt x="132089" y="617301"/>
                </a:moveTo>
                <a:lnTo>
                  <a:pt x="132181" y="617080"/>
                </a:lnTo>
                <a:lnTo>
                  <a:pt x="132089" y="617301"/>
                </a:lnTo>
                <a:close/>
              </a:path>
              <a:path w="285750" h="664844">
                <a:moveTo>
                  <a:pt x="148929" y="626224"/>
                </a:moveTo>
                <a:lnTo>
                  <a:pt x="127838" y="626224"/>
                </a:lnTo>
                <a:lnTo>
                  <a:pt x="128104" y="625716"/>
                </a:lnTo>
                <a:lnTo>
                  <a:pt x="132089" y="617301"/>
                </a:lnTo>
                <a:lnTo>
                  <a:pt x="132016" y="617473"/>
                </a:lnTo>
                <a:lnTo>
                  <a:pt x="152678" y="617473"/>
                </a:lnTo>
                <a:lnTo>
                  <a:pt x="149580" y="624852"/>
                </a:lnTo>
                <a:lnTo>
                  <a:pt x="148929" y="626224"/>
                </a:lnTo>
                <a:close/>
              </a:path>
              <a:path w="285750" h="664844">
                <a:moveTo>
                  <a:pt x="93330" y="619909"/>
                </a:moveTo>
                <a:lnTo>
                  <a:pt x="93167" y="619556"/>
                </a:lnTo>
                <a:lnTo>
                  <a:pt x="93330" y="619909"/>
                </a:lnTo>
                <a:close/>
              </a:path>
              <a:path w="285750" h="664844">
                <a:moveTo>
                  <a:pt x="127926" y="626038"/>
                </a:moveTo>
                <a:lnTo>
                  <a:pt x="128080" y="625716"/>
                </a:lnTo>
                <a:lnTo>
                  <a:pt x="127926" y="626038"/>
                </a:lnTo>
                <a:close/>
              </a:path>
              <a:path w="285750" h="664844">
                <a:moveTo>
                  <a:pt x="145474" y="633501"/>
                </a:moveTo>
                <a:lnTo>
                  <a:pt x="123799" y="633501"/>
                </a:lnTo>
                <a:lnTo>
                  <a:pt x="124091" y="633006"/>
                </a:lnTo>
                <a:lnTo>
                  <a:pt x="127926" y="626038"/>
                </a:lnTo>
                <a:lnTo>
                  <a:pt x="127838" y="626224"/>
                </a:lnTo>
                <a:lnTo>
                  <a:pt x="148929" y="626224"/>
                </a:lnTo>
                <a:lnTo>
                  <a:pt x="145474" y="633501"/>
                </a:lnTo>
                <a:close/>
              </a:path>
              <a:path w="285750" h="664844">
                <a:moveTo>
                  <a:pt x="96757" y="627300"/>
                </a:moveTo>
                <a:lnTo>
                  <a:pt x="96621" y="627049"/>
                </a:lnTo>
                <a:lnTo>
                  <a:pt x="96757" y="627300"/>
                </a:lnTo>
                <a:close/>
              </a:path>
              <a:path w="285750" h="664844">
                <a:moveTo>
                  <a:pt x="96910" y="627583"/>
                </a:moveTo>
                <a:lnTo>
                  <a:pt x="96757" y="627300"/>
                </a:lnTo>
                <a:lnTo>
                  <a:pt x="96910" y="627583"/>
                </a:lnTo>
                <a:close/>
              </a:path>
              <a:path w="285750" h="664844">
                <a:moveTo>
                  <a:pt x="123949" y="633230"/>
                </a:moveTo>
                <a:lnTo>
                  <a:pt x="124073" y="633006"/>
                </a:lnTo>
                <a:lnTo>
                  <a:pt x="123949" y="633230"/>
                </a:lnTo>
                <a:close/>
              </a:path>
              <a:path w="285750" h="664844">
                <a:moveTo>
                  <a:pt x="143978" y="636371"/>
                </a:moveTo>
                <a:lnTo>
                  <a:pt x="121958" y="636371"/>
                </a:lnTo>
                <a:lnTo>
                  <a:pt x="122224" y="635990"/>
                </a:lnTo>
                <a:lnTo>
                  <a:pt x="123949" y="633230"/>
                </a:lnTo>
                <a:lnTo>
                  <a:pt x="123799" y="633501"/>
                </a:lnTo>
                <a:lnTo>
                  <a:pt x="145474" y="633501"/>
                </a:lnTo>
                <a:lnTo>
                  <a:pt x="144779" y="634923"/>
                </a:lnTo>
                <a:lnTo>
                  <a:pt x="143978" y="636371"/>
                </a:lnTo>
                <a:close/>
              </a:path>
              <a:path w="285750" h="664844">
                <a:moveTo>
                  <a:pt x="100276" y="633803"/>
                </a:moveTo>
                <a:lnTo>
                  <a:pt x="100088" y="633501"/>
                </a:lnTo>
                <a:lnTo>
                  <a:pt x="100276" y="633803"/>
                </a:lnTo>
                <a:close/>
              </a:path>
              <a:path w="285750" h="664844">
                <a:moveTo>
                  <a:pt x="100396" y="633996"/>
                </a:moveTo>
                <a:lnTo>
                  <a:pt x="100276" y="633803"/>
                </a:lnTo>
                <a:lnTo>
                  <a:pt x="100396" y="633996"/>
                </a:lnTo>
                <a:close/>
              </a:path>
              <a:path w="285750" h="664844">
                <a:moveTo>
                  <a:pt x="121983" y="636332"/>
                </a:moveTo>
                <a:lnTo>
                  <a:pt x="122199" y="635990"/>
                </a:lnTo>
                <a:lnTo>
                  <a:pt x="121983" y="636332"/>
                </a:lnTo>
                <a:close/>
              </a:path>
              <a:path w="285750" h="664844">
                <a:moveTo>
                  <a:pt x="101898" y="636416"/>
                </a:moveTo>
                <a:lnTo>
                  <a:pt x="101726" y="636168"/>
                </a:lnTo>
                <a:lnTo>
                  <a:pt x="101898" y="636416"/>
                </a:lnTo>
                <a:close/>
              </a:path>
              <a:path w="285750" h="664844">
                <a:moveTo>
                  <a:pt x="142529" y="638987"/>
                </a:moveTo>
                <a:lnTo>
                  <a:pt x="120103" y="638987"/>
                </a:lnTo>
                <a:lnTo>
                  <a:pt x="120446" y="638543"/>
                </a:lnTo>
                <a:lnTo>
                  <a:pt x="121983" y="636332"/>
                </a:lnTo>
                <a:lnTo>
                  <a:pt x="143978" y="636371"/>
                </a:lnTo>
                <a:lnTo>
                  <a:pt x="142529" y="638987"/>
                </a:lnTo>
                <a:close/>
              </a:path>
              <a:path w="285750" h="664844">
                <a:moveTo>
                  <a:pt x="103484" y="638710"/>
                </a:moveTo>
                <a:lnTo>
                  <a:pt x="103314" y="638492"/>
                </a:lnTo>
                <a:lnTo>
                  <a:pt x="103484" y="638710"/>
                </a:lnTo>
                <a:close/>
              </a:path>
              <a:path w="285750" h="664844">
                <a:moveTo>
                  <a:pt x="120196" y="638856"/>
                </a:moveTo>
                <a:lnTo>
                  <a:pt x="120418" y="638543"/>
                </a:lnTo>
                <a:lnTo>
                  <a:pt x="120196" y="638856"/>
                </a:lnTo>
                <a:close/>
              </a:path>
              <a:path w="285750" h="664844">
                <a:moveTo>
                  <a:pt x="103650" y="638924"/>
                </a:moveTo>
                <a:lnTo>
                  <a:pt x="103484" y="638710"/>
                </a:lnTo>
                <a:lnTo>
                  <a:pt x="103650" y="638924"/>
                </a:lnTo>
                <a:close/>
              </a:path>
              <a:path w="285750" h="664844">
                <a:moveTo>
                  <a:pt x="141313" y="641184"/>
                </a:moveTo>
                <a:lnTo>
                  <a:pt x="118338" y="641184"/>
                </a:lnTo>
                <a:lnTo>
                  <a:pt x="118783" y="640664"/>
                </a:lnTo>
                <a:lnTo>
                  <a:pt x="120196" y="638856"/>
                </a:lnTo>
                <a:lnTo>
                  <a:pt x="120103" y="638987"/>
                </a:lnTo>
                <a:lnTo>
                  <a:pt x="142529" y="638987"/>
                </a:lnTo>
                <a:lnTo>
                  <a:pt x="141313" y="641184"/>
                </a:lnTo>
                <a:close/>
              </a:path>
              <a:path w="285750" h="664844">
                <a:moveTo>
                  <a:pt x="105063" y="640739"/>
                </a:moveTo>
                <a:lnTo>
                  <a:pt x="104825" y="640473"/>
                </a:lnTo>
                <a:lnTo>
                  <a:pt x="105063" y="640739"/>
                </a:lnTo>
                <a:close/>
              </a:path>
              <a:path w="285750" h="664844">
                <a:moveTo>
                  <a:pt x="118567" y="640898"/>
                </a:moveTo>
                <a:lnTo>
                  <a:pt x="118754" y="640664"/>
                </a:lnTo>
                <a:lnTo>
                  <a:pt x="118567" y="640898"/>
                </a:lnTo>
                <a:close/>
              </a:path>
              <a:path w="285750" h="664844">
                <a:moveTo>
                  <a:pt x="105257" y="640956"/>
                </a:moveTo>
                <a:lnTo>
                  <a:pt x="105063" y="640739"/>
                </a:lnTo>
                <a:lnTo>
                  <a:pt x="105257" y="640956"/>
                </a:lnTo>
                <a:close/>
              </a:path>
              <a:path w="285750" h="664844">
                <a:moveTo>
                  <a:pt x="140342" y="642937"/>
                </a:moveTo>
                <a:lnTo>
                  <a:pt x="116687" y="642937"/>
                </a:lnTo>
                <a:lnTo>
                  <a:pt x="117271" y="642353"/>
                </a:lnTo>
                <a:lnTo>
                  <a:pt x="118567" y="640898"/>
                </a:lnTo>
                <a:lnTo>
                  <a:pt x="118338" y="641184"/>
                </a:lnTo>
                <a:lnTo>
                  <a:pt x="141313" y="641184"/>
                </a:lnTo>
                <a:lnTo>
                  <a:pt x="140342" y="642937"/>
                </a:lnTo>
                <a:close/>
              </a:path>
              <a:path w="285750" h="664844">
                <a:moveTo>
                  <a:pt x="106475" y="642318"/>
                </a:moveTo>
                <a:lnTo>
                  <a:pt x="106235" y="642086"/>
                </a:lnTo>
                <a:lnTo>
                  <a:pt x="106475" y="642318"/>
                </a:lnTo>
                <a:close/>
              </a:path>
              <a:path w="285750" h="664844">
                <a:moveTo>
                  <a:pt x="106800" y="642632"/>
                </a:moveTo>
                <a:lnTo>
                  <a:pt x="106475" y="642318"/>
                </a:lnTo>
                <a:lnTo>
                  <a:pt x="106800" y="642632"/>
                </a:lnTo>
                <a:close/>
              </a:path>
              <a:path w="285750" h="664844">
                <a:moveTo>
                  <a:pt x="116981" y="642618"/>
                </a:moveTo>
                <a:lnTo>
                  <a:pt x="117226" y="642353"/>
                </a:lnTo>
                <a:lnTo>
                  <a:pt x="116981" y="642618"/>
                </a:lnTo>
                <a:close/>
              </a:path>
              <a:path w="285750" h="664844">
                <a:moveTo>
                  <a:pt x="116687" y="642937"/>
                </a:moveTo>
                <a:lnTo>
                  <a:pt x="116981" y="642618"/>
                </a:lnTo>
                <a:lnTo>
                  <a:pt x="117271" y="642353"/>
                </a:lnTo>
                <a:lnTo>
                  <a:pt x="116687" y="642937"/>
                </a:lnTo>
                <a:close/>
              </a:path>
              <a:path w="285750" h="664844">
                <a:moveTo>
                  <a:pt x="139535" y="644245"/>
                </a:moveTo>
                <a:lnTo>
                  <a:pt x="115201" y="644245"/>
                </a:lnTo>
                <a:lnTo>
                  <a:pt x="115963" y="643623"/>
                </a:lnTo>
                <a:lnTo>
                  <a:pt x="116981" y="642618"/>
                </a:lnTo>
                <a:lnTo>
                  <a:pt x="116687" y="642937"/>
                </a:lnTo>
                <a:lnTo>
                  <a:pt x="140342" y="642937"/>
                </a:lnTo>
                <a:lnTo>
                  <a:pt x="139535" y="644245"/>
                </a:lnTo>
                <a:close/>
              </a:path>
              <a:path w="285750" h="664844">
                <a:moveTo>
                  <a:pt x="108165" y="643953"/>
                </a:moveTo>
                <a:lnTo>
                  <a:pt x="107492" y="643356"/>
                </a:lnTo>
                <a:lnTo>
                  <a:pt x="107824" y="643623"/>
                </a:lnTo>
                <a:lnTo>
                  <a:pt x="108165" y="643953"/>
                </a:lnTo>
                <a:close/>
              </a:path>
              <a:path w="285750" h="664844">
                <a:moveTo>
                  <a:pt x="107801" y="643601"/>
                </a:moveTo>
                <a:lnTo>
                  <a:pt x="107492" y="643356"/>
                </a:lnTo>
                <a:lnTo>
                  <a:pt x="107801" y="643601"/>
                </a:lnTo>
                <a:close/>
              </a:path>
              <a:path w="285750" h="664844">
                <a:moveTo>
                  <a:pt x="108246" y="643953"/>
                </a:moveTo>
                <a:lnTo>
                  <a:pt x="107801" y="643601"/>
                </a:lnTo>
                <a:lnTo>
                  <a:pt x="108246" y="643953"/>
                </a:lnTo>
                <a:close/>
              </a:path>
              <a:path w="285750" h="664844">
                <a:moveTo>
                  <a:pt x="115546" y="643930"/>
                </a:moveTo>
                <a:lnTo>
                  <a:pt x="115882" y="643623"/>
                </a:lnTo>
                <a:lnTo>
                  <a:pt x="115546" y="643930"/>
                </a:lnTo>
                <a:close/>
              </a:path>
              <a:path w="285750" h="664844">
                <a:moveTo>
                  <a:pt x="115201" y="644245"/>
                </a:moveTo>
                <a:lnTo>
                  <a:pt x="115546" y="643930"/>
                </a:lnTo>
                <a:lnTo>
                  <a:pt x="115963" y="643623"/>
                </a:lnTo>
                <a:lnTo>
                  <a:pt x="115201" y="644245"/>
                </a:lnTo>
                <a:close/>
              </a:path>
              <a:path w="285750" h="664844">
                <a:moveTo>
                  <a:pt x="114311" y="644839"/>
                </a:moveTo>
                <a:lnTo>
                  <a:pt x="115546" y="643930"/>
                </a:lnTo>
                <a:lnTo>
                  <a:pt x="115201" y="644245"/>
                </a:lnTo>
                <a:lnTo>
                  <a:pt x="139535" y="644245"/>
                </a:lnTo>
                <a:lnTo>
                  <a:pt x="139357" y="644524"/>
                </a:lnTo>
                <a:lnTo>
                  <a:pt x="114871" y="644524"/>
                </a:lnTo>
                <a:lnTo>
                  <a:pt x="114311" y="644839"/>
                </a:lnTo>
                <a:close/>
              </a:path>
              <a:path w="285750" h="664844">
                <a:moveTo>
                  <a:pt x="109448" y="644905"/>
                </a:moveTo>
                <a:lnTo>
                  <a:pt x="108584" y="644296"/>
                </a:lnTo>
                <a:lnTo>
                  <a:pt x="109044" y="644585"/>
                </a:lnTo>
                <a:lnTo>
                  <a:pt x="109448" y="644905"/>
                </a:lnTo>
                <a:close/>
              </a:path>
              <a:path w="285750" h="664844">
                <a:moveTo>
                  <a:pt x="109044" y="644585"/>
                </a:moveTo>
                <a:lnTo>
                  <a:pt x="108584" y="644296"/>
                </a:lnTo>
                <a:lnTo>
                  <a:pt x="109044" y="644585"/>
                </a:lnTo>
                <a:close/>
              </a:path>
              <a:path w="285750" h="664844">
                <a:moveTo>
                  <a:pt x="113893" y="645147"/>
                </a:moveTo>
                <a:lnTo>
                  <a:pt x="114311" y="644839"/>
                </a:lnTo>
                <a:lnTo>
                  <a:pt x="114871" y="644524"/>
                </a:lnTo>
                <a:lnTo>
                  <a:pt x="113893" y="645147"/>
                </a:lnTo>
                <a:close/>
              </a:path>
              <a:path w="285750" h="664844">
                <a:moveTo>
                  <a:pt x="113097" y="645546"/>
                </a:moveTo>
                <a:lnTo>
                  <a:pt x="114020" y="645109"/>
                </a:lnTo>
                <a:lnTo>
                  <a:pt x="114871" y="644524"/>
                </a:lnTo>
                <a:lnTo>
                  <a:pt x="139357" y="644524"/>
                </a:lnTo>
                <a:lnTo>
                  <a:pt x="138754" y="645477"/>
                </a:lnTo>
                <a:lnTo>
                  <a:pt x="113411" y="645477"/>
                </a:lnTo>
                <a:lnTo>
                  <a:pt x="113097" y="645546"/>
                </a:lnTo>
                <a:close/>
              </a:path>
              <a:path w="285750" h="664844">
                <a:moveTo>
                  <a:pt x="109552" y="644905"/>
                </a:moveTo>
                <a:lnTo>
                  <a:pt x="109044" y="644585"/>
                </a:lnTo>
                <a:lnTo>
                  <a:pt x="109552" y="644905"/>
                </a:lnTo>
                <a:close/>
              </a:path>
              <a:path w="285750" h="664844">
                <a:moveTo>
                  <a:pt x="113388" y="645358"/>
                </a:moveTo>
                <a:lnTo>
                  <a:pt x="114311" y="644839"/>
                </a:lnTo>
                <a:lnTo>
                  <a:pt x="113945" y="645109"/>
                </a:lnTo>
                <a:lnTo>
                  <a:pt x="113388" y="645358"/>
                </a:lnTo>
                <a:close/>
              </a:path>
              <a:path w="285750" h="664844">
                <a:moveTo>
                  <a:pt x="110420" y="645452"/>
                </a:moveTo>
                <a:lnTo>
                  <a:pt x="109461" y="644944"/>
                </a:lnTo>
                <a:lnTo>
                  <a:pt x="110018" y="645199"/>
                </a:lnTo>
                <a:lnTo>
                  <a:pt x="110420" y="645452"/>
                </a:lnTo>
                <a:close/>
              </a:path>
              <a:path w="285750" h="664844">
                <a:moveTo>
                  <a:pt x="110018" y="645199"/>
                </a:moveTo>
                <a:lnTo>
                  <a:pt x="109461" y="644944"/>
                </a:lnTo>
                <a:lnTo>
                  <a:pt x="109613" y="644944"/>
                </a:lnTo>
                <a:lnTo>
                  <a:pt x="110018" y="645199"/>
                </a:lnTo>
                <a:close/>
              </a:path>
              <a:path w="285750" h="664844">
                <a:moveTo>
                  <a:pt x="113923" y="645147"/>
                </a:moveTo>
                <a:close/>
              </a:path>
              <a:path w="285750" h="664844">
                <a:moveTo>
                  <a:pt x="113024" y="645562"/>
                </a:moveTo>
                <a:lnTo>
                  <a:pt x="113388" y="645358"/>
                </a:lnTo>
                <a:lnTo>
                  <a:pt x="114020" y="645109"/>
                </a:lnTo>
                <a:lnTo>
                  <a:pt x="113135" y="645528"/>
                </a:lnTo>
                <a:close/>
              </a:path>
              <a:path w="285750" h="664844">
                <a:moveTo>
                  <a:pt x="110823" y="645567"/>
                </a:moveTo>
                <a:lnTo>
                  <a:pt x="110401" y="645440"/>
                </a:lnTo>
                <a:lnTo>
                  <a:pt x="110018" y="645199"/>
                </a:lnTo>
                <a:lnTo>
                  <a:pt x="110823" y="645567"/>
                </a:lnTo>
                <a:close/>
              </a:path>
              <a:path w="285750" h="664844">
                <a:moveTo>
                  <a:pt x="112672" y="645640"/>
                </a:moveTo>
                <a:lnTo>
                  <a:pt x="113388" y="645358"/>
                </a:lnTo>
                <a:lnTo>
                  <a:pt x="113000" y="645567"/>
                </a:lnTo>
                <a:lnTo>
                  <a:pt x="112672" y="645640"/>
                </a:lnTo>
                <a:close/>
              </a:path>
              <a:path w="285750" h="664844">
                <a:moveTo>
                  <a:pt x="110499" y="645505"/>
                </a:moveTo>
                <a:lnTo>
                  <a:pt x="110108" y="645363"/>
                </a:lnTo>
                <a:lnTo>
                  <a:pt x="110378" y="645440"/>
                </a:lnTo>
                <a:close/>
              </a:path>
              <a:path w="285750" h="664844">
                <a:moveTo>
                  <a:pt x="110378" y="645440"/>
                </a:moveTo>
                <a:lnTo>
                  <a:pt x="110108" y="645363"/>
                </a:lnTo>
                <a:lnTo>
                  <a:pt x="110378" y="645440"/>
                </a:lnTo>
                <a:close/>
              </a:path>
              <a:path w="285750" h="664844">
                <a:moveTo>
                  <a:pt x="111094" y="645692"/>
                </a:moveTo>
                <a:lnTo>
                  <a:pt x="110967" y="645676"/>
                </a:lnTo>
                <a:lnTo>
                  <a:pt x="110513" y="645510"/>
                </a:lnTo>
                <a:lnTo>
                  <a:pt x="110823" y="645567"/>
                </a:lnTo>
                <a:lnTo>
                  <a:pt x="111094" y="645692"/>
                </a:lnTo>
                <a:close/>
              </a:path>
              <a:path w="285750" h="664844">
                <a:moveTo>
                  <a:pt x="138625" y="645680"/>
                </a:moveTo>
                <a:lnTo>
                  <a:pt x="112814" y="645680"/>
                </a:lnTo>
                <a:lnTo>
                  <a:pt x="113411" y="645477"/>
                </a:lnTo>
                <a:lnTo>
                  <a:pt x="138754" y="645477"/>
                </a:lnTo>
                <a:lnTo>
                  <a:pt x="138625" y="645680"/>
                </a:lnTo>
                <a:close/>
              </a:path>
              <a:path w="285750" h="664844">
                <a:moveTo>
                  <a:pt x="112899" y="645632"/>
                </a:moveTo>
                <a:lnTo>
                  <a:pt x="113097" y="645546"/>
                </a:lnTo>
                <a:lnTo>
                  <a:pt x="112899" y="645632"/>
                </a:lnTo>
                <a:close/>
              </a:path>
              <a:path w="285750" h="664844">
                <a:moveTo>
                  <a:pt x="112436" y="645732"/>
                </a:moveTo>
                <a:lnTo>
                  <a:pt x="112766" y="645619"/>
                </a:lnTo>
                <a:lnTo>
                  <a:pt x="113024" y="645562"/>
                </a:lnTo>
                <a:lnTo>
                  <a:pt x="112875" y="645640"/>
                </a:lnTo>
                <a:lnTo>
                  <a:pt x="112566" y="645726"/>
                </a:lnTo>
                <a:lnTo>
                  <a:pt x="112436" y="645732"/>
                </a:lnTo>
                <a:close/>
              </a:path>
              <a:path w="285750" h="664844">
                <a:moveTo>
                  <a:pt x="111376" y="645726"/>
                </a:moveTo>
                <a:lnTo>
                  <a:pt x="111061" y="645676"/>
                </a:lnTo>
                <a:lnTo>
                  <a:pt x="110823" y="645567"/>
                </a:lnTo>
                <a:lnTo>
                  <a:pt x="111376" y="645726"/>
                </a:lnTo>
                <a:close/>
              </a:path>
              <a:path w="285750" h="664844">
                <a:moveTo>
                  <a:pt x="111153" y="645744"/>
                </a:moveTo>
                <a:lnTo>
                  <a:pt x="110578" y="645629"/>
                </a:lnTo>
                <a:lnTo>
                  <a:pt x="110967" y="645676"/>
                </a:lnTo>
                <a:lnTo>
                  <a:pt x="111153" y="645744"/>
                </a:lnTo>
                <a:close/>
              </a:path>
              <a:path w="285750" h="664844">
                <a:moveTo>
                  <a:pt x="110967" y="645676"/>
                </a:moveTo>
                <a:lnTo>
                  <a:pt x="110578" y="645629"/>
                </a:lnTo>
                <a:lnTo>
                  <a:pt x="110866" y="645640"/>
                </a:lnTo>
                <a:close/>
              </a:path>
              <a:path w="285750" h="664844">
                <a:moveTo>
                  <a:pt x="138504" y="645871"/>
                </a:moveTo>
                <a:lnTo>
                  <a:pt x="112557" y="645869"/>
                </a:lnTo>
                <a:lnTo>
                  <a:pt x="112323" y="645807"/>
                </a:lnTo>
                <a:lnTo>
                  <a:pt x="112966" y="645706"/>
                </a:lnTo>
                <a:lnTo>
                  <a:pt x="112657" y="645706"/>
                </a:lnTo>
                <a:lnTo>
                  <a:pt x="112899" y="645632"/>
                </a:lnTo>
                <a:lnTo>
                  <a:pt x="138625" y="645680"/>
                </a:lnTo>
                <a:lnTo>
                  <a:pt x="112966" y="645706"/>
                </a:lnTo>
                <a:lnTo>
                  <a:pt x="112596" y="645724"/>
                </a:lnTo>
                <a:lnTo>
                  <a:pt x="138597" y="645724"/>
                </a:lnTo>
                <a:lnTo>
                  <a:pt x="138504" y="645871"/>
                </a:lnTo>
                <a:close/>
              </a:path>
              <a:path w="285750" h="664844">
                <a:moveTo>
                  <a:pt x="112195" y="645745"/>
                </a:moveTo>
                <a:lnTo>
                  <a:pt x="112672" y="645640"/>
                </a:lnTo>
                <a:lnTo>
                  <a:pt x="112436" y="645732"/>
                </a:lnTo>
                <a:lnTo>
                  <a:pt x="112195" y="645745"/>
                </a:lnTo>
                <a:close/>
              </a:path>
              <a:path w="285750" h="664844">
                <a:moveTo>
                  <a:pt x="111252" y="645764"/>
                </a:moveTo>
                <a:lnTo>
                  <a:pt x="110967" y="645676"/>
                </a:lnTo>
                <a:lnTo>
                  <a:pt x="111124" y="645706"/>
                </a:lnTo>
                <a:lnTo>
                  <a:pt x="111252" y="645764"/>
                </a:lnTo>
                <a:close/>
              </a:path>
              <a:path w="285750" h="664844">
                <a:moveTo>
                  <a:pt x="111365" y="645787"/>
                </a:moveTo>
                <a:lnTo>
                  <a:pt x="111094" y="645692"/>
                </a:lnTo>
                <a:lnTo>
                  <a:pt x="111441" y="645745"/>
                </a:lnTo>
                <a:close/>
              </a:path>
              <a:path w="285750" h="664844">
                <a:moveTo>
                  <a:pt x="112403" y="645783"/>
                </a:moveTo>
                <a:lnTo>
                  <a:pt x="112596" y="645724"/>
                </a:lnTo>
                <a:lnTo>
                  <a:pt x="112966" y="645706"/>
                </a:lnTo>
                <a:lnTo>
                  <a:pt x="112403" y="645783"/>
                </a:lnTo>
                <a:close/>
              </a:path>
              <a:path w="285750" h="664844">
                <a:moveTo>
                  <a:pt x="112257" y="645803"/>
                </a:moveTo>
                <a:lnTo>
                  <a:pt x="112436" y="645732"/>
                </a:lnTo>
                <a:lnTo>
                  <a:pt x="112596" y="645724"/>
                </a:lnTo>
                <a:lnTo>
                  <a:pt x="112257" y="645803"/>
                </a:lnTo>
                <a:close/>
              </a:path>
              <a:path w="285750" h="664844">
                <a:moveTo>
                  <a:pt x="111554" y="645777"/>
                </a:moveTo>
                <a:lnTo>
                  <a:pt x="111376" y="645726"/>
                </a:lnTo>
                <a:lnTo>
                  <a:pt x="111727" y="645768"/>
                </a:lnTo>
                <a:lnTo>
                  <a:pt x="111554" y="645777"/>
                </a:lnTo>
                <a:close/>
              </a:path>
              <a:path w="285750" h="664844">
                <a:moveTo>
                  <a:pt x="112142" y="645819"/>
                </a:moveTo>
                <a:lnTo>
                  <a:pt x="111984" y="645791"/>
                </a:lnTo>
                <a:lnTo>
                  <a:pt x="112202" y="645744"/>
                </a:lnTo>
                <a:lnTo>
                  <a:pt x="112436" y="645732"/>
                </a:lnTo>
                <a:lnTo>
                  <a:pt x="112142" y="645819"/>
                </a:lnTo>
                <a:close/>
              </a:path>
              <a:path w="285750" h="664844">
                <a:moveTo>
                  <a:pt x="111281" y="645791"/>
                </a:moveTo>
                <a:lnTo>
                  <a:pt x="111153" y="645744"/>
                </a:lnTo>
                <a:lnTo>
                  <a:pt x="111281" y="645791"/>
                </a:lnTo>
                <a:close/>
              </a:path>
              <a:path w="285750" h="664844">
                <a:moveTo>
                  <a:pt x="111959" y="645796"/>
                </a:moveTo>
                <a:lnTo>
                  <a:pt x="111810" y="645764"/>
                </a:lnTo>
                <a:lnTo>
                  <a:pt x="112195" y="645745"/>
                </a:lnTo>
                <a:lnTo>
                  <a:pt x="111959" y="645796"/>
                </a:lnTo>
                <a:close/>
              </a:path>
              <a:path w="285750" h="664844">
                <a:moveTo>
                  <a:pt x="111768" y="645838"/>
                </a:moveTo>
                <a:lnTo>
                  <a:pt x="111554" y="645777"/>
                </a:lnTo>
                <a:lnTo>
                  <a:pt x="111845" y="645783"/>
                </a:lnTo>
                <a:close/>
              </a:path>
              <a:path w="285750" h="664844">
                <a:moveTo>
                  <a:pt x="111766" y="645839"/>
                </a:moveTo>
                <a:lnTo>
                  <a:pt x="111559" y="645826"/>
                </a:lnTo>
                <a:lnTo>
                  <a:pt x="111766" y="645839"/>
                </a:lnTo>
                <a:close/>
              </a:path>
              <a:path w="285750" h="664844">
                <a:moveTo>
                  <a:pt x="112244" y="645831"/>
                </a:moveTo>
                <a:lnTo>
                  <a:pt x="112403" y="645783"/>
                </a:lnTo>
                <a:lnTo>
                  <a:pt x="112244" y="645831"/>
                </a:lnTo>
                <a:close/>
              </a:path>
              <a:path w="285750" h="664844">
                <a:moveTo>
                  <a:pt x="111592" y="645832"/>
                </a:moveTo>
                <a:lnTo>
                  <a:pt x="111426" y="645826"/>
                </a:lnTo>
                <a:lnTo>
                  <a:pt x="111592" y="645832"/>
                </a:lnTo>
                <a:close/>
              </a:path>
              <a:path w="285750" h="664844">
                <a:moveTo>
                  <a:pt x="111369" y="645823"/>
                </a:moveTo>
                <a:lnTo>
                  <a:pt x="110959" y="645807"/>
                </a:lnTo>
                <a:lnTo>
                  <a:pt x="111281" y="645791"/>
                </a:lnTo>
                <a:close/>
              </a:path>
              <a:path w="285750" h="664844">
                <a:moveTo>
                  <a:pt x="111943" y="645846"/>
                </a:moveTo>
                <a:close/>
              </a:path>
              <a:path w="285750" h="664844">
                <a:moveTo>
                  <a:pt x="112129" y="645853"/>
                </a:moveTo>
                <a:close/>
              </a:path>
              <a:path w="285750" h="664844">
                <a:moveTo>
                  <a:pt x="111658" y="645845"/>
                </a:moveTo>
                <a:lnTo>
                  <a:pt x="111429" y="645845"/>
                </a:lnTo>
                <a:lnTo>
                  <a:pt x="111658" y="645845"/>
                </a:lnTo>
                <a:close/>
              </a:path>
              <a:path w="285750" h="664844">
                <a:moveTo>
                  <a:pt x="112572" y="645871"/>
                </a:moveTo>
                <a:lnTo>
                  <a:pt x="112292" y="645860"/>
                </a:lnTo>
                <a:lnTo>
                  <a:pt x="112572" y="645871"/>
                </a:lnTo>
                <a:close/>
              </a:path>
              <a:path w="285750" h="664844">
                <a:moveTo>
                  <a:pt x="111700" y="645854"/>
                </a:moveTo>
                <a:close/>
              </a:path>
              <a:path w="285750" h="664844">
                <a:moveTo>
                  <a:pt x="111842" y="645860"/>
                </a:moveTo>
                <a:close/>
              </a:path>
              <a:path w="285750" h="664844">
                <a:moveTo>
                  <a:pt x="111999" y="645905"/>
                </a:moveTo>
                <a:lnTo>
                  <a:pt x="112129" y="645853"/>
                </a:lnTo>
                <a:lnTo>
                  <a:pt x="111999" y="645905"/>
                </a:lnTo>
                <a:close/>
              </a:path>
              <a:path w="285750" h="664844">
                <a:moveTo>
                  <a:pt x="111391" y="645921"/>
                </a:moveTo>
                <a:lnTo>
                  <a:pt x="111700" y="645854"/>
                </a:lnTo>
                <a:lnTo>
                  <a:pt x="111391" y="645921"/>
                </a:lnTo>
                <a:close/>
              </a:path>
              <a:path w="285750" h="664844">
                <a:moveTo>
                  <a:pt x="138464" y="645934"/>
                </a:moveTo>
                <a:lnTo>
                  <a:pt x="112102" y="645934"/>
                </a:lnTo>
                <a:lnTo>
                  <a:pt x="138504" y="645871"/>
                </a:lnTo>
                <a:close/>
              </a:path>
              <a:path w="285750" h="664844">
                <a:moveTo>
                  <a:pt x="112039" y="645921"/>
                </a:moveTo>
                <a:lnTo>
                  <a:pt x="111391" y="645921"/>
                </a:lnTo>
                <a:lnTo>
                  <a:pt x="111785" y="645871"/>
                </a:lnTo>
                <a:lnTo>
                  <a:pt x="112039" y="645921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306182" y="1895475"/>
            <a:ext cx="779145" cy="121285"/>
          </a:xfrm>
          <a:custGeom>
            <a:avLst/>
            <a:gdLst/>
            <a:ahLst/>
            <a:cxnLst/>
            <a:rect l="l" t="t" r="r" b="b"/>
            <a:pathLst>
              <a:path w="779145" h="121285">
                <a:moveTo>
                  <a:pt x="18034" y="102438"/>
                </a:moveTo>
                <a:lnTo>
                  <a:pt x="0" y="96291"/>
                </a:lnTo>
                <a:lnTo>
                  <a:pt x="1092" y="93205"/>
                </a:lnTo>
                <a:lnTo>
                  <a:pt x="2108" y="90881"/>
                </a:lnTo>
                <a:lnTo>
                  <a:pt x="33909" y="60159"/>
                </a:lnTo>
                <a:lnTo>
                  <a:pt x="64312" y="45567"/>
                </a:lnTo>
                <a:lnTo>
                  <a:pt x="71374" y="63271"/>
                </a:lnTo>
                <a:lnTo>
                  <a:pt x="66751" y="65112"/>
                </a:lnTo>
                <a:lnTo>
                  <a:pt x="58305" y="68846"/>
                </a:lnTo>
                <a:lnTo>
                  <a:pt x="51021" y="72453"/>
                </a:lnTo>
                <a:lnTo>
                  <a:pt x="50584" y="72669"/>
                </a:lnTo>
                <a:lnTo>
                  <a:pt x="43624" y="76542"/>
                </a:lnTo>
                <a:lnTo>
                  <a:pt x="38003" y="80111"/>
                </a:lnTo>
                <a:lnTo>
                  <a:pt x="37439" y="80467"/>
                </a:lnTo>
                <a:lnTo>
                  <a:pt x="32712" y="83934"/>
                </a:lnTo>
                <a:lnTo>
                  <a:pt x="32067" y="84404"/>
                </a:lnTo>
                <a:lnTo>
                  <a:pt x="28245" y="87706"/>
                </a:lnTo>
                <a:lnTo>
                  <a:pt x="27533" y="88315"/>
                </a:lnTo>
                <a:lnTo>
                  <a:pt x="24416" y="91592"/>
                </a:lnTo>
                <a:lnTo>
                  <a:pt x="23863" y="92163"/>
                </a:lnTo>
                <a:lnTo>
                  <a:pt x="22896" y="93383"/>
                </a:lnTo>
                <a:lnTo>
                  <a:pt x="22517" y="93840"/>
                </a:lnTo>
                <a:lnTo>
                  <a:pt x="21597" y="95148"/>
                </a:lnTo>
                <a:lnTo>
                  <a:pt x="21221" y="95669"/>
                </a:lnTo>
                <a:lnTo>
                  <a:pt x="20499" y="96850"/>
                </a:lnTo>
                <a:lnTo>
                  <a:pt x="20129" y="97434"/>
                </a:lnTo>
                <a:lnTo>
                  <a:pt x="19592" y="98501"/>
                </a:lnTo>
                <a:lnTo>
                  <a:pt x="19240" y="99161"/>
                </a:lnTo>
                <a:lnTo>
                  <a:pt x="18862" y="100101"/>
                </a:lnTo>
                <a:lnTo>
                  <a:pt x="18542" y="100825"/>
                </a:lnTo>
                <a:lnTo>
                  <a:pt x="18034" y="102438"/>
                </a:lnTo>
                <a:close/>
              </a:path>
              <a:path w="779145" h="121285">
                <a:moveTo>
                  <a:pt x="66891" y="65056"/>
                </a:moveTo>
                <a:lnTo>
                  <a:pt x="67081" y="64973"/>
                </a:lnTo>
                <a:lnTo>
                  <a:pt x="66891" y="65056"/>
                </a:lnTo>
                <a:close/>
              </a:path>
              <a:path w="779145" h="121285">
                <a:moveTo>
                  <a:pt x="66764" y="65112"/>
                </a:moveTo>
                <a:close/>
              </a:path>
              <a:path w="779145" h="121285">
                <a:moveTo>
                  <a:pt x="58505" y="68758"/>
                </a:moveTo>
                <a:lnTo>
                  <a:pt x="58661" y="68681"/>
                </a:lnTo>
                <a:lnTo>
                  <a:pt x="58505" y="68758"/>
                </a:lnTo>
                <a:close/>
              </a:path>
              <a:path w="779145" h="121285">
                <a:moveTo>
                  <a:pt x="58326" y="68846"/>
                </a:moveTo>
                <a:lnTo>
                  <a:pt x="58505" y="68758"/>
                </a:lnTo>
                <a:lnTo>
                  <a:pt x="58326" y="68846"/>
                </a:lnTo>
                <a:close/>
              </a:path>
              <a:path w="779145" h="121285">
                <a:moveTo>
                  <a:pt x="50742" y="72591"/>
                </a:moveTo>
                <a:lnTo>
                  <a:pt x="50990" y="72453"/>
                </a:lnTo>
                <a:lnTo>
                  <a:pt x="50742" y="72591"/>
                </a:lnTo>
                <a:close/>
              </a:path>
              <a:path w="779145" h="121285">
                <a:moveTo>
                  <a:pt x="50601" y="72669"/>
                </a:moveTo>
                <a:lnTo>
                  <a:pt x="50742" y="72591"/>
                </a:lnTo>
                <a:lnTo>
                  <a:pt x="50601" y="72669"/>
                </a:lnTo>
                <a:close/>
              </a:path>
              <a:path w="779145" h="121285">
                <a:moveTo>
                  <a:pt x="43911" y="76383"/>
                </a:moveTo>
                <a:lnTo>
                  <a:pt x="44081" y="76276"/>
                </a:lnTo>
                <a:lnTo>
                  <a:pt x="43911" y="76383"/>
                </a:lnTo>
                <a:close/>
              </a:path>
              <a:path w="779145" h="121285">
                <a:moveTo>
                  <a:pt x="43659" y="76542"/>
                </a:moveTo>
                <a:lnTo>
                  <a:pt x="43911" y="76383"/>
                </a:lnTo>
                <a:lnTo>
                  <a:pt x="43659" y="76542"/>
                </a:lnTo>
                <a:close/>
              </a:path>
              <a:path w="779145" h="121285">
                <a:moveTo>
                  <a:pt x="37682" y="80313"/>
                </a:moveTo>
                <a:lnTo>
                  <a:pt x="37960" y="80111"/>
                </a:lnTo>
                <a:lnTo>
                  <a:pt x="37682" y="80313"/>
                </a:lnTo>
                <a:close/>
              </a:path>
              <a:path w="779145" h="121285">
                <a:moveTo>
                  <a:pt x="37472" y="80467"/>
                </a:moveTo>
                <a:lnTo>
                  <a:pt x="37682" y="80313"/>
                </a:lnTo>
                <a:lnTo>
                  <a:pt x="37472" y="80467"/>
                </a:lnTo>
                <a:close/>
              </a:path>
              <a:path w="779145" h="121285">
                <a:moveTo>
                  <a:pt x="32067" y="84404"/>
                </a:moveTo>
                <a:lnTo>
                  <a:pt x="32651" y="83934"/>
                </a:lnTo>
                <a:lnTo>
                  <a:pt x="32304" y="84231"/>
                </a:lnTo>
                <a:lnTo>
                  <a:pt x="32067" y="84404"/>
                </a:lnTo>
                <a:close/>
              </a:path>
              <a:path w="779145" h="121285">
                <a:moveTo>
                  <a:pt x="32304" y="84231"/>
                </a:moveTo>
                <a:lnTo>
                  <a:pt x="32651" y="83934"/>
                </a:lnTo>
                <a:lnTo>
                  <a:pt x="32304" y="84231"/>
                </a:lnTo>
                <a:close/>
              </a:path>
              <a:path w="779145" h="121285">
                <a:moveTo>
                  <a:pt x="32102" y="84404"/>
                </a:moveTo>
                <a:lnTo>
                  <a:pt x="32304" y="84231"/>
                </a:lnTo>
                <a:lnTo>
                  <a:pt x="32102" y="84404"/>
                </a:lnTo>
                <a:close/>
              </a:path>
              <a:path w="779145" h="121285">
                <a:moveTo>
                  <a:pt x="27533" y="88315"/>
                </a:moveTo>
                <a:lnTo>
                  <a:pt x="28181" y="87706"/>
                </a:lnTo>
                <a:lnTo>
                  <a:pt x="27868" y="88028"/>
                </a:lnTo>
                <a:lnTo>
                  <a:pt x="27533" y="88315"/>
                </a:lnTo>
                <a:close/>
              </a:path>
              <a:path w="779145" h="121285">
                <a:moveTo>
                  <a:pt x="27868" y="88028"/>
                </a:moveTo>
                <a:lnTo>
                  <a:pt x="28181" y="87706"/>
                </a:lnTo>
                <a:lnTo>
                  <a:pt x="27868" y="88028"/>
                </a:lnTo>
                <a:close/>
              </a:path>
              <a:path w="779145" h="121285">
                <a:moveTo>
                  <a:pt x="27590" y="88315"/>
                </a:moveTo>
                <a:lnTo>
                  <a:pt x="27868" y="88028"/>
                </a:lnTo>
                <a:lnTo>
                  <a:pt x="27590" y="88315"/>
                </a:lnTo>
                <a:close/>
              </a:path>
              <a:path w="779145" h="121285">
                <a:moveTo>
                  <a:pt x="23863" y="92163"/>
                </a:moveTo>
                <a:lnTo>
                  <a:pt x="24384" y="91592"/>
                </a:lnTo>
                <a:lnTo>
                  <a:pt x="24186" y="91830"/>
                </a:lnTo>
                <a:lnTo>
                  <a:pt x="23863" y="92163"/>
                </a:lnTo>
                <a:close/>
              </a:path>
              <a:path w="779145" h="121285">
                <a:moveTo>
                  <a:pt x="24186" y="91830"/>
                </a:moveTo>
                <a:lnTo>
                  <a:pt x="24384" y="91592"/>
                </a:lnTo>
                <a:lnTo>
                  <a:pt x="24186" y="91830"/>
                </a:lnTo>
                <a:close/>
              </a:path>
              <a:path w="779145" h="121285">
                <a:moveTo>
                  <a:pt x="23909" y="92163"/>
                </a:moveTo>
                <a:lnTo>
                  <a:pt x="24186" y="91830"/>
                </a:lnTo>
                <a:lnTo>
                  <a:pt x="23909" y="92163"/>
                </a:lnTo>
                <a:close/>
              </a:path>
              <a:path w="779145" h="121285">
                <a:moveTo>
                  <a:pt x="22711" y="93605"/>
                </a:moveTo>
                <a:lnTo>
                  <a:pt x="22872" y="93383"/>
                </a:lnTo>
                <a:lnTo>
                  <a:pt x="22711" y="93605"/>
                </a:lnTo>
                <a:close/>
              </a:path>
              <a:path w="779145" h="121285">
                <a:moveTo>
                  <a:pt x="22542" y="93840"/>
                </a:moveTo>
                <a:lnTo>
                  <a:pt x="22711" y="93605"/>
                </a:lnTo>
                <a:lnTo>
                  <a:pt x="22542" y="93840"/>
                </a:lnTo>
                <a:close/>
              </a:path>
              <a:path w="779145" h="121285">
                <a:moveTo>
                  <a:pt x="21431" y="95378"/>
                </a:moveTo>
                <a:lnTo>
                  <a:pt x="21577" y="95148"/>
                </a:lnTo>
                <a:lnTo>
                  <a:pt x="21431" y="95378"/>
                </a:lnTo>
                <a:close/>
              </a:path>
              <a:path w="779145" h="121285">
                <a:moveTo>
                  <a:pt x="21247" y="95669"/>
                </a:moveTo>
                <a:lnTo>
                  <a:pt x="21431" y="95378"/>
                </a:lnTo>
                <a:lnTo>
                  <a:pt x="21247" y="95669"/>
                </a:lnTo>
                <a:close/>
              </a:path>
              <a:path w="779145" h="121285">
                <a:moveTo>
                  <a:pt x="20328" y="97120"/>
                </a:moveTo>
                <a:lnTo>
                  <a:pt x="20472" y="96850"/>
                </a:lnTo>
                <a:lnTo>
                  <a:pt x="20328" y="97120"/>
                </a:lnTo>
                <a:close/>
              </a:path>
              <a:path w="779145" h="121285">
                <a:moveTo>
                  <a:pt x="20161" y="97434"/>
                </a:moveTo>
                <a:lnTo>
                  <a:pt x="20328" y="97120"/>
                </a:lnTo>
                <a:lnTo>
                  <a:pt x="20161" y="97434"/>
                </a:lnTo>
                <a:close/>
              </a:path>
              <a:path w="779145" h="121285">
                <a:moveTo>
                  <a:pt x="19464" y="98742"/>
                </a:moveTo>
                <a:lnTo>
                  <a:pt x="19570" y="98501"/>
                </a:lnTo>
                <a:lnTo>
                  <a:pt x="19464" y="98742"/>
                </a:lnTo>
                <a:close/>
              </a:path>
              <a:path w="779145" h="121285">
                <a:moveTo>
                  <a:pt x="19278" y="99161"/>
                </a:moveTo>
                <a:lnTo>
                  <a:pt x="19464" y="98742"/>
                </a:lnTo>
                <a:lnTo>
                  <a:pt x="19278" y="99161"/>
                </a:lnTo>
                <a:close/>
              </a:path>
              <a:path w="779145" h="121285">
                <a:moveTo>
                  <a:pt x="18542" y="100825"/>
                </a:moveTo>
                <a:lnTo>
                  <a:pt x="18834" y="100101"/>
                </a:lnTo>
                <a:lnTo>
                  <a:pt x="18737" y="100383"/>
                </a:lnTo>
                <a:lnTo>
                  <a:pt x="18542" y="100825"/>
                </a:lnTo>
                <a:close/>
              </a:path>
              <a:path w="779145" h="121285">
                <a:moveTo>
                  <a:pt x="18737" y="100383"/>
                </a:moveTo>
                <a:lnTo>
                  <a:pt x="18834" y="100101"/>
                </a:lnTo>
                <a:lnTo>
                  <a:pt x="18737" y="100383"/>
                </a:lnTo>
                <a:close/>
              </a:path>
              <a:path w="779145" h="121285">
                <a:moveTo>
                  <a:pt x="18586" y="100825"/>
                </a:moveTo>
                <a:lnTo>
                  <a:pt x="18737" y="100383"/>
                </a:lnTo>
                <a:lnTo>
                  <a:pt x="18586" y="100825"/>
                </a:lnTo>
                <a:close/>
              </a:path>
              <a:path w="779145" h="121285">
                <a:moveTo>
                  <a:pt x="124625" y="46545"/>
                </a:moveTo>
                <a:lnTo>
                  <a:pt x="153974" y="20472"/>
                </a:lnTo>
                <a:lnTo>
                  <a:pt x="195630" y="13309"/>
                </a:lnTo>
                <a:lnTo>
                  <a:pt x="198539" y="32143"/>
                </a:lnTo>
                <a:lnTo>
                  <a:pt x="185767" y="34112"/>
                </a:lnTo>
                <a:lnTo>
                  <a:pt x="171399" y="36575"/>
                </a:lnTo>
                <a:lnTo>
                  <a:pt x="157707" y="39154"/>
                </a:lnTo>
                <a:lnTo>
                  <a:pt x="144142" y="41960"/>
                </a:lnTo>
                <a:lnTo>
                  <a:pt x="131292" y="44881"/>
                </a:lnTo>
                <a:lnTo>
                  <a:pt x="124625" y="46545"/>
                </a:lnTo>
                <a:close/>
              </a:path>
              <a:path w="779145" h="121285">
                <a:moveTo>
                  <a:pt x="185805" y="34105"/>
                </a:moveTo>
                <a:close/>
              </a:path>
              <a:path w="779145" h="121285">
                <a:moveTo>
                  <a:pt x="185767" y="34112"/>
                </a:moveTo>
                <a:close/>
              </a:path>
              <a:path w="779145" h="121285">
                <a:moveTo>
                  <a:pt x="171416" y="36575"/>
                </a:moveTo>
                <a:lnTo>
                  <a:pt x="171551" y="36550"/>
                </a:lnTo>
                <a:lnTo>
                  <a:pt x="171416" y="36575"/>
                </a:lnTo>
                <a:close/>
              </a:path>
              <a:path w="779145" h="121285">
                <a:moveTo>
                  <a:pt x="157505" y="39192"/>
                </a:moveTo>
                <a:lnTo>
                  <a:pt x="157670" y="39154"/>
                </a:lnTo>
                <a:lnTo>
                  <a:pt x="157505" y="39192"/>
                </a:lnTo>
                <a:close/>
              </a:path>
              <a:path w="779145" h="121285">
                <a:moveTo>
                  <a:pt x="144248" y="41936"/>
                </a:moveTo>
                <a:close/>
              </a:path>
              <a:path w="779145" h="121285">
                <a:moveTo>
                  <a:pt x="144142" y="41960"/>
                </a:moveTo>
                <a:close/>
              </a:path>
              <a:path w="779145" h="121285">
                <a:moveTo>
                  <a:pt x="131329" y="44881"/>
                </a:moveTo>
                <a:lnTo>
                  <a:pt x="131483" y="44843"/>
                </a:lnTo>
                <a:lnTo>
                  <a:pt x="131329" y="44881"/>
                </a:lnTo>
                <a:close/>
              </a:path>
              <a:path w="779145" h="121285">
                <a:moveTo>
                  <a:pt x="254723" y="25311"/>
                </a:moveTo>
                <a:lnTo>
                  <a:pt x="297103" y="2806"/>
                </a:lnTo>
                <a:lnTo>
                  <a:pt x="329412" y="1181"/>
                </a:lnTo>
                <a:lnTo>
                  <a:pt x="330238" y="20218"/>
                </a:lnTo>
                <a:lnTo>
                  <a:pt x="316092" y="20827"/>
                </a:lnTo>
                <a:lnTo>
                  <a:pt x="298284" y="21818"/>
                </a:lnTo>
                <a:lnTo>
                  <a:pt x="281273" y="22999"/>
                </a:lnTo>
                <a:lnTo>
                  <a:pt x="264390" y="24383"/>
                </a:lnTo>
                <a:lnTo>
                  <a:pt x="254723" y="25311"/>
                </a:lnTo>
                <a:close/>
              </a:path>
              <a:path w="779145" h="121285">
                <a:moveTo>
                  <a:pt x="315798" y="20840"/>
                </a:moveTo>
                <a:lnTo>
                  <a:pt x="315925" y="20827"/>
                </a:lnTo>
                <a:lnTo>
                  <a:pt x="316092" y="20827"/>
                </a:lnTo>
                <a:lnTo>
                  <a:pt x="315798" y="20840"/>
                </a:lnTo>
                <a:close/>
              </a:path>
              <a:path w="779145" h="121285">
                <a:moveTo>
                  <a:pt x="281089" y="23012"/>
                </a:moveTo>
                <a:lnTo>
                  <a:pt x="281273" y="22999"/>
                </a:lnTo>
                <a:lnTo>
                  <a:pt x="281089" y="23012"/>
                </a:lnTo>
                <a:close/>
              </a:path>
              <a:path w="779145" h="121285">
                <a:moveTo>
                  <a:pt x="264236" y="24396"/>
                </a:moveTo>
                <a:lnTo>
                  <a:pt x="264390" y="24383"/>
                </a:lnTo>
                <a:lnTo>
                  <a:pt x="264236" y="24396"/>
                </a:lnTo>
                <a:close/>
              </a:path>
              <a:path w="779145" h="121285">
                <a:moveTo>
                  <a:pt x="387019" y="19062"/>
                </a:moveTo>
                <a:lnTo>
                  <a:pt x="386905" y="12"/>
                </a:lnTo>
                <a:lnTo>
                  <a:pt x="388620" y="0"/>
                </a:lnTo>
                <a:lnTo>
                  <a:pt x="408330" y="126"/>
                </a:lnTo>
                <a:lnTo>
                  <a:pt x="427786" y="507"/>
                </a:lnTo>
                <a:lnTo>
                  <a:pt x="446963" y="1130"/>
                </a:lnTo>
                <a:lnTo>
                  <a:pt x="463562" y="1879"/>
                </a:lnTo>
                <a:lnTo>
                  <a:pt x="462783" y="19050"/>
                </a:lnTo>
                <a:lnTo>
                  <a:pt x="388620" y="19050"/>
                </a:lnTo>
                <a:lnTo>
                  <a:pt x="387019" y="19062"/>
                </a:lnTo>
                <a:close/>
              </a:path>
              <a:path w="779145" h="121285">
                <a:moveTo>
                  <a:pt x="388680" y="19050"/>
                </a:moveTo>
                <a:close/>
              </a:path>
              <a:path w="779145" h="121285">
                <a:moveTo>
                  <a:pt x="446354" y="20167"/>
                </a:moveTo>
                <a:lnTo>
                  <a:pt x="427291" y="19545"/>
                </a:lnTo>
                <a:lnTo>
                  <a:pt x="427418" y="19545"/>
                </a:lnTo>
                <a:lnTo>
                  <a:pt x="408089" y="19176"/>
                </a:lnTo>
                <a:lnTo>
                  <a:pt x="388680" y="19050"/>
                </a:lnTo>
                <a:lnTo>
                  <a:pt x="462783" y="19050"/>
                </a:lnTo>
                <a:lnTo>
                  <a:pt x="462733" y="20154"/>
                </a:lnTo>
                <a:lnTo>
                  <a:pt x="446227" y="20154"/>
                </a:lnTo>
                <a:close/>
              </a:path>
              <a:path w="779145" h="121285">
                <a:moveTo>
                  <a:pt x="462699" y="20916"/>
                </a:moveTo>
                <a:lnTo>
                  <a:pt x="446227" y="20154"/>
                </a:lnTo>
                <a:lnTo>
                  <a:pt x="462733" y="20154"/>
                </a:lnTo>
                <a:lnTo>
                  <a:pt x="462699" y="20916"/>
                </a:lnTo>
                <a:close/>
              </a:path>
              <a:path w="779145" h="121285">
                <a:moveTo>
                  <a:pt x="595451" y="26644"/>
                </a:moveTo>
                <a:lnTo>
                  <a:pt x="535801" y="26631"/>
                </a:lnTo>
                <a:lnTo>
                  <a:pt x="519175" y="24955"/>
                </a:lnTo>
                <a:lnTo>
                  <a:pt x="521081" y="5994"/>
                </a:lnTo>
                <a:lnTo>
                  <a:pt x="571550" y="11836"/>
                </a:lnTo>
                <a:lnTo>
                  <a:pt x="597230" y="15760"/>
                </a:lnTo>
                <a:lnTo>
                  <a:pt x="595451" y="26644"/>
                </a:lnTo>
                <a:close/>
              </a:path>
              <a:path w="779145" h="121285">
                <a:moveTo>
                  <a:pt x="594789" y="30695"/>
                </a:moveTo>
                <a:lnTo>
                  <a:pt x="568837" y="30683"/>
                </a:lnTo>
                <a:lnTo>
                  <a:pt x="552513" y="28549"/>
                </a:lnTo>
                <a:lnTo>
                  <a:pt x="535787" y="26631"/>
                </a:lnTo>
                <a:lnTo>
                  <a:pt x="535927" y="26644"/>
                </a:lnTo>
                <a:lnTo>
                  <a:pt x="595451" y="26644"/>
                </a:lnTo>
                <a:lnTo>
                  <a:pt x="594789" y="30695"/>
                </a:lnTo>
                <a:close/>
              </a:path>
              <a:path w="779145" h="121285">
                <a:moveTo>
                  <a:pt x="594156" y="34569"/>
                </a:moveTo>
                <a:lnTo>
                  <a:pt x="584568" y="32994"/>
                </a:lnTo>
                <a:lnTo>
                  <a:pt x="568782" y="30683"/>
                </a:lnTo>
                <a:lnTo>
                  <a:pt x="568934" y="30695"/>
                </a:lnTo>
                <a:lnTo>
                  <a:pt x="594789" y="30695"/>
                </a:lnTo>
                <a:lnTo>
                  <a:pt x="594156" y="34569"/>
                </a:lnTo>
                <a:close/>
              </a:path>
              <a:path w="779145" h="121285">
                <a:moveTo>
                  <a:pt x="717246" y="47243"/>
                </a:moveTo>
                <a:lnTo>
                  <a:pt x="655650" y="47243"/>
                </a:lnTo>
                <a:lnTo>
                  <a:pt x="649439" y="45732"/>
                </a:lnTo>
                <a:lnTo>
                  <a:pt x="653948" y="27228"/>
                </a:lnTo>
                <a:lnTo>
                  <a:pt x="660374" y="28790"/>
                </a:lnTo>
                <a:lnTo>
                  <a:pt x="697001" y="39598"/>
                </a:lnTo>
                <a:lnTo>
                  <a:pt x="717246" y="47243"/>
                </a:lnTo>
                <a:close/>
              </a:path>
              <a:path w="779145" h="121285">
                <a:moveTo>
                  <a:pt x="724814" y="50571"/>
                </a:moveTo>
                <a:lnTo>
                  <a:pt x="668045" y="50571"/>
                </a:lnTo>
                <a:lnTo>
                  <a:pt x="655501" y="47207"/>
                </a:lnTo>
                <a:lnTo>
                  <a:pt x="655650" y="47243"/>
                </a:lnTo>
                <a:lnTo>
                  <a:pt x="717246" y="47243"/>
                </a:lnTo>
                <a:lnTo>
                  <a:pt x="718172" y="47612"/>
                </a:lnTo>
                <a:lnTo>
                  <a:pt x="724814" y="50571"/>
                </a:lnTo>
                <a:close/>
              </a:path>
              <a:path w="779145" h="121285">
                <a:moveTo>
                  <a:pt x="727116" y="54038"/>
                </a:moveTo>
                <a:lnTo>
                  <a:pt x="679792" y="54038"/>
                </a:lnTo>
                <a:lnTo>
                  <a:pt x="667899" y="50532"/>
                </a:lnTo>
                <a:lnTo>
                  <a:pt x="668045" y="50571"/>
                </a:lnTo>
                <a:lnTo>
                  <a:pt x="724814" y="50571"/>
                </a:lnTo>
                <a:lnTo>
                  <a:pt x="727722" y="51866"/>
                </a:lnTo>
                <a:lnTo>
                  <a:pt x="728103" y="52057"/>
                </a:lnTo>
                <a:lnTo>
                  <a:pt x="727116" y="54038"/>
                </a:lnTo>
                <a:close/>
              </a:path>
              <a:path w="779145" h="121285">
                <a:moveTo>
                  <a:pt x="723479" y="61341"/>
                </a:moveTo>
                <a:lnTo>
                  <a:pt x="701179" y="61341"/>
                </a:lnTo>
                <a:lnTo>
                  <a:pt x="690562" y="57531"/>
                </a:lnTo>
                <a:lnTo>
                  <a:pt x="679583" y="53976"/>
                </a:lnTo>
                <a:lnTo>
                  <a:pt x="679792" y="54038"/>
                </a:lnTo>
                <a:lnTo>
                  <a:pt x="727116" y="54038"/>
                </a:lnTo>
                <a:lnTo>
                  <a:pt x="723479" y="61341"/>
                </a:lnTo>
                <a:close/>
              </a:path>
              <a:path w="779145" h="121285">
                <a:moveTo>
                  <a:pt x="721568" y="65176"/>
                </a:moveTo>
                <a:lnTo>
                  <a:pt x="710779" y="65175"/>
                </a:lnTo>
                <a:lnTo>
                  <a:pt x="710438" y="65024"/>
                </a:lnTo>
                <a:lnTo>
                  <a:pt x="700998" y="61275"/>
                </a:lnTo>
                <a:lnTo>
                  <a:pt x="701179" y="61341"/>
                </a:lnTo>
                <a:lnTo>
                  <a:pt x="723479" y="61341"/>
                </a:lnTo>
                <a:lnTo>
                  <a:pt x="721568" y="65176"/>
                </a:lnTo>
                <a:close/>
              </a:path>
              <a:path w="779145" h="121285">
                <a:moveTo>
                  <a:pt x="710779" y="65175"/>
                </a:moveTo>
                <a:lnTo>
                  <a:pt x="710398" y="65024"/>
                </a:lnTo>
                <a:lnTo>
                  <a:pt x="710779" y="65175"/>
                </a:lnTo>
                <a:close/>
              </a:path>
              <a:path w="779145" h="121285">
                <a:moveTo>
                  <a:pt x="719613" y="69100"/>
                </a:moveTo>
                <a:lnTo>
                  <a:pt x="710779" y="65175"/>
                </a:lnTo>
                <a:lnTo>
                  <a:pt x="721568" y="65176"/>
                </a:lnTo>
                <a:lnTo>
                  <a:pt x="719613" y="69100"/>
                </a:lnTo>
                <a:close/>
              </a:path>
              <a:path w="779145" h="121285">
                <a:moveTo>
                  <a:pt x="719607" y="69113"/>
                </a:moveTo>
                <a:close/>
              </a:path>
              <a:path w="779145" h="121285">
                <a:moveTo>
                  <a:pt x="778411" y="100685"/>
                </a:moveTo>
                <a:lnTo>
                  <a:pt x="758774" y="100685"/>
                </a:lnTo>
                <a:lnTo>
                  <a:pt x="758509" y="100012"/>
                </a:lnTo>
                <a:lnTo>
                  <a:pt x="775868" y="92240"/>
                </a:lnTo>
                <a:lnTo>
                  <a:pt x="776160" y="92887"/>
                </a:lnTo>
                <a:lnTo>
                  <a:pt x="778411" y="100685"/>
                </a:lnTo>
                <a:close/>
              </a:path>
              <a:path w="779145" h="121285">
                <a:moveTo>
                  <a:pt x="758774" y="100685"/>
                </a:moveTo>
                <a:lnTo>
                  <a:pt x="758611" y="100317"/>
                </a:lnTo>
                <a:lnTo>
                  <a:pt x="758509" y="100012"/>
                </a:lnTo>
                <a:lnTo>
                  <a:pt x="758774" y="100685"/>
                </a:lnTo>
                <a:close/>
              </a:path>
              <a:path w="779145" h="121285">
                <a:moveTo>
                  <a:pt x="778660" y="102374"/>
                </a:moveTo>
                <a:lnTo>
                  <a:pt x="759320" y="102374"/>
                </a:lnTo>
                <a:lnTo>
                  <a:pt x="759078" y="101536"/>
                </a:lnTo>
                <a:lnTo>
                  <a:pt x="758604" y="100301"/>
                </a:lnTo>
                <a:lnTo>
                  <a:pt x="758774" y="100685"/>
                </a:lnTo>
                <a:lnTo>
                  <a:pt x="778411" y="100685"/>
                </a:lnTo>
                <a:lnTo>
                  <a:pt x="778660" y="102374"/>
                </a:lnTo>
                <a:close/>
              </a:path>
              <a:path w="779145" h="121285">
                <a:moveTo>
                  <a:pt x="759198" y="102022"/>
                </a:moveTo>
                <a:lnTo>
                  <a:pt x="759030" y="101536"/>
                </a:lnTo>
                <a:lnTo>
                  <a:pt x="759198" y="102022"/>
                </a:lnTo>
                <a:close/>
              </a:path>
              <a:path w="779145" h="121285">
                <a:moveTo>
                  <a:pt x="759320" y="102374"/>
                </a:moveTo>
                <a:lnTo>
                  <a:pt x="759198" y="102022"/>
                </a:lnTo>
                <a:lnTo>
                  <a:pt x="759078" y="101536"/>
                </a:lnTo>
                <a:lnTo>
                  <a:pt x="759320" y="102374"/>
                </a:lnTo>
                <a:close/>
              </a:path>
              <a:path w="779145" h="121285">
                <a:moveTo>
                  <a:pt x="778828" y="104012"/>
                </a:moveTo>
                <a:lnTo>
                  <a:pt x="759688" y="104012"/>
                </a:lnTo>
                <a:lnTo>
                  <a:pt x="759510" y="103124"/>
                </a:lnTo>
                <a:lnTo>
                  <a:pt x="759394" y="102819"/>
                </a:lnTo>
                <a:lnTo>
                  <a:pt x="759198" y="102022"/>
                </a:lnTo>
                <a:lnTo>
                  <a:pt x="759320" y="102374"/>
                </a:lnTo>
                <a:lnTo>
                  <a:pt x="778660" y="102374"/>
                </a:lnTo>
                <a:lnTo>
                  <a:pt x="778755" y="103124"/>
                </a:lnTo>
                <a:lnTo>
                  <a:pt x="778828" y="104012"/>
                </a:lnTo>
                <a:close/>
              </a:path>
              <a:path w="779145" h="121285">
                <a:moveTo>
                  <a:pt x="759572" y="103541"/>
                </a:moveTo>
                <a:lnTo>
                  <a:pt x="759469" y="103124"/>
                </a:lnTo>
                <a:lnTo>
                  <a:pt x="759572" y="103541"/>
                </a:lnTo>
                <a:close/>
              </a:path>
              <a:path w="779145" h="121285">
                <a:moveTo>
                  <a:pt x="778909" y="105613"/>
                </a:moveTo>
                <a:lnTo>
                  <a:pt x="759879" y="105613"/>
                </a:lnTo>
                <a:lnTo>
                  <a:pt x="759790" y="104686"/>
                </a:lnTo>
                <a:lnTo>
                  <a:pt x="759572" y="103541"/>
                </a:lnTo>
                <a:lnTo>
                  <a:pt x="759688" y="104012"/>
                </a:lnTo>
                <a:lnTo>
                  <a:pt x="778828" y="104012"/>
                </a:lnTo>
                <a:lnTo>
                  <a:pt x="778909" y="105613"/>
                </a:lnTo>
                <a:close/>
              </a:path>
              <a:path w="779145" h="121285">
                <a:moveTo>
                  <a:pt x="759815" y="105181"/>
                </a:moveTo>
                <a:lnTo>
                  <a:pt x="759741" y="104686"/>
                </a:lnTo>
                <a:lnTo>
                  <a:pt x="759815" y="105181"/>
                </a:lnTo>
                <a:close/>
              </a:path>
              <a:path w="779145" h="121285">
                <a:moveTo>
                  <a:pt x="778941" y="107200"/>
                </a:moveTo>
                <a:lnTo>
                  <a:pt x="759917" y="107200"/>
                </a:lnTo>
                <a:lnTo>
                  <a:pt x="759917" y="106210"/>
                </a:lnTo>
                <a:lnTo>
                  <a:pt x="759815" y="105181"/>
                </a:lnTo>
                <a:lnTo>
                  <a:pt x="759879" y="105613"/>
                </a:lnTo>
                <a:lnTo>
                  <a:pt x="778909" y="105613"/>
                </a:lnTo>
                <a:lnTo>
                  <a:pt x="778941" y="107200"/>
                </a:lnTo>
                <a:close/>
              </a:path>
              <a:path w="779145" h="121285">
                <a:moveTo>
                  <a:pt x="759890" y="106681"/>
                </a:moveTo>
                <a:lnTo>
                  <a:pt x="759867" y="106210"/>
                </a:lnTo>
                <a:lnTo>
                  <a:pt x="759890" y="106681"/>
                </a:lnTo>
                <a:close/>
              </a:path>
              <a:path w="779145" h="121285">
                <a:moveTo>
                  <a:pt x="778846" y="108953"/>
                </a:moveTo>
                <a:lnTo>
                  <a:pt x="759764" y="108953"/>
                </a:lnTo>
                <a:lnTo>
                  <a:pt x="759879" y="107937"/>
                </a:lnTo>
                <a:lnTo>
                  <a:pt x="759890" y="106681"/>
                </a:lnTo>
                <a:lnTo>
                  <a:pt x="759917" y="107200"/>
                </a:lnTo>
                <a:lnTo>
                  <a:pt x="778941" y="107200"/>
                </a:lnTo>
                <a:lnTo>
                  <a:pt x="778846" y="108953"/>
                </a:lnTo>
                <a:close/>
              </a:path>
              <a:path w="779145" h="121285">
                <a:moveTo>
                  <a:pt x="759791" y="108476"/>
                </a:moveTo>
                <a:lnTo>
                  <a:pt x="759821" y="107937"/>
                </a:lnTo>
                <a:lnTo>
                  <a:pt x="759791" y="108476"/>
                </a:lnTo>
                <a:close/>
              </a:path>
              <a:path w="779145" h="121285">
                <a:moveTo>
                  <a:pt x="778720" y="110667"/>
                </a:moveTo>
                <a:lnTo>
                  <a:pt x="759434" y="110667"/>
                </a:lnTo>
                <a:lnTo>
                  <a:pt x="759650" y="109689"/>
                </a:lnTo>
                <a:lnTo>
                  <a:pt x="759713" y="108953"/>
                </a:lnTo>
                <a:lnTo>
                  <a:pt x="759791" y="108476"/>
                </a:lnTo>
                <a:lnTo>
                  <a:pt x="759764" y="108953"/>
                </a:lnTo>
                <a:lnTo>
                  <a:pt x="778846" y="108953"/>
                </a:lnTo>
                <a:lnTo>
                  <a:pt x="778720" y="110667"/>
                </a:lnTo>
                <a:close/>
              </a:path>
              <a:path w="779145" h="121285">
                <a:moveTo>
                  <a:pt x="759509" y="110207"/>
                </a:moveTo>
                <a:lnTo>
                  <a:pt x="759593" y="109689"/>
                </a:lnTo>
                <a:lnTo>
                  <a:pt x="759509" y="110207"/>
                </a:lnTo>
                <a:close/>
              </a:path>
              <a:path w="779145" h="121285">
                <a:moveTo>
                  <a:pt x="759434" y="110667"/>
                </a:moveTo>
                <a:lnTo>
                  <a:pt x="759509" y="110207"/>
                </a:lnTo>
                <a:lnTo>
                  <a:pt x="759650" y="109689"/>
                </a:lnTo>
                <a:lnTo>
                  <a:pt x="759434" y="110667"/>
                </a:lnTo>
                <a:close/>
              </a:path>
              <a:path w="779145" h="121285">
                <a:moveTo>
                  <a:pt x="778459" y="112394"/>
                </a:moveTo>
                <a:lnTo>
                  <a:pt x="758913" y="112394"/>
                </a:lnTo>
                <a:lnTo>
                  <a:pt x="759206" y="111493"/>
                </a:lnTo>
                <a:lnTo>
                  <a:pt x="759509" y="110207"/>
                </a:lnTo>
                <a:lnTo>
                  <a:pt x="759434" y="110667"/>
                </a:lnTo>
                <a:lnTo>
                  <a:pt x="778720" y="110667"/>
                </a:lnTo>
                <a:lnTo>
                  <a:pt x="778459" y="112394"/>
                </a:lnTo>
                <a:close/>
              </a:path>
              <a:path w="779145" h="121285">
                <a:moveTo>
                  <a:pt x="759042" y="111921"/>
                </a:moveTo>
                <a:lnTo>
                  <a:pt x="759159" y="111493"/>
                </a:lnTo>
                <a:lnTo>
                  <a:pt x="759042" y="111921"/>
                </a:lnTo>
                <a:close/>
              </a:path>
              <a:path w="779145" h="121285">
                <a:moveTo>
                  <a:pt x="758913" y="112394"/>
                </a:moveTo>
                <a:lnTo>
                  <a:pt x="759042" y="111921"/>
                </a:lnTo>
                <a:lnTo>
                  <a:pt x="759206" y="111493"/>
                </a:lnTo>
                <a:lnTo>
                  <a:pt x="758913" y="112394"/>
                </a:lnTo>
                <a:close/>
              </a:path>
              <a:path w="779145" h="121285">
                <a:moveTo>
                  <a:pt x="775982" y="120967"/>
                </a:moveTo>
                <a:lnTo>
                  <a:pt x="758190" y="114160"/>
                </a:lnTo>
                <a:lnTo>
                  <a:pt x="759042" y="111921"/>
                </a:lnTo>
                <a:lnTo>
                  <a:pt x="758913" y="112394"/>
                </a:lnTo>
                <a:lnTo>
                  <a:pt x="778459" y="112394"/>
                </a:lnTo>
                <a:lnTo>
                  <a:pt x="778243" y="113715"/>
                </a:lnTo>
                <a:lnTo>
                  <a:pt x="778027" y="114693"/>
                </a:lnTo>
                <a:lnTo>
                  <a:pt x="777303" y="117386"/>
                </a:lnTo>
                <a:lnTo>
                  <a:pt x="776998" y="118300"/>
                </a:lnTo>
                <a:lnTo>
                  <a:pt x="775982" y="12096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308126" y="1979650"/>
            <a:ext cx="775335" cy="116205"/>
          </a:xfrm>
          <a:custGeom>
            <a:avLst/>
            <a:gdLst/>
            <a:ahLst/>
            <a:cxnLst/>
            <a:rect l="l" t="t" r="r" b="b"/>
            <a:pathLst>
              <a:path w="775334" h="116205">
                <a:moveTo>
                  <a:pt x="389712" y="115849"/>
                </a:moveTo>
                <a:lnTo>
                  <a:pt x="350596" y="115341"/>
                </a:lnTo>
                <a:lnTo>
                  <a:pt x="312471" y="113842"/>
                </a:lnTo>
                <a:lnTo>
                  <a:pt x="257975" y="109880"/>
                </a:lnTo>
                <a:lnTo>
                  <a:pt x="207035" y="103962"/>
                </a:lnTo>
                <a:lnTo>
                  <a:pt x="160286" y="96266"/>
                </a:lnTo>
                <a:lnTo>
                  <a:pt x="117901" y="86817"/>
                </a:lnTo>
                <a:lnTo>
                  <a:pt x="70840" y="72123"/>
                </a:lnTo>
                <a:lnTo>
                  <a:pt x="34620" y="54978"/>
                </a:lnTo>
                <a:lnTo>
                  <a:pt x="5816" y="28727"/>
                </a:lnTo>
                <a:lnTo>
                  <a:pt x="0" y="7150"/>
                </a:lnTo>
                <a:lnTo>
                  <a:pt x="178" y="4610"/>
                </a:lnTo>
                <a:lnTo>
                  <a:pt x="343" y="3378"/>
                </a:lnTo>
                <a:lnTo>
                  <a:pt x="1016" y="0"/>
                </a:lnTo>
                <a:lnTo>
                  <a:pt x="19697" y="3759"/>
                </a:lnTo>
                <a:lnTo>
                  <a:pt x="19263" y="5905"/>
                </a:lnTo>
                <a:lnTo>
                  <a:pt x="19092" y="6544"/>
                </a:lnTo>
                <a:lnTo>
                  <a:pt x="19094" y="7150"/>
                </a:lnTo>
                <a:lnTo>
                  <a:pt x="19022" y="8229"/>
                </a:lnTo>
                <a:lnTo>
                  <a:pt x="19011" y="9334"/>
                </a:lnTo>
                <a:lnTo>
                  <a:pt x="18986" y="9817"/>
                </a:lnTo>
                <a:lnTo>
                  <a:pt x="19075" y="10744"/>
                </a:lnTo>
                <a:lnTo>
                  <a:pt x="19189" y="11430"/>
                </a:lnTo>
                <a:lnTo>
                  <a:pt x="19355" y="12319"/>
                </a:lnTo>
                <a:lnTo>
                  <a:pt x="19479" y="12611"/>
                </a:lnTo>
                <a:lnTo>
                  <a:pt x="19558" y="13093"/>
                </a:lnTo>
                <a:lnTo>
                  <a:pt x="19799" y="13919"/>
                </a:lnTo>
                <a:lnTo>
                  <a:pt x="20146" y="14795"/>
                </a:lnTo>
                <a:lnTo>
                  <a:pt x="20409" y="15557"/>
                </a:lnTo>
                <a:lnTo>
                  <a:pt x="20896" y="16573"/>
                </a:lnTo>
                <a:lnTo>
                  <a:pt x="21196" y="17246"/>
                </a:lnTo>
                <a:lnTo>
                  <a:pt x="21855" y="18389"/>
                </a:lnTo>
                <a:lnTo>
                  <a:pt x="22179" y="18986"/>
                </a:lnTo>
                <a:lnTo>
                  <a:pt x="23040" y="20281"/>
                </a:lnTo>
                <a:lnTo>
                  <a:pt x="23380" y="20815"/>
                </a:lnTo>
                <a:lnTo>
                  <a:pt x="24460" y="22212"/>
                </a:lnTo>
                <a:lnTo>
                  <a:pt x="26098" y="24180"/>
                </a:lnTo>
                <a:lnTo>
                  <a:pt x="26441" y="24587"/>
                </a:lnTo>
                <a:lnTo>
                  <a:pt x="27765" y="25946"/>
                </a:lnTo>
                <a:lnTo>
                  <a:pt x="28321" y="26530"/>
                </a:lnTo>
                <a:lnTo>
                  <a:pt x="32355" y="30137"/>
                </a:lnTo>
                <a:lnTo>
                  <a:pt x="32931" y="30657"/>
                </a:lnTo>
                <a:lnTo>
                  <a:pt x="37758" y="34277"/>
                </a:lnTo>
                <a:lnTo>
                  <a:pt x="38278" y="34671"/>
                </a:lnTo>
                <a:lnTo>
                  <a:pt x="44077" y="38417"/>
                </a:lnTo>
                <a:lnTo>
                  <a:pt x="51542" y="42684"/>
                </a:lnTo>
                <a:lnTo>
                  <a:pt x="59246" y="46532"/>
                </a:lnTo>
                <a:lnTo>
                  <a:pt x="68035" y="50469"/>
                </a:lnTo>
                <a:lnTo>
                  <a:pt x="77642" y="54317"/>
                </a:lnTo>
                <a:lnTo>
                  <a:pt x="88214" y="58153"/>
                </a:lnTo>
                <a:lnTo>
                  <a:pt x="98991" y="61658"/>
                </a:lnTo>
                <a:lnTo>
                  <a:pt x="110707" y="65138"/>
                </a:lnTo>
                <a:lnTo>
                  <a:pt x="123103" y="68478"/>
                </a:lnTo>
                <a:lnTo>
                  <a:pt x="136127" y="71666"/>
                </a:lnTo>
                <a:lnTo>
                  <a:pt x="149701" y="74688"/>
                </a:lnTo>
                <a:lnTo>
                  <a:pt x="164058" y="77597"/>
                </a:lnTo>
                <a:lnTo>
                  <a:pt x="178651" y="80251"/>
                </a:lnTo>
                <a:lnTo>
                  <a:pt x="194056" y="82791"/>
                </a:lnTo>
                <a:lnTo>
                  <a:pt x="209730" y="85102"/>
                </a:lnTo>
                <a:lnTo>
                  <a:pt x="225963" y="87236"/>
                </a:lnTo>
                <a:lnTo>
                  <a:pt x="242651" y="89179"/>
                </a:lnTo>
                <a:lnTo>
                  <a:pt x="259767" y="90906"/>
                </a:lnTo>
                <a:lnTo>
                  <a:pt x="277419" y="92443"/>
                </a:lnTo>
                <a:lnTo>
                  <a:pt x="295338" y="93751"/>
                </a:lnTo>
                <a:lnTo>
                  <a:pt x="313601" y="94830"/>
                </a:lnTo>
                <a:lnTo>
                  <a:pt x="332194" y="95681"/>
                </a:lnTo>
                <a:lnTo>
                  <a:pt x="351091" y="96304"/>
                </a:lnTo>
                <a:lnTo>
                  <a:pt x="370281" y="96672"/>
                </a:lnTo>
                <a:lnTo>
                  <a:pt x="389666" y="96799"/>
                </a:lnTo>
                <a:lnTo>
                  <a:pt x="616141" y="96799"/>
                </a:lnTo>
                <a:lnTo>
                  <a:pt x="603224" y="99148"/>
                </a:lnTo>
                <a:lnTo>
                  <a:pt x="558978" y="105727"/>
                </a:lnTo>
                <a:lnTo>
                  <a:pt x="511327" y="110782"/>
                </a:lnTo>
                <a:lnTo>
                  <a:pt x="460743" y="114160"/>
                </a:lnTo>
                <a:lnTo>
                  <a:pt x="407733" y="115747"/>
                </a:lnTo>
                <a:lnTo>
                  <a:pt x="389712" y="115849"/>
                </a:lnTo>
                <a:close/>
              </a:path>
              <a:path w="775334" h="116205">
                <a:moveTo>
                  <a:pt x="19012" y="7150"/>
                </a:moveTo>
                <a:lnTo>
                  <a:pt x="19177" y="5905"/>
                </a:lnTo>
                <a:lnTo>
                  <a:pt x="19134" y="6544"/>
                </a:lnTo>
                <a:lnTo>
                  <a:pt x="19012" y="7150"/>
                </a:lnTo>
                <a:close/>
              </a:path>
              <a:path w="775334" h="116205">
                <a:moveTo>
                  <a:pt x="19134" y="6544"/>
                </a:moveTo>
                <a:lnTo>
                  <a:pt x="19177" y="5905"/>
                </a:lnTo>
                <a:lnTo>
                  <a:pt x="19134" y="6544"/>
                </a:lnTo>
                <a:close/>
              </a:path>
              <a:path w="775334" h="116205">
                <a:moveTo>
                  <a:pt x="19094" y="7150"/>
                </a:moveTo>
                <a:lnTo>
                  <a:pt x="19134" y="6544"/>
                </a:lnTo>
                <a:lnTo>
                  <a:pt x="19094" y="7150"/>
                </a:lnTo>
                <a:close/>
              </a:path>
              <a:path w="775334" h="116205">
                <a:moveTo>
                  <a:pt x="18986" y="8773"/>
                </a:moveTo>
                <a:lnTo>
                  <a:pt x="18961" y="8229"/>
                </a:lnTo>
                <a:lnTo>
                  <a:pt x="18986" y="8773"/>
                </a:lnTo>
                <a:close/>
              </a:path>
              <a:path w="775334" h="116205">
                <a:moveTo>
                  <a:pt x="19011" y="9334"/>
                </a:moveTo>
                <a:lnTo>
                  <a:pt x="18986" y="8773"/>
                </a:lnTo>
                <a:lnTo>
                  <a:pt x="19011" y="9334"/>
                </a:lnTo>
                <a:close/>
              </a:path>
              <a:path w="775334" h="116205">
                <a:moveTo>
                  <a:pt x="19054" y="10276"/>
                </a:moveTo>
                <a:lnTo>
                  <a:pt x="18986" y="9817"/>
                </a:lnTo>
                <a:lnTo>
                  <a:pt x="19054" y="10276"/>
                </a:lnTo>
                <a:close/>
              </a:path>
              <a:path w="775334" h="116205">
                <a:moveTo>
                  <a:pt x="19123" y="10744"/>
                </a:moveTo>
                <a:lnTo>
                  <a:pt x="19054" y="10276"/>
                </a:lnTo>
                <a:lnTo>
                  <a:pt x="19123" y="10744"/>
                </a:lnTo>
                <a:close/>
              </a:path>
              <a:path w="775334" h="116205">
                <a:moveTo>
                  <a:pt x="19355" y="12319"/>
                </a:moveTo>
                <a:lnTo>
                  <a:pt x="19189" y="11430"/>
                </a:lnTo>
                <a:lnTo>
                  <a:pt x="19275" y="11780"/>
                </a:lnTo>
                <a:lnTo>
                  <a:pt x="19355" y="12319"/>
                </a:lnTo>
                <a:close/>
              </a:path>
              <a:path w="775334" h="116205">
                <a:moveTo>
                  <a:pt x="19275" y="11780"/>
                </a:moveTo>
                <a:lnTo>
                  <a:pt x="19189" y="11430"/>
                </a:lnTo>
                <a:lnTo>
                  <a:pt x="19275" y="11780"/>
                </a:lnTo>
                <a:close/>
              </a:path>
              <a:path w="775334" h="116205">
                <a:moveTo>
                  <a:pt x="19407" y="12319"/>
                </a:moveTo>
                <a:lnTo>
                  <a:pt x="19275" y="11780"/>
                </a:lnTo>
                <a:lnTo>
                  <a:pt x="19407" y="12319"/>
                </a:lnTo>
                <a:close/>
              </a:path>
              <a:path w="775334" h="116205">
                <a:moveTo>
                  <a:pt x="19799" y="13919"/>
                </a:moveTo>
                <a:lnTo>
                  <a:pt x="19558" y="13093"/>
                </a:lnTo>
                <a:lnTo>
                  <a:pt x="19692" y="13483"/>
                </a:lnTo>
                <a:lnTo>
                  <a:pt x="19799" y="13919"/>
                </a:lnTo>
                <a:close/>
              </a:path>
              <a:path w="775334" h="116205">
                <a:moveTo>
                  <a:pt x="19692" y="13483"/>
                </a:moveTo>
                <a:lnTo>
                  <a:pt x="19558" y="13093"/>
                </a:lnTo>
                <a:lnTo>
                  <a:pt x="19692" y="13483"/>
                </a:lnTo>
                <a:close/>
              </a:path>
              <a:path w="775334" h="116205">
                <a:moveTo>
                  <a:pt x="19843" y="13919"/>
                </a:moveTo>
                <a:lnTo>
                  <a:pt x="19692" y="13483"/>
                </a:lnTo>
                <a:lnTo>
                  <a:pt x="19843" y="13919"/>
                </a:lnTo>
                <a:close/>
              </a:path>
              <a:path w="775334" h="116205">
                <a:moveTo>
                  <a:pt x="20409" y="15557"/>
                </a:moveTo>
                <a:lnTo>
                  <a:pt x="20104" y="14795"/>
                </a:lnTo>
                <a:lnTo>
                  <a:pt x="20289" y="15210"/>
                </a:lnTo>
                <a:lnTo>
                  <a:pt x="20409" y="15557"/>
                </a:lnTo>
                <a:close/>
              </a:path>
              <a:path w="775334" h="116205">
                <a:moveTo>
                  <a:pt x="20289" y="15210"/>
                </a:moveTo>
                <a:lnTo>
                  <a:pt x="20104" y="14795"/>
                </a:lnTo>
                <a:lnTo>
                  <a:pt x="20289" y="15210"/>
                </a:lnTo>
                <a:close/>
              </a:path>
              <a:path w="775334" h="116205">
                <a:moveTo>
                  <a:pt x="20443" y="15557"/>
                </a:moveTo>
                <a:lnTo>
                  <a:pt x="20289" y="15210"/>
                </a:lnTo>
                <a:lnTo>
                  <a:pt x="20443" y="15557"/>
                </a:lnTo>
                <a:close/>
              </a:path>
              <a:path w="775334" h="116205">
                <a:moveTo>
                  <a:pt x="21196" y="17246"/>
                </a:moveTo>
                <a:lnTo>
                  <a:pt x="20866" y="16573"/>
                </a:lnTo>
                <a:lnTo>
                  <a:pt x="21033" y="16879"/>
                </a:lnTo>
                <a:lnTo>
                  <a:pt x="21196" y="17246"/>
                </a:lnTo>
                <a:close/>
              </a:path>
              <a:path w="775334" h="116205">
                <a:moveTo>
                  <a:pt x="21033" y="16879"/>
                </a:moveTo>
                <a:lnTo>
                  <a:pt x="20866" y="16573"/>
                </a:lnTo>
                <a:lnTo>
                  <a:pt x="21033" y="16879"/>
                </a:lnTo>
                <a:close/>
              </a:path>
              <a:path w="775334" h="116205">
                <a:moveTo>
                  <a:pt x="762386" y="18986"/>
                </a:moveTo>
                <a:lnTo>
                  <a:pt x="757098" y="18986"/>
                </a:lnTo>
                <a:lnTo>
                  <a:pt x="757428" y="18440"/>
                </a:lnTo>
                <a:lnTo>
                  <a:pt x="758329" y="16751"/>
                </a:lnTo>
                <a:lnTo>
                  <a:pt x="762386" y="18986"/>
                </a:lnTo>
                <a:close/>
              </a:path>
              <a:path w="775334" h="116205">
                <a:moveTo>
                  <a:pt x="21232" y="17246"/>
                </a:moveTo>
                <a:lnTo>
                  <a:pt x="21033" y="16879"/>
                </a:lnTo>
                <a:lnTo>
                  <a:pt x="21232" y="17246"/>
                </a:lnTo>
                <a:close/>
              </a:path>
              <a:path w="775334" h="116205">
                <a:moveTo>
                  <a:pt x="21992" y="18640"/>
                </a:moveTo>
                <a:lnTo>
                  <a:pt x="21831" y="18389"/>
                </a:lnTo>
                <a:lnTo>
                  <a:pt x="21992" y="18640"/>
                </a:lnTo>
                <a:close/>
              </a:path>
              <a:path w="775334" h="116205">
                <a:moveTo>
                  <a:pt x="757228" y="18749"/>
                </a:moveTo>
                <a:lnTo>
                  <a:pt x="757399" y="18440"/>
                </a:lnTo>
                <a:lnTo>
                  <a:pt x="757228" y="18749"/>
                </a:lnTo>
                <a:close/>
              </a:path>
              <a:path w="775334" h="116205">
                <a:moveTo>
                  <a:pt x="22220" y="18999"/>
                </a:moveTo>
                <a:lnTo>
                  <a:pt x="21992" y="18640"/>
                </a:lnTo>
                <a:lnTo>
                  <a:pt x="22220" y="18999"/>
                </a:lnTo>
                <a:close/>
              </a:path>
              <a:path w="775334" h="116205">
                <a:moveTo>
                  <a:pt x="765429" y="20662"/>
                </a:moveTo>
                <a:lnTo>
                  <a:pt x="755993" y="20662"/>
                </a:lnTo>
                <a:lnTo>
                  <a:pt x="756513" y="19939"/>
                </a:lnTo>
                <a:lnTo>
                  <a:pt x="757228" y="18749"/>
                </a:lnTo>
                <a:lnTo>
                  <a:pt x="757098" y="18986"/>
                </a:lnTo>
                <a:lnTo>
                  <a:pt x="762409" y="18999"/>
                </a:lnTo>
                <a:lnTo>
                  <a:pt x="765429" y="20662"/>
                </a:lnTo>
                <a:close/>
              </a:path>
              <a:path w="775334" h="116205">
                <a:moveTo>
                  <a:pt x="756210" y="20326"/>
                </a:moveTo>
                <a:lnTo>
                  <a:pt x="756460" y="19939"/>
                </a:lnTo>
                <a:lnTo>
                  <a:pt x="756210" y="20326"/>
                </a:lnTo>
                <a:close/>
              </a:path>
              <a:path w="775334" h="116205">
                <a:moveTo>
                  <a:pt x="755993" y="20662"/>
                </a:moveTo>
                <a:lnTo>
                  <a:pt x="756245" y="20281"/>
                </a:lnTo>
                <a:lnTo>
                  <a:pt x="756513" y="19939"/>
                </a:lnTo>
                <a:lnTo>
                  <a:pt x="755993" y="20662"/>
                </a:lnTo>
                <a:close/>
              </a:path>
              <a:path w="775334" h="116205">
                <a:moveTo>
                  <a:pt x="23198" y="20529"/>
                </a:moveTo>
                <a:lnTo>
                  <a:pt x="23012" y="20281"/>
                </a:lnTo>
                <a:lnTo>
                  <a:pt x="23198" y="20529"/>
                </a:lnTo>
                <a:close/>
              </a:path>
              <a:path w="775334" h="116205">
                <a:moveTo>
                  <a:pt x="772090" y="24333"/>
                </a:moveTo>
                <a:lnTo>
                  <a:pt x="753072" y="24333"/>
                </a:lnTo>
                <a:lnTo>
                  <a:pt x="753732" y="23571"/>
                </a:lnTo>
                <a:lnTo>
                  <a:pt x="756210" y="20326"/>
                </a:lnTo>
                <a:lnTo>
                  <a:pt x="755993" y="20662"/>
                </a:lnTo>
                <a:lnTo>
                  <a:pt x="765429" y="20662"/>
                </a:lnTo>
                <a:lnTo>
                  <a:pt x="772090" y="24333"/>
                </a:lnTo>
                <a:close/>
              </a:path>
              <a:path w="775334" h="116205">
                <a:moveTo>
                  <a:pt x="23412" y="20815"/>
                </a:moveTo>
                <a:lnTo>
                  <a:pt x="23198" y="20529"/>
                </a:lnTo>
                <a:lnTo>
                  <a:pt x="23412" y="20815"/>
                </a:lnTo>
                <a:close/>
              </a:path>
              <a:path w="775334" h="116205">
                <a:moveTo>
                  <a:pt x="24661" y="22479"/>
                </a:moveTo>
                <a:lnTo>
                  <a:pt x="24435" y="22212"/>
                </a:lnTo>
                <a:lnTo>
                  <a:pt x="24661" y="22479"/>
                </a:lnTo>
                <a:close/>
              </a:path>
              <a:path w="775334" h="116205">
                <a:moveTo>
                  <a:pt x="24821" y="22669"/>
                </a:moveTo>
                <a:lnTo>
                  <a:pt x="24661" y="22479"/>
                </a:lnTo>
                <a:lnTo>
                  <a:pt x="24821" y="22669"/>
                </a:lnTo>
                <a:close/>
              </a:path>
              <a:path w="775334" h="116205">
                <a:moveTo>
                  <a:pt x="753403" y="23910"/>
                </a:moveTo>
                <a:lnTo>
                  <a:pt x="753669" y="23571"/>
                </a:lnTo>
                <a:lnTo>
                  <a:pt x="753403" y="23910"/>
                </a:lnTo>
                <a:close/>
              </a:path>
              <a:path w="775334" h="116205">
                <a:moveTo>
                  <a:pt x="753072" y="24333"/>
                </a:moveTo>
                <a:lnTo>
                  <a:pt x="753403" y="23910"/>
                </a:lnTo>
                <a:lnTo>
                  <a:pt x="753732" y="23571"/>
                </a:lnTo>
                <a:lnTo>
                  <a:pt x="753072" y="24333"/>
                </a:lnTo>
                <a:close/>
              </a:path>
              <a:path w="775334" h="116205">
                <a:moveTo>
                  <a:pt x="773946" y="27889"/>
                </a:moveTo>
                <a:lnTo>
                  <a:pt x="749541" y="27889"/>
                </a:lnTo>
                <a:lnTo>
                  <a:pt x="750163" y="27305"/>
                </a:lnTo>
                <a:lnTo>
                  <a:pt x="753403" y="23910"/>
                </a:lnTo>
                <a:lnTo>
                  <a:pt x="753072" y="24333"/>
                </a:lnTo>
                <a:lnTo>
                  <a:pt x="772090" y="24333"/>
                </a:lnTo>
                <a:lnTo>
                  <a:pt x="775017" y="25946"/>
                </a:lnTo>
                <a:lnTo>
                  <a:pt x="773946" y="27889"/>
                </a:lnTo>
                <a:close/>
              </a:path>
              <a:path w="775334" h="116205">
                <a:moveTo>
                  <a:pt x="26472" y="24587"/>
                </a:moveTo>
                <a:lnTo>
                  <a:pt x="26195" y="24295"/>
                </a:lnTo>
                <a:lnTo>
                  <a:pt x="26472" y="24587"/>
                </a:lnTo>
                <a:close/>
              </a:path>
              <a:path w="775334" h="116205">
                <a:moveTo>
                  <a:pt x="28321" y="26530"/>
                </a:moveTo>
                <a:lnTo>
                  <a:pt x="27800" y="26022"/>
                </a:lnTo>
                <a:lnTo>
                  <a:pt x="28066" y="26262"/>
                </a:lnTo>
                <a:lnTo>
                  <a:pt x="28321" y="26530"/>
                </a:lnTo>
                <a:close/>
              </a:path>
              <a:path w="775334" h="116205">
                <a:moveTo>
                  <a:pt x="28066" y="26262"/>
                </a:moveTo>
                <a:lnTo>
                  <a:pt x="27800" y="26022"/>
                </a:lnTo>
                <a:lnTo>
                  <a:pt x="28066" y="26262"/>
                </a:lnTo>
                <a:close/>
              </a:path>
              <a:path w="775334" h="116205">
                <a:moveTo>
                  <a:pt x="28362" y="26530"/>
                </a:moveTo>
                <a:lnTo>
                  <a:pt x="28066" y="26262"/>
                </a:lnTo>
                <a:lnTo>
                  <a:pt x="28362" y="26530"/>
                </a:lnTo>
                <a:close/>
              </a:path>
              <a:path w="775334" h="116205">
                <a:moveTo>
                  <a:pt x="749827" y="27594"/>
                </a:moveTo>
                <a:lnTo>
                  <a:pt x="750108" y="27305"/>
                </a:lnTo>
                <a:lnTo>
                  <a:pt x="749827" y="27594"/>
                </a:lnTo>
                <a:close/>
              </a:path>
              <a:path w="775334" h="116205">
                <a:moveTo>
                  <a:pt x="749541" y="27889"/>
                </a:moveTo>
                <a:lnTo>
                  <a:pt x="749827" y="27594"/>
                </a:lnTo>
                <a:lnTo>
                  <a:pt x="750163" y="27305"/>
                </a:lnTo>
                <a:lnTo>
                  <a:pt x="749541" y="27889"/>
                </a:lnTo>
                <a:close/>
              </a:path>
              <a:path w="775334" h="116205">
                <a:moveTo>
                  <a:pt x="771610" y="31546"/>
                </a:moveTo>
                <a:lnTo>
                  <a:pt x="745236" y="31546"/>
                </a:lnTo>
                <a:lnTo>
                  <a:pt x="745795" y="31102"/>
                </a:lnTo>
                <a:lnTo>
                  <a:pt x="749827" y="27594"/>
                </a:lnTo>
                <a:lnTo>
                  <a:pt x="749541" y="27889"/>
                </a:lnTo>
                <a:lnTo>
                  <a:pt x="773946" y="27889"/>
                </a:lnTo>
                <a:lnTo>
                  <a:pt x="773455" y="28740"/>
                </a:lnTo>
                <a:lnTo>
                  <a:pt x="771610" y="31546"/>
                </a:lnTo>
                <a:close/>
              </a:path>
              <a:path w="775334" h="116205">
                <a:moveTo>
                  <a:pt x="32931" y="30657"/>
                </a:moveTo>
                <a:lnTo>
                  <a:pt x="32296" y="30137"/>
                </a:lnTo>
                <a:lnTo>
                  <a:pt x="32660" y="30413"/>
                </a:lnTo>
                <a:lnTo>
                  <a:pt x="32931" y="30657"/>
                </a:lnTo>
                <a:close/>
              </a:path>
              <a:path w="775334" h="116205">
                <a:moveTo>
                  <a:pt x="32660" y="30413"/>
                </a:moveTo>
                <a:lnTo>
                  <a:pt x="32296" y="30137"/>
                </a:lnTo>
                <a:lnTo>
                  <a:pt x="32660" y="30413"/>
                </a:lnTo>
                <a:close/>
              </a:path>
              <a:path w="775334" h="116205">
                <a:moveTo>
                  <a:pt x="32983" y="30657"/>
                </a:moveTo>
                <a:lnTo>
                  <a:pt x="32660" y="30413"/>
                </a:lnTo>
                <a:lnTo>
                  <a:pt x="32983" y="30657"/>
                </a:lnTo>
                <a:close/>
              </a:path>
              <a:path w="775334" h="116205">
                <a:moveTo>
                  <a:pt x="745505" y="31315"/>
                </a:moveTo>
                <a:lnTo>
                  <a:pt x="745752" y="31102"/>
                </a:lnTo>
                <a:lnTo>
                  <a:pt x="745505" y="31315"/>
                </a:lnTo>
                <a:close/>
              </a:path>
              <a:path w="775334" h="116205">
                <a:moveTo>
                  <a:pt x="768717" y="35255"/>
                </a:moveTo>
                <a:lnTo>
                  <a:pt x="740143" y="35255"/>
                </a:lnTo>
                <a:lnTo>
                  <a:pt x="740651" y="34912"/>
                </a:lnTo>
                <a:lnTo>
                  <a:pt x="745505" y="31315"/>
                </a:lnTo>
                <a:lnTo>
                  <a:pt x="745236" y="31546"/>
                </a:lnTo>
                <a:lnTo>
                  <a:pt x="771610" y="31546"/>
                </a:lnTo>
                <a:lnTo>
                  <a:pt x="768717" y="35255"/>
                </a:lnTo>
                <a:close/>
              </a:path>
              <a:path w="775334" h="116205">
                <a:moveTo>
                  <a:pt x="37998" y="34459"/>
                </a:moveTo>
                <a:lnTo>
                  <a:pt x="37719" y="34277"/>
                </a:lnTo>
                <a:lnTo>
                  <a:pt x="37998" y="34459"/>
                </a:lnTo>
                <a:close/>
              </a:path>
              <a:path w="775334" h="116205">
                <a:moveTo>
                  <a:pt x="38323" y="34671"/>
                </a:moveTo>
                <a:lnTo>
                  <a:pt x="37998" y="34459"/>
                </a:lnTo>
                <a:lnTo>
                  <a:pt x="38323" y="34671"/>
                </a:lnTo>
                <a:close/>
              </a:path>
              <a:path w="775334" h="116205">
                <a:moveTo>
                  <a:pt x="740331" y="35117"/>
                </a:moveTo>
                <a:lnTo>
                  <a:pt x="740610" y="34912"/>
                </a:lnTo>
                <a:lnTo>
                  <a:pt x="740331" y="35117"/>
                </a:lnTo>
                <a:close/>
              </a:path>
              <a:path w="775334" h="116205">
                <a:moveTo>
                  <a:pt x="765333" y="38976"/>
                </a:moveTo>
                <a:lnTo>
                  <a:pt x="734301" y="38976"/>
                </a:lnTo>
                <a:lnTo>
                  <a:pt x="734758" y="38709"/>
                </a:lnTo>
                <a:lnTo>
                  <a:pt x="740331" y="35117"/>
                </a:lnTo>
                <a:lnTo>
                  <a:pt x="740143" y="35255"/>
                </a:lnTo>
                <a:lnTo>
                  <a:pt x="768717" y="35255"/>
                </a:lnTo>
                <a:lnTo>
                  <a:pt x="768070" y="36080"/>
                </a:lnTo>
                <a:lnTo>
                  <a:pt x="767348" y="36906"/>
                </a:lnTo>
                <a:lnTo>
                  <a:pt x="765333" y="38976"/>
                </a:lnTo>
                <a:close/>
              </a:path>
              <a:path w="775334" h="116205">
                <a:moveTo>
                  <a:pt x="44395" y="38624"/>
                </a:moveTo>
                <a:lnTo>
                  <a:pt x="44031" y="38417"/>
                </a:lnTo>
                <a:lnTo>
                  <a:pt x="44395" y="38624"/>
                </a:lnTo>
                <a:close/>
              </a:path>
              <a:path w="775334" h="116205">
                <a:moveTo>
                  <a:pt x="734413" y="38904"/>
                </a:moveTo>
                <a:lnTo>
                  <a:pt x="734718" y="38709"/>
                </a:lnTo>
                <a:lnTo>
                  <a:pt x="734413" y="38904"/>
                </a:lnTo>
                <a:close/>
              </a:path>
              <a:path w="775334" h="116205">
                <a:moveTo>
                  <a:pt x="761492" y="42684"/>
                </a:moveTo>
                <a:lnTo>
                  <a:pt x="727722" y="42684"/>
                </a:lnTo>
                <a:lnTo>
                  <a:pt x="728129" y="42468"/>
                </a:lnTo>
                <a:lnTo>
                  <a:pt x="734413" y="38904"/>
                </a:lnTo>
                <a:lnTo>
                  <a:pt x="765333" y="38976"/>
                </a:lnTo>
                <a:lnTo>
                  <a:pt x="763206" y="41160"/>
                </a:lnTo>
                <a:lnTo>
                  <a:pt x="762584" y="41744"/>
                </a:lnTo>
                <a:lnTo>
                  <a:pt x="761492" y="42684"/>
                </a:lnTo>
                <a:close/>
              </a:path>
              <a:path w="775334" h="116205">
                <a:moveTo>
                  <a:pt x="727901" y="42584"/>
                </a:moveTo>
                <a:lnTo>
                  <a:pt x="728105" y="42468"/>
                </a:lnTo>
                <a:lnTo>
                  <a:pt x="727901" y="42584"/>
                </a:lnTo>
                <a:close/>
              </a:path>
              <a:path w="775334" h="116205">
                <a:moveTo>
                  <a:pt x="757206" y="46355"/>
                </a:moveTo>
                <a:lnTo>
                  <a:pt x="720433" y="46355"/>
                </a:lnTo>
                <a:lnTo>
                  <a:pt x="720788" y="46189"/>
                </a:lnTo>
                <a:lnTo>
                  <a:pt x="727901" y="42584"/>
                </a:lnTo>
                <a:lnTo>
                  <a:pt x="727722" y="42684"/>
                </a:lnTo>
                <a:lnTo>
                  <a:pt x="761492" y="42684"/>
                </a:lnTo>
                <a:lnTo>
                  <a:pt x="757206" y="46355"/>
                </a:lnTo>
                <a:close/>
              </a:path>
              <a:path w="775334" h="116205">
                <a:moveTo>
                  <a:pt x="720515" y="46313"/>
                </a:moveTo>
                <a:lnTo>
                  <a:pt x="720760" y="46189"/>
                </a:lnTo>
                <a:lnTo>
                  <a:pt x="720515" y="46313"/>
                </a:lnTo>
                <a:close/>
              </a:path>
              <a:path w="775334" h="116205">
                <a:moveTo>
                  <a:pt x="752310" y="49961"/>
                </a:moveTo>
                <a:lnTo>
                  <a:pt x="712444" y="49961"/>
                </a:lnTo>
                <a:lnTo>
                  <a:pt x="712775" y="49822"/>
                </a:lnTo>
                <a:lnTo>
                  <a:pt x="720515" y="46313"/>
                </a:lnTo>
                <a:lnTo>
                  <a:pt x="757206" y="46355"/>
                </a:lnTo>
                <a:lnTo>
                  <a:pt x="752310" y="49961"/>
                </a:lnTo>
                <a:close/>
              </a:path>
              <a:path w="775334" h="116205">
                <a:moveTo>
                  <a:pt x="712551" y="49913"/>
                </a:moveTo>
                <a:lnTo>
                  <a:pt x="712753" y="49822"/>
                </a:lnTo>
                <a:lnTo>
                  <a:pt x="712551" y="49913"/>
                </a:lnTo>
                <a:close/>
              </a:path>
              <a:path w="775334" h="116205">
                <a:moveTo>
                  <a:pt x="746957" y="53492"/>
                </a:moveTo>
                <a:lnTo>
                  <a:pt x="703808" y="53492"/>
                </a:lnTo>
                <a:lnTo>
                  <a:pt x="704100" y="53378"/>
                </a:lnTo>
                <a:lnTo>
                  <a:pt x="712551" y="49913"/>
                </a:lnTo>
                <a:lnTo>
                  <a:pt x="752310" y="49961"/>
                </a:lnTo>
                <a:lnTo>
                  <a:pt x="750938" y="50952"/>
                </a:lnTo>
                <a:lnTo>
                  <a:pt x="746957" y="53492"/>
                </a:lnTo>
                <a:close/>
              </a:path>
              <a:path w="775334" h="116205">
                <a:moveTo>
                  <a:pt x="703957" y="53431"/>
                </a:moveTo>
                <a:lnTo>
                  <a:pt x="704088" y="53378"/>
                </a:lnTo>
                <a:lnTo>
                  <a:pt x="703957" y="53431"/>
                </a:lnTo>
                <a:close/>
              </a:path>
              <a:path w="775334" h="116205">
                <a:moveTo>
                  <a:pt x="741204" y="56946"/>
                </a:moveTo>
                <a:lnTo>
                  <a:pt x="694525" y="56946"/>
                </a:lnTo>
                <a:lnTo>
                  <a:pt x="703957" y="53431"/>
                </a:lnTo>
                <a:lnTo>
                  <a:pt x="703808" y="53492"/>
                </a:lnTo>
                <a:lnTo>
                  <a:pt x="746957" y="53492"/>
                </a:lnTo>
                <a:lnTo>
                  <a:pt x="744131" y="55295"/>
                </a:lnTo>
                <a:lnTo>
                  <a:pt x="741204" y="56946"/>
                </a:lnTo>
                <a:close/>
              </a:path>
              <a:path w="775334" h="116205">
                <a:moveTo>
                  <a:pt x="735111" y="60286"/>
                </a:moveTo>
                <a:lnTo>
                  <a:pt x="684631" y="60286"/>
                </a:lnTo>
                <a:lnTo>
                  <a:pt x="684873" y="60210"/>
                </a:lnTo>
                <a:lnTo>
                  <a:pt x="694791" y="56845"/>
                </a:lnTo>
                <a:lnTo>
                  <a:pt x="694525" y="56946"/>
                </a:lnTo>
                <a:lnTo>
                  <a:pt x="741204" y="56946"/>
                </a:lnTo>
                <a:lnTo>
                  <a:pt x="736600" y="59537"/>
                </a:lnTo>
                <a:lnTo>
                  <a:pt x="735111" y="60286"/>
                </a:lnTo>
                <a:close/>
              </a:path>
              <a:path w="775334" h="116205">
                <a:moveTo>
                  <a:pt x="684680" y="60270"/>
                </a:moveTo>
                <a:lnTo>
                  <a:pt x="684856" y="60210"/>
                </a:lnTo>
                <a:lnTo>
                  <a:pt x="684680" y="60270"/>
                </a:lnTo>
                <a:close/>
              </a:path>
              <a:path w="775334" h="116205">
                <a:moveTo>
                  <a:pt x="714559" y="69672"/>
                </a:moveTo>
                <a:lnTo>
                  <a:pt x="651472" y="69672"/>
                </a:lnTo>
                <a:lnTo>
                  <a:pt x="663283" y="66611"/>
                </a:lnTo>
                <a:lnTo>
                  <a:pt x="674370" y="63474"/>
                </a:lnTo>
                <a:lnTo>
                  <a:pt x="684680" y="60270"/>
                </a:lnTo>
                <a:lnTo>
                  <a:pt x="735111" y="60286"/>
                </a:lnTo>
                <a:lnTo>
                  <a:pt x="728650" y="63538"/>
                </a:lnTo>
                <a:lnTo>
                  <a:pt x="719988" y="67449"/>
                </a:lnTo>
                <a:lnTo>
                  <a:pt x="714559" y="69672"/>
                </a:lnTo>
                <a:close/>
              </a:path>
              <a:path w="775334" h="116205">
                <a:moveTo>
                  <a:pt x="674141" y="63538"/>
                </a:moveTo>
                <a:lnTo>
                  <a:pt x="674346" y="63474"/>
                </a:lnTo>
                <a:lnTo>
                  <a:pt x="674141" y="63538"/>
                </a:lnTo>
                <a:close/>
              </a:path>
              <a:path w="775334" h="116205">
                <a:moveTo>
                  <a:pt x="663079" y="66662"/>
                </a:moveTo>
                <a:lnTo>
                  <a:pt x="663259" y="66611"/>
                </a:lnTo>
                <a:lnTo>
                  <a:pt x="663079" y="66662"/>
                </a:lnTo>
                <a:close/>
              </a:path>
              <a:path w="775334" h="116205">
                <a:moveTo>
                  <a:pt x="691974" y="77914"/>
                </a:moveTo>
                <a:lnTo>
                  <a:pt x="613575" y="77914"/>
                </a:lnTo>
                <a:lnTo>
                  <a:pt x="626872" y="75272"/>
                </a:lnTo>
                <a:lnTo>
                  <a:pt x="639521" y="72517"/>
                </a:lnTo>
                <a:lnTo>
                  <a:pt x="651662" y="69621"/>
                </a:lnTo>
                <a:lnTo>
                  <a:pt x="651472" y="69672"/>
                </a:lnTo>
                <a:lnTo>
                  <a:pt x="714559" y="69672"/>
                </a:lnTo>
                <a:lnTo>
                  <a:pt x="710743" y="71234"/>
                </a:lnTo>
                <a:lnTo>
                  <a:pt x="700900" y="74891"/>
                </a:lnTo>
                <a:lnTo>
                  <a:pt x="691974" y="77914"/>
                </a:lnTo>
                <a:close/>
              </a:path>
              <a:path w="775334" h="116205">
                <a:moveTo>
                  <a:pt x="639343" y="72555"/>
                </a:moveTo>
                <a:lnTo>
                  <a:pt x="639503" y="72517"/>
                </a:lnTo>
                <a:lnTo>
                  <a:pt x="639343" y="72555"/>
                </a:lnTo>
                <a:close/>
              </a:path>
              <a:path w="775334" h="116205">
                <a:moveTo>
                  <a:pt x="626694" y="75298"/>
                </a:moveTo>
                <a:lnTo>
                  <a:pt x="626872" y="75272"/>
                </a:lnTo>
                <a:lnTo>
                  <a:pt x="626694" y="75298"/>
                </a:lnTo>
                <a:close/>
              </a:path>
              <a:path w="775334" h="116205">
                <a:moveTo>
                  <a:pt x="684149" y="80378"/>
                </a:moveTo>
                <a:lnTo>
                  <a:pt x="599973" y="80378"/>
                </a:lnTo>
                <a:lnTo>
                  <a:pt x="600126" y="80352"/>
                </a:lnTo>
                <a:lnTo>
                  <a:pt x="613727" y="77876"/>
                </a:lnTo>
                <a:lnTo>
                  <a:pt x="613575" y="77914"/>
                </a:lnTo>
                <a:lnTo>
                  <a:pt x="691974" y="77914"/>
                </a:lnTo>
                <a:lnTo>
                  <a:pt x="690511" y="78409"/>
                </a:lnTo>
                <a:lnTo>
                  <a:pt x="684149" y="80378"/>
                </a:lnTo>
                <a:close/>
              </a:path>
              <a:path w="775334" h="116205">
                <a:moveTo>
                  <a:pt x="599992" y="80374"/>
                </a:moveTo>
                <a:lnTo>
                  <a:pt x="600126" y="80352"/>
                </a:lnTo>
                <a:lnTo>
                  <a:pt x="599992" y="80374"/>
                </a:lnTo>
                <a:close/>
              </a:path>
              <a:path w="775334" h="116205">
                <a:moveTo>
                  <a:pt x="676412" y="82689"/>
                </a:moveTo>
                <a:lnTo>
                  <a:pt x="585927" y="82689"/>
                </a:lnTo>
                <a:lnTo>
                  <a:pt x="599992" y="80374"/>
                </a:lnTo>
                <a:lnTo>
                  <a:pt x="684149" y="80378"/>
                </a:lnTo>
                <a:lnTo>
                  <a:pt x="679551" y="81800"/>
                </a:lnTo>
                <a:lnTo>
                  <a:pt x="676412" y="82689"/>
                </a:lnTo>
                <a:close/>
              </a:path>
              <a:path w="775334" h="116205">
                <a:moveTo>
                  <a:pt x="646990" y="90322"/>
                </a:moveTo>
                <a:lnTo>
                  <a:pt x="525678" y="90322"/>
                </a:lnTo>
                <a:lnTo>
                  <a:pt x="541439" y="88646"/>
                </a:lnTo>
                <a:lnTo>
                  <a:pt x="556717" y="86817"/>
                </a:lnTo>
                <a:lnTo>
                  <a:pt x="571601" y="84823"/>
                </a:lnTo>
                <a:lnTo>
                  <a:pt x="586067" y="82664"/>
                </a:lnTo>
                <a:lnTo>
                  <a:pt x="585927" y="82689"/>
                </a:lnTo>
                <a:lnTo>
                  <a:pt x="676412" y="82689"/>
                </a:lnTo>
                <a:lnTo>
                  <a:pt x="667826" y="85115"/>
                </a:lnTo>
                <a:lnTo>
                  <a:pt x="656069" y="88163"/>
                </a:lnTo>
                <a:lnTo>
                  <a:pt x="646990" y="90322"/>
                </a:lnTo>
                <a:close/>
              </a:path>
              <a:path w="775334" h="116205">
                <a:moveTo>
                  <a:pt x="571462" y="84836"/>
                </a:moveTo>
                <a:lnTo>
                  <a:pt x="571601" y="84823"/>
                </a:lnTo>
                <a:lnTo>
                  <a:pt x="571462" y="84836"/>
                </a:lnTo>
                <a:close/>
              </a:path>
              <a:path w="775334" h="116205">
                <a:moveTo>
                  <a:pt x="556577" y="86829"/>
                </a:moveTo>
                <a:lnTo>
                  <a:pt x="556717" y="86817"/>
                </a:lnTo>
                <a:lnTo>
                  <a:pt x="556577" y="86829"/>
                </a:lnTo>
                <a:close/>
              </a:path>
              <a:path w="775334" h="116205">
                <a:moveTo>
                  <a:pt x="541312" y="88658"/>
                </a:moveTo>
                <a:close/>
              </a:path>
              <a:path w="775334" h="116205">
                <a:moveTo>
                  <a:pt x="525748" y="90314"/>
                </a:moveTo>
                <a:close/>
              </a:path>
              <a:path w="775334" h="116205">
                <a:moveTo>
                  <a:pt x="640529" y="91795"/>
                </a:moveTo>
                <a:lnTo>
                  <a:pt x="509689" y="91795"/>
                </a:lnTo>
                <a:lnTo>
                  <a:pt x="525748" y="90314"/>
                </a:lnTo>
                <a:lnTo>
                  <a:pt x="646990" y="90322"/>
                </a:lnTo>
                <a:lnTo>
                  <a:pt x="643572" y="91135"/>
                </a:lnTo>
                <a:lnTo>
                  <a:pt x="640529" y="91795"/>
                </a:lnTo>
                <a:close/>
              </a:path>
              <a:path w="775334" h="116205">
                <a:moveTo>
                  <a:pt x="629298" y="94208"/>
                </a:moveTo>
                <a:lnTo>
                  <a:pt x="476745" y="94208"/>
                </a:lnTo>
                <a:lnTo>
                  <a:pt x="493496" y="93091"/>
                </a:lnTo>
                <a:lnTo>
                  <a:pt x="509816" y="91782"/>
                </a:lnTo>
                <a:lnTo>
                  <a:pt x="640529" y="91795"/>
                </a:lnTo>
                <a:lnTo>
                  <a:pt x="630580" y="93954"/>
                </a:lnTo>
                <a:lnTo>
                  <a:pt x="629298" y="94208"/>
                </a:lnTo>
                <a:close/>
              </a:path>
              <a:path w="775334" h="116205">
                <a:moveTo>
                  <a:pt x="620964" y="95859"/>
                </a:moveTo>
                <a:lnTo>
                  <a:pt x="442633" y="95859"/>
                </a:lnTo>
                <a:lnTo>
                  <a:pt x="459943" y="95123"/>
                </a:lnTo>
                <a:lnTo>
                  <a:pt x="476859" y="94195"/>
                </a:lnTo>
                <a:lnTo>
                  <a:pt x="629298" y="94208"/>
                </a:lnTo>
                <a:lnTo>
                  <a:pt x="620964" y="95859"/>
                </a:lnTo>
                <a:close/>
              </a:path>
              <a:path w="775334" h="116205">
                <a:moveTo>
                  <a:pt x="618336" y="96380"/>
                </a:moveTo>
                <a:lnTo>
                  <a:pt x="425183" y="96380"/>
                </a:lnTo>
                <a:lnTo>
                  <a:pt x="442747" y="95846"/>
                </a:lnTo>
                <a:lnTo>
                  <a:pt x="620964" y="95859"/>
                </a:lnTo>
                <a:lnTo>
                  <a:pt x="618336" y="96380"/>
                </a:lnTo>
                <a:close/>
              </a:path>
              <a:path w="775334" h="116205">
                <a:moveTo>
                  <a:pt x="616141" y="96799"/>
                </a:moveTo>
                <a:lnTo>
                  <a:pt x="389666" y="96799"/>
                </a:lnTo>
                <a:lnTo>
                  <a:pt x="407619" y="96697"/>
                </a:lnTo>
                <a:lnTo>
                  <a:pt x="425297" y="96367"/>
                </a:lnTo>
                <a:lnTo>
                  <a:pt x="618336" y="96380"/>
                </a:lnTo>
                <a:lnTo>
                  <a:pt x="616141" y="96799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54212" y="5434825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145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618003" y="5434825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 h="0">
                <a:moveTo>
                  <a:pt x="0" y="0"/>
                </a:moveTo>
                <a:lnTo>
                  <a:pt x="419226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392919" y="5434825"/>
            <a:ext cx="384810" cy="0"/>
          </a:xfrm>
          <a:custGeom>
            <a:avLst/>
            <a:gdLst/>
            <a:ahLst/>
            <a:cxnLst/>
            <a:rect l="l" t="t" r="r" b="b"/>
            <a:pathLst>
              <a:path w="384810" h="0">
                <a:moveTo>
                  <a:pt x="0" y="0"/>
                </a:moveTo>
                <a:lnTo>
                  <a:pt x="384683" y="0"/>
                </a:lnTo>
              </a:path>
            </a:pathLst>
          </a:custGeom>
          <a:ln w="636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1785150" y="4627849"/>
            <a:ext cx="2343150" cy="1160780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1140"/>
              </a:spcBef>
              <a:tabLst>
                <a:tab pos="2091055" algn="l"/>
              </a:tabLst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60428" sz="4275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-6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60428" sz="4275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1050"/>
              </a:spcBef>
              <a:tabLst>
                <a:tab pos="845185" algn="l"/>
                <a:tab pos="1614170" algn="l"/>
              </a:tabLst>
            </a:pPr>
            <a:r>
              <a:rPr dirty="0" baseline="-25341" sz="4275" spc="18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88649" y="4683564"/>
            <a:ext cx="437515" cy="124460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marL="200660">
              <a:lnSpc>
                <a:spcPct val="100000"/>
              </a:lnSpc>
              <a:spcBef>
                <a:spcPts val="1475"/>
              </a:spcBef>
            </a:pP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2850" spc="235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50790" y="4644580"/>
            <a:ext cx="1802764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单叶双曲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双叶双曲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186313" y="4948237"/>
            <a:ext cx="157480" cy="923290"/>
          </a:xfrm>
          <a:custGeom>
            <a:avLst/>
            <a:gdLst/>
            <a:ahLst/>
            <a:cxnLst/>
            <a:rect l="l" t="t" r="r" b="b"/>
            <a:pathLst>
              <a:path w="157479" h="923289">
                <a:moveTo>
                  <a:pt x="32639" y="461010"/>
                </a:moveTo>
                <a:lnTo>
                  <a:pt x="28651" y="459739"/>
                </a:lnTo>
                <a:lnTo>
                  <a:pt x="25031" y="459739"/>
                </a:lnTo>
                <a:lnTo>
                  <a:pt x="17132" y="457200"/>
                </a:lnTo>
                <a:lnTo>
                  <a:pt x="4572" y="457200"/>
                </a:lnTo>
                <a:lnTo>
                  <a:pt x="8483" y="455929"/>
                </a:lnTo>
                <a:lnTo>
                  <a:pt x="15455" y="455929"/>
                </a:lnTo>
                <a:lnTo>
                  <a:pt x="19202" y="454660"/>
                </a:lnTo>
                <a:lnTo>
                  <a:pt x="22428" y="454660"/>
                </a:lnTo>
                <a:lnTo>
                  <a:pt x="26047" y="453389"/>
                </a:lnTo>
                <a:lnTo>
                  <a:pt x="25819" y="453389"/>
                </a:lnTo>
                <a:lnTo>
                  <a:pt x="29362" y="452120"/>
                </a:lnTo>
                <a:lnTo>
                  <a:pt x="29133" y="452120"/>
                </a:lnTo>
                <a:lnTo>
                  <a:pt x="32600" y="450850"/>
                </a:lnTo>
                <a:lnTo>
                  <a:pt x="32385" y="450850"/>
                </a:lnTo>
                <a:lnTo>
                  <a:pt x="35763" y="449579"/>
                </a:lnTo>
                <a:lnTo>
                  <a:pt x="35547" y="449579"/>
                </a:lnTo>
                <a:lnTo>
                  <a:pt x="38836" y="448310"/>
                </a:lnTo>
                <a:lnTo>
                  <a:pt x="38633" y="448310"/>
                </a:lnTo>
                <a:lnTo>
                  <a:pt x="41821" y="445770"/>
                </a:lnTo>
                <a:lnTo>
                  <a:pt x="41630" y="445770"/>
                </a:lnTo>
                <a:lnTo>
                  <a:pt x="44716" y="444500"/>
                </a:lnTo>
                <a:lnTo>
                  <a:pt x="44526" y="444500"/>
                </a:lnTo>
                <a:lnTo>
                  <a:pt x="47523" y="441960"/>
                </a:lnTo>
                <a:lnTo>
                  <a:pt x="47332" y="441960"/>
                </a:lnTo>
                <a:lnTo>
                  <a:pt x="50215" y="440689"/>
                </a:lnTo>
                <a:lnTo>
                  <a:pt x="50038" y="440689"/>
                </a:lnTo>
                <a:lnTo>
                  <a:pt x="52806" y="438150"/>
                </a:lnTo>
                <a:lnTo>
                  <a:pt x="52628" y="438150"/>
                </a:lnTo>
                <a:lnTo>
                  <a:pt x="55283" y="435610"/>
                </a:lnTo>
                <a:lnTo>
                  <a:pt x="55118" y="435610"/>
                </a:lnTo>
                <a:lnTo>
                  <a:pt x="57645" y="433070"/>
                </a:lnTo>
                <a:lnTo>
                  <a:pt x="57492" y="433070"/>
                </a:lnTo>
                <a:lnTo>
                  <a:pt x="59880" y="430529"/>
                </a:lnTo>
                <a:lnTo>
                  <a:pt x="59740" y="430529"/>
                </a:lnTo>
                <a:lnTo>
                  <a:pt x="62001" y="427989"/>
                </a:lnTo>
                <a:lnTo>
                  <a:pt x="61861" y="427989"/>
                </a:lnTo>
                <a:lnTo>
                  <a:pt x="63995" y="425450"/>
                </a:lnTo>
                <a:lnTo>
                  <a:pt x="65849" y="421639"/>
                </a:lnTo>
                <a:lnTo>
                  <a:pt x="67564" y="419100"/>
                </a:lnTo>
                <a:lnTo>
                  <a:pt x="69138" y="416560"/>
                </a:lnTo>
                <a:lnTo>
                  <a:pt x="70561" y="412750"/>
                </a:lnTo>
                <a:lnTo>
                  <a:pt x="71831" y="410210"/>
                </a:lnTo>
                <a:lnTo>
                  <a:pt x="72948" y="406400"/>
                </a:lnTo>
                <a:lnTo>
                  <a:pt x="73901" y="402589"/>
                </a:lnTo>
                <a:lnTo>
                  <a:pt x="74701" y="400050"/>
                </a:lnTo>
                <a:lnTo>
                  <a:pt x="75323" y="396239"/>
                </a:lnTo>
                <a:lnTo>
                  <a:pt x="75768" y="392429"/>
                </a:lnTo>
                <a:lnTo>
                  <a:pt x="76034" y="388620"/>
                </a:lnTo>
                <a:lnTo>
                  <a:pt x="76123" y="384810"/>
                </a:lnTo>
                <a:lnTo>
                  <a:pt x="76238" y="76200"/>
                </a:lnTo>
                <a:lnTo>
                  <a:pt x="76555" y="72389"/>
                </a:lnTo>
                <a:lnTo>
                  <a:pt x="84162" y="45720"/>
                </a:lnTo>
                <a:lnTo>
                  <a:pt x="85953" y="41910"/>
                </a:lnTo>
                <a:lnTo>
                  <a:pt x="87909" y="38100"/>
                </a:lnTo>
                <a:lnTo>
                  <a:pt x="90017" y="35560"/>
                </a:lnTo>
                <a:lnTo>
                  <a:pt x="92278" y="31750"/>
                </a:lnTo>
                <a:lnTo>
                  <a:pt x="94691" y="29210"/>
                </a:lnTo>
                <a:lnTo>
                  <a:pt x="97231" y="25400"/>
                </a:lnTo>
                <a:lnTo>
                  <a:pt x="99923" y="22860"/>
                </a:lnTo>
                <a:lnTo>
                  <a:pt x="114998" y="11429"/>
                </a:lnTo>
                <a:lnTo>
                  <a:pt x="118592" y="8889"/>
                </a:lnTo>
                <a:lnTo>
                  <a:pt x="122085" y="7620"/>
                </a:lnTo>
                <a:lnTo>
                  <a:pt x="125679" y="5079"/>
                </a:lnTo>
                <a:lnTo>
                  <a:pt x="129133" y="3810"/>
                </a:lnTo>
                <a:lnTo>
                  <a:pt x="133121" y="2539"/>
                </a:lnTo>
                <a:lnTo>
                  <a:pt x="136969" y="1270"/>
                </a:lnTo>
                <a:lnTo>
                  <a:pt x="140893" y="1270"/>
                </a:lnTo>
                <a:lnTo>
                  <a:pt x="144881" y="0"/>
                </a:lnTo>
                <a:lnTo>
                  <a:pt x="156972" y="0"/>
                </a:lnTo>
                <a:lnTo>
                  <a:pt x="157200" y="8889"/>
                </a:lnTo>
                <a:lnTo>
                  <a:pt x="149898" y="8889"/>
                </a:lnTo>
                <a:lnTo>
                  <a:pt x="146088" y="10160"/>
                </a:lnTo>
                <a:lnTo>
                  <a:pt x="142798" y="10160"/>
                </a:lnTo>
                <a:lnTo>
                  <a:pt x="139115" y="11429"/>
                </a:lnTo>
                <a:lnTo>
                  <a:pt x="139344" y="11429"/>
                </a:lnTo>
                <a:lnTo>
                  <a:pt x="135724" y="12700"/>
                </a:lnTo>
                <a:lnTo>
                  <a:pt x="132638" y="12700"/>
                </a:lnTo>
                <a:lnTo>
                  <a:pt x="129171" y="13970"/>
                </a:lnTo>
                <a:lnTo>
                  <a:pt x="129387" y="13970"/>
                </a:lnTo>
                <a:lnTo>
                  <a:pt x="126009" y="16510"/>
                </a:lnTo>
                <a:lnTo>
                  <a:pt x="126225" y="16510"/>
                </a:lnTo>
                <a:lnTo>
                  <a:pt x="122936" y="17779"/>
                </a:lnTo>
                <a:lnTo>
                  <a:pt x="123139" y="17779"/>
                </a:lnTo>
                <a:lnTo>
                  <a:pt x="119951" y="19050"/>
                </a:lnTo>
                <a:lnTo>
                  <a:pt x="120142" y="19050"/>
                </a:lnTo>
                <a:lnTo>
                  <a:pt x="117055" y="21589"/>
                </a:lnTo>
                <a:lnTo>
                  <a:pt x="117246" y="21589"/>
                </a:lnTo>
                <a:lnTo>
                  <a:pt x="114249" y="22860"/>
                </a:lnTo>
                <a:lnTo>
                  <a:pt x="114439" y="22860"/>
                </a:lnTo>
                <a:lnTo>
                  <a:pt x="111556" y="25400"/>
                </a:lnTo>
                <a:lnTo>
                  <a:pt x="111734" y="25400"/>
                </a:lnTo>
                <a:lnTo>
                  <a:pt x="108966" y="27939"/>
                </a:lnTo>
                <a:lnTo>
                  <a:pt x="109131" y="27939"/>
                </a:lnTo>
                <a:lnTo>
                  <a:pt x="107810" y="29210"/>
                </a:lnTo>
                <a:lnTo>
                  <a:pt x="106654" y="29210"/>
                </a:lnTo>
                <a:lnTo>
                  <a:pt x="104969" y="31750"/>
                </a:lnTo>
                <a:lnTo>
                  <a:pt x="104279" y="31750"/>
                </a:lnTo>
                <a:lnTo>
                  <a:pt x="102687" y="34289"/>
                </a:lnTo>
                <a:lnTo>
                  <a:pt x="102031" y="34289"/>
                </a:lnTo>
                <a:lnTo>
                  <a:pt x="99771" y="38100"/>
                </a:lnTo>
                <a:lnTo>
                  <a:pt x="99910" y="38100"/>
                </a:lnTo>
                <a:lnTo>
                  <a:pt x="97777" y="40639"/>
                </a:lnTo>
                <a:lnTo>
                  <a:pt x="95923" y="43179"/>
                </a:lnTo>
                <a:lnTo>
                  <a:pt x="94822" y="45720"/>
                </a:lnTo>
                <a:lnTo>
                  <a:pt x="94322" y="45720"/>
                </a:lnTo>
                <a:lnTo>
                  <a:pt x="92633" y="49529"/>
                </a:lnTo>
                <a:lnTo>
                  <a:pt x="91211" y="52070"/>
                </a:lnTo>
                <a:lnTo>
                  <a:pt x="89941" y="55879"/>
                </a:lnTo>
                <a:lnTo>
                  <a:pt x="89221" y="58420"/>
                </a:lnTo>
                <a:lnTo>
                  <a:pt x="88887" y="58420"/>
                </a:lnTo>
                <a:lnTo>
                  <a:pt x="87871" y="62229"/>
                </a:lnTo>
                <a:lnTo>
                  <a:pt x="87071" y="66039"/>
                </a:lnTo>
                <a:lnTo>
                  <a:pt x="86448" y="69850"/>
                </a:lnTo>
                <a:lnTo>
                  <a:pt x="86165" y="72389"/>
                </a:lnTo>
                <a:lnTo>
                  <a:pt x="86029" y="72389"/>
                </a:lnTo>
                <a:lnTo>
                  <a:pt x="85737" y="76200"/>
                </a:lnTo>
                <a:lnTo>
                  <a:pt x="85648" y="384810"/>
                </a:lnTo>
                <a:lnTo>
                  <a:pt x="75819" y="424179"/>
                </a:lnTo>
                <a:lnTo>
                  <a:pt x="73863" y="426720"/>
                </a:lnTo>
                <a:lnTo>
                  <a:pt x="71755" y="430529"/>
                </a:lnTo>
                <a:lnTo>
                  <a:pt x="69494" y="433070"/>
                </a:lnTo>
                <a:lnTo>
                  <a:pt x="67081" y="436879"/>
                </a:lnTo>
                <a:lnTo>
                  <a:pt x="64541" y="439420"/>
                </a:lnTo>
                <a:lnTo>
                  <a:pt x="61849" y="441960"/>
                </a:lnTo>
                <a:lnTo>
                  <a:pt x="59042" y="445770"/>
                </a:lnTo>
                <a:lnTo>
                  <a:pt x="56095" y="448310"/>
                </a:lnTo>
                <a:lnTo>
                  <a:pt x="53035" y="449579"/>
                </a:lnTo>
                <a:lnTo>
                  <a:pt x="49860" y="452120"/>
                </a:lnTo>
                <a:lnTo>
                  <a:pt x="46774" y="454660"/>
                </a:lnTo>
                <a:lnTo>
                  <a:pt x="43180" y="455929"/>
                </a:lnTo>
                <a:lnTo>
                  <a:pt x="39687" y="458470"/>
                </a:lnTo>
                <a:lnTo>
                  <a:pt x="36093" y="459739"/>
                </a:lnTo>
                <a:lnTo>
                  <a:pt x="32639" y="461010"/>
                </a:lnTo>
                <a:close/>
              </a:path>
              <a:path w="157479" h="923289">
                <a:moveTo>
                  <a:pt x="106489" y="30479"/>
                </a:moveTo>
                <a:lnTo>
                  <a:pt x="106654" y="29210"/>
                </a:lnTo>
                <a:lnTo>
                  <a:pt x="107810" y="29210"/>
                </a:lnTo>
                <a:lnTo>
                  <a:pt x="106489" y="30479"/>
                </a:lnTo>
                <a:close/>
              </a:path>
              <a:path w="157479" h="923289">
                <a:moveTo>
                  <a:pt x="104127" y="33020"/>
                </a:moveTo>
                <a:lnTo>
                  <a:pt x="104279" y="31750"/>
                </a:lnTo>
                <a:lnTo>
                  <a:pt x="104969" y="31750"/>
                </a:lnTo>
                <a:lnTo>
                  <a:pt x="104127" y="33020"/>
                </a:lnTo>
                <a:close/>
              </a:path>
              <a:path w="157479" h="923289">
                <a:moveTo>
                  <a:pt x="101892" y="35560"/>
                </a:moveTo>
                <a:lnTo>
                  <a:pt x="102031" y="34289"/>
                </a:lnTo>
                <a:lnTo>
                  <a:pt x="102687" y="34289"/>
                </a:lnTo>
                <a:lnTo>
                  <a:pt x="101892" y="35560"/>
                </a:lnTo>
                <a:close/>
              </a:path>
              <a:path w="157479" h="923289">
                <a:moveTo>
                  <a:pt x="94208" y="46989"/>
                </a:moveTo>
                <a:lnTo>
                  <a:pt x="94322" y="45720"/>
                </a:lnTo>
                <a:lnTo>
                  <a:pt x="94822" y="45720"/>
                </a:lnTo>
                <a:lnTo>
                  <a:pt x="94208" y="46989"/>
                </a:lnTo>
                <a:close/>
              </a:path>
              <a:path w="157479" h="923289">
                <a:moveTo>
                  <a:pt x="88823" y="59689"/>
                </a:moveTo>
                <a:lnTo>
                  <a:pt x="88887" y="58420"/>
                </a:lnTo>
                <a:lnTo>
                  <a:pt x="89221" y="58420"/>
                </a:lnTo>
                <a:lnTo>
                  <a:pt x="88823" y="59689"/>
                </a:lnTo>
                <a:close/>
              </a:path>
              <a:path w="157479" h="923289">
                <a:moveTo>
                  <a:pt x="86004" y="73660"/>
                </a:moveTo>
                <a:lnTo>
                  <a:pt x="86029" y="72389"/>
                </a:lnTo>
                <a:lnTo>
                  <a:pt x="86165" y="72389"/>
                </a:lnTo>
                <a:lnTo>
                  <a:pt x="86004" y="73660"/>
                </a:lnTo>
                <a:close/>
              </a:path>
              <a:path w="157479" h="923289">
                <a:moveTo>
                  <a:pt x="4800" y="466089"/>
                </a:moveTo>
                <a:lnTo>
                  <a:pt x="2971" y="466089"/>
                </a:lnTo>
                <a:lnTo>
                  <a:pt x="1574" y="464820"/>
                </a:lnTo>
                <a:lnTo>
                  <a:pt x="546" y="463550"/>
                </a:lnTo>
                <a:lnTo>
                  <a:pt x="0" y="462279"/>
                </a:lnTo>
                <a:lnTo>
                  <a:pt x="0" y="461010"/>
                </a:lnTo>
                <a:lnTo>
                  <a:pt x="546" y="458470"/>
                </a:lnTo>
                <a:lnTo>
                  <a:pt x="1574" y="457200"/>
                </a:lnTo>
                <a:lnTo>
                  <a:pt x="4800" y="457200"/>
                </a:lnTo>
                <a:lnTo>
                  <a:pt x="4800" y="466089"/>
                </a:lnTo>
                <a:close/>
              </a:path>
              <a:path w="157479" h="923289">
                <a:moveTo>
                  <a:pt x="12839" y="466089"/>
                </a:moveTo>
                <a:lnTo>
                  <a:pt x="4800" y="466089"/>
                </a:lnTo>
                <a:lnTo>
                  <a:pt x="4800" y="457200"/>
                </a:lnTo>
                <a:lnTo>
                  <a:pt x="17132" y="457200"/>
                </a:lnTo>
                <a:lnTo>
                  <a:pt x="25031" y="459739"/>
                </a:lnTo>
                <a:lnTo>
                  <a:pt x="28651" y="459739"/>
                </a:lnTo>
                <a:lnTo>
                  <a:pt x="32639" y="461010"/>
                </a:lnTo>
                <a:lnTo>
                  <a:pt x="28651" y="462279"/>
                </a:lnTo>
                <a:lnTo>
                  <a:pt x="25031" y="463550"/>
                </a:lnTo>
                <a:lnTo>
                  <a:pt x="20878" y="464820"/>
                </a:lnTo>
                <a:lnTo>
                  <a:pt x="16891" y="464820"/>
                </a:lnTo>
                <a:lnTo>
                  <a:pt x="12839" y="466089"/>
                </a:lnTo>
                <a:close/>
              </a:path>
              <a:path w="157479" h="923289">
                <a:moveTo>
                  <a:pt x="55283" y="487679"/>
                </a:moveTo>
                <a:lnTo>
                  <a:pt x="52628" y="485139"/>
                </a:lnTo>
                <a:lnTo>
                  <a:pt x="52806" y="485139"/>
                </a:lnTo>
                <a:lnTo>
                  <a:pt x="50038" y="482600"/>
                </a:lnTo>
                <a:lnTo>
                  <a:pt x="50215" y="482600"/>
                </a:lnTo>
                <a:lnTo>
                  <a:pt x="47332" y="480060"/>
                </a:lnTo>
                <a:lnTo>
                  <a:pt x="47523" y="480060"/>
                </a:lnTo>
                <a:lnTo>
                  <a:pt x="44526" y="478789"/>
                </a:lnTo>
                <a:lnTo>
                  <a:pt x="44716" y="478789"/>
                </a:lnTo>
                <a:lnTo>
                  <a:pt x="41630" y="476250"/>
                </a:lnTo>
                <a:lnTo>
                  <a:pt x="41821" y="476250"/>
                </a:lnTo>
                <a:lnTo>
                  <a:pt x="38633" y="474979"/>
                </a:lnTo>
                <a:lnTo>
                  <a:pt x="38836" y="474979"/>
                </a:lnTo>
                <a:lnTo>
                  <a:pt x="35547" y="473710"/>
                </a:lnTo>
                <a:lnTo>
                  <a:pt x="35763" y="473710"/>
                </a:lnTo>
                <a:lnTo>
                  <a:pt x="32385" y="471170"/>
                </a:lnTo>
                <a:lnTo>
                  <a:pt x="32600" y="471170"/>
                </a:lnTo>
                <a:lnTo>
                  <a:pt x="29133" y="469900"/>
                </a:lnTo>
                <a:lnTo>
                  <a:pt x="26047" y="469900"/>
                </a:lnTo>
                <a:lnTo>
                  <a:pt x="22428" y="468629"/>
                </a:lnTo>
                <a:lnTo>
                  <a:pt x="22656" y="468629"/>
                </a:lnTo>
                <a:lnTo>
                  <a:pt x="18973" y="467360"/>
                </a:lnTo>
                <a:lnTo>
                  <a:pt x="15684" y="467360"/>
                </a:lnTo>
                <a:lnTo>
                  <a:pt x="11874" y="466089"/>
                </a:lnTo>
                <a:lnTo>
                  <a:pt x="12839" y="466089"/>
                </a:lnTo>
                <a:lnTo>
                  <a:pt x="16891" y="464820"/>
                </a:lnTo>
                <a:lnTo>
                  <a:pt x="20878" y="464820"/>
                </a:lnTo>
                <a:lnTo>
                  <a:pt x="25031" y="463550"/>
                </a:lnTo>
                <a:lnTo>
                  <a:pt x="28651" y="462279"/>
                </a:lnTo>
                <a:lnTo>
                  <a:pt x="32639" y="461010"/>
                </a:lnTo>
                <a:lnTo>
                  <a:pt x="36309" y="463550"/>
                </a:lnTo>
                <a:lnTo>
                  <a:pt x="43383" y="466089"/>
                </a:lnTo>
                <a:lnTo>
                  <a:pt x="46774" y="468629"/>
                </a:lnTo>
                <a:lnTo>
                  <a:pt x="67233" y="486410"/>
                </a:lnTo>
                <a:lnTo>
                  <a:pt x="55118" y="486410"/>
                </a:lnTo>
                <a:lnTo>
                  <a:pt x="55283" y="487679"/>
                </a:lnTo>
                <a:close/>
              </a:path>
              <a:path w="157479" h="923289">
                <a:moveTo>
                  <a:pt x="59880" y="492760"/>
                </a:moveTo>
                <a:lnTo>
                  <a:pt x="57492" y="488950"/>
                </a:lnTo>
                <a:lnTo>
                  <a:pt x="57645" y="488950"/>
                </a:lnTo>
                <a:lnTo>
                  <a:pt x="55118" y="486410"/>
                </a:lnTo>
                <a:lnTo>
                  <a:pt x="67233" y="486410"/>
                </a:lnTo>
                <a:lnTo>
                  <a:pt x="69634" y="488950"/>
                </a:lnTo>
                <a:lnTo>
                  <a:pt x="71132" y="491489"/>
                </a:lnTo>
                <a:lnTo>
                  <a:pt x="59740" y="491489"/>
                </a:lnTo>
                <a:lnTo>
                  <a:pt x="59880" y="492760"/>
                </a:lnTo>
                <a:close/>
              </a:path>
              <a:path w="157479" h="923289">
                <a:moveTo>
                  <a:pt x="67564" y="504189"/>
                </a:moveTo>
                <a:lnTo>
                  <a:pt x="65722" y="500379"/>
                </a:lnTo>
                <a:lnTo>
                  <a:pt x="63868" y="497839"/>
                </a:lnTo>
                <a:lnTo>
                  <a:pt x="61861" y="495300"/>
                </a:lnTo>
                <a:lnTo>
                  <a:pt x="62001" y="495300"/>
                </a:lnTo>
                <a:lnTo>
                  <a:pt x="59740" y="491489"/>
                </a:lnTo>
                <a:lnTo>
                  <a:pt x="71132" y="491489"/>
                </a:lnTo>
                <a:lnTo>
                  <a:pt x="71882" y="492760"/>
                </a:lnTo>
                <a:lnTo>
                  <a:pt x="73863" y="495300"/>
                </a:lnTo>
                <a:lnTo>
                  <a:pt x="75933" y="499110"/>
                </a:lnTo>
                <a:lnTo>
                  <a:pt x="77711" y="502920"/>
                </a:lnTo>
                <a:lnTo>
                  <a:pt x="67449" y="502920"/>
                </a:lnTo>
                <a:lnTo>
                  <a:pt x="67564" y="504189"/>
                </a:lnTo>
                <a:close/>
              </a:path>
              <a:path w="157479" h="923289">
                <a:moveTo>
                  <a:pt x="72948" y="516889"/>
                </a:moveTo>
                <a:lnTo>
                  <a:pt x="71755" y="513079"/>
                </a:lnTo>
                <a:lnTo>
                  <a:pt x="70472" y="509270"/>
                </a:lnTo>
                <a:lnTo>
                  <a:pt x="69037" y="506729"/>
                </a:lnTo>
                <a:lnTo>
                  <a:pt x="67449" y="502920"/>
                </a:lnTo>
                <a:lnTo>
                  <a:pt x="77711" y="502920"/>
                </a:lnTo>
                <a:lnTo>
                  <a:pt x="79324" y="506729"/>
                </a:lnTo>
                <a:lnTo>
                  <a:pt x="80695" y="509270"/>
                </a:lnTo>
                <a:lnTo>
                  <a:pt x="82042" y="513079"/>
                </a:lnTo>
                <a:lnTo>
                  <a:pt x="82727" y="515620"/>
                </a:lnTo>
                <a:lnTo>
                  <a:pt x="72885" y="515620"/>
                </a:lnTo>
                <a:lnTo>
                  <a:pt x="72948" y="516889"/>
                </a:lnTo>
                <a:close/>
              </a:path>
              <a:path w="157479" h="923289">
                <a:moveTo>
                  <a:pt x="75768" y="530860"/>
                </a:moveTo>
                <a:lnTo>
                  <a:pt x="75285" y="527050"/>
                </a:lnTo>
                <a:lnTo>
                  <a:pt x="74650" y="523239"/>
                </a:lnTo>
                <a:lnTo>
                  <a:pt x="73850" y="519429"/>
                </a:lnTo>
                <a:lnTo>
                  <a:pt x="72885" y="515620"/>
                </a:lnTo>
                <a:lnTo>
                  <a:pt x="82727" y="515620"/>
                </a:lnTo>
                <a:lnTo>
                  <a:pt x="83070" y="516889"/>
                </a:lnTo>
                <a:lnTo>
                  <a:pt x="84734" y="525779"/>
                </a:lnTo>
                <a:lnTo>
                  <a:pt x="85242" y="529589"/>
                </a:lnTo>
                <a:lnTo>
                  <a:pt x="75742" y="529589"/>
                </a:lnTo>
                <a:lnTo>
                  <a:pt x="75768" y="530860"/>
                </a:lnTo>
                <a:close/>
              </a:path>
              <a:path w="157479" h="923289">
                <a:moveTo>
                  <a:pt x="156972" y="923289"/>
                </a:moveTo>
                <a:lnTo>
                  <a:pt x="148691" y="923289"/>
                </a:lnTo>
                <a:lnTo>
                  <a:pt x="144640" y="922020"/>
                </a:lnTo>
                <a:lnTo>
                  <a:pt x="140652" y="922020"/>
                </a:lnTo>
                <a:lnTo>
                  <a:pt x="136740" y="920750"/>
                </a:lnTo>
                <a:lnTo>
                  <a:pt x="133121" y="919479"/>
                </a:lnTo>
                <a:lnTo>
                  <a:pt x="129133" y="918210"/>
                </a:lnTo>
                <a:lnTo>
                  <a:pt x="121881" y="915670"/>
                </a:lnTo>
                <a:lnTo>
                  <a:pt x="118389" y="913129"/>
                </a:lnTo>
                <a:lnTo>
                  <a:pt x="114998" y="911860"/>
                </a:lnTo>
                <a:lnTo>
                  <a:pt x="92138" y="890270"/>
                </a:lnTo>
                <a:lnTo>
                  <a:pt x="89890" y="887729"/>
                </a:lnTo>
                <a:lnTo>
                  <a:pt x="87909" y="883920"/>
                </a:lnTo>
                <a:lnTo>
                  <a:pt x="85839" y="881379"/>
                </a:lnTo>
                <a:lnTo>
                  <a:pt x="84061" y="877570"/>
                </a:lnTo>
                <a:lnTo>
                  <a:pt x="76022" y="533400"/>
                </a:lnTo>
                <a:lnTo>
                  <a:pt x="75742" y="529589"/>
                </a:lnTo>
                <a:lnTo>
                  <a:pt x="85242" y="529589"/>
                </a:lnTo>
                <a:lnTo>
                  <a:pt x="85547" y="533400"/>
                </a:lnTo>
                <a:lnTo>
                  <a:pt x="85648" y="842010"/>
                </a:lnTo>
                <a:lnTo>
                  <a:pt x="85737" y="845820"/>
                </a:lnTo>
                <a:lnTo>
                  <a:pt x="86029" y="849629"/>
                </a:lnTo>
                <a:lnTo>
                  <a:pt x="86487" y="853439"/>
                </a:lnTo>
                <a:lnTo>
                  <a:pt x="87122" y="857250"/>
                </a:lnTo>
                <a:lnTo>
                  <a:pt x="87922" y="859789"/>
                </a:lnTo>
                <a:lnTo>
                  <a:pt x="88887" y="863600"/>
                </a:lnTo>
                <a:lnTo>
                  <a:pt x="90017" y="867410"/>
                </a:lnTo>
                <a:lnTo>
                  <a:pt x="91300" y="869950"/>
                </a:lnTo>
                <a:lnTo>
                  <a:pt x="92735" y="873760"/>
                </a:lnTo>
                <a:lnTo>
                  <a:pt x="94322" y="876300"/>
                </a:lnTo>
                <a:lnTo>
                  <a:pt x="96050" y="878839"/>
                </a:lnTo>
                <a:lnTo>
                  <a:pt x="97904" y="882650"/>
                </a:lnTo>
                <a:lnTo>
                  <a:pt x="99910" y="885189"/>
                </a:lnTo>
                <a:lnTo>
                  <a:pt x="99771" y="885189"/>
                </a:lnTo>
                <a:lnTo>
                  <a:pt x="102031" y="887729"/>
                </a:lnTo>
                <a:lnTo>
                  <a:pt x="101892" y="887729"/>
                </a:lnTo>
                <a:lnTo>
                  <a:pt x="104279" y="890270"/>
                </a:lnTo>
                <a:lnTo>
                  <a:pt x="104127" y="890270"/>
                </a:lnTo>
                <a:lnTo>
                  <a:pt x="106654" y="892810"/>
                </a:lnTo>
                <a:lnTo>
                  <a:pt x="106489" y="892810"/>
                </a:lnTo>
                <a:lnTo>
                  <a:pt x="109131" y="895350"/>
                </a:lnTo>
                <a:lnTo>
                  <a:pt x="108966" y="895350"/>
                </a:lnTo>
                <a:lnTo>
                  <a:pt x="111734" y="897889"/>
                </a:lnTo>
                <a:lnTo>
                  <a:pt x="111556" y="897889"/>
                </a:lnTo>
                <a:lnTo>
                  <a:pt x="114439" y="899160"/>
                </a:lnTo>
                <a:lnTo>
                  <a:pt x="114249" y="899160"/>
                </a:lnTo>
                <a:lnTo>
                  <a:pt x="117246" y="901700"/>
                </a:lnTo>
                <a:lnTo>
                  <a:pt x="117055" y="901700"/>
                </a:lnTo>
                <a:lnTo>
                  <a:pt x="120142" y="902970"/>
                </a:lnTo>
                <a:lnTo>
                  <a:pt x="119951" y="902970"/>
                </a:lnTo>
                <a:lnTo>
                  <a:pt x="123139" y="905510"/>
                </a:lnTo>
                <a:lnTo>
                  <a:pt x="122936" y="905510"/>
                </a:lnTo>
                <a:lnTo>
                  <a:pt x="126225" y="906779"/>
                </a:lnTo>
                <a:lnTo>
                  <a:pt x="126009" y="906779"/>
                </a:lnTo>
                <a:lnTo>
                  <a:pt x="129387" y="908050"/>
                </a:lnTo>
                <a:lnTo>
                  <a:pt x="129171" y="908050"/>
                </a:lnTo>
                <a:lnTo>
                  <a:pt x="132638" y="909320"/>
                </a:lnTo>
                <a:lnTo>
                  <a:pt x="132410" y="909320"/>
                </a:lnTo>
                <a:lnTo>
                  <a:pt x="135953" y="910589"/>
                </a:lnTo>
                <a:lnTo>
                  <a:pt x="135724" y="910589"/>
                </a:lnTo>
                <a:lnTo>
                  <a:pt x="139344" y="911860"/>
                </a:lnTo>
                <a:lnTo>
                  <a:pt x="142570" y="911860"/>
                </a:lnTo>
                <a:lnTo>
                  <a:pt x="146316" y="913129"/>
                </a:lnTo>
                <a:lnTo>
                  <a:pt x="153289" y="913129"/>
                </a:lnTo>
                <a:lnTo>
                  <a:pt x="157200" y="914400"/>
                </a:lnTo>
                <a:lnTo>
                  <a:pt x="156972" y="9232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257290" y="6628130"/>
            <a:ext cx="2501900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FFFFFF"/>
                </a:solidFill>
                <a:latin typeface="新宋体"/>
                <a:cs typeface="新宋体"/>
              </a:rPr>
              <a:t>P18</a:t>
            </a:r>
            <a:r>
              <a:rPr dirty="0" sz="1000" spc="48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目录</a:t>
            </a:r>
            <a:r>
              <a:rPr dirty="0" sz="1000" spc="47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上页</a:t>
            </a:r>
            <a:r>
              <a:rPr dirty="0" sz="1000" spc="47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下页</a:t>
            </a:r>
            <a:r>
              <a:rPr dirty="0" sz="1000" spc="47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返回</a:t>
            </a:r>
            <a:r>
              <a:rPr dirty="0" sz="1000" spc="47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1000">
                <a:solidFill>
                  <a:srgbClr val="FFFFFF"/>
                </a:solidFill>
                <a:latin typeface="新宋体"/>
                <a:cs typeface="新宋体"/>
              </a:rPr>
              <a:t>结束 </a:t>
            </a:r>
            <a:endParaRPr sz="1000">
              <a:latin typeface="新宋体"/>
              <a:cs typeface="新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010400" y="4876800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0"/>
                </a:moveTo>
                <a:lnTo>
                  <a:pt x="762000" y="0"/>
                </a:lnTo>
                <a:lnTo>
                  <a:pt x="762000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005637" y="4872037"/>
            <a:ext cx="771525" cy="466725"/>
          </a:xfrm>
          <a:custGeom>
            <a:avLst/>
            <a:gdLst/>
            <a:ahLst/>
            <a:cxnLst/>
            <a:rect l="l" t="t" r="r" b="b"/>
            <a:pathLst>
              <a:path w="771525" h="466725">
                <a:moveTo>
                  <a:pt x="771525" y="466725"/>
                </a:moveTo>
                <a:lnTo>
                  <a:pt x="0" y="466725"/>
                </a:lnTo>
                <a:lnTo>
                  <a:pt x="0" y="0"/>
                </a:lnTo>
                <a:lnTo>
                  <a:pt x="771525" y="0"/>
                </a:lnTo>
                <a:lnTo>
                  <a:pt x="771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57200"/>
                </a:lnTo>
                <a:lnTo>
                  <a:pt x="4762" y="457200"/>
                </a:lnTo>
                <a:lnTo>
                  <a:pt x="9525" y="461962"/>
                </a:lnTo>
                <a:lnTo>
                  <a:pt x="771525" y="461962"/>
                </a:lnTo>
                <a:lnTo>
                  <a:pt x="771525" y="466725"/>
                </a:lnTo>
                <a:close/>
              </a:path>
              <a:path w="771525" h="4667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771525" h="466725">
                <a:moveTo>
                  <a:pt x="762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762000" y="4762"/>
                </a:lnTo>
                <a:lnTo>
                  <a:pt x="762000" y="9525"/>
                </a:lnTo>
                <a:close/>
              </a:path>
              <a:path w="771525" h="466725">
                <a:moveTo>
                  <a:pt x="762000" y="461962"/>
                </a:moveTo>
                <a:lnTo>
                  <a:pt x="762000" y="4762"/>
                </a:lnTo>
                <a:lnTo>
                  <a:pt x="766762" y="9525"/>
                </a:lnTo>
                <a:lnTo>
                  <a:pt x="771525" y="9525"/>
                </a:lnTo>
                <a:lnTo>
                  <a:pt x="771525" y="457200"/>
                </a:lnTo>
                <a:lnTo>
                  <a:pt x="766762" y="457200"/>
                </a:lnTo>
                <a:lnTo>
                  <a:pt x="762000" y="461962"/>
                </a:lnTo>
                <a:close/>
              </a:path>
              <a:path w="771525" h="466725">
                <a:moveTo>
                  <a:pt x="771525" y="9525"/>
                </a:moveTo>
                <a:lnTo>
                  <a:pt x="766762" y="9525"/>
                </a:lnTo>
                <a:lnTo>
                  <a:pt x="762000" y="4762"/>
                </a:lnTo>
                <a:lnTo>
                  <a:pt x="771525" y="4762"/>
                </a:lnTo>
                <a:lnTo>
                  <a:pt x="771525" y="9525"/>
                </a:lnTo>
                <a:close/>
              </a:path>
              <a:path w="771525" h="466725">
                <a:moveTo>
                  <a:pt x="9525" y="461962"/>
                </a:moveTo>
                <a:lnTo>
                  <a:pt x="4762" y="457200"/>
                </a:lnTo>
                <a:lnTo>
                  <a:pt x="9525" y="457200"/>
                </a:lnTo>
                <a:lnTo>
                  <a:pt x="9525" y="461962"/>
                </a:lnTo>
                <a:close/>
              </a:path>
              <a:path w="771525" h="466725">
                <a:moveTo>
                  <a:pt x="762000" y="461962"/>
                </a:moveTo>
                <a:lnTo>
                  <a:pt x="9525" y="461962"/>
                </a:lnTo>
                <a:lnTo>
                  <a:pt x="9525" y="457200"/>
                </a:lnTo>
                <a:lnTo>
                  <a:pt x="762000" y="457200"/>
                </a:lnTo>
                <a:lnTo>
                  <a:pt x="762000" y="461962"/>
                </a:lnTo>
                <a:close/>
              </a:path>
              <a:path w="771525" h="466725">
                <a:moveTo>
                  <a:pt x="771525" y="461962"/>
                </a:moveTo>
                <a:lnTo>
                  <a:pt x="762000" y="461962"/>
                </a:lnTo>
                <a:lnTo>
                  <a:pt x="766762" y="457200"/>
                </a:lnTo>
                <a:lnTo>
                  <a:pt x="771525" y="457200"/>
                </a:lnTo>
                <a:lnTo>
                  <a:pt x="771525" y="461962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7010400" y="4925695"/>
            <a:ext cx="7620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FF"/>
                </a:solidFill>
                <a:latin typeface="新宋体"/>
                <a:cs typeface="新宋体"/>
              </a:rPr>
              <a:t>图</a:t>
            </a:r>
            <a:r>
              <a:rPr dirty="0" sz="2000" spc="-5" b="1">
                <a:solidFill>
                  <a:srgbClr val="FFFFFF"/>
                </a:solidFill>
                <a:latin typeface="新宋体"/>
                <a:cs typeface="新宋体"/>
              </a:rPr>
              <a:t>形</a:t>
            </a:r>
            <a:endParaRPr sz="20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53084"/>
            <a:ext cx="18973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6565" algn="l"/>
              </a:tabLst>
            </a:pPr>
            <a:r>
              <a:rPr dirty="0" sz="2800" spc="-5">
                <a:latin typeface="Times New Roman"/>
                <a:cs typeface="Times New Roman"/>
              </a:rPr>
              <a:t>4.</a:t>
            </a:r>
            <a:r>
              <a:rPr dirty="0" sz="2800" spc="-5">
                <a:latin typeface="Times New Roman"/>
                <a:cs typeface="Times New Roman"/>
              </a:rPr>
              <a:t>	</a:t>
            </a:r>
            <a:r>
              <a:rPr dirty="0" sz="2800"/>
              <a:t>椭圆锥</a:t>
            </a:r>
            <a:r>
              <a:rPr dirty="0" sz="2800" spc="-20"/>
              <a:t>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20787" y="1622717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 h="0">
                <a:moveTo>
                  <a:pt x="0" y="0"/>
                </a:moveTo>
                <a:lnTo>
                  <a:pt x="38525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67496" y="1622717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31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9935" y="1285062"/>
            <a:ext cx="151765" cy="3282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7137" y="1481836"/>
            <a:ext cx="118681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802640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950" spc="10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9674" y="946403"/>
            <a:ext cx="3917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2691" y="1337068"/>
            <a:ext cx="389127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ts val="1710"/>
              </a:lnSpc>
              <a:spcBef>
                <a:spcPts val="125"/>
              </a:spcBef>
              <a:tabLst>
                <a:tab pos="845819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34113" sz="4275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88319" sz="29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marL="1151890">
              <a:lnSpc>
                <a:spcPts val="1710"/>
              </a:lnSpc>
              <a:tabLst>
                <a:tab pos="1842770" algn="l"/>
              </a:tabLst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	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-3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-1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-2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为正</a:t>
            </a:r>
            <a:r>
              <a:rPr dirty="0" sz="2850" spc="185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233" y="2175040"/>
            <a:ext cx="449135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在平面</a:t>
            </a:r>
            <a:r>
              <a:rPr dirty="0" sz="2850" spc="-82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6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1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25">
                <a:solidFill>
                  <a:srgbClr val="FFFFFF"/>
                </a:solidFill>
                <a:latin typeface="宋体"/>
                <a:cs typeface="宋体"/>
              </a:rPr>
              <a:t>上的截痕</a:t>
            </a:r>
            <a:r>
              <a:rPr dirty="0" sz="2850" spc="30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baseline="3968" sz="4200">
                <a:solidFill>
                  <a:srgbClr val="FFFF00"/>
                </a:solidFill>
                <a:latin typeface="新宋体"/>
                <a:cs typeface="新宋体"/>
              </a:rPr>
              <a:t>椭</a:t>
            </a:r>
            <a:r>
              <a:rPr dirty="0" baseline="3968" sz="4200" spc="-7">
                <a:solidFill>
                  <a:srgbClr val="FFFF00"/>
                </a:solidFill>
                <a:latin typeface="新宋体"/>
                <a:cs typeface="新宋体"/>
              </a:rPr>
              <a:t>圆</a:t>
            </a:r>
            <a:endParaRPr baseline="3968" sz="4200">
              <a:latin typeface="新宋体"/>
              <a:cs typeface="新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69455" y="2517825"/>
            <a:ext cx="629920" cy="97155"/>
          </a:xfrm>
          <a:custGeom>
            <a:avLst/>
            <a:gdLst/>
            <a:ahLst/>
            <a:cxnLst/>
            <a:rect l="l" t="t" r="r" b="b"/>
            <a:pathLst>
              <a:path w="629920" h="97155">
                <a:moveTo>
                  <a:pt x="12014" y="81635"/>
                </a:moveTo>
                <a:lnTo>
                  <a:pt x="0" y="77546"/>
                </a:lnTo>
                <a:lnTo>
                  <a:pt x="659" y="75598"/>
                </a:lnTo>
                <a:lnTo>
                  <a:pt x="838" y="75145"/>
                </a:lnTo>
                <a:lnTo>
                  <a:pt x="33515" y="45148"/>
                </a:lnTo>
                <a:lnTo>
                  <a:pt x="40919" y="41516"/>
                </a:lnTo>
                <a:lnTo>
                  <a:pt x="46075" y="53124"/>
                </a:lnTo>
                <a:lnTo>
                  <a:pt x="45489" y="53390"/>
                </a:lnTo>
                <a:lnTo>
                  <a:pt x="39183" y="56527"/>
                </a:lnTo>
                <a:lnTo>
                  <a:pt x="33451" y="59728"/>
                </a:lnTo>
                <a:lnTo>
                  <a:pt x="28740" y="62725"/>
                </a:lnTo>
                <a:lnTo>
                  <a:pt x="24359" y="65912"/>
                </a:lnTo>
                <a:lnTo>
                  <a:pt x="20627" y="69075"/>
                </a:lnTo>
                <a:lnTo>
                  <a:pt x="20154" y="69481"/>
                </a:lnTo>
                <a:lnTo>
                  <a:pt x="17594" y="72186"/>
                </a:lnTo>
                <a:lnTo>
                  <a:pt x="17190" y="72593"/>
                </a:lnTo>
                <a:lnTo>
                  <a:pt x="15260" y="75145"/>
                </a:lnTo>
                <a:lnTo>
                  <a:pt x="14860" y="75628"/>
                </a:lnTo>
                <a:lnTo>
                  <a:pt x="14748" y="75882"/>
                </a:lnTo>
                <a:lnTo>
                  <a:pt x="13352" y="78308"/>
                </a:lnTo>
                <a:lnTo>
                  <a:pt x="12979" y="78955"/>
                </a:lnTo>
                <a:lnTo>
                  <a:pt x="12698" y="79717"/>
                </a:lnTo>
                <a:lnTo>
                  <a:pt x="12014" y="81635"/>
                </a:lnTo>
                <a:close/>
              </a:path>
              <a:path w="629920" h="97155">
                <a:moveTo>
                  <a:pt x="45588" y="53341"/>
                </a:moveTo>
                <a:lnTo>
                  <a:pt x="45719" y="53276"/>
                </a:lnTo>
                <a:lnTo>
                  <a:pt x="45588" y="53341"/>
                </a:lnTo>
                <a:close/>
              </a:path>
              <a:path w="629920" h="97155">
                <a:moveTo>
                  <a:pt x="45489" y="53390"/>
                </a:moveTo>
                <a:close/>
              </a:path>
              <a:path w="629920" h="97155">
                <a:moveTo>
                  <a:pt x="39314" y="56454"/>
                </a:moveTo>
                <a:lnTo>
                  <a:pt x="39448" y="56387"/>
                </a:lnTo>
                <a:lnTo>
                  <a:pt x="39314" y="56454"/>
                </a:lnTo>
                <a:close/>
              </a:path>
              <a:path w="629920" h="97155">
                <a:moveTo>
                  <a:pt x="39183" y="56527"/>
                </a:moveTo>
                <a:lnTo>
                  <a:pt x="39314" y="56454"/>
                </a:lnTo>
                <a:lnTo>
                  <a:pt x="39183" y="56527"/>
                </a:lnTo>
                <a:close/>
              </a:path>
              <a:path w="629920" h="97155">
                <a:moveTo>
                  <a:pt x="33654" y="59614"/>
                </a:moveTo>
                <a:close/>
              </a:path>
              <a:path w="629920" h="97155">
                <a:moveTo>
                  <a:pt x="33475" y="59728"/>
                </a:moveTo>
                <a:lnTo>
                  <a:pt x="33654" y="59614"/>
                </a:lnTo>
                <a:lnTo>
                  <a:pt x="33475" y="59728"/>
                </a:lnTo>
                <a:close/>
              </a:path>
              <a:path w="629920" h="97155">
                <a:moveTo>
                  <a:pt x="28461" y="62901"/>
                </a:moveTo>
                <a:lnTo>
                  <a:pt x="28701" y="62725"/>
                </a:lnTo>
                <a:lnTo>
                  <a:pt x="28461" y="62901"/>
                </a:lnTo>
                <a:close/>
              </a:path>
              <a:path w="629920" h="97155">
                <a:moveTo>
                  <a:pt x="28373" y="62966"/>
                </a:moveTo>
                <a:close/>
              </a:path>
              <a:path w="629920" h="97155">
                <a:moveTo>
                  <a:pt x="24005" y="66172"/>
                </a:moveTo>
                <a:lnTo>
                  <a:pt x="24307" y="65912"/>
                </a:lnTo>
                <a:lnTo>
                  <a:pt x="24005" y="66172"/>
                </a:lnTo>
                <a:close/>
              </a:path>
              <a:path w="629920" h="97155">
                <a:moveTo>
                  <a:pt x="23938" y="66230"/>
                </a:moveTo>
                <a:close/>
              </a:path>
              <a:path w="629920" h="97155">
                <a:moveTo>
                  <a:pt x="20154" y="69481"/>
                </a:moveTo>
                <a:lnTo>
                  <a:pt x="20586" y="69075"/>
                </a:lnTo>
                <a:lnTo>
                  <a:pt x="20390" y="69278"/>
                </a:lnTo>
                <a:lnTo>
                  <a:pt x="20154" y="69481"/>
                </a:lnTo>
                <a:close/>
              </a:path>
              <a:path w="629920" h="97155">
                <a:moveTo>
                  <a:pt x="20390" y="69278"/>
                </a:moveTo>
                <a:lnTo>
                  <a:pt x="20586" y="69075"/>
                </a:lnTo>
                <a:lnTo>
                  <a:pt x="20390" y="69278"/>
                </a:lnTo>
                <a:close/>
              </a:path>
              <a:path w="629920" h="97155">
                <a:moveTo>
                  <a:pt x="20195" y="69481"/>
                </a:moveTo>
                <a:lnTo>
                  <a:pt x="20390" y="69278"/>
                </a:lnTo>
                <a:lnTo>
                  <a:pt x="20195" y="69481"/>
                </a:lnTo>
                <a:close/>
              </a:path>
              <a:path w="629920" h="97155">
                <a:moveTo>
                  <a:pt x="17315" y="72477"/>
                </a:moveTo>
                <a:lnTo>
                  <a:pt x="17538" y="72186"/>
                </a:lnTo>
                <a:lnTo>
                  <a:pt x="17315" y="72477"/>
                </a:lnTo>
                <a:close/>
              </a:path>
              <a:path w="629920" h="97155">
                <a:moveTo>
                  <a:pt x="17128" y="72720"/>
                </a:moveTo>
                <a:lnTo>
                  <a:pt x="17315" y="72477"/>
                </a:lnTo>
                <a:lnTo>
                  <a:pt x="17128" y="72720"/>
                </a:lnTo>
                <a:close/>
              </a:path>
              <a:path w="629920" h="97155">
                <a:moveTo>
                  <a:pt x="14693" y="75882"/>
                </a:moveTo>
                <a:lnTo>
                  <a:pt x="15151" y="75183"/>
                </a:lnTo>
                <a:lnTo>
                  <a:pt x="14889" y="75628"/>
                </a:lnTo>
                <a:lnTo>
                  <a:pt x="14693" y="75882"/>
                </a:lnTo>
                <a:close/>
              </a:path>
              <a:path w="629920" h="97155">
                <a:moveTo>
                  <a:pt x="14912" y="75598"/>
                </a:moveTo>
                <a:lnTo>
                  <a:pt x="15151" y="75183"/>
                </a:lnTo>
                <a:lnTo>
                  <a:pt x="14912" y="75598"/>
                </a:lnTo>
                <a:close/>
              </a:path>
              <a:path w="629920" h="97155">
                <a:moveTo>
                  <a:pt x="14748" y="75882"/>
                </a:moveTo>
                <a:lnTo>
                  <a:pt x="14912" y="75598"/>
                </a:lnTo>
                <a:lnTo>
                  <a:pt x="14748" y="75882"/>
                </a:lnTo>
                <a:close/>
              </a:path>
              <a:path w="629920" h="97155">
                <a:moveTo>
                  <a:pt x="12979" y="78955"/>
                </a:moveTo>
                <a:lnTo>
                  <a:pt x="13309" y="78308"/>
                </a:lnTo>
                <a:lnTo>
                  <a:pt x="13179" y="78608"/>
                </a:lnTo>
                <a:lnTo>
                  <a:pt x="12979" y="78955"/>
                </a:lnTo>
                <a:close/>
              </a:path>
              <a:path w="629920" h="97155">
                <a:moveTo>
                  <a:pt x="13179" y="78608"/>
                </a:moveTo>
                <a:lnTo>
                  <a:pt x="13309" y="78308"/>
                </a:lnTo>
                <a:lnTo>
                  <a:pt x="13179" y="78608"/>
                </a:lnTo>
                <a:close/>
              </a:path>
              <a:path w="629920" h="97155">
                <a:moveTo>
                  <a:pt x="13028" y="78955"/>
                </a:moveTo>
                <a:lnTo>
                  <a:pt x="13179" y="78608"/>
                </a:lnTo>
                <a:lnTo>
                  <a:pt x="13028" y="78955"/>
                </a:lnTo>
                <a:close/>
              </a:path>
              <a:path w="629920" h="97155">
                <a:moveTo>
                  <a:pt x="12581" y="79989"/>
                </a:moveTo>
                <a:lnTo>
                  <a:pt x="12674" y="79717"/>
                </a:lnTo>
                <a:lnTo>
                  <a:pt x="12581" y="79989"/>
                </a:lnTo>
                <a:close/>
              </a:path>
              <a:path w="629920" h="97155">
                <a:moveTo>
                  <a:pt x="12504" y="80213"/>
                </a:moveTo>
                <a:lnTo>
                  <a:pt x="12581" y="79989"/>
                </a:lnTo>
                <a:lnTo>
                  <a:pt x="12504" y="80213"/>
                </a:lnTo>
                <a:close/>
              </a:path>
              <a:path w="629920" h="97155">
                <a:moveTo>
                  <a:pt x="81038" y="40208"/>
                </a:moveTo>
                <a:lnTo>
                  <a:pt x="112877" y="18935"/>
                </a:lnTo>
                <a:lnTo>
                  <a:pt x="127393" y="15976"/>
                </a:lnTo>
                <a:lnTo>
                  <a:pt x="129755" y="28460"/>
                </a:lnTo>
                <a:lnTo>
                  <a:pt x="126331" y="29108"/>
                </a:lnTo>
                <a:lnTo>
                  <a:pt x="115471" y="31368"/>
                </a:lnTo>
                <a:lnTo>
                  <a:pt x="105028" y="33756"/>
                </a:lnTo>
                <a:lnTo>
                  <a:pt x="95042" y="36258"/>
                </a:lnTo>
                <a:lnTo>
                  <a:pt x="85470" y="38874"/>
                </a:lnTo>
                <a:lnTo>
                  <a:pt x="81038" y="40208"/>
                </a:lnTo>
                <a:close/>
              </a:path>
              <a:path w="629920" h="97155">
                <a:moveTo>
                  <a:pt x="126339" y="29108"/>
                </a:moveTo>
                <a:lnTo>
                  <a:pt x="126473" y="29082"/>
                </a:lnTo>
                <a:lnTo>
                  <a:pt x="126339" y="29108"/>
                </a:lnTo>
                <a:close/>
              </a:path>
              <a:path w="629920" h="97155">
                <a:moveTo>
                  <a:pt x="115471" y="31368"/>
                </a:moveTo>
                <a:close/>
              </a:path>
              <a:path w="629920" h="97155">
                <a:moveTo>
                  <a:pt x="105028" y="33756"/>
                </a:moveTo>
                <a:close/>
              </a:path>
              <a:path w="629920" h="97155">
                <a:moveTo>
                  <a:pt x="95042" y="36258"/>
                </a:moveTo>
                <a:close/>
              </a:path>
              <a:path w="629920" h="97155">
                <a:moveTo>
                  <a:pt x="85483" y="38874"/>
                </a:moveTo>
                <a:close/>
              </a:path>
              <a:path w="629920" h="97155">
                <a:moveTo>
                  <a:pt x="167030" y="22288"/>
                </a:moveTo>
                <a:lnTo>
                  <a:pt x="212115" y="4356"/>
                </a:lnTo>
                <a:lnTo>
                  <a:pt x="216115" y="4025"/>
                </a:lnTo>
                <a:lnTo>
                  <a:pt x="217157" y="16687"/>
                </a:lnTo>
                <a:lnTo>
                  <a:pt x="213310" y="17005"/>
                </a:lnTo>
                <a:lnTo>
                  <a:pt x="199745" y="18300"/>
                </a:lnTo>
                <a:lnTo>
                  <a:pt x="186625" y="19748"/>
                </a:lnTo>
                <a:lnTo>
                  <a:pt x="173860" y="21335"/>
                </a:lnTo>
                <a:lnTo>
                  <a:pt x="167030" y="22288"/>
                </a:lnTo>
                <a:close/>
              </a:path>
              <a:path w="629920" h="97155">
                <a:moveTo>
                  <a:pt x="213156" y="17017"/>
                </a:moveTo>
                <a:lnTo>
                  <a:pt x="213310" y="17005"/>
                </a:lnTo>
                <a:lnTo>
                  <a:pt x="213156" y="17017"/>
                </a:lnTo>
                <a:close/>
              </a:path>
              <a:path w="629920" h="97155">
                <a:moveTo>
                  <a:pt x="186639" y="19748"/>
                </a:moveTo>
                <a:close/>
              </a:path>
              <a:path w="629920" h="97155">
                <a:moveTo>
                  <a:pt x="173946" y="21323"/>
                </a:moveTo>
                <a:close/>
              </a:path>
              <a:path w="629920" h="97155">
                <a:moveTo>
                  <a:pt x="173860" y="21335"/>
                </a:moveTo>
                <a:close/>
              </a:path>
              <a:path w="629920" h="97155">
                <a:moveTo>
                  <a:pt x="255003" y="14122"/>
                </a:moveTo>
                <a:lnTo>
                  <a:pt x="299034" y="38"/>
                </a:lnTo>
                <a:lnTo>
                  <a:pt x="305384" y="0"/>
                </a:lnTo>
                <a:lnTo>
                  <a:pt x="305460" y="12699"/>
                </a:lnTo>
                <a:lnTo>
                  <a:pt x="299186" y="12738"/>
                </a:lnTo>
                <a:lnTo>
                  <a:pt x="284276" y="13017"/>
                </a:lnTo>
                <a:lnTo>
                  <a:pt x="269570" y="13474"/>
                </a:lnTo>
                <a:lnTo>
                  <a:pt x="255092" y="14109"/>
                </a:lnTo>
                <a:close/>
              </a:path>
              <a:path w="629920" h="97155">
                <a:moveTo>
                  <a:pt x="361213" y="13563"/>
                </a:moveTo>
                <a:lnTo>
                  <a:pt x="345744" y="13055"/>
                </a:lnTo>
                <a:lnTo>
                  <a:pt x="343395" y="13004"/>
                </a:lnTo>
                <a:lnTo>
                  <a:pt x="343636" y="317"/>
                </a:lnTo>
                <a:lnTo>
                  <a:pt x="346151" y="368"/>
                </a:lnTo>
                <a:lnTo>
                  <a:pt x="361632" y="863"/>
                </a:lnTo>
                <a:lnTo>
                  <a:pt x="377024" y="1574"/>
                </a:lnTo>
                <a:lnTo>
                  <a:pt x="392061" y="2463"/>
                </a:lnTo>
                <a:lnTo>
                  <a:pt x="394715" y="2654"/>
                </a:lnTo>
                <a:lnTo>
                  <a:pt x="393929" y="13550"/>
                </a:lnTo>
                <a:lnTo>
                  <a:pt x="361124" y="13550"/>
                </a:lnTo>
                <a:close/>
              </a:path>
              <a:path w="629920" h="97155">
                <a:moveTo>
                  <a:pt x="393801" y="15316"/>
                </a:moveTo>
                <a:lnTo>
                  <a:pt x="391147" y="15125"/>
                </a:lnTo>
                <a:lnTo>
                  <a:pt x="376275" y="14249"/>
                </a:lnTo>
                <a:lnTo>
                  <a:pt x="361124" y="13550"/>
                </a:lnTo>
                <a:lnTo>
                  <a:pt x="393929" y="13550"/>
                </a:lnTo>
                <a:lnTo>
                  <a:pt x="393801" y="15316"/>
                </a:lnTo>
                <a:close/>
              </a:path>
              <a:path w="629920" h="97155">
                <a:moveTo>
                  <a:pt x="482042" y="22161"/>
                </a:moveTo>
                <a:lnTo>
                  <a:pt x="460799" y="22148"/>
                </a:lnTo>
                <a:lnTo>
                  <a:pt x="447560" y="20408"/>
                </a:lnTo>
                <a:lnTo>
                  <a:pt x="433958" y="18834"/>
                </a:lnTo>
                <a:lnTo>
                  <a:pt x="431571" y="18592"/>
                </a:lnTo>
                <a:lnTo>
                  <a:pt x="432854" y="5968"/>
                </a:lnTo>
                <a:lnTo>
                  <a:pt x="435419" y="6222"/>
                </a:lnTo>
                <a:lnTo>
                  <a:pt x="449211" y="7823"/>
                </a:lnTo>
                <a:lnTo>
                  <a:pt x="462648" y="9588"/>
                </a:lnTo>
                <a:lnTo>
                  <a:pt x="475703" y="11518"/>
                </a:lnTo>
                <a:lnTo>
                  <a:pt x="483577" y="12814"/>
                </a:lnTo>
                <a:lnTo>
                  <a:pt x="482042" y="22161"/>
                </a:lnTo>
                <a:close/>
              </a:path>
              <a:path w="629920" h="97155">
                <a:moveTo>
                  <a:pt x="481520" y="25336"/>
                </a:moveTo>
                <a:lnTo>
                  <a:pt x="473633" y="24041"/>
                </a:lnTo>
                <a:lnTo>
                  <a:pt x="460794" y="22148"/>
                </a:lnTo>
                <a:lnTo>
                  <a:pt x="482042" y="22161"/>
                </a:lnTo>
                <a:lnTo>
                  <a:pt x="481520" y="25336"/>
                </a:lnTo>
                <a:close/>
              </a:path>
              <a:path w="629920" h="97155">
                <a:moveTo>
                  <a:pt x="566807" y="33096"/>
                </a:moveTo>
                <a:lnTo>
                  <a:pt x="520865" y="33096"/>
                </a:lnTo>
                <a:lnTo>
                  <a:pt x="518553" y="32588"/>
                </a:lnTo>
                <a:lnTo>
                  <a:pt x="521309" y="20192"/>
                </a:lnTo>
                <a:lnTo>
                  <a:pt x="523748" y="20726"/>
                </a:lnTo>
                <a:lnTo>
                  <a:pt x="564260" y="32181"/>
                </a:lnTo>
                <a:lnTo>
                  <a:pt x="566807" y="33096"/>
                </a:lnTo>
                <a:close/>
              </a:path>
              <a:path w="629920" h="97155">
                <a:moveTo>
                  <a:pt x="570427" y="35686"/>
                </a:moveTo>
                <a:lnTo>
                  <a:pt x="531469" y="35686"/>
                </a:lnTo>
                <a:lnTo>
                  <a:pt x="520725" y="33070"/>
                </a:lnTo>
                <a:lnTo>
                  <a:pt x="520865" y="33096"/>
                </a:lnTo>
                <a:lnTo>
                  <a:pt x="566807" y="33096"/>
                </a:lnTo>
                <a:lnTo>
                  <a:pt x="570839" y="34543"/>
                </a:lnTo>
                <a:lnTo>
                  <a:pt x="570427" y="35686"/>
                </a:lnTo>
                <a:close/>
              </a:path>
              <a:path w="629920" h="97155">
                <a:moveTo>
                  <a:pt x="569448" y="38404"/>
                </a:moveTo>
                <a:lnTo>
                  <a:pt x="541566" y="38404"/>
                </a:lnTo>
                <a:lnTo>
                  <a:pt x="531329" y="35661"/>
                </a:lnTo>
                <a:lnTo>
                  <a:pt x="531469" y="35686"/>
                </a:lnTo>
                <a:lnTo>
                  <a:pt x="570427" y="35686"/>
                </a:lnTo>
                <a:lnTo>
                  <a:pt x="569448" y="38404"/>
                </a:lnTo>
                <a:close/>
              </a:path>
              <a:path w="629920" h="97155">
                <a:moveTo>
                  <a:pt x="567366" y="44183"/>
                </a:moveTo>
                <a:lnTo>
                  <a:pt x="560146" y="44183"/>
                </a:lnTo>
                <a:lnTo>
                  <a:pt x="550964" y="41186"/>
                </a:lnTo>
                <a:lnTo>
                  <a:pt x="541413" y="38366"/>
                </a:lnTo>
                <a:lnTo>
                  <a:pt x="541566" y="38404"/>
                </a:lnTo>
                <a:lnTo>
                  <a:pt x="569448" y="38404"/>
                </a:lnTo>
                <a:lnTo>
                  <a:pt x="567366" y="44183"/>
                </a:lnTo>
                <a:close/>
              </a:path>
              <a:path w="629920" h="97155">
                <a:moveTo>
                  <a:pt x="551129" y="41249"/>
                </a:moveTo>
                <a:lnTo>
                  <a:pt x="550915" y="41186"/>
                </a:lnTo>
                <a:lnTo>
                  <a:pt x="551129" y="41249"/>
                </a:lnTo>
                <a:close/>
              </a:path>
              <a:path w="629920" h="97155">
                <a:moveTo>
                  <a:pt x="566534" y="46494"/>
                </a:moveTo>
                <a:lnTo>
                  <a:pt x="559993" y="44133"/>
                </a:lnTo>
                <a:lnTo>
                  <a:pt x="560146" y="44183"/>
                </a:lnTo>
                <a:lnTo>
                  <a:pt x="567366" y="44183"/>
                </a:lnTo>
                <a:lnTo>
                  <a:pt x="566534" y="46494"/>
                </a:lnTo>
                <a:close/>
              </a:path>
              <a:path w="629920" h="97155">
                <a:moveTo>
                  <a:pt x="620438" y="63652"/>
                </a:moveTo>
                <a:lnTo>
                  <a:pt x="601319" y="63652"/>
                </a:lnTo>
                <a:lnTo>
                  <a:pt x="600951" y="63385"/>
                </a:lnTo>
                <a:lnTo>
                  <a:pt x="599439" y="62433"/>
                </a:lnTo>
                <a:lnTo>
                  <a:pt x="606361" y="51777"/>
                </a:lnTo>
                <a:lnTo>
                  <a:pt x="608622" y="53263"/>
                </a:lnTo>
                <a:lnTo>
                  <a:pt x="613473" y="56959"/>
                </a:lnTo>
                <a:lnTo>
                  <a:pt x="613892" y="57302"/>
                </a:lnTo>
                <a:lnTo>
                  <a:pt x="618070" y="61061"/>
                </a:lnTo>
                <a:lnTo>
                  <a:pt x="618528" y="61531"/>
                </a:lnTo>
                <a:lnTo>
                  <a:pt x="620438" y="63652"/>
                </a:lnTo>
                <a:close/>
              </a:path>
              <a:path w="629920" h="97155">
                <a:moveTo>
                  <a:pt x="601197" y="63572"/>
                </a:moveTo>
                <a:lnTo>
                  <a:pt x="600908" y="63385"/>
                </a:lnTo>
                <a:lnTo>
                  <a:pt x="601197" y="63572"/>
                </a:lnTo>
                <a:close/>
              </a:path>
              <a:path w="629920" h="97155">
                <a:moveTo>
                  <a:pt x="623239" y="67081"/>
                </a:moveTo>
                <a:lnTo>
                  <a:pt x="605802" y="67081"/>
                </a:lnTo>
                <a:lnTo>
                  <a:pt x="605383" y="66725"/>
                </a:lnTo>
                <a:lnTo>
                  <a:pt x="601197" y="63572"/>
                </a:lnTo>
                <a:lnTo>
                  <a:pt x="620438" y="63652"/>
                </a:lnTo>
                <a:lnTo>
                  <a:pt x="621982" y="65366"/>
                </a:lnTo>
                <a:lnTo>
                  <a:pt x="622477" y="65989"/>
                </a:lnTo>
                <a:lnTo>
                  <a:pt x="623239" y="67081"/>
                </a:lnTo>
                <a:close/>
              </a:path>
              <a:path w="629920" h="97155">
                <a:moveTo>
                  <a:pt x="605641" y="66958"/>
                </a:moveTo>
                <a:lnTo>
                  <a:pt x="605335" y="66725"/>
                </a:lnTo>
                <a:lnTo>
                  <a:pt x="605641" y="66958"/>
                </a:lnTo>
                <a:close/>
              </a:path>
              <a:path w="629920" h="97155">
                <a:moveTo>
                  <a:pt x="625558" y="70484"/>
                </a:moveTo>
                <a:lnTo>
                  <a:pt x="609536" y="70472"/>
                </a:lnTo>
                <a:lnTo>
                  <a:pt x="609091" y="70027"/>
                </a:lnTo>
                <a:lnTo>
                  <a:pt x="605641" y="66958"/>
                </a:lnTo>
                <a:lnTo>
                  <a:pt x="605802" y="67081"/>
                </a:lnTo>
                <a:lnTo>
                  <a:pt x="623239" y="67081"/>
                </a:lnTo>
                <a:lnTo>
                  <a:pt x="625280" y="70027"/>
                </a:lnTo>
                <a:lnTo>
                  <a:pt x="625558" y="70484"/>
                </a:lnTo>
                <a:close/>
              </a:path>
              <a:path w="629920" h="97155">
                <a:moveTo>
                  <a:pt x="609306" y="70266"/>
                </a:moveTo>
                <a:lnTo>
                  <a:pt x="609042" y="70027"/>
                </a:lnTo>
                <a:lnTo>
                  <a:pt x="609306" y="70266"/>
                </a:lnTo>
                <a:close/>
              </a:path>
              <a:path w="629920" h="97155">
                <a:moveTo>
                  <a:pt x="609549" y="70484"/>
                </a:moveTo>
                <a:lnTo>
                  <a:pt x="609306" y="70266"/>
                </a:lnTo>
                <a:lnTo>
                  <a:pt x="609091" y="70027"/>
                </a:lnTo>
                <a:lnTo>
                  <a:pt x="609549" y="70484"/>
                </a:lnTo>
                <a:close/>
              </a:path>
              <a:path w="629920" h="97155">
                <a:moveTo>
                  <a:pt x="627283" y="73863"/>
                </a:moveTo>
                <a:lnTo>
                  <a:pt x="612546" y="73863"/>
                </a:lnTo>
                <a:lnTo>
                  <a:pt x="612051" y="73240"/>
                </a:lnTo>
                <a:lnTo>
                  <a:pt x="609306" y="70266"/>
                </a:lnTo>
                <a:lnTo>
                  <a:pt x="609549" y="70484"/>
                </a:lnTo>
                <a:lnTo>
                  <a:pt x="625558" y="70484"/>
                </a:lnTo>
                <a:lnTo>
                  <a:pt x="626630" y="72453"/>
                </a:lnTo>
                <a:lnTo>
                  <a:pt x="626859" y="72910"/>
                </a:lnTo>
                <a:lnTo>
                  <a:pt x="627283" y="73863"/>
                </a:lnTo>
                <a:close/>
              </a:path>
              <a:path w="629920" h="97155">
                <a:moveTo>
                  <a:pt x="612271" y="73557"/>
                </a:moveTo>
                <a:lnTo>
                  <a:pt x="611985" y="73240"/>
                </a:lnTo>
                <a:lnTo>
                  <a:pt x="612271" y="73557"/>
                </a:lnTo>
                <a:close/>
              </a:path>
              <a:path w="629920" h="97155">
                <a:moveTo>
                  <a:pt x="612546" y="73863"/>
                </a:moveTo>
                <a:lnTo>
                  <a:pt x="612271" y="73557"/>
                </a:lnTo>
                <a:lnTo>
                  <a:pt x="612051" y="73240"/>
                </a:lnTo>
                <a:lnTo>
                  <a:pt x="612546" y="73863"/>
                </a:lnTo>
                <a:close/>
              </a:path>
              <a:path w="629920" h="97155">
                <a:moveTo>
                  <a:pt x="628546" y="77152"/>
                </a:moveTo>
                <a:lnTo>
                  <a:pt x="614768" y="77152"/>
                </a:lnTo>
                <a:lnTo>
                  <a:pt x="614413" y="76555"/>
                </a:lnTo>
                <a:lnTo>
                  <a:pt x="612271" y="73557"/>
                </a:lnTo>
                <a:lnTo>
                  <a:pt x="612546" y="73863"/>
                </a:lnTo>
                <a:lnTo>
                  <a:pt x="627283" y="73863"/>
                </a:lnTo>
                <a:lnTo>
                  <a:pt x="627748" y="74904"/>
                </a:lnTo>
                <a:lnTo>
                  <a:pt x="627951" y="75412"/>
                </a:lnTo>
                <a:lnTo>
                  <a:pt x="628546" y="77152"/>
                </a:lnTo>
                <a:close/>
              </a:path>
              <a:path w="629920" h="97155">
                <a:moveTo>
                  <a:pt x="614616" y="76933"/>
                </a:moveTo>
                <a:lnTo>
                  <a:pt x="614354" y="76555"/>
                </a:lnTo>
                <a:lnTo>
                  <a:pt x="614616" y="76933"/>
                </a:lnTo>
                <a:close/>
              </a:path>
              <a:path w="629920" h="97155">
                <a:moveTo>
                  <a:pt x="614768" y="77152"/>
                </a:moveTo>
                <a:lnTo>
                  <a:pt x="614616" y="76933"/>
                </a:lnTo>
                <a:lnTo>
                  <a:pt x="614413" y="76555"/>
                </a:lnTo>
                <a:lnTo>
                  <a:pt x="614768" y="77152"/>
                </a:lnTo>
                <a:close/>
              </a:path>
              <a:path w="629920" h="97155">
                <a:moveTo>
                  <a:pt x="628946" y="78536"/>
                </a:moveTo>
                <a:lnTo>
                  <a:pt x="615480" y="78536"/>
                </a:lnTo>
                <a:lnTo>
                  <a:pt x="615264" y="78079"/>
                </a:lnTo>
                <a:lnTo>
                  <a:pt x="614616" y="76933"/>
                </a:lnTo>
                <a:lnTo>
                  <a:pt x="614768" y="77152"/>
                </a:lnTo>
                <a:lnTo>
                  <a:pt x="628546" y="77152"/>
                </a:lnTo>
                <a:lnTo>
                  <a:pt x="628802" y="77965"/>
                </a:lnTo>
                <a:lnTo>
                  <a:pt x="628946" y="78536"/>
                </a:lnTo>
                <a:close/>
              </a:path>
              <a:path w="629920" h="97155">
                <a:moveTo>
                  <a:pt x="615410" y="78406"/>
                </a:moveTo>
                <a:lnTo>
                  <a:pt x="615233" y="78079"/>
                </a:lnTo>
                <a:lnTo>
                  <a:pt x="615410" y="78406"/>
                </a:lnTo>
                <a:close/>
              </a:path>
              <a:path w="629920" h="97155">
                <a:moveTo>
                  <a:pt x="629327" y="80073"/>
                </a:moveTo>
                <a:lnTo>
                  <a:pt x="616153" y="80073"/>
                </a:lnTo>
                <a:lnTo>
                  <a:pt x="615950" y="79565"/>
                </a:lnTo>
                <a:lnTo>
                  <a:pt x="615410" y="78406"/>
                </a:lnTo>
                <a:lnTo>
                  <a:pt x="615480" y="78536"/>
                </a:lnTo>
                <a:lnTo>
                  <a:pt x="628946" y="78536"/>
                </a:lnTo>
                <a:lnTo>
                  <a:pt x="629327" y="80073"/>
                </a:lnTo>
                <a:close/>
              </a:path>
              <a:path w="629920" h="97155">
                <a:moveTo>
                  <a:pt x="616026" y="79789"/>
                </a:moveTo>
                <a:lnTo>
                  <a:pt x="615926" y="79565"/>
                </a:lnTo>
                <a:lnTo>
                  <a:pt x="616026" y="79789"/>
                </a:lnTo>
                <a:close/>
              </a:path>
              <a:path w="629920" h="97155">
                <a:moveTo>
                  <a:pt x="629573" y="81572"/>
                </a:moveTo>
                <a:lnTo>
                  <a:pt x="616635" y="81572"/>
                </a:lnTo>
                <a:lnTo>
                  <a:pt x="616483" y="81013"/>
                </a:lnTo>
                <a:lnTo>
                  <a:pt x="616026" y="79789"/>
                </a:lnTo>
                <a:lnTo>
                  <a:pt x="616153" y="80073"/>
                </a:lnTo>
                <a:lnTo>
                  <a:pt x="629327" y="80073"/>
                </a:lnTo>
                <a:lnTo>
                  <a:pt x="629424" y="80581"/>
                </a:lnTo>
                <a:lnTo>
                  <a:pt x="629573" y="81572"/>
                </a:lnTo>
                <a:close/>
              </a:path>
              <a:path w="629920" h="97155">
                <a:moveTo>
                  <a:pt x="616581" y="81413"/>
                </a:moveTo>
                <a:lnTo>
                  <a:pt x="616444" y="81013"/>
                </a:lnTo>
                <a:lnTo>
                  <a:pt x="616581" y="81413"/>
                </a:lnTo>
                <a:close/>
              </a:path>
              <a:path w="629920" h="97155">
                <a:moveTo>
                  <a:pt x="629763" y="83032"/>
                </a:moveTo>
                <a:lnTo>
                  <a:pt x="616978" y="83032"/>
                </a:lnTo>
                <a:lnTo>
                  <a:pt x="616864" y="82448"/>
                </a:lnTo>
                <a:lnTo>
                  <a:pt x="616581" y="81413"/>
                </a:lnTo>
                <a:lnTo>
                  <a:pt x="616635" y="81572"/>
                </a:lnTo>
                <a:lnTo>
                  <a:pt x="629573" y="81572"/>
                </a:lnTo>
                <a:lnTo>
                  <a:pt x="629704" y="82448"/>
                </a:lnTo>
                <a:lnTo>
                  <a:pt x="629763" y="83032"/>
                </a:lnTo>
                <a:close/>
              </a:path>
              <a:path w="629920" h="97155">
                <a:moveTo>
                  <a:pt x="616905" y="82733"/>
                </a:moveTo>
                <a:lnTo>
                  <a:pt x="616835" y="82448"/>
                </a:lnTo>
                <a:lnTo>
                  <a:pt x="616905" y="82733"/>
                </a:lnTo>
                <a:close/>
              </a:path>
              <a:path w="629920" h="97155">
                <a:moveTo>
                  <a:pt x="629842" y="84480"/>
                </a:moveTo>
                <a:lnTo>
                  <a:pt x="617156" y="84480"/>
                </a:lnTo>
                <a:lnTo>
                  <a:pt x="617105" y="83858"/>
                </a:lnTo>
                <a:lnTo>
                  <a:pt x="616905" y="82733"/>
                </a:lnTo>
                <a:lnTo>
                  <a:pt x="616978" y="83032"/>
                </a:lnTo>
                <a:lnTo>
                  <a:pt x="629763" y="83032"/>
                </a:lnTo>
                <a:lnTo>
                  <a:pt x="629842" y="84480"/>
                </a:lnTo>
                <a:close/>
              </a:path>
              <a:path w="629920" h="97155">
                <a:moveTo>
                  <a:pt x="617126" y="84269"/>
                </a:moveTo>
                <a:lnTo>
                  <a:pt x="617067" y="83858"/>
                </a:lnTo>
                <a:lnTo>
                  <a:pt x="617126" y="84269"/>
                </a:lnTo>
                <a:close/>
              </a:path>
              <a:path w="629920" h="97155">
                <a:moveTo>
                  <a:pt x="629881" y="85902"/>
                </a:moveTo>
                <a:lnTo>
                  <a:pt x="617207" y="85902"/>
                </a:lnTo>
                <a:lnTo>
                  <a:pt x="617207" y="85255"/>
                </a:lnTo>
                <a:lnTo>
                  <a:pt x="617126" y="84269"/>
                </a:lnTo>
                <a:lnTo>
                  <a:pt x="617156" y="84480"/>
                </a:lnTo>
                <a:lnTo>
                  <a:pt x="629842" y="84480"/>
                </a:lnTo>
                <a:lnTo>
                  <a:pt x="629881" y="85902"/>
                </a:lnTo>
                <a:close/>
              </a:path>
              <a:path w="629920" h="97155">
                <a:moveTo>
                  <a:pt x="617190" y="85557"/>
                </a:moveTo>
                <a:lnTo>
                  <a:pt x="617175" y="85255"/>
                </a:lnTo>
                <a:lnTo>
                  <a:pt x="617190" y="85557"/>
                </a:lnTo>
                <a:close/>
              </a:path>
              <a:path w="629920" h="97155">
                <a:moveTo>
                  <a:pt x="629802" y="87490"/>
                </a:moveTo>
                <a:lnTo>
                  <a:pt x="617080" y="87490"/>
                </a:lnTo>
                <a:lnTo>
                  <a:pt x="617156" y="86817"/>
                </a:lnTo>
                <a:lnTo>
                  <a:pt x="617190" y="85557"/>
                </a:lnTo>
                <a:lnTo>
                  <a:pt x="617207" y="85902"/>
                </a:lnTo>
                <a:lnTo>
                  <a:pt x="629881" y="85902"/>
                </a:lnTo>
                <a:lnTo>
                  <a:pt x="629802" y="87490"/>
                </a:lnTo>
                <a:close/>
              </a:path>
              <a:path w="629920" h="97155">
                <a:moveTo>
                  <a:pt x="617097" y="87185"/>
                </a:moveTo>
                <a:lnTo>
                  <a:pt x="617118" y="86817"/>
                </a:lnTo>
                <a:lnTo>
                  <a:pt x="617097" y="87185"/>
                </a:lnTo>
                <a:close/>
              </a:path>
              <a:path w="629920" h="97155">
                <a:moveTo>
                  <a:pt x="629660" y="89039"/>
                </a:moveTo>
                <a:lnTo>
                  <a:pt x="616800" y="89039"/>
                </a:lnTo>
                <a:lnTo>
                  <a:pt x="616940" y="88391"/>
                </a:lnTo>
                <a:lnTo>
                  <a:pt x="616939" y="88176"/>
                </a:lnTo>
                <a:lnTo>
                  <a:pt x="617097" y="87185"/>
                </a:lnTo>
                <a:lnTo>
                  <a:pt x="617080" y="87490"/>
                </a:lnTo>
                <a:lnTo>
                  <a:pt x="629802" y="87490"/>
                </a:lnTo>
                <a:lnTo>
                  <a:pt x="629691" y="88849"/>
                </a:lnTo>
                <a:lnTo>
                  <a:pt x="629660" y="89039"/>
                </a:lnTo>
                <a:close/>
              </a:path>
              <a:path w="629920" h="97155">
                <a:moveTo>
                  <a:pt x="616852" y="88719"/>
                </a:moveTo>
                <a:lnTo>
                  <a:pt x="616904" y="88391"/>
                </a:lnTo>
                <a:lnTo>
                  <a:pt x="616852" y="88719"/>
                </a:lnTo>
                <a:close/>
              </a:path>
              <a:path w="629920" h="97155">
                <a:moveTo>
                  <a:pt x="629410" y="90601"/>
                </a:moveTo>
                <a:lnTo>
                  <a:pt x="616343" y="90601"/>
                </a:lnTo>
                <a:lnTo>
                  <a:pt x="616534" y="89992"/>
                </a:lnTo>
                <a:lnTo>
                  <a:pt x="616852" y="88719"/>
                </a:lnTo>
                <a:lnTo>
                  <a:pt x="616800" y="89039"/>
                </a:lnTo>
                <a:lnTo>
                  <a:pt x="629660" y="89039"/>
                </a:lnTo>
                <a:lnTo>
                  <a:pt x="629410" y="90601"/>
                </a:lnTo>
                <a:close/>
              </a:path>
              <a:path w="629920" h="97155">
                <a:moveTo>
                  <a:pt x="616443" y="90231"/>
                </a:moveTo>
                <a:lnTo>
                  <a:pt x="616508" y="89992"/>
                </a:lnTo>
                <a:lnTo>
                  <a:pt x="616443" y="90231"/>
                </a:lnTo>
                <a:close/>
              </a:path>
              <a:path w="629920" h="97155">
                <a:moveTo>
                  <a:pt x="616343" y="90601"/>
                </a:moveTo>
                <a:lnTo>
                  <a:pt x="616443" y="90231"/>
                </a:lnTo>
                <a:lnTo>
                  <a:pt x="616534" y="89992"/>
                </a:lnTo>
                <a:lnTo>
                  <a:pt x="616343" y="90601"/>
                </a:lnTo>
                <a:close/>
              </a:path>
              <a:path w="629920" h="97155">
                <a:moveTo>
                  <a:pt x="627570" y="96697"/>
                </a:moveTo>
                <a:lnTo>
                  <a:pt x="615708" y="92176"/>
                </a:lnTo>
                <a:lnTo>
                  <a:pt x="616443" y="90231"/>
                </a:lnTo>
                <a:lnTo>
                  <a:pt x="616343" y="90601"/>
                </a:lnTo>
                <a:lnTo>
                  <a:pt x="629410" y="90601"/>
                </a:lnTo>
                <a:lnTo>
                  <a:pt x="629335" y="91071"/>
                </a:lnTo>
                <a:lnTo>
                  <a:pt x="629196" y="91719"/>
                </a:lnTo>
                <a:lnTo>
                  <a:pt x="628599" y="93916"/>
                </a:lnTo>
                <a:lnTo>
                  <a:pt x="628408" y="94513"/>
                </a:lnTo>
                <a:lnTo>
                  <a:pt x="627570" y="9669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71131" y="2585313"/>
            <a:ext cx="626745" cy="93345"/>
          </a:xfrm>
          <a:custGeom>
            <a:avLst/>
            <a:gdLst/>
            <a:ahLst/>
            <a:cxnLst/>
            <a:rect l="l" t="t" r="r" b="b"/>
            <a:pathLst>
              <a:path w="626745" h="93344">
                <a:moveTo>
                  <a:pt x="315074" y="92798"/>
                </a:moveTo>
                <a:lnTo>
                  <a:pt x="267716" y="91871"/>
                </a:lnTo>
                <a:lnTo>
                  <a:pt x="222656" y="89192"/>
                </a:lnTo>
                <a:lnTo>
                  <a:pt x="180340" y="84886"/>
                </a:lnTo>
                <a:lnTo>
                  <a:pt x="141249" y="79095"/>
                </a:lnTo>
                <a:lnTo>
                  <a:pt x="95034" y="69253"/>
                </a:lnTo>
                <a:lnTo>
                  <a:pt x="56616" y="57226"/>
                </a:lnTo>
                <a:lnTo>
                  <a:pt x="21145" y="39243"/>
                </a:lnTo>
                <a:lnTo>
                  <a:pt x="0" y="5257"/>
                </a:lnTo>
                <a:lnTo>
                  <a:pt x="114" y="3581"/>
                </a:lnTo>
                <a:lnTo>
                  <a:pt x="215" y="2755"/>
                </a:lnTo>
                <a:lnTo>
                  <a:pt x="774" y="0"/>
                </a:lnTo>
                <a:lnTo>
                  <a:pt x="13220" y="2489"/>
                </a:lnTo>
                <a:lnTo>
                  <a:pt x="12837" y="4432"/>
                </a:lnTo>
                <a:lnTo>
                  <a:pt x="12719" y="5257"/>
                </a:lnTo>
                <a:lnTo>
                  <a:pt x="12598" y="6489"/>
                </a:lnTo>
                <a:lnTo>
                  <a:pt x="12634" y="7226"/>
                </a:lnTo>
                <a:lnTo>
                  <a:pt x="12636" y="7937"/>
                </a:lnTo>
                <a:lnTo>
                  <a:pt x="12826" y="9385"/>
                </a:lnTo>
                <a:lnTo>
                  <a:pt x="12941" y="9969"/>
                </a:lnTo>
                <a:lnTo>
                  <a:pt x="13186" y="10858"/>
                </a:lnTo>
                <a:lnTo>
                  <a:pt x="13240" y="11141"/>
                </a:lnTo>
                <a:lnTo>
                  <a:pt x="13679" y="12369"/>
                </a:lnTo>
                <a:lnTo>
                  <a:pt x="14322" y="13881"/>
                </a:lnTo>
                <a:lnTo>
                  <a:pt x="15074" y="15316"/>
                </a:lnTo>
                <a:lnTo>
                  <a:pt x="15392" y="15900"/>
                </a:lnTo>
                <a:lnTo>
                  <a:pt x="17323" y="18618"/>
                </a:lnTo>
                <a:lnTo>
                  <a:pt x="17754" y="19240"/>
                </a:lnTo>
                <a:lnTo>
                  <a:pt x="20257" y="21958"/>
                </a:lnTo>
                <a:lnTo>
                  <a:pt x="20713" y="22466"/>
                </a:lnTo>
                <a:lnTo>
                  <a:pt x="24030" y="25438"/>
                </a:lnTo>
                <a:lnTo>
                  <a:pt x="24409" y="25781"/>
                </a:lnTo>
                <a:lnTo>
                  <a:pt x="28491" y="28867"/>
                </a:lnTo>
                <a:lnTo>
                  <a:pt x="28841" y="29133"/>
                </a:lnTo>
                <a:lnTo>
                  <a:pt x="33687" y="32283"/>
                </a:lnTo>
                <a:lnTo>
                  <a:pt x="39863" y="35814"/>
                </a:lnTo>
                <a:lnTo>
                  <a:pt x="46153" y="38976"/>
                </a:lnTo>
                <a:lnTo>
                  <a:pt x="53357" y="42214"/>
                </a:lnTo>
                <a:lnTo>
                  <a:pt x="61176" y="45364"/>
                </a:lnTo>
                <a:lnTo>
                  <a:pt x="69586" y="48425"/>
                </a:lnTo>
                <a:lnTo>
                  <a:pt x="78597" y="51384"/>
                </a:lnTo>
                <a:lnTo>
                  <a:pt x="88149" y="54229"/>
                </a:lnTo>
                <a:lnTo>
                  <a:pt x="98254" y="56959"/>
                </a:lnTo>
                <a:lnTo>
                  <a:pt x="108836" y="59563"/>
                </a:lnTo>
                <a:lnTo>
                  <a:pt x="119888" y="62039"/>
                </a:lnTo>
                <a:lnTo>
                  <a:pt x="131546" y="64401"/>
                </a:lnTo>
                <a:lnTo>
                  <a:pt x="143466" y="66586"/>
                </a:lnTo>
                <a:lnTo>
                  <a:pt x="155955" y="68656"/>
                </a:lnTo>
                <a:lnTo>
                  <a:pt x="168782" y="70561"/>
                </a:lnTo>
                <a:lnTo>
                  <a:pt x="181907" y="72288"/>
                </a:lnTo>
                <a:lnTo>
                  <a:pt x="223761" y="76542"/>
                </a:lnTo>
                <a:lnTo>
                  <a:pt x="268300" y="79184"/>
                </a:lnTo>
                <a:lnTo>
                  <a:pt x="283667" y="79692"/>
                </a:lnTo>
                <a:lnTo>
                  <a:pt x="299262" y="79997"/>
                </a:lnTo>
                <a:lnTo>
                  <a:pt x="315037" y="80098"/>
                </a:lnTo>
                <a:lnTo>
                  <a:pt x="482734" y="80098"/>
                </a:lnTo>
                <a:lnTo>
                  <a:pt x="476618" y="81114"/>
                </a:lnTo>
                <a:lnTo>
                  <a:pt x="426974" y="87439"/>
                </a:lnTo>
                <a:lnTo>
                  <a:pt x="386613" y="90665"/>
                </a:lnTo>
                <a:lnTo>
                  <a:pt x="344233" y="92456"/>
                </a:lnTo>
                <a:lnTo>
                  <a:pt x="329780" y="92710"/>
                </a:lnTo>
                <a:lnTo>
                  <a:pt x="315074" y="92798"/>
                </a:lnTo>
                <a:close/>
              </a:path>
              <a:path w="626745" h="93344">
                <a:moveTo>
                  <a:pt x="12743" y="4906"/>
                </a:moveTo>
                <a:lnTo>
                  <a:pt x="12776" y="4432"/>
                </a:lnTo>
                <a:lnTo>
                  <a:pt x="12743" y="4906"/>
                </a:lnTo>
                <a:close/>
              </a:path>
              <a:path w="626745" h="93344">
                <a:moveTo>
                  <a:pt x="12719" y="5257"/>
                </a:moveTo>
                <a:lnTo>
                  <a:pt x="12743" y="4906"/>
                </a:lnTo>
                <a:lnTo>
                  <a:pt x="12719" y="5257"/>
                </a:lnTo>
                <a:close/>
              </a:path>
              <a:path w="626745" h="93344">
                <a:moveTo>
                  <a:pt x="12614" y="6808"/>
                </a:moveTo>
                <a:lnTo>
                  <a:pt x="12598" y="6489"/>
                </a:lnTo>
                <a:lnTo>
                  <a:pt x="12614" y="6808"/>
                </a:lnTo>
                <a:close/>
              </a:path>
              <a:path w="626745" h="93344">
                <a:moveTo>
                  <a:pt x="12634" y="7226"/>
                </a:moveTo>
                <a:lnTo>
                  <a:pt x="12614" y="6808"/>
                </a:lnTo>
                <a:lnTo>
                  <a:pt x="12634" y="7226"/>
                </a:lnTo>
                <a:close/>
              </a:path>
              <a:path w="626745" h="93344">
                <a:moveTo>
                  <a:pt x="12686" y="8269"/>
                </a:moveTo>
                <a:lnTo>
                  <a:pt x="12636" y="7937"/>
                </a:lnTo>
                <a:lnTo>
                  <a:pt x="12686" y="8269"/>
                </a:lnTo>
                <a:close/>
              </a:path>
              <a:path w="626745" h="93344">
                <a:moveTo>
                  <a:pt x="12727" y="8547"/>
                </a:moveTo>
                <a:lnTo>
                  <a:pt x="12686" y="8269"/>
                </a:lnTo>
                <a:lnTo>
                  <a:pt x="12727" y="8547"/>
                </a:lnTo>
                <a:close/>
              </a:path>
              <a:path w="626745" h="93344">
                <a:moveTo>
                  <a:pt x="12896" y="9669"/>
                </a:moveTo>
                <a:lnTo>
                  <a:pt x="12826" y="9385"/>
                </a:lnTo>
                <a:lnTo>
                  <a:pt x="12896" y="9669"/>
                </a:lnTo>
                <a:close/>
              </a:path>
              <a:path w="626745" h="93344">
                <a:moveTo>
                  <a:pt x="12969" y="9969"/>
                </a:moveTo>
                <a:lnTo>
                  <a:pt x="12896" y="9669"/>
                </a:lnTo>
                <a:lnTo>
                  <a:pt x="12969" y="9969"/>
                </a:lnTo>
                <a:close/>
              </a:path>
              <a:path w="626745" h="93344">
                <a:moveTo>
                  <a:pt x="13322" y="11417"/>
                </a:moveTo>
                <a:lnTo>
                  <a:pt x="13157" y="10858"/>
                </a:lnTo>
                <a:lnTo>
                  <a:pt x="13255" y="11141"/>
                </a:lnTo>
                <a:lnTo>
                  <a:pt x="13322" y="11417"/>
                </a:lnTo>
                <a:close/>
              </a:path>
              <a:path w="626745" h="93344">
                <a:moveTo>
                  <a:pt x="13255" y="11141"/>
                </a:moveTo>
                <a:lnTo>
                  <a:pt x="13157" y="10858"/>
                </a:lnTo>
                <a:lnTo>
                  <a:pt x="13255" y="11141"/>
                </a:lnTo>
                <a:close/>
              </a:path>
              <a:path w="626745" h="93344">
                <a:moveTo>
                  <a:pt x="13350" y="11417"/>
                </a:moveTo>
                <a:lnTo>
                  <a:pt x="13255" y="11141"/>
                </a:lnTo>
                <a:lnTo>
                  <a:pt x="13350" y="11417"/>
                </a:lnTo>
                <a:close/>
              </a:path>
              <a:path w="626745" h="93344">
                <a:moveTo>
                  <a:pt x="13777" y="12652"/>
                </a:moveTo>
                <a:lnTo>
                  <a:pt x="13652" y="12369"/>
                </a:lnTo>
                <a:lnTo>
                  <a:pt x="13777" y="12652"/>
                </a:lnTo>
                <a:close/>
              </a:path>
              <a:path w="626745" h="93344">
                <a:moveTo>
                  <a:pt x="13877" y="12877"/>
                </a:moveTo>
                <a:lnTo>
                  <a:pt x="13777" y="12652"/>
                </a:lnTo>
                <a:lnTo>
                  <a:pt x="13877" y="12877"/>
                </a:lnTo>
                <a:close/>
              </a:path>
              <a:path w="626745" h="93344">
                <a:moveTo>
                  <a:pt x="621881" y="17526"/>
                </a:moveTo>
                <a:lnTo>
                  <a:pt x="613587" y="17526"/>
                </a:lnTo>
                <a:lnTo>
                  <a:pt x="614032" y="16865"/>
                </a:lnTo>
                <a:lnTo>
                  <a:pt x="615746" y="13881"/>
                </a:lnTo>
                <a:lnTo>
                  <a:pt x="621881" y="17526"/>
                </a:lnTo>
                <a:close/>
              </a:path>
              <a:path w="626745" h="93344">
                <a:moveTo>
                  <a:pt x="14452" y="14174"/>
                </a:moveTo>
                <a:lnTo>
                  <a:pt x="14312" y="13919"/>
                </a:lnTo>
                <a:lnTo>
                  <a:pt x="14452" y="14174"/>
                </a:lnTo>
                <a:close/>
              </a:path>
              <a:path w="626745" h="93344">
                <a:moveTo>
                  <a:pt x="14562" y="14376"/>
                </a:moveTo>
                <a:lnTo>
                  <a:pt x="14452" y="14174"/>
                </a:lnTo>
                <a:lnTo>
                  <a:pt x="14562" y="14376"/>
                </a:lnTo>
                <a:close/>
              </a:path>
              <a:path w="626745" h="93344">
                <a:moveTo>
                  <a:pt x="15392" y="15900"/>
                </a:moveTo>
                <a:lnTo>
                  <a:pt x="15036" y="15316"/>
                </a:lnTo>
                <a:lnTo>
                  <a:pt x="15211" y="15568"/>
                </a:lnTo>
                <a:lnTo>
                  <a:pt x="15392" y="15900"/>
                </a:lnTo>
                <a:close/>
              </a:path>
              <a:path w="626745" h="93344">
                <a:moveTo>
                  <a:pt x="15211" y="15568"/>
                </a:moveTo>
                <a:lnTo>
                  <a:pt x="15036" y="15316"/>
                </a:lnTo>
                <a:lnTo>
                  <a:pt x="15211" y="15568"/>
                </a:lnTo>
                <a:close/>
              </a:path>
              <a:path w="626745" h="93344">
                <a:moveTo>
                  <a:pt x="15441" y="15900"/>
                </a:moveTo>
                <a:lnTo>
                  <a:pt x="15211" y="15568"/>
                </a:lnTo>
                <a:lnTo>
                  <a:pt x="15441" y="15900"/>
                </a:lnTo>
                <a:close/>
              </a:path>
              <a:path w="626745" h="93344">
                <a:moveTo>
                  <a:pt x="613810" y="17149"/>
                </a:moveTo>
                <a:lnTo>
                  <a:pt x="613978" y="16865"/>
                </a:lnTo>
                <a:lnTo>
                  <a:pt x="613810" y="17149"/>
                </a:lnTo>
                <a:close/>
              </a:path>
              <a:path w="626745" h="93344">
                <a:moveTo>
                  <a:pt x="613587" y="17526"/>
                </a:moveTo>
                <a:lnTo>
                  <a:pt x="613810" y="17149"/>
                </a:lnTo>
                <a:lnTo>
                  <a:pt x="614032" y="16865"/>
                </a:lnTo>
                <a:lnTo>
                  <a:pt x="613587" y="17526"/>
                </a:lnTo>
                <a:close/>
              </a:path>
              <a:path w="626745" h="93344">
                <a:moveTo>
                  <a:pt x="626623" y="20447"/>
                </a:moveTo>
                <a:lnTo>
                  <a:pt x="611238" y="20447"/>
                </a:lnTo>
                <a:lnTo>
                  <a:pt x="611682" y="19939"/>
                </a:lnTo>
                <a:lnTo>
                  <a:pt x="613810" y="17149"/>
                </a:lnTo>
                <a:lnTo>
                  <a:pt x="613587" y="17526"/>
                </a:lnTo>
                <a:lnTo>
                  <a:pt x="621881" y="17526"/>
                </a:lnTo>
                <a:lnTo>
                  <a:pt x="626668" y="20370"/>
                </a:lnTo>
                <a:close/>
              </a:path>
              <a:path w="626745" h="93344">
                <a:moveTo>
                  <a:pt x="17754" y="19240"/>
                </a:moveTo>
                <a:lnTo>
                  <a:pt x="17259" y="18618"/>
                </a:lnTo>
                <a:lnTo>
                  <a:pt x="17540" y="18931"/>
                </a:lnTo>
                <a:lnTo>
                  <a:pt x="17754" y="19240"/>
                </a:lnTo>
                <a:close/>
              </a:path>
              <a:path w="626745" h="93344">
                <a:moveTo>
                  <a:pt x="17540" y="18931"/>
                </a:moveTo>
                <a:lnTo>
                  <a:pt x="17259" y="18618"/>
                </a:lnTo>
                <a:lnTo>
                  <a:pt x="17540" y="18931"/>
                </a:lnTo>
                <a:close/>
              </a:path>
              <a:path w="626745" h="93344">
                <a:moveTo>
                  <a:pt x="17817" y="19240"/>
                </a:moveTo>
                <a:lnTo>
                  <a:pt x="17540" y="18931"/>
                </a:lnTo>
                <a:lnTo>
                  <a:pt x="17817" y="19240"/>
                </a:lnTo>
                <a:close/>
              </a:path>
              <a:path w="626745" h="93344">
                <a:moveTo>
                  <a:pt x="611430" y="20201"/>
                </a:moveTo>
                <a:lnTo>
                  <a:pt x="611634" y="19939"/>
                </a:lnTo>
                <a:lnTo>
                  <a:pt x="611430" y="20201"/>
                </a:lnTo>
                <a:close/>
              </a:path>
              <a:path w="626745" h="93344">
                <a:moveTo>
                  <a:pt x="611238" y="20447"/>
                </a:moveTo>
                <a:lnTo>
                  <a:pt x="611430" y="20201"/>
                </a:lnTo>
                <a:lnTo>
                  <a:pt x="611682" y="19939"/>
                </a:lnTo>
                <a:lnTo>
                  <a:pt x="611238" y="20447"/>
                </a:lnTo>
                <a:close/>
              </a:path>
              <a:path w="626745" h="93344">
                <a:moveTo>
                  <a:pt x="624833" y="23469"/>
                </a:moveTo>
                <a:lnTo>
                  <a:pt x="608279" y="23469"/>
                </a:lnTo>
                <a:lnTo>
                  <a:pt x="608698" y="23075"/>
                </a:lnTo>
                <a:lnTo>
                  <a:pt x="611430" y="20201"/>
                </a:lnTo>
                <a:lnTo>
                  <a:pt x="611238" y="20447"/>
                </a:lnTo>
                <a:lnTo>
                  <a:pt x="626623" y="20447"/>
                </a:lnTo>
                <a:lnTo>
                  <a:pt x="624833" y="23469"/>
                </a:lnTo>
                <a:close/>
              </a:path>
              <a:path w="626745" h="93344">
                <a:moveTo>
                  <a:pt x="20713" y="22466"/>
                </a:moveTo>
                <a:lnTo>
                  <a:pt x="20243" y="22009"/>
                </a:lnTo>
                <a:lnTo>
                  <a:pt x="20561" y="22296"/>
                </a:lnTo>
                <a:lnTo>
                  <a:pt x="20713" y="22466"/>
                </a:lnTo>
                <a:close/>
              </a:path>
              <a:path w="626745" h="93344">
                <a:moveTo>
                  <a:pt x="20561" y="22296"/>
                </a:moveTo>
                <a:lnTo>
                  <a:pt x="20243" y="22009"/>
                </a:lnTo>
                <a:lnTo>
                  <a:pt x="20561" y="22296"/>
                </a:lnTo>
                <a:close/>
              </a:path>
              <a:path w="626745" h="93344">
                <a:moveTo>
                  <a:pt x="20748" y="22466"/>
                </a:moveTo>
                <a:lnTo>
                  <a:pt x="20561" y="22296"/>
                </a:lnTo>
                <a:lnTo>
                  <a:pt x="20748" y="22466"/>
                </a:lnTo>
                <a:close/>
              </a:path>
              <a:path w="626745" h="93344">
                <a:moveTo>
                  <a:pt x="608465" y="23275"/>
                </a:moveTo>
                <a:lnTo>
                  <a:pt x="608658" y="23075"/>
                </a:lnTo>
                <a:lnTo>
                  <a:pt x="608465" y="23275"/>
                </a:lnTo>
                <a:close/>
              </a:path>
              <a:path w="626745" h="93344">
                <a:moveTo>
                  <a:pt x="608279" y="23469"/>
                </a:moveTo>
                <a:lnTo>
                  <a:pt x="608465" y="23275"/>
                </a:lnTo>
                <a:lnTo>
                  <a:pt x="608698" y="23075"/>
                </a:lnTo>
                <a:lnTo>
                  <a:pt x="608279" y="23469"/>
                </a:lnTo>
                <a:close/>
              </a:path>
              <a:path w="626745" h="93344">
                <a:moveTo>
                  <a:pt x="622606" y="26530"/>
                </a:moveTo>
                <a:lnTo>
                  <a:pt x="604685" y="26530"/>
                </a:lnTo>
                <a:lnTo>
                  <a:pt x="605066" y="26238"/>
                </a:lnTo>
                <a:lnTo>
                  <a:pt x="608465" y="23275"/>
                </a:lnTo>
                <a:lnTo>
                  <a:pt x="608279" y="23469"/>
                </a:lnTo>
                <a:lnTo>
                  <a:pt x="624833" y="23469"/>
                </a:lnTo>
                <a:lnTo>
                  <a:pt x="624509" y="24015"/>
                </a:lnTo>
                <a:lnTo>
                  <a:pt x="624052" y="24676"/>
                </a:lnTo>
                <a:lnTo>
                  <a:pt x="622606" y="26530"/>
                </a:lnTo>
                <a:close/>
              </a:path>
              <a:path w="626745" h="93344">
                <a:moveTo>
                  <a:pt x="24244" y="25632"/>
                </a:moveTo>
                <a:lnTo>
                  <a:pt x="23990" y="25438"/>
                </a:lnTo>
                <a:lnTo>
                  <a:pt x="24244" y="25632"/>
                </a:lnTo>
                <a:close/>
              </a:path>
              <a:path w="626745" h="93344">
                <a:moveTo>
                  <a:pt x="24440" y="25781"/>
                </a:moveTo>
                <a:lnTo>
                  <a:pt x="24244" y="25632"/>
                </a:lnTo>
                <a:lnTo>
                  <a:pt x="24440" y="25781"/>
                </a:lnTo>
                <a:close/>
              </a:path>
              <a:path w="626745" h="93344">
                <a:moveTo>
                  <a:pt x="604770" y="26457"/>
                </a:moveTo>
                <a:lnTo>
                  <a:pt x="605024" y="26238"/>
                </a:lnTo>
                <a:lnTo>
                  <a:pt x="604770" y="26457"/>
                </a:lnTo>
                <a:close/>
              </a:path>
              <a:path w="626745" h="93344">
                <a:moveTo>
                  <a:pt x="619981" y="29629"/>
                </a:moveTo>
                <a:lnTo>
                  <a:pt x="600481" y="29629"/>
                </a:lnTo>
                <a:lnTo>
                  <a:pt x="600811" y="29387"/>
                </a:lnTo>
                <a:lnTo>
                  <a:pt x="604770" y="26457"/>
                </a:lnTo>
                <a:lnTo>
                  <a:pt x="622606" y="26530"/>
                </a:lnTo>
                <a:lnTo>
                  <a:pt x="621258" y="28257"/>
                </a:lnTo>
                <a:lnTo>
                  <a:pt x="620634" y="28952"/>
                </a:lnTo>
                <a:lnTo>
                  <a:pt x="619981" y="29629"/>
                </a:lnTo>
                <a:close/>
              </a:path>
              <a:path w="626745" h="93344">
                <a:moveTo>
                  <a:pt x="28880" y="29133"/>
                </a:moveTo>
                <a:lnTo>
                  <a:pt x="28603" y="28952"/>
                </a:lnTo>
                <a:lnTo>
                  <a:pt x="28880" y="29133"/>
                </a:lnTo>
                <a:close/>
              </a:path>
              <a:path w="626745" h="93344">
                <a:moveTo>
                  <a:pt x="600780" y="29407"/>
                </a:moveTo>
                <a:close/>
              </a:path>
              <a:path w="626745" h="93344">
                <a:moveTo>
                  <a:pt x="616959" y="32715"/>
                </a:moveTo>
                <a:lnTo>
                  <a:pt x="595655" y="32715"/>
                </a:lnTo>
                <a:lnTo>
                  <a:pt x="595960" y="32537"/>
                </a:lnTo>
                <a:lnTo>
                  <a:pt x="596324" y="32283"/>
                </a:lnTo>
                <a:lnTo>
                  <a:pt x="600780" y="29407"/>
                </a:lnTo>
                <a:lnTo>
                  <a:pt x="600481" y="29629"/>
                </a:lnTo>
                <a:lnTo>
                  <a:pt x="619981" y="29629"/>
                </a:lnTo>
                <a:lnTo>
                  <a:pt x="616959" y="32715"/>
                </a:lnTo>
                <a:close/>
              </a:path>
              <a:path w="626745" h="93344">
                <a:moveTo>
                  <a:pt x="34023" y="32486"/>
                </a:moveTo>
                <a:lnTo>
                  <a:pt x="33823" y="32372"/>
                </a:lnTo>
                <a:lnTo>
                  <a:pt x="34023" y="32486"/>
                </a:lnTo>
                <a:close/>
              </a:path>
              <a:path w="626745" h="93344">
                <a:moveTo>
                  <a:pt x="595719" y="32673"/>
                </a:moveTo>
                <a:lnTo>
                  <a:pt x="595930" y="32537"/>
                </a:lnTo>
                <a:lnTo>
                  <a:pt x="595719" y="32673"/>
                </a:lnTo>
                <a:close/>
              </a:path>
              <a:path w="626745" h="93344">
                <a:moveTo>
                  <a:pt x="613417" y="35775"/>
                </a:moveTo>
                <a:lnTo>
                  <a:pt x="590245" y="35775"/>
                </a:lnTo>
                <a:lnTo>
                  <a:pt x="590511" y="35636"/>
                </a:lnTo>
                <a:lnTo>
                  <a:pt x="595719" y="32673"/>
                </a:lnTo>
                <a:lnTo>
                  <a:pt x="616959" y="32715"/>
                </a:lnTo>
                <a:lnTo>
                  <a:pt x="613417" y="35775"/>
                </a:lnTo>
                <a:close/>
              </a:path>
              <a:path w="626745" h="93344">
                <a:moveTo>
                  <a:pt x="590323" y="35731"/>
                </a:moveTo>
                <a:lnTo>
                  <a:pt x="590491" y="35636"/>
                </a:lnTo>
                <a:lnTo>
                  <a:pt x="590323" y="35731"/>
                </a:lnTo>
                <a:close/>
              </a:path>
              <a:path w="626745" h="93344">
                <a:moveTo>
                  <a:pt x="609419" y="38798"/>
                </a:moveTo>
                <a:lnTo>
                  <a:pt x="584263" y="38798"/>
                </a:lnTo>
                <a:lnTo>
                  <a:pt x="584504" y="38684"/>
                </a:lnTo>
                <a:lnTo>
                  <a:pt x="590323" y="35731"/>
                </a:lnTo>
                <a:lnTo>
                  <a:pt x="613417" y="35775"/>
                </a:lnTo>
                <a:lnTo>
                  <a:pt x="612609" y="36449"/>
                </a:lnTo>
                <a:lnTo>
                  <a:pt x="609419" y="38798"/>
                </a:lnTo>
                <a:close/>
              </a:path>
              <a:path w="626745" h="93344">
                <a:moveTo>
                  <a:pt x="584348" y="38755"/>
                </a:moveTo>
                <a:lnTo>
                  <a:pt x="584489" y="38684"/>
                </a:lnTo>
                <a:lnTo>
                  <a:pt x="584348" y="38755"/>
                </a:lnTo>
                <a:close/>
              </a:path>
              <a:path w="626745" h="93344">
                <a:moveTo>
                  <a:pt x="605057" y="41770"/>
                </a:moveTo>
                <a:lnTo>
                  <a:pt x="577735" y="41770"/>
                </a:lnTo>
                <a:lnTo>
                  <a:pt x="577951" y="41681"/>
                </a:lnTo>
                <a:lnTo>
                  <a:pt x="584348" y="38755"/>
                </a:lnTo>
                <a:lnTo>
                  <a:pt x="609419" y="38798"/>
                </a:lnTo>
                <a:lnTo>
                  <a:pt x="607695" y="40068"/>
                </a:lnTo>
                <a:lnTo>
                  <a:pt x="605057" y="41770"/>
                </a:lnTo>
                <a:close/>
              </a:path>
              <a:path w="626745" h="93344">
                <a:moveTo>
                  <a:pt x="577743" y="41766"/>
                </a:moveTo>
                <a:lnTo>
                  <a:pt x="577930" y="41681"/>
                </a:lnTo>
                <a:lnTo>
                  <a:pt x="577743" y="41766"/>
                </a:lnTo>
                <a:close/>
              </a:path>
              <a:path w="626745" h="93344">
                <a:moveTo>
                  <a:pt x="600301" y="44665"/>
                </a:moveTo>
                <a:lnTo>
                  <a:pt x="570674" y="44665"/>
                </a:lnTo>
                <a:lnTo>
                  <a:pt x="570865" y="44589"/>
                </a:lnTo>
                <a:lnTo>
                  <a:pt x="577743" y="41766"/>
                </a:lnTo>
                <a:lnTo>
                  <a:pt x="605057" y="41770"/>
                </a:lnTo>
                <a:lnTo>
                  <a:pt x="602538" y="43395"/>
                </a:lnTo>
                <a:lnTo>
                  <a:pt x="600301" y="44665"/>
                </a:lnTo>
                <a:close/>
              </a:path>
              <a:path w="626745" h="93344">
                <a:moveTo>
                  <a:pt x="570811" y="44609"/>
                </a:moveTo>
                <a:close/>
              </a:path>
              <a:path w="626745" h="93344">
                <a:moveTo>
                  <a:pt x="595195" y="47498"/>
                </a:moveTo>
                <a:lnTo>
                  <a:pt x="563092" y="47498"/>
                </a:lnTo>
                <a:lnTo>
                  <a:pt x="563270" y="47434"/>
                </a:lnTo>
                <a:lnTo>
                  <a:pt x="570811" y="44609"/>
                </a:lnTo>
                <a:lnTo>
                  <a:pt x="570674" y="44665"/>
                </a:lnTo>
                <a:lnTo>
                  <a:pt x="600301" y="44665"/>
                </a:lnTo>
                <a:lnTo>
                  <a:pt x="596252" y="46964"/>
                </a:lnTo>
                <a:lnTo>
                  <a:pt x="595195" y="47498"/>
                </a:lnTo>
                <a:close/>
              </a:path>
              <a:path w="626745" h="93344">
                <a:moveTo>
                  <a:pt x="563181" y="47464"/>
                </a:moveTo>
                <a:close/>
              </a:path>
              <a:path w="626745" h="93344">
                <a:moveTo>
                  <a:pt x="577809" y="55460"/>
                </a:moveTo>
                <a:lnTo>
                  <a:pt x="537451" y="55460"/>
                </a:lnTo>
                <a:lnTo>
                  <a:pt x="537591" y="55422"/>
                </a:lnTo>
                <a:lnTo>
                  <a:pt x="546607" y="52857"/>
                </a:lnTo>
                <a:lnTo>
                  <a:pt x="555180" y="50190"/>
                </a:lnTo>
                <a:lnTo>
                  <a:pt x="563181" y="47464"/>
                </a:lnTo>
                <a:lnTo>
                  <a:pt x="595195" y="47498"/>
                </a:lnTo>
                <a:lnTo>
                  <a:pt x="589762" y="50241"/>
                </a:lnTo>
                <a:lnTo>
                  <a:pt x="582777" y="53416"/>
                </a:lnTo>
                <a:lnTo>
                  <a:pt x="577809" y="55460"/>
                </a:lnTo>
                <a:close/>
              </a:path>
              <a:path w="626745" h="93344">
                <a:moveTo>
                  <a:pt x="555015" y="50241"/>
                </a:moveTo>
                <a:lnTo>
                  <a:pt x="555164" y="50190"/>
                </a:lnTo>
                <a:lnTo>
                  <a:pt x="555015" y="50241"/>
                </a:lnTo>
                <a:close/>
              </a:path>
              <a:path w="626745" h="93344">
                <a:moveTo>
                  <a:pt x="546468" y="52895"/>
                </a:moveTo>
                <a:lnTo>
                  <a:pt x="546607" y="52857"/>
                </a:lnTo>
                <a:lnTo>
                  <a:pt x="546468" y="52895"/>
                </a:lnTo>
                <a:close/>
              </a:path>
              <a:path w="626745" h="93344">
                <a:moveTo>
                  <a:pt x="537521" y="55440"/>
                </a:moveTo>
                <a:close/>
              </a:path>
              <a:path w="626745" h="93344">
                <a:moveTo>
                  <a:pt x="558257" y="62534"/>
                </a:moveTo>
                <a:lnTo>
                  <a:pt x="507822" y="62534"/>
                </a:lnTo>
                <a:lnTo>
                  <a:pt x="518236" y="60261"/>
                </a:lnTo>
                <a:lnTo>
                  <a:pt x="528129" y="57899"/>
                </a:lnTo>
                <a:lnTo>
                  <a:pt x="537521" y="55440"/>
                </a:lnTo>
                <a:lnTo>
                  <a:pt x="577809" y="55460"/>
                </a:lnTo>
                <a:lnTo>
                  <a:pt x="575309" y="56489"/>
                </a:lnTo>
                <a:lnTo>
                  <a:pt x="566986" y="59588"/>
                </a:lnTo>
                <a:lnTo>
                  <a:pt x="558952" y="62318"/>
                </a:lnTo>
                <a:lnTo>
                  <a:pt x="558257" y="62534"/>
                </a:lnTo>
                <a:close/>
              </a:path>
              <a:path w="626745" h="93344">
                <a:moveTo>
                  <a:pt x="528002" y="57924"/>
                </a:moveTo>
                <a:close/>
              </a:path>
              <a:path w="626745" h="93344">
                <a:moveTo>
                  <a:pt x="518109" y="60286"/>
                </a:moveTo>
                <a:close/>
              </a:path>
              <a:path w="626745" h="93344">
                <a:moveTo>
                  <a:pt x="551395" y="64668"/>
                </a:moveTo>
                <a:lnTo>
                  <a:pt x="497128" y="64668"/>
                </a:lnTo>
                <a:lnTo>
                  <a:pt x="507936" y="62509"/>
                </a:lnTo>
                <a:lnTo>
                  <a:pt x="558257" y="62534"/>
                </a:lnTo>
                <a:lnTo>
                  <a:pt x="551395" y="64668"/>
                </a:lnTo>
                <a:close/>
              </a:path>
              <a:path w="626745" h="93344">
                <a:moveTo>
                  <a:pt x="530704" y="70332"/>
                </a:moveTo>
                <a:lnTo>
                  <a:pt x="462876" y="70332"/>
                </a:lnTo>
                <a:lnTo>
                  <a:pt x="474738" y="68554"/>
                </a:lnTo>
                <a:lnTo>
                  <a:pt x="486168" y="66662"/>
                </a:lnTo>
                <a:lnTo>
                  <a:pt x="497243" y="64643"/>
                </a:lnTo>
                <a:lnTo>
                  <a:pt x="551395" y="64668"/>
                </a:lnTo>
                <a:lnTo>
                  <a:pt x="550087" y="65074"/>
                </a:lnTo>
                <a:lnTo>
                  <a:pt x="540791" y="67716"/>
                </a:lnTo>
                <a:lnTo>
                  <a:pt x="530704" y="70332"/>
                </a:lnTo>
                <a:close/>
              </a:path>
              <a:path w="626745" h="93344">
                <a:moveTo>
                  <a:pt x="486067" y="66675"/>
                </a:moveTo>
                <a:close/>
              </a:path>
              <a:path w="626745" h="93344">
                <a:moveTo>
                  <a:pt x="474649" y="68567"/>
                </a:moveTo>
                <a:close/>
              </a:path>
              <a:path w="626745" h="93344">
                <a:moveTo>
                  <a:pt x="462925" y="70325"/>
                </a:moveTo>
                <a:close/>
              </a:path>
              <a:path w="626745" h="93344">
                <a:moveTo>
                  <a:pt x="523912" y="71958"/>
                </a:moveTo>
                <a:lnTo>
                  <a:pt x="450773" y="71958"/>
                </a:lnTo>
                <a:lnTo>
                  <a:pt x="462925" y="70325"/>
                </a:lnTo>
                <a:lnTo>
                  <a:pt x="530704" y="70332"/>
                </a:lnTo>
                <a:lnTo>
                  <a:pt x="523912" y="71958"/>
                </a:lnTo>
                <a:close/>
              </a:path>
              <a:path w="626745" h="93344">
                <a:moveTo>
                  <a:pt x="517339" y="73456"/>
                </a:moveTo>
                <a:lnTo>
                  <a:pt x="438353" y="73456"/>
                </a:lnTo>
                <a:lnTo>
                  <a:pt x="450862" y="71945"/>
                </a:lnTo>
                <a:lnTo>
                  <a:pt x="523912" y="71958"/>
                </a:lnTo>
                <a:lnTo>
                  <a:pt x="520941" y="72669"/>
                </a:lnTo>
                <a:lnTo>
                  <a:pt x="517339" y="73456"/>
                </a:lnTo>
                <a:close/>
              </a:path>
              <a:path w="626745" h="93344">
                <a:moveTo>
                  <a:pt x="499835" y="77076"/>
                </a:moveTo>
                <a:lnTo>
                  <a:pt x="399364" y="77076"/>
                </a:lnTo>
                <a:lnTo>
                  <a:pt x="412711" y="76009"/>
                </a:lnTo>
                <a:lnTo>
                  <a:pt x="425716" y="74803"/>
                </a:lnTo>
                <a:lnTo>
                  <a:pt x="438442" y="73444"/>
                </a:lnTo>
                <a:lnTo>
                  <a:pt x="517339" y="73456"/>
                </a:lnTo>
                <a:lnTo>
                  <a:pt x="510425" y="74968"/>
                </a:lnTo>
                <a:lnTo>
                  <a:pt x="499835" y="77076"/>
                </a:lnTo>
                <a:close/>
              </a:path>
              <a:path w="626745" h="93344">
                <a:moveTo>
                  <a:pt x="490690" y="78740"/>
                </a:moveTo>
                <a:lnTo>
                  <a:pt x="372084" y="78740"/>
                </a:lnTo>
                <a:lnTo>
                  <a:pt x="385927" y="77978"/>
                </a:lnTo>
                <a:lnTo>
                  <a:pt x="399453" y="77063"/>
                </a:lnTo>
                <a:lnTo>
                  <a:pt x="499835" y="77076"/>
                </a:lnTo>
                <a:lnTo>
                  <a:pt x="490690" y="78740"/>
                </a:lnTo>
                <a:close/>
              </a:path>
              <a:path w="626745" h="93344">
                <a:moveTo>
                  <a:pt x="482734" y="80098"/>
                </a:moveTo>
                <a:lnTo>
                  <a:pt x="315037" y="80098"/>
                </a:lnTo>
                <a:lnTo>
                  <a:pt x="329628" y="80010"/>
                </a:lnTo>
                <a:lnTo>
                  <a:pt x="344004" y="79756"/>
                </a:lnTo>
                <a:lnTo>
                  <a:pt x="358190" y="79324"/>
                </a:lnTo>
                <a:lnTo>
                  <a:pt x="372160" y="78727"/>
                </a:lnTo>
                <a:lnTo>
                  <a:pt x="490690" y="78740"/>
                </a:lnTo>
                <a:lnTo>
                  <a:pt x="488238" y="79184"/>
                </a:lnTo>
                <a:lnTo>
                  <a:pt x="482734" y="8009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66280" y="1552625"/>
            <a:ext cx="629920" cy="97155"/>
          </a:xfrm>
          <a:custGeom>
            <a:avLst/>
            <a:gdLst/>
            <a:ahLst/>
            <a:cxnLst/>
            <a:rect l="l" t="t" r="r" b="b"/>
            <a:pathLst>
              <a:path w="629920" h="97155">
                <a:moveTo>
                  <a:pt x="12014" y="81635"/>
                </a:moveTo>
                <a:lnTo>
                  <a:pt x="0" y="77546"/>
                </a:lnTo>
                <a:lnTo>
                  <a:pt x="659" y="75598"/>
                </a:lnTo>
                <a:lnTo>
                  <a:pt x="838" y="75145"/>
                </a:lnTo>
                <a:lnTo>
                  <a:pt x="33527" y="45148"/>
                </a:lnTo>
                <a:lnTo>
                  <a:pt x="40932" y="41516"/>
                </a:lnTo>
                <a:lnTo>
                  <a:pt x="46075" y="53124"/>
                </a:lnTo>
                <a:lnTo>
                  <a:pt x="45478" y="53390"/>
                </a:lnTo>
                <a:lnTo>
                  <a:pt x="39166" y="56527"/>
                </a:lnTo>
                <a:lnTo>
                  <a:pt x="33451" y="59728"/>
                </a:lnTo>
                <a:lnTo>
                  <a:pt x="28740" y="62725"/>
                </a:lnTo>
                <a:lnTo>
                  <a:pt x="24359" y="65912"/>
                </a:lnTo>
                <a:lnTo>
                  <a:pt x="23926" y="66230"/>
                </a:lnTo>
                <a:lnTo>
                  <a:pt x="20629" y="69075"/>
                </a:lnTo>
                <a:lnTo>
                  <a:pt x="20154" y="69481"/>
                </a:lnTo>
                <a:lnTo>
                  <a:pt x="17594" y="72186"/>
                </a:lnTo>
                <a:lnTo>
                  <a:pt x="17190" y="72593"/>
                </a:lnTo>
                <a:lnTo>
                  <a:pt x="17128" y="72720"/>
                </a:lnTo>
                <a:lnTo>
                  <a:pt x="15260" y="75145"/>
                </a:lnTo>
                <a:lnTo>
                  <a:pt x="14860" y="75628"/>
                </a:lnTo>
                <a:lnTo>
                  <a:pt x="14748" y="75882"/>
                </a:lnTo>
                <a:lnTo>
                  <a:pt x="13352" y="78308"/>
                </a:lnTo>
                <a:lnTo>
                  <a:pt x="12979" y="78955"/>
                </a:lnTo>
                <a:lnTo>
                  <a:pt x="12698" y="79717"/>
                </a:lnTo>
                <a:lnTo>
                  <a:pt x="12014" y="81635"/>
                </a:lnTo>
                <a:close/>
              </a:path>
              <a:path w="629920" h="97155">
                <a:moveTo>
                  <a:pt x="45715" y="53284"/>
                </a:moveTo>
                <a:close/>
              </a:path>
              <a:path w="629920" h="97155">
                <a:moveTo>
                  <a:pt x="45501" y="53390"/>
                </a:moveTo>
                <a:lnTo>
                  <a:pt x="45715" y="53284"/>
                </a:lnTo>
                <a:lnTo>
                  <a:pt x="45501" y="53390"/>
                </a:lnTo>
                <a:close/>
              </a:path>
              <a:path w="629920" h="97155">
                <a:moveTo>
                  <a:pt x="39312" y="56455"/>
                </a:moveTo>
                <a:lnTo>
                  <a:pt x="39448" y="56387"/>
                </a:lnTo>
                <a:lnTo>
                  <a:pt x="39312" y="56455"/>
                </a:lnTo>
                <a:close/>
              </a:path>
              <a:path w="629920" h="97155">
                <a:moveTo>
                  <a:pt x="39183" y="56527"/>
                </a:moveTo>
                <a:lnTo>
                  <a:pt x="39312" y="56455"/>
                </a:lnTo>
                <a:lnTo>
                  <a:pt x="39183" y="56527"/>
                </a:lnTo>
                <a:close/>
              </a:path>
              <a:path w="629920" h="97155">
                <a:moveTo>
                  <a:pt x="33654" y="59614"/>
                </a:moveTo>
                <a:close/>
              </a:path>
              <a:path w="629920" h="97155">
                <a:moveTo>
                  <a:pt x="33475" y="59728"/>
                </a:moveTo>
                <a:lnTo>
                  <a:pt x="33654" y="59614"/>
                </a:lnTo>
                <a:lnTo>
                  <a:pt x="33475" y="59728"/>
                </a:lnTo>
                <a:close/>
              </a:path>
              <a:path w="629920" h="97155">
                <a:moveTo>
                  <a:pt x="28461" y="62901"/>
                </a:moveTo>
                <a:lnTo>
                  <a:pt x="28701" y="62725"/>
                </a:lnTo>
                <a:lnTo>
                  <a:pt x="28461" y="62901"/>
                </a:lnTo>
                <a:close/>
              </a:path>
              <a:path w="629920" h="97155">
                <a:moveTo>
                  <a:pt x="28373" y="62966"/>
                </a:moveTo>
                <a:close/>
              </a:path>
              <a:path w="629920" h="97155">
                <a:moveTo>
                  <a:pt x="24088" y="66112"/>
                </a:moveTo>
                <a:lnTo>
                  <a:pt x="24320" y="65912"/>
                </a:lnTo>
                <a:lnTo>
                  <a:pt x="24088" y="66112"/>
                </a:lnTo>
                <a:close/>
              </a:path>
              <a:path w="629920" h="97155">
                <a:moveTo>
                  <a:pt x="23949" y="66230"/>
                </a:moveTo>
                <a:lnTo>
                  <a:pt x="24088" y="66112"/>
                </a:lnTo>
                <a:lnTo>
                  <a:pt x="23949" y="66230"/>
                </a:lnTo>
                <a:close/>
              </a:path>
              <a:path w="629920" h="97155">
                <a:moveTo>
                  <a:pt x="20154" y="69481"/>
                </a:moveTo>
                <a:lnTo>
                  <a:pt x="20586" y="69075"/>
                </a:lnTo>
                <a:lnTo>
                  <a:pt x="20387" y="69282"/>
                </a:lnTo>
                <a:lnTo>
                  <a:pt x="20154" y="69481"/>
                </a:lnTo>
                <a:close/>
              </a:path>
              <a:path w="629920" h="97155">
                <a:moveTo>
                  <a:pt x="20387" y="69282"/>
                </a:moveTo>
                <a:lnTo>
                  <a:pt x="20586" y="69075"/>
                </a:lnTo>
                <a:lnTo>
                  <a:pt x="20387" y="69282"/>
                </a:lnTo>
                <a:close/>
              </a:path>
              <a:path w="629920" h="97155">
                <a:moveTo>
                  <a:pt x="20195" y="69481"/>
                </a:moveTo>
                <a:lnTo>
                  <a:pt x="20387" y="69282"/>
                </a:lnTo>
                <a:lnTo>
                  <a:pt x="20195" y="69481"/>
                </a:lnTo>
                <a:close/>
              </a:path>
              <a:path w="629920" h="97155">
                <a:moveTo>
                  <a:pt x="17315" y="72477"/>
                </a:moveTo>
                <a:lnTo>
                  <a:pt x="17538" y="72186"/>
                </a:lnTo>
                <a:lnTo>
                  <a:pt x="17315" y="72477"/>
                </a:lnTo>
                <a:close/>
              </a:path>
              <a:path w="629920" h="97155">
                <a:moveTo>
                  <a:pt x="17128" y="72720"/>
                </a:moveTo>
                <a:lnTo>
                  <a:pt x="17315" y="72477"/>
                </a:lnTo>
                <a:lnTo>
                  <a:pt x="17128" y="72720"/>
                </a:lnTo>
                <a:close/>
              </a:path>
              <a:path w="629920" h="97155">
                <a:moveTo>
                  <a:pt x="14693" y="75882"/>
                </a:moveTo>
                <a:lnTo>
                  <a:pt x="15151" y="75183"/>
                </a:lnTo>
                <a:lnTo>
                  <a:pt x="14889" y="75628"/>
                </a:lnTo>
                <a:lnTo>
                  <a:pt x="14693" y="75882"/>
                </a:lnTo>
                <a:close/>
              </a:path>
              <a:path w="629920" h="97155">
                <a:moveTo>
                  <a:pt x="14912" y="75598"/>
                </a:moveTo>
                <a:lnTo>
                  <a:pt x="15151" y="75183"/>
                </a:lnTo>
                <a:lnTo>
                  <a:pt x="14912" y="75598"/>
                </a:lnTo>
                <a:close/>
              </a:path>
              <a:path w="629920" h="97155">
                <a:moveTo>
                  <a:pt x="14748" y="75882"/>
                </a:moveTo>
                <a:lnTo>
                  <a:pt x="14912" y="75598"/>
                </a:lnTo>
                <a:lnTo>
                  <a:pt x="14748" y="75882"/>
                </a:lnTo>
                <a:close/>
              </a:path>
              <a:path w="629920" h="97155">
                <a:moveTo>
                  <a:pt x="12979" y="78955"/>
                </a:moveTo>
                <a:lnTo>
                  <a:pt x="13309" y="78308"/>
                </a:lnTo>
                <a:lnTo>
                  <a:pt x="13179" y="78608"/>
                </a:lnTo>
                <a:lnTo>
                  <a:pt x="12979" y="78955"/>
                </a:lnTo>
                <a:close/>
              </a:path>
              <a:path w="629920" h="97155">
                <a:moveTo>
                  <a:pt x="13179" y="78608"/>
                </a:moveTo>
                <a:lnTo>
                  <a:pt x="13309" y="78308"/>
                </a:lnTo>
                <a:lnTo>
                  <a:pt x="13179" y="78608"/>
                </a:lnTo>
                <a:close/>
              </a:path>
              <a:path w="629920" h="97155">
                <a:moveTo>
                  <a:pt x="13028" y="78955"/>
                </a:moveTo>
                <a:lnTo>
                  <a:pt x="13179" y="78608"/>
                </a:lnTo>
                <a:lnTo>
                  <a:pt x="13028" y="78955"/>
                </a:lnTo>
                <a:close/>
              </a:path>
              <a:path w="629920" h="97155">
                <a:moveTo>
                  <a:pt x="12581" y="79989"/>
                </a:moveTo>
                <a:lnTo>
                  <a:pt x="12674" y="79717"/>
                </a:lnTo>
                <a:lnTo>
                  <a:pt x="12581" y="79989"/>
                </a:lnTo>
                <a:close/>
              </a:path>
              <a:path w="629920" h="97155">
                <a:moveTo>
                  <a:pt x="12504" y="80213"/>
                </a:moveTo>
                <a:lnTo>
                  <a:pt x="12581" y="79989"/>
                </a:lnTo>
                <a:lnTo>
                  <a:pt x="12504" y="80213"/>
                </a:lnTo>
                <a:close/>
              </a:path>
              <a:path w="629920" h="97155">
                <a:moveTo>
                  <a:pt x="81038" y="40208"/>
                </a:moveTo>
                <a:lnTo>
                  <a:pt x="112877" y="18935"/>
                </a:lnTo>
                <a:lnTo>
                  <a:pt x="127393" y="15976"/>
                </a:lnTo>
                <a:lnTo>
                  <a:pt x="129755" y="28460"/>
                </a:lnTo>
                <a:lnTo>
                  <a:pt x="126331" y="29108"/>
                </a:lnTo>
                <a:lnTo>
                  <a:pt x="115471" y="31368"/>
                </a:lnTo>
                <a:lnTo>
                  <a:pt x="105028" y="33756"/>
                </a:lnTo>
                <a:lnTo>
                  <a:pt x="95042" y="36258"/>
                </a:lnTo>
                <a:lnTo>
                  <a:pt x="85470" y="38874"/>
                </a:lnTo>
                <a:lnTo>
                  <a:pt x="81038" y="40208"/>
                </a:lnTo>
                <a:close/>
              </a:path>
              <a:path w="629920" h="97155">
                <a:moveTo>
                  <a:pt x="126352" y="29108"/>
                </a:moveTo>
                <a:lnTo>
                  <a:pt x="126485" y="29082"/>
                </a:lnTo>
                <a:lnTo>
                  <a:pt x="126352" y="29108"/>
                </a:lnTo>
                <a:close/>
              </a:path>
              <a:path w="629920" h="97155">
                <a:moveTo>
                  <a:pt x="115471" y="31368"/>
                </a:moveTo>
                <a:close/>
              </a:path>
              <a:path w="629920" h="97155">
                <a:moveTo>
                  <a:pt x="105028" y="33756"/>
                </a:moveTo>
                <a:close/>
              </a:path>
              <a:path w="629920" h="97155">
                <a:moveTo>
                  <a:pt x="95042" y="36258"/>
                </a:moveTo>
                <a:close/>
              </a:path>
              <a:path w="629920" h="97155">
                <a:moveTo>
                  <a:pt x="85496" y="38874"/>
                </a:moveTo>
                <a:lnTo>
                  <a:pt x="85623" y="38836"/>
                </a:lnTo>
                <a:lnTo>
                  <a:pt x="85496" y="38874"/>
                </a:lnTo>
                <a:close/>
              </a:path>
              <a:path w="629920" h="97155">
                <a:moveTo>
                  <a:pt x="167030" y="22288"/>
                </a:moveTo>
                <a:lnTo>
                  <a:pt x="212115" y="4356"/>
                </a:lnTo>
                <a:lnTo>
                  <a:pt x="216115" y="4025"/>
                </a:lnTo>
                <a:lnTo>
                  <a:pt x="217157" y="16687"/>
                </a:lnTo>
                <a:lnTo>
                  <a:pt x="213310" y="17005"/>
                </a:lnTo>
                <a:lnTo>
                  <a:pt x="199745" y="18300"/>
                </a:lnTo>
                <a:lnTo>
                  <a:pt x="186625" y="19748"/>
                </a:lnTo>
                <a:lnTo>
                  <a:pt x="173860" y="21335"/>
                </a:lnTo>
                <a:lnTo>
                  <a:pt x="167030" y="22288"/>
                </a:lnTo>
                <a:close/>
              </a:path>
              <a:path w="629920" h="97155">
                <a:moveTo>
                  <a:pt x="213156" y="17017"/>
                </a:moveTo>
                <a:lnTo>
                  <a:pt x="213310" y="17005"/>
                </a:lnTo>
                <a:lnTo>
                  <a:pt x="213156" y="17017"/>
                </a:lnTo>
                <a:close/>
              </a:path>
              <a:path w="629920" h="97155">
                <a:moveTo>
                  <a:pt x="186639" y="19748"/>
                </a:moveTo>
                <a:close/>
              </a:path>
              <a:path w="629920" h="97155">
                <a:moveTo>
                  <a:pt x="173946" y="21323"/>
                </a:moveTo>
                <a:close/>
              </a:path>
              <a:path w="629920" h="97155">
                <a:moveTo>
                  <a:pt x="173860" y="21335"/>
                </a:moveTo>
                <a:close/>
              </a:path>
              <a:path w="629920" h="97155">
                <a:moveTo>
                  <a:pt x="255003" y="14122"/>
                </a:moveTo>
                <a:lnTo>
                  <a:pt x="299034" y="38"/>
                </a:lnTo>
                <a:lnTo>
                  <a:pt x="305384" y="0"/>
                </a:lnTo>
                <a:lnTo>
                  <a:pt x="305460" y="12699"/>
                </a:lnTo>
                <a:lnTo>
                  <a:pt x="299186" y="12738"/>
                </a:lnTo>
                <a:lnTo>
                  <a:pt x="284276" y="13017"/>
                </a:lnTo>
                <a:lnTo>
                  <a:pt x="269570" y="13474"/>
                </a:lnTo>
                <a:lnTo>
                  <a:pt x="255092" y="14109"/>
                </a:lnTo>
                <a:close/>
              </a:path>
              <a:path w="629920" h="97155">
                <a:moveTo>
                  <a:pt x="361213" y="13563"/>
                </a:moveTo>
                <a:lnTo>
                  <a:pt x="345744" y="13055"/>
                </a:lnTo>
                <a:lnTo>
                  <a:pt x="343395" y="13004"/>
                </a:lnTo>
                <a:lnTo>
                  <a:pt x="343636" y="317"/>
                </a:lnTo>
                <a:lnTo>
                  <a:pt x="346151" y="368"/>
                </a:lnTo>
                <a:lnTo>
                  <a:pt x="361632" y="863"/>
                </a:lnTo>
                <a:lnTo>
                  <a:pt x="377024" y="1574"/>
                </a:lnTo>
                <a:lnTo>
                  <a:pt x="392074" y="2463"/>
                </a:lnTo>
                <a:lnTo>
                  <a:pt x="394715" y="2654"/>
                </a:lnTo>
                <a:lnTo>
                  <a:pt x="393929" y="13550"/>
                </a:lnTo>
                <a:lnTo>
                  <a:pt x="361137" y="13550"/>
                </a:lnTo>
                <a:close/>
              </a:path>
              <a:path w="629920" h="97155">
                <a:moveTo>
                  <a:pt x="393801" y="15316"/>
                </a:moveTo>
                <a:lnTo>
                  <a:pt x="391147" y="15125"/>
                </a:lnTo>
                <a:lnTo>
                  <a:pt x="376275" y="14249"/>
                </a:lnTo>
                <a:lnTo>
                  <a:pt x="361137" y="13550"/>
                </a:lnTo>
                <a:lnTo>
                  <a:pt x="393929" y="13550"/>
                </a:lnTo>
                <a:lnTo>
                  <a:pt x="393801" y="15316"/>
                </a:lnTo>
                <a:close/>
              </a:path>
              <a:path w="629920" h="97155">
                <a:moveTo>
                  <a:pt x="482042" y="22161"/>
                </a:moveTo>
                <a:lnTo>
                  <a:pt x="460799" y="22148"/>
                </a:lnTo>
                <a:lnTo>
                  <a:pt x="447560" y="20408"/>
                </a:lnTo>
                <a:lnTo>
                  <a:pt x="433958" y="18834"/>
                </a:lnTo>
                <a:lnTo>
                  <a:pt x="431571" y="18592"/>
                </a:lnTo>
                <a:lnTo>
                  <a:pt x="432854" y="5968"/>
                </a:lnTo>
                <a:lnTo>
                  <a:pt x="435419" y="6222"/>
                </a:lnTo>
                <a:lnTo>
                  <a:pt x="449211" y="7823"/>
                </a:lnTo>
                <a:lnTo>
                  <a:pt x="462648" y="9588"/>
                </a:lnTo>
                <a:lnTo>
                  <a:pt x="475703" y="11518"/>
                </a:lnTo>
                <a:lnTo>
                  <a:pt x="483577" y="12814"/>
                </a:lnTo>
                <a:lnTo>
                  <a:pt x="482042" y="22161"/>
                </a:lnTo>
                <a:close/>
              </a:path>
              <a:path w="629920" h="97155">
                <a:moveTo>
                  <a:pt x="481520" y="25336"/>
                </a:moveTo>
                <a:lnTo>
                  <a:pt x="473633" y="24041"/>
                </a:lnTo>
                <a:lnTo>
                  <a:pt x="460794" y="22148"/>
                </a:lnTo>
                <a:lnTo>
                  <a:pt x="482042" y="22161"/>
                </a:lnTo>
                <a:lnTo>
                  <a:pt x="481520" y="25336"/>
                </a:lnTo>
                <a:close/>
              </a:path>
              <a:path w="629920" h="97155">
                <a:moveTo>
                  <a:pt x="566815" y="33096"/>
                </a:moveTo>
                <a:lnTo>
                  <a:pt x="520865" y="33096"/>
                </a:lnTo>
                <a:lnTo>
                  <a:pt x="518553" y="32588"/>
                </a:lnTo>
                <a:lnTo>
                  <a:pt x="521309" y="20192"/>
                </a:lnTo>
                <a:lnTo>
                  <a:pt x="523748" y="20726"/>
                </a:lnTo>
                <a:lnTo>
                  <a:pt x="564273" y="32181"/>
                </a:lnTo>
                <a:lnTo>
                  <a:pt x="566815" y="33096"/>
                </a:lnTo>
                <a:close/>
              </a:path>
              <a:path w="629920" h="97155">
                <a:moveTo>
                  <a:pt x="570427" y="35686"/>
                </a:moveTo>
                <a:lnTo>
                  <a:pt x="531469" y="35686"/>
                </a:lnTo>
                <a:lnTo>
                  <a:pt x="520725" y="33070"/>
                </a:lnTo>
                <a:lnTo>
                  <a:pt x="520865" y="33096"/>
                </a:lnTo>
                <a:lnTo>
                  <a:pt x="566815" y="33096"/>
                </a:lnTo>
                <a:lnTo>
                  <a:pt x="570839" y="34543"/>
                </a:lnTo>
                <a:lnTo>
                  <a:pt x="570427" y="35686"/>
                </a:lnTo>
                <a:close/>
              </a:path>
              <a:path w="629920" h="97155">
                <a:moveTo>
                  <a:pt x="569448" y="38404"/>
                </a:moveTo>
                <a:lnTo>
                  <a:pt x="541566" y="38404"/>
                </a:lnTo>
                <a:lnTo>
                  <a:pt x="531329" y="35661"/>
                </a:lnTo>
                <a:lnTo>
                  <a:pt x="531469" y="35686"/>
                </a:lnTo>
                <a:lnTo>
                  <a:pt x="570427" y="35686"/>
                </a:lnTo>
                <a:lnTo>
                  <a:pt x="569448" y="38404"/>
                </a:lnTo>
                <a:close/>
              </a:path>
              <a:path w="629920" h="97155">
                <a:moveTo>
                  <a:pt x="567366" y="44183"/>
                </a:moveTo>
                <a:lnTo>
                  <a:pt x="560146" y="44183"/>
                </a:lnTo>
                <a:lnTo>
                  <a:pt x="550964" y="41186"/>
                </a:lnTo>
                <a:lnTo>
                  <a:pt x="541413" y="38366"/>
                </a:lnTo>
                <a:lnTo>
                  <a:pt x="541566" y="38404"/>
                </a:lnTo>
                <a:lnTo>
                  <a:pt x="569448" y="38404"/>
                </a:lnTo>
                <a:lnTo>
                  <a:pt x="567366" y="44183"/>
                </a:lnTo>
                <a:close/>
              </a:path>
              <a:path w="629920" h="97155">
                <a:moveTo>
                  <a:pt x="551129" y="41249"/>
                </a:moveTo>
                <a:lnTo>
                  <a:pt x="550915" y="41186"/>
                </a:lnTo>
                <a:lnTo>
                  <a:pt x="551129" y="41249"/>
                </a:lnTo>
                <a:close/>
              </a:path>
              <a:path w="629920" h="97155">
                <a:moveTo>
                  <a:pt x="566534" y="46494"/>
                </a:moveTo>
                <a:lnTo>
                  <a:pt x="559993" y="44133"/>
                </a:lnTo>
                <a:lnTo>
                  <a:pt x="560146" y="44183"/>
                </a:lnTo>
                <a:lnTo>
                  <a:pt x="567366" y="44183"/>
                </a:lnTo>
                <a:lnTo>
                  <a:pt x="566534" y="46494"/>
                </a:lnTo>
                <a:close/>
              </a:path>
              <a:path w="629920" h="97155">
                <a:moveTo>
                  <a:pt x="620438" y="63652"/>
                </a:moveTo>
                <a:lnTo>
                  <a:pt x="601319" y="63652"/>
                </a:lnTo>
                <a:lnTo>
                  <a:pt x="600951" y="63385"/>
                </a:lnTo>
                <a:lnTo>
                  <a:pt x="599439" y="62433"/>
                </a:lnTo>
                <a:lnTo>
                  <a:pt x="606361" y="51777"/>
                </a:lnTo>
                <a:lnTo>
                  <a:pt x="608622" y="53263"/>
                </a:lnTo>
                <a:lnTo>
                  <a:pt x="613473" y="56959"/>
                </a:lnTo>
                <a:lnTo>
                  <a:pt x="613892" y="57302"/>
                </a:lnTo>
                <a:lnTo>
                  <a:pt x="618070" y="61061"/>
                </a:lnTo>
                <a:lnTo>
                  <a:pt x="618528" y="61531"/>
                </a:lnTo>
                <a:lnTo>
                  <a:pt x="620438" y="63652"/>
                </a:lnTo>
                <a:close/>
              </a:path>
              <a:path w="629920" h="97155">
                <a:moveTo>
                  <a:pt x="601197" y="63572"/>
                </a:moveTo>
                <a:lnTo>
                  <a:pt x="600908" y="63385"/>
                </a:lnTo>
                <a:lnTo>
                  <a:pt x="601197" y="63572"/>
                </a:lnTo>
                <a:close/>
              </a:path>
              <a:path w="629920" h="97155">
                <a:moveTo>
                  <a:pt x="623239" y="67081"/>
                </a:moveTo>
                <a:lnTo>
                  <a:pt x="605802" y="67081"/>
                </a:lnTo>
                <a:lnTo>
                  <a:pt x="605383" y="66725"/>
                </a:lnTo>
                <a:lnTo>
                  <a:pt x="601197" y="63572"/>
                </a:lnTo>
                <a:lnTo>
                  <a:pt x="620438" y="63652"/>
                </a:lnTo>
                <a:lnTo>
                  <a:pt x="621982" y="65366"/>
                </a:lnTo>
                <a:lnTo>
                  <a:pt x="622477" y="65989"/>
                </a:lnTo>
                <a:lnTo>
                  <a:pt x="623239" y="67081"/>
                </a:lnTo>
                <a:close/>
              </a:path>
              <a:path w="629920" h="97155">
                <a:moveTo>
                  <a:pt x="605641" y="66958"/>
                </a:moveTo>
                <a:lnTo>
                  <a:pt x="605335" y="66725"/>
                </a:lnTo>
                <a:lnTo>
                  <a:pt x="605641" y="66958"/>
                </a:lnTo>
                <a:close/>
              </a:path>
              <a:path w="629920" h="97155">
                <a:moveTo>
                  <a:pt x="625558" y="70484"/>
                </a:moveTo>
                <a:lnTo>
                  <a:pt x="609536" y="70472"/>
                </a:lnTo>
                <a:lnTo>
                  <a:pt x="609091" y="70027"/>
                </a:lnTo>
                <a:lnTo>
                  <a:pt x="605641" y="66958"/>
                </a:lnTo>
                <a:lnTo>
                  <a:pt x="605802" y="67081"/>
                </a:lnTo>
                <a:lnTo>
                  <a:pt x="623239" y="67081"/>
                </a:lnTo>
                <a:lnTo>
                  <a:pt x="625280" y="70027"/>
                </a:lnTo>
                <a:lnTo>
                  <a:pt x="625558" y="70484"/>
                </a:lnTo>
                <a:close/>
              </a:path>
              <a:path w="629920" h="97155">
                <a:moveTo>
                  <a:pt x="609306" y="70266"/>
                </a:moveTo>
                <a:lnTo>
                  <a:pt x="609042" y="70027"/>
                </a:lnTo>
                <a:lnTo>
                  <a:pt x="609306" y="70266"/>
                </a:lnTo>
                <a:close/>
              </a:path>
              <a:path w="629920" h="97155">
                <a:moveTo>
                  <a:pt x="609549" y="70484"/>
                </a:moveTo>
                <a:lnTo>
                  <a:pt x="609306" y="70266"/>
                </a:lnTo>
                <a:lnTo>
                  <a:pt x="609091" y="70027"/>
                </a:lnTo>
                <a:lnTo>
                  <a:pt x="609549" y="70484"/>
                </a:lnTo>
                <a:close/>
              </a:path>
              <a:path w="629920" h="97155">
                <a:moveTo>
                  <a:pt x="627283" y="73863"/>
                </a:moveTo>
                <a:lnTo>
                  <a:pt x="612546" y="73863"/>
                </a:lnTo>
                <a:lnTo>
                  <a:pt x="612051" y="73240"/>
                </a:lnTo>
                <a:lnTo>
                  <a:pt x="609306" y="70266"/>
                </a:lnTo>
                <a:lnTo>
                  <a:pt x="609549" y="70484"/>
                </a:lnTo>
                <a:lnTo>
                  <a:pt x="625558" y="70484"/>
                </a:lnTo>
                <a:lnTo>
                  <a:pt x="626630" y="72453"/>
                </a:lnTo>
                <a:lnTo>
                  <a:pt x="626859" y="72910"/>
                </a:lnTo>
                <a:lnTo>
                  <a:pt x="627283" y="73863"/>
                </a:lnTo>
                <a:close/>
              </a:path>
              <a:path w="629920" h="97155">
                <a:moveTo>
                  <a:pt x="612271" y="73557"/>
                </a:moveTo>
                <a:lnTo>
                  <a:pt x="611985" y="73240"/>
                </a:lnTo>
                <a:lnTo>
                  <a:pt x="612271" y="73557"/>
                </a:lnTo>
                <a:close/>
              </a:path>
              <a:path w="629920" h="97155">
                <a:moveTo>
                  <a:pt x="612546" y="73863"/>
                </a:moveTo>
                <a:lnTo>
                  <a:pt x="612271" y="73557"/>
                </a:lnTo>
                <a:lnTo>
                  <a:pt x="612051" y="73240"/>
                </a:lnTo>
                <a:lnTo>
                  <a:pt x="612546" y="73863"/>
                </a:lnTo>
                <a:close/>
              </a:path>
              <a:path w="629920" h="97155">
                <a:moveTo>
                  <a:pt x="628546" y="77152"/>
                </a:moveTo>
                <a:lnTo>
                  <a:pt x="614768" y="77152"/>
                </a:lnTo>
                <a:lnTo>
                  <a:pt x="614413" y="76555"/>
                </a:lnTo>
                <a:lnTo>
                  <a:pt x="612271" y="73557"/>
                </a:lnTo>
                <a:lnTo>
                  <a:pt x="612546" y="73863"/>
                </a:lnTo>
                <a:lnTo>
                  <a:pt x="627283" y="73863"/>
                </a:lnTo>
                <a:lnTo>
                  <a:pt x="627748" y="74904"/>
                </a:lnTo>
                <a:lnTo>
                  <a:pt x="627951" y="75412"/>
                </a:lnTo>
                <a:lnTo>
                  <a:pt x="628546" y="77152"/>
                </a:lnTo>
                <a:close/>
              </a:path>
              <a:path w="629920" h="97155">
                <a:moveTo>
                  <a:pt x="614616" y="76933"/>
                </a:moveTo>
                <a:lnTo>
                  <a:pt x="614354" y="76555"/>
                </a:lnTo>
                <a:lnTo>
                  <a:pt x="614616" y="76933"/>
                </a:lnTo>
                <a:close/>
              </a:path>
              <a:path w="629920" h="97155">
                <a:moveTo>
                  <a:pt x="614768" y="77152"/>
                </a:moveTo>
                <a:lnTo>
                  <a:pt x="614616" y="76933"/>
                </a:lnTo>
                <a:lnTo>
                  <a:pt x="614413" y="76555"/>
                </a:lnTo>
                <a:lnTo>
                  <a:pt x="614768" y="77152"/>
                </a:lnTo>
                <a:close/>
              </a:path>
              <a:path w="629920" h="97155">
                <a:moveTo>
                  <a:pt x="628946" y="78536"/>
                </a:moveTo>
                <a:lnTo>
                  <a:pt x="615480" y="78536"/>
                </a:lnTo>
                <a:lnTo>
                  <a:pt x="615264" y="78079"/>
                </a:lnTo>
                <a:lnTo>
                  <a:pt x="614616" y="76933"/>
                </a:lnTo>
                <a:lnTo>
                  <a:pt x="614768" y="77152"/>
                </a:lnTo>
                <a:lnTo>
                  <a:pt x="628546" y="77152"/>
                </a:lnTo>
                <a:lnTo>
                  <a:pt x="628802" y="77965"/>
                </a:lnTo>
                <a:lnTo>
                  <a:pt x="628946" y="78536"/>
                </a:lnTo>
                <a:close/>
              </a:path>
              <a:path w="629920" h="97155">
                <a:moveTo>
                  <a:pt x="615410" y="78406"/>
                </a:moveTo>
                <a:lnTo>
                  <a:pt x="615233" y="78079"/>
                </a:lnTo>
                <a:lnTo>
                  <a:pt x="615410" y="78406"/>
                </a:lnTo>
                <a:close/>
              </a:path>
              <a:path w="629920" h="97155">
                <a:moveTo>
                  <a:pt x="629327" y="80073"/>
                </a:moveTo>
                <a:lnTo>
                  <a:pt x="616153" y="80073"/>
                </a:lnTo>
                <a:lnTo>
                  <a:pt x="615950" y="79565"/>
                </a:lnTo>
                <a:lnTo>
                  <a:pt x="615410" y="78406"/>
                </a:lnTo>
                <a:lnTo>
                  <a:pt x="615480" y="78536"/>
                </a:lnTo>
                <a:lnTo>
                  <a:pt x="628946" y="78536"/>
                </a:lnTo>
                <a:lnTo>
                  <a:pt x="629327" y="80073"/>
                </a:lnTo>
                <a:close/>
              </a:path>
              <a:path w="629920" h="97155">
                <a:moveTo>
                  <a:pt x="616032" y="79803"/>
                </a:moveTo>
                <a:lnTo>
                  <a:pt x="615926" y="79565"/>
                </a:lnTo>
                <a:lnTo>
                  <a:pt x="616032" y="79803"/>
                </a:lnTo>
                <a:close/>
              </a:path>
              <a:path w="629920" h="97155">
                <a:moveTo>
                  <a:pt x="629573" y="81572"/>
                </a:moveTo>
                <a:lnTo>
                  <a:pt x="616648" y="81572"/>
                </a:lnTo>
                <a:lnTo>
                  <a:pt x="616483" y="81013"/>
                </a:lnTo>
                <a:lnTo>
                  <a:pt x="616032" y="79803"/>
                </a:lnTo>
                <a:lnTo>
                  <a:pt x="616153" y="80073"/>
                </a:lnTo>
                <a:lnTo>
                  <a:pt x="629327" y="80073"/>
                </a:lnTo>
                <a:lnTo>
                  <a:pt x="629573" y="81572"/>
                </a:lnTo>
                <a:close/>
              </a:path>
              <a:path w="629920" h="97155">
                <a:moveTo>
                  <a:pt x="616553" y="81299"/>
                </a:moveTo>
                <a:lnTo>
                  <a:pt x="616453" y="81013"/>
                </a:lnTo>
                <a:lnTo>
                  <a:pt x="616553" y="81299"/>
                </a:lnTo>
                <a:close/>
              </a:path>
              <a:path w="629920" h="97155">
                <a:moveTo>
                  <a:pt x="616648" y="81572"/>
                </a:moveTo>
                <a:lnTo>
                  <a:pt x="616553" y="81299"/>
                </a:lnTo>
                <a:lnTo>
                  <a:pt x="616483" y="81013"/>
                </a:lnTo>
                <a:lnTo>
                  <a:pt x="616648" y="81572"/>
                </a:lnTo>
                <a:close/>
              </a:path>
              <a:path w="629920" h="97155">
                <a:moveTo>
                  <a:pt x="629763" y="83032"/>
                </a:moveTo>
                <a:lnTo>
                  <a:pt x="616978" y="83032"/>
                </a:lnTo>
                <a:lnTo>
                  <a:pt x="616864" y="82448"/>
                </a:lnTo>
                <a:lnTo>
                  <a:pt x="616553" y="81299"/>
                </a:lnTo>
                <a:lnTo>
                  <a:pt x="616648" y="81572"/>
                </a:lnTo>
                <a:lnTo>
                  <a:pt x="629573" y="81572"/>
                </a:lnTo>
                <a:lnTo>
                  <a:pt x="629704" y="82448"/>
                </a:lnTo>
                <a:lnTo>
                  <a:pt x="629763" y="83032"/>
                </a:lnTo>
                <a:close/>
              </a:path>
              <a:path w="629920" h="97155">
                <a:moveTo>
                  <a:pt x="616905" y="82733"/>
                </a:moveTo>
                <a:lnTo>
                  <a:pt x="616835" y="82448"/>
                </a:lnTo>
                <a:lnTo>
                  <a:pt x="616905" y="82733"/>
                </a:lnTo>
                <a:close/>
              </a:path>
              <a:path w="629920" h="97155">
                <a:moveTo>
                  <a:pt x="629842" y="84480"/>
                </a:moveTo>
                <a:lnTo>
                  <a:pt x="617156" y="84480"/>
                </a:lnTo>
                <a:lnTo>
                  <a:pt x="617105" y="83858"/>
                </a:lnTo>
                <a:lnTo>
                  <a:pt x="616905" y="82733"/>
                </a:lnTo>
                <a:lnTo>
                  <a:pt x="616978" y="83032"/>
                </a:lnTo>
                <a:lnTo>
                  <a:pt x="629763" y="83032"/>
                </a:lnTo>
                <a:lnTo>
                  <a:pt x="629842" y="84480"/>
                </a:lnTo>
                <a:close/>
              </a:path>
              <a:path w="629920" h="97155">
                <a:moveTo>
                  <a:pt x="617126" y="84269"/>
                </a:moveTo>
                <a:lnTo>
                  <a:pt x="617067" y="83858"/>
                </a:lnTo>
                <a:lnTo>
                  <a:pt x="617126" y="84269"/>
                </a:lnTo>
                <a:close/>
              </a:path>
              <a:path w="629920" h="97155">
                <a:moveTo>
                  <a:pt x="629881" y="85902"/>
                </a:moveTo>
                <a:lnTo>
                  <a:pt x="617207" y="85902"/>
                </a:lnTo>
                <a:lnTo>
                  <a:pt x="617207" y="85255"/>
                </a:lnTo>
                <a:lnTo>
                  <a:pt x="617126" y="84269"/>
                </a:lnTo>
                <a:lnTo>
                  <a:pt x="617156" y="84480"/>
                </a:lnTo>
                <a:lnTo>
                  <a:pt x="629842" y="84480"/>
                </a:lnTo>
                <a:lnTo>
                  <a:pt x="629881" y="85902"/>
                </a:lnTo>
                <a:close/>
              </a:path>
              <a:path w="629920" h="97155">
                <a:moveTo>
                  <a:pt x="617190" y="85557"/>
                </a:moveTo>
                <a:lnTo>
                  <a:pt x="617175" y="85255"/>
                </a:lnTo>
                <a:lnTo>
                  <a:pt x="617190" y="85557"/>
                </a:lnTo>
                <a:close/>
              </a:path>
              <a:path w="629920" h="97155">
                <a:moveTo>
                  <a:pt x="629802" y="87490"/>
                </a:moveTo>
                <a:lnTo>
                  <a:pt x="617080" y="87490"/>
                </a:lnTo>
                <a:lnTo>
                  <a:pt x="617156" y="86817"/>
                </a:lnTo>
                <a:lnTo>
                  <a:pt x="617190" y="85557"/>
                </a:lnTo>
                <a:lnTo>
                  <a:pt x="617207" y="85902"/>
                </a:lnTo>
                <a:lnTo>
                  <a:pt x="629881" y="85902"/>
                </a:lnTo>
                <a:lnTo>
                  <a:pt x="629802" y="87490"/>
                </a:lnTo>
                <a:close/>
              </a:path>
              <a:path w="629920" h="97155">
                <a:moveTo>
                  <a:pt x="617097" y="87185"/>
                </a:moveTo>
                <a:lnTo>
                  <a:pt x="617118" y="86817"/>
                </a:lnTo>
                <a:lnTo>
                  <a:pt x="617097" y="87185"/>
                </a:lnTo>
                <a:close/>
              </a:path>
              <a:path w="629920" h="97155">
                <a:moveTo>
                  <a:pt x="629660" y="89039"/>
                </a:moveTo>
                <a:lnTo>
                  <a:pt x="616800" y="89039"/>
                </a:lnTo>
                <a:lnTo>
                  <a:pt x="616940" y="88391"/>
                </a:lnTo>
                <a:lnTo>
                  <a:pt x="616939" y="88176"/>
                </a:lnTo>
                <a:lnTo>
                  <a:pt x="617097" y="87185"/>
                </a:lnTo>
                <a:lnTo>
                  <a:pt x="617080" y="87490"/>
                </a:lnTo>
                <a:lnTo>
                  <a:pt x="629802" y="87490"/>
                </a:lnTo>
                <a:lnTo>
                  <a:pt x="629691" y="88849"/>
                </a:lnTo>
                <a:lnTo>
                  <a:pt x="629660" y="89039"/>
                </a:lnTo>
                <a:close/>
              </a:path>
              <a:path w="629920" h="97155">
                <a:moveTo>
                  <a:pt x="616852" y="88719"/>
                </a:moveTo>
                <a:lnTo>
                  <a:pt x="616904" y="88391"/>
                </a:lnTo>
                <a:lnTo>
                  <a:pt x="616852" y="88719"/>
                </a:lnTo>
                <a:close/>
              </a:path>
              <a:path w="629920" h="97155">
                <a:moveTo>
                  <a:pt x="629410" y="90601"/>
                </a:moveTo>
                <a:lnTo>
                  <a:pt x="616343" y="90601"/>
                </a:lnTo>
                <a:lnTo>
                  <a:pt x="616534" y="89992"/>
                </a:lnTo>
                <a:lnTo>
                  <a:pt x="616852" y="88719"/>
                </a:lnTo>
                <a:lnTo>
                  <a:pt x="616800" y="89039"/>
                </a:lnTo>
                <a:lnTo>
                  <a:pt x="629660" y="89039"/>
                </a:lnTo>
                <a:lnTo>
                  <a:pt x="629410" y="90601"/>
                </a:lnTo>
                <a:close/>
              </a:path>
              <a:path w="629920" h="97155">
                <a:moveTo>
                  <a:pt x="616443" y="90231"/>
                </a:moveTo>
                <a:lnTo>
                  <a:pt x="616508" y="89992"/>
                </a:lnTo>
                <a:lnTo>
                  <a:pt x="616443" y="90231"/>
                </a:lnTo>
                <a:close/>
              </a:path>
              <a:path w="629920" h="97155">
                <a:moveTo>
                  <a:pt x="616343" y="90601"/>
                </a:moveTo>
                <a:lnTo>
                  <a:pt x="616443" y="90231"/>
                </a:lnTo>
                <a:lnTo>
                  <a:pt x="616534" y="89992"/>
                </a:lnTo>
                <a:lnTo>
                  <a:pt x="616343" y="90601"/>
                </a:lnTo>
                <a:close/>
              </a:path>
              <a:path w="629920" h="97155">
                <a:moveTo>
                  <a:pt x="627570" y="96697"/>
                </a:moveTo>
                <a:lnTo>
                  <a:pt x="615708" y="92176"/>
                </a:lnTo>
                <a:lnTo>
                  <a:pt x="616443" y="90231"/>
                </a:lnTo>
                <a:lnTo>
                  <a:pt x="616343" y="90601"/>
                </a:lnTo>
                <a:lnTo>
                  <a:pt x="629410" y="90601"/>
                </a:lnTo>
                <a:lnTo>
                  <a:pt x="629335" y="91071"/>
                </a:lnTo>
                <a:lnTo>
                  <a:pt x="629196" y="91719"/>
                </a:lnTo>
                <a:lnTo>
                  <a:pt x="628599" y="93916"/>
                </a:lnTo>
                <a:lnTo>
                  <a:pt x="628408" y="94513"/>
                </a:lnTo>
                <a:lnTo>
                  <a:pt x="627570" y="96697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67956" y="1620113"/>
            <a:ext cx="626745" cy="93345"/>
          </a:xfrm>
          <a:custGeom>
            <a:avLst/>
            <a:gdLst/>
            <a:ahLst/>
            <a:cxnLst/>
            <a:rect l="l" t="t" r="r" b="b"/>
            <a:pathLst>
              <a:path w="626745" h="93344">
                <a:moveTo>
                  <a:pt x="315074" y="92798"/>
                </a:moveTo>
                <a:lnTo>
                  <a:pt x="267716" y="91871"/>
                </a:lnTo>
                <a:lnTo>
                  <a:pt x="222656" y="89192"/>
                </a:lnTo>
                <a:lnTo>
                  <a:pt x="180340" y="84886"/>
                </a:lnTo>
                <a:lnTo>
                  <a:pt x="141249" y="79095"/>
                </a:lnTo>
                <a:lnTo>
                  <a:pt x="95034" y="69253"/>
                </a:lnTo>
                <a:lnTo>
                  <a:pt x="56616" y="57226"/>
                </a:lnTo>
                <a:lnTo>
                  <a:pt x="21145" y="39243"/>
                </a:lnTo>
                <a:lnTo>
                  <a:pt x="0" y="5257"/>
                </a:lnTo>
                <a:lnTo>
                  <a:pt x="114" y="3581"/>
                </a:lnTo>
                <a:lnTo>
                  <a:pt x="215" y="2755"/>
                </a:lnTo>
                <a:lnTo>
                  <a:pt x="774" y="0"/>
                </a:lnTo>
                <a:lnTo>
                  <a:pt x="13220" y="2489"/>
                </a:lnTo>
                <a:lnTo>
                  <a:pt x="12837" y="4432"/>
                </a:lnTo>
                <a:lnTo>
                  <a:pt x="12719" y="5257"/>
                </a:lnTo>
                <a:lnTo>
                  <a:pt x="12598" y="6489"/>
                </a:lnTo>
                <a:lnTo>
                  <a:pt x="12634" y="7226"/>
                </a:lnTo>
                <a:lnTo>
                  <a:pt x="12636" y="7937"/>
                </a:lnTo>
                <a:lnTo>
                  <a:pt x="12826" y="9385"/>
                </a:lnTo>
                <a:lnTo>
                  <a:pt x="12941" y="9969"/>
                </a:lnTo>
                <a:lnTo>
                  <a:pt x="13186" y="10858"/>
                </a:lnTo>
                <a:lnTo>
                  <a:pt x="13240" y="11141"/>
                </a:lnTo>
                <a:lnTo>
                  <a:pt x="13679" y="12369"/>
                </a:lnTo>
                <a:lnTo>
                  <a:pt x="14322" y="13881"/>
                </a:lnTo>
                <a:lnTo>
                  <a:pt x="15074" y="15316"/>
                </a:lnTo>
                <a:lnTo>
                  <a:pt x="15392" y="15900"/>
                </a:lnTo>
                <a:lnTo>
                  <a:pt x="17323" y="18618"/>
                </a:lnTo>
                <a:lnTo>
                  <a:pt x="17754" y="19240"/>
                </a:lnTo>
                <a:lnTo>
                  <a:pt x="20257" y="21958"/>
                </a:lnTo>
                <a:lnTo>
                  <a:pt x="20713" y="22466"/>
                </a:lnTo>
                <a:lnTo>
                  <a:pt x="24030" y="25438"/>
                </a:lnTo>
                <a:lnTo>
                  <a:pt x="24409" y="25781"/>
                </a:lnTo>
                <a:lnTo>
                  <a:pt x="28491" y="28867"/>
                </a:lnTo>
                <a:lnTo>
                  <a:pt x="28841" y="29133"/>
                </a:lnTo>
                <a:lnTo>
                  <a:pt x="33687" y="32283"/>
                </a:lnTo>
                <a:lnTo>
                  <a:pt x="39863" y="35814"/>
                </a:lnTo>
                <a:lnTo>
                  <a:pt x="46153" y="38976"/>
                </a:lnTo>
                <a:lnTo>
                  <a:pt x="53357" y="42214"/>
                </a:lnTo>
                <a:lnTo>
                  <a:pt x="61176" y="45364"/>
                </a:lnTo>
                <a:lnTo>
                  <a:pt x="69586" y="48425"/>
                </a:lnTo>
                <a:lnTo>
                  <a:pt x="78597" y="51384"/>
                </a:lnTo>
                <a:lnTo>
                  <a:pt x="88149" y="54229"/>
                </a:lnTo>
                <a:lnTo>
                  <a:pt x="98254" y="56959"/>
                </a:lnTo>
                <a:lnTo>
                  <a:pt x="108836" y="59563"/>
                </a:lnTo>
                <a:lnTo>
                  <a:pt x="119888" y="62039"/>
                </a:lnTo>
                <a:lnTo>
                  <a:pt x="131546" y="64401"/>
                </a:lnTo>
                <a:lnTo>
                  <a:pt x="143466" y="66586"/>
                </a:lnTo>
                <a:lnTo>
                  <a:pt x="155955" y="68656"/>
                </a:lnTo>
                <a:lnTo>
                  <a:pt x="168697" y="70535"/>
                </a:lnTo>
                <a:lnTo>
                  <a:pt x="181907" y="72288"/>
                </a:lnTo>
                <a:lnTo>
                  <a:pt x="195579" y="73888"/>
                </a:lnTo>
                <a:lnTo>
                  <a:pt x="238328" y="77609"/>
                </a:lnTo>
                <a:lnTo>
                  <a:pt x="268300" y="79184"/>
                </a:lnTo>
                <a:lnTo>
                  <a:pt x="283667" y="79692"/>
                </a:lnTo>
                <a:lnTo>
                  <a:pt x="299262" y="79997"/>
                </a:lnTo>
                <a:lnTo>
                  <a:pt x="315037" y="80098"/>
                </a:lnTo>
                <a:lnTo>
                  <a:pt x="482734" y="80098"/>
                </a:lnTo>
                <a:lnTo>
                  <a:pt x="476618" y="81114"/>
                </a:lnTo>
                <a:lnTo>
                  <a:pt x="426974" y="87439"/>
                </a:lnTo>
                <a:lnTo>
                  <a:pt x="386613" y="90665"/>
                </a:lnTo>
                <a:lnTo>
                  <a:pt x="344233" y="92456"/>
                </a:lnTo>
                <a:lnTo>
                  <a:pt x="329780" y="92710"/>
                </a:lnTo>
                <a:lnTo>
                  <a:pt x="315074" y="92798"/>
                </a:lnTo>
                <a:close/>
              </a:path>
              <a:path w="626745" h="93344">
                <a:moveTo>
                  <a:pt x="12743" y="4906"/>
                </a:moveTo>
                <a:lnTo>
                  <a:pt x="12776" y="4432"/>
                </a:lnTo>
                <a:lnTo>
                  <a:pt x="12743" y="4906"/>
                </a:lnTo>
                <a:close/>
              </a:path>
              <a:path w="626745" h="93344">
                <a:moveTo>
                  <a:pt x="12719" y="5257"/>
                </a:moveTo>
                <a:lnTo>
                  <a:pt x="12743" y="4906"/>
                </a:lnTo>
                <a:lnTo>
                  <a:pt x="12719" y="5257"/>
                </a:lnTo>
                <a:close/>
              </a:path>
              <a:path w="626745" h="93344">
                <a:moveTo>
                  <a:pt x="12614" y="6808"/>
                </a:moveTo>
                <a:lnTo>
                  <a:pt x="12598" y="6489"/>
                </a:lnTo>
                <a:lnTo>
                  <a:pt x="12614" y="6808"/>
                </a:lnTo>
                <a:close/>
              </a:path>
              <a:path w="626745" h="93344">
                <a:moveTo>
                  <a:pt x="12634" y="7226"/>
                </a:moveTo>
                <a:lnTo>
                  <a:pt x="12614" y="6808"/>
                </a:lnTo>
                <a:lnTo>
                  <a:pt x="12634" y="7226"/>
                </a:lnTo>
                <a:close/>
              </a:path>
              <a:path w="626745" h="93344">
                <a:moveTo>
                  <a:pt x="12686" y="8269"/>
                </a:moveTo>
                <a:lnTo>
                  <a:pt x="12636" y="7937"/>
                </a:lnTo>
                <a:lnTo>
                  <a:pt x="12686" y="8269"/>
                </a:lnTo>
                <a:close/>
              </a:path>
              <a:path w="626745" h="93344">
                <a:moveTo>
                  <a:pt x="12727" y="8547"/>
                </a:moveTo>
                <a:lnTo>
                  <a:pt x="12686" y="8269"/>
                </a:lnTo>
                <a:lnTo>
                  <a:pt x="12727" y="8547"/>
                </a:lnTo>
                <a:close/>
              </a:path>
              <a:path w="626745" h="93344">
                <a:moveTo>
                  <a:pt x="12896" y="9669"/>
                </a:moveTo>
                <a:lnTo>
                  <a:pt x="12826" y="9385"/>
                </a:lnTo>
                <a:lnTo>
                  <a:pt x="12896" y="9669"/>
                </a:lnTo>
                <a:close/>
              </a:path>
              <a:path w="626745" h="93344">
                <a:moveTo>
                  <a:pt x="12969" y="9969"/>
                </a:moveTo>
                <a:lnTo>
                  <a:pt x="12896" y="9669"/>
                </a:lnTo>
                <a:lnTo>
                  <a:pt x="12969" y="9969"/>
                </a:lnTo>
                <a:close/>
              </a:path>
              <a:path w="626745" h="93344">
                <a:moveTo>
                  <a:pt x="13322" y="11417"/>
                </a:moveTo>
                <a:lnTo>
                  <a:pt x="13157" y="10858"/>
                </a:lnTo>
                <a:lnTo>
                  <a:pt x="13255" y="11141"/>
                </a:lnTo>
                <a:lnTo>
                  <a:pt x="13322" y="11417"/>
                </a:lnTo>
                <a:close/>
              </a:path>
              <a:path w="626745" h="93344">
                <a:moveTo>
                  <a:pt x="13255" y="11141"/>
                </a:moveTo>
                <a:lnTo>
                  <a:pt x="13157" y="10858"/>
                </a:lnTo>
                <a:lnTo>
                  <a:pt x="13255" y="11141"/>
                </a:lnTo>
                <a:close/>
              </a:path>
              <a:path w="626745" h="93344">
                <a:moveTo>
                  <a:pt x="13350" y="11417"/>
                </a:moveTo>
                <a:lnTo>
                  <a:pt x="13255" y="11141"/>
                </a:lnTo>
                <a:lnTo>
                  <a:pt x="13350" y="11417"/>
                </a:lnTo>
                <a:close/>
              </a:path>
              <a:path w="626745" h="93344">
                <a:moveTo>
                  <a:pt x="13777" y="12652"/>
                </a:moveTo>
                <a:lnTo>
                  <a:pt x="13652" y="12369"/>
                </a:lnTo>
                <a:lnTo>
                  <a:pt x="13777" y="12652"/>
                </a:lnTo>
                <a:close/>
              </a:path>
              <a:path w="626745" h="93344">
                <a:moveTo>
                  <a:pt x="13877" y="12877"/>
                </a:moveTo>
                <a:lnTo>
                  <a:pt x="13777" y="12652"/>
                </a:lnTo>
                <a:lnTo>
                  <a:pt x="13877" y="12877"/>
                </a:lnTo>
                <a:close/>
              </a:path>
              <a:path w="626745" h="93344">
                <a:moveTo>
                  <a:pt x="621881" y="17526"/>
                </a:moveTo>
                <a:lnTo>
                  <a:pt x="613587" y="17526"/>
                </a:lnTo>
                <a:lnTo>
                  <a:pt x="614032" y="16865"/>
                </a:lnTo>
                <a:lnTo>
                  <a:pt x="615746" y="13881"/>
                </a:lnTo>
                <a:lnTo>
                  <a:pt x="621881" y="17526"/>
                </a:lnTo>
                <a:close/>
              </a:path>
              <a:path w="626745" h="93344">
                <a:moveTo>
                  <a:pt x="14452" y="14174"/>
                </a:moveTo>
                <a:lnTo>
                  <a:pt x="14312" y="13919"/>
                </a:lnTo>
                <a:lnTo>
                  <a:pt x="14452" y="14174"/>
                </a:lnTo>
                <a:close/>
              </a:path>
              <a:path w="626745" h="93344">
                <a:moveTo>
                  <a:pt x="14562" y="14376"/>
                </a:moveTo>
                <a:lnTo>
                  <a:pt x="14452" y="14174"/>
                </a:lnTo>
                <a:lnTo>
                  <a:pt x="14562" y="14376"/>
                </a:lnTo>
                <a:close/>
              </a:path>
              <a:path w="626745" h="93344">
                <a:moveTo>
                  <a:pt x="15392" y="15900"/>
                </a:moveTo>
                <a:lnTo>
                  <a:pt x="15036" y="15316"/>
                </a:lnTo>
                <a:lnTo>
                  <a:pt x="15211" y="15568"/>
                </a:lnTo>
                <a:lnTo>
                  <a:pt x="15392" y="15900"/>
                </a:lnTo>
                <a:close/>
              </a:path>
              <a:path w="626745" h="93344">
                <a:moveTo>
                  <a:pt x="15211" y="15568"/>
                </a:moveTo>
                <a:lnTo>
                  <a:pt x="15036" y="15316"/>
                </a:lnTo>
                <a:lnTo>
                  <a:pt x="15211" y="15568"/>
                </a:lnTo>
                <a:close/>
              </a:path>
              <a:path w="626745" h="93344">
                <a:moveTo>
                  <a:pt x="15441" y="15900"/>
                </a:moveTo>
                <a:lnTo>
                  <a:pt x="15211" y="15568"/>
                </a:lnTo>
                <a:lnTo>
                  <a:pt x="15441" y="15900"/>
                </a:lnTo>
                <a:close/>
              </a:path>
              <a:path w="626745" h="93344">
                <a:moveTo>
                  <a:pt x="613810" y="17149"/>
                </a:moveTo>
                <a:lnTo>
                  <a:pt x="613978" y="16865"/>
                </a:lnTo>
                <a:lnTo>
                  <a:pt x="613810" y="17149"/>
                </a:lnTo>
                <a:close/>
              </a:path>
              <a:path w="626745" h="93344">
                <a:moveTo>
                  <a:pt x="613587" y="17526"/>
                </a:moveTo>
                <a:lnTo>
                  <a:pt x="613810" y="17149"/>
                </a:lnTo>
                <a:lnTo>
                  <a:pt x="614032" y="16865"/>
                </a:lnTo>
                <a:lnTo>
                  <a:pt x="613587" y="17526"/>
                </a:lnTo>
                <a:close/>
              </a:path>
              <a:path w="626745" h="93344">
                <a:moveTo>
                  <a:pt x="626623" y="20447"/>
                </a:moveTo>
                <a:lnTo>
                  <a:pt x="611238" y="20447"/>
                </a:lnTo>
                <a:lnTo>
                  <a:pt x="611682" y="19939"/>
                </a:lnTo>
                <a:lnTo>
                  <a:pt x="613810" y="17149"/>
                </a:lnTo>
                <a:lnTo>
                  <a:pt x="613587" y="17526"/>
                </a:lnTo>
                <a:lnTo>
                  <a:pt x="621881" y="17526"/>
                </a:lnTo>
                <a:lnTo>
                  <a:pt x="626668" y="20370"/>
                </a:lnTo>
                <a:close/>
              </a:path>
              <a:path w="626745" h="93344">
                <a:moveTo>
                  <a:pt x="17754" y="19240"/>
                </a:moveTo>
                <a:lnTo>
                  <a:pt x="17259" y="18618"/>
                </a:lnTo>
                <a:lnTo>
                  <a:pt x="17540" y="18931"/>
                </a:lnTo>
                <a:lnTo>
                  <a:pt x="17754" y="19240"/>
                </a:lnTo>
                <a:close/>
              </a:path>
              <a:path w="626745" h="93344">
                <a:moveTo>
                  <a:pt x="17540" y="18931"/>
                </a:moveTo>
                <a:lnTo>
                  <a:pt x="17259" y="18618"/>
                </a:lnTo>
                <a:lnTo>
                  <a:pt x="17540" y="18931"/>
                </a:lnTo>
                <a:close/>
              </a:path>
              <a:path w="626745" h="93344">
                <a:moveTo>
                  <a:pt x="17817" y="19240"/>
                </a:moveTo>
                <a:lnTo>
                  <a:pt x="17540" y="18931"/>
                </a:lnTo>
                <a:lnTo>
                  <a:pt x="17817" y="19240"/>
                </a:lnTo>
                <a:close/>
              </a:path>
              <a:path w="626745" h="93344">
                <a:moveTo>
                  <a:pt x="611430" y="20201"/>
                </a:moveTo>
                <a:lnTo>
                  <a:pt x="611634" y="19939"/>
                </a:lnTo>
                <a:lnTo>
                  <a:pt x="611430" y="20201"/>
                </a:lnTo>
                <a:close/>
              </a:path>
              <a:path w="626745" h="93344">
                <a:moveTo>
                  <a:pt x="611238" y="20447"/>
                </a:moveTo>
                <a:lnTo>
                  <a:pt x="611430" y="20201"/>
                </a:lnTo>
                <a:lnTo>
                  <a:pt x="611682" y="19939"/>
                </a:lnTo>
                <a:lnTo>
                  <a:pt x="611238" y="20447"/>
                </a:lnTo>
                <a:close/>
              </a:path>
              <a:path w="626745" h="93344">
                <a:moveTo>
                  <a:pt x="624833" y="23469"/>
                </a:moveTo>
                <a:lnTo>
                  <a:pt x="608279" y="23469"/>
                </a:lnTo>
                <a:lnTo>
                  <a:pt x="608698" y="23075"/>
                </a:lnTo>
                <a:lnTo>
                  <a:pt x="611430" y="20201"/>
                </a:lnTo>
                <a:lnTo>
                  <a:pt x="611238" y="20447"/>
                </a:lnTo>
                <a:lnTo>
                  <a:pt x="626623" y="20447"/>
                </a:lnTo>
                <a:lnTo>
                  <a:pt x="624833" y="23469"/>
                </a:lnTo>
                <a:close/>
              </a:path>
              <a:path w="626745" h="93344">
                <a:moveTo>
                  <a:pt x="20713" y="22466"/>
                </a:moveTo>
                <a:lnTo>
                  <a:pt x="20243" y="22009"/>
                </a:lnTo>
                <a:lnTo>
                  <a:pt x="20561" y="22296"/>
                </a:lnTo>
                <a:lnTo>
                  <a:pt x="20713" y="22466"/>
                </a:lnTo>
                <a:close/>
              </a:path>
              <a:path w="626745" h="93344">
                <a:moveTo>
                  <a:pt x="20561" y="22296"/>
                </a:moveTo>
                <a:lnTo>
                  <a:pt x="20243" y="22009"/>
                </a:lnTo>
                <a:lnTo>
                  <a:pt x="20561" y="22296"/>
                </a:lnTo>
                <a:close/>
              </a:path>
              <a:path w="626745" h="93344">
                <a:moveTo>
                  <a:pt x="20748" y="22466"/>
                </a:moveTo>
                <a:lnTo>
                  <a:pt x="20561" y="22296"/>
                </a:lnTo>
                <a:lnTo>
                  <a:pt x="20748" y="22466"/>
                </a:lnTo>
                <a:close/>
              </a:path>
              <a:path w="626745" h="93344">
                <a:moveTo>
                  <a:pt x="608465" y="23275"/>
                </a:moveTo>
                <a:lnTo>
                  <a:pt x="608658" y="23075"/>
                </a:lnTo>
                <a:lnTo>
                  <a:pt x="608465" y="23275"/>
                </a:lnTo>
                <a:close/>
              </a:path>
              <a:path w="626745" h="93344">
                <a:moveTo>
                  <a:pt x="608279" y="23469"/>
                </a:moveTo>
                <a:lnTo>
                  <a:pt x="608465" y="23275"/>
                </a:lnTo>
                <a:lnTo>
                  <a:pt x="608698" y="23075"/>
                </a:lnTo>
                <a:lnTo>
                  <a:pt x="608279" y="23469"/>
                </a:lnTo>
                <a:close/>
              </a:path>
              <a:path w="626745" h="93344">
                <a:moveTo>
                  <a:pt x="622606" y="26530"/>
                </a:moveTo>
                <a:lnTo>
                  <a:pt x="604685" y="26530"/>
                </a:lnTo>
                <a:lnTo>
                  <a:pt x="605066" y="26238"/>
                </a:lnTo>
                <a:lnTo>
                  <a:pt x="608465" y="23275"/>
                </a:lnTo>
                <a:lnTo>
                  <a:pt x="608279" y="23469"/>
                </a:lnTo>
                <a:lnTo>
                  <a:pt x="624833" y="23469"/>
                </a:lnTo>
                <a:lnTo>
                  <a:pt x="624509" y="24015"/>
                </a:lnTo>
                <a:lnTo>
                  <a:pt x="624052" y="24676"/>
                </a:lnTo>
                <a:lnTo>
                  <a:pt x="622606" y="26530"/>
                </a:lnTo>
                <a:close/>
              </a:path>
              <a:path w="626745" h="93344">
                <a:moveTo>
                  <a:pt x="24244" y="25632"/>
                </a:moveTo>
                <a:lnTo>
                  <a:pt x="23990" y="25438"/>
                </a:lnTo>
                <a:lnTo>
                  <a:pt x="24244" y="25632"/>
                </a:lnTo>
                <a:close/>
              </a:path>
              <a:path w="626745" h="93344">
                <a:moveTo>
                  <a:pt x="24440" y="25781"/>
                </a:moveTo>
                <a:lnTo>
                  <a:pt x="24244" y="25632"/>
                </a:lnTo>
                <a:lnTo>
                  <a:pt x="24440" y="25781"/>
                </a:lnTo>
                <a:close/>
              </a:path>
              <a:path w="626745" h="93344">
                <a:moveTo>
                  <a:pt x="604770" y="26457"/>
                </a:moveTo>
                <a:lnTo>
                  <a:pt x="605024" y="26238"/>
                </a:lnTo>
                <a:lnTo>
                  <a:pt x="604770" y="26457"/>
                </a:lnTo>
                <a:close/>
              </a:path>
              <a:path w="626745" h="93344">
                <a:moveTo>
                  <a:pt x="619981" y="29629"/>
                </a:moveTo>
                <a:lnTo>
                  <a:pt x="600481" y="29629"/>
                </a:lnTo>
                <a:lnTo>
                  <a:pt x="600811" y="29387"/>
                </a:lnTo>
                <a:lnTo>
                  <a:pt x="604770" y="26457"/>
                </a:lnTo>
                <a:lnTo>
                  <a:pt x="622606" y="26530"/>
                </a:lnTo>
                <a:lnTo>
                  <a:pt x="621258" y="28257"/>
                </a:lnTo>
                <a:lnTo>
                  <a:pt x="620634" y="28952"/>
                </a:lnTo>
                <a:lnTo>
                  <a:pt x="619981" y="29629"/>
                </a:lnTo>
                <a:close/>
              </a:path>
              <a:path w="626745" h="93344">
                <a:moveTo>
                  <a:pt x="28880" y="29133"/>
                </a:moveTo>
                <a:lnTo>
                  <a:pt x="28603" y="28952"/>
                </a:lnTo>
                <a:lnTo>
                  <a:pt x="28880" y="29133"/>
                </a:lnTo>
                <a:close/>
              </a:path>
              <a:path w="626745" h="93344">
                <a:moveTo>
                  <a:pt x="600780" y="29407"/>
                </a:moveTo>
                <a:close/>
              </a:path>
              <a:path w="626745" h="93344">
                <a:moveTo>
                  <a:pt x="616959" y="32715"/>
                </a:moveTo>
                <a:lnTo>
                  <a:pt x="595655" y="32715"/>
                </a:lnTo>
                <a:lnTo>
                  <a:pt x="595960" y="32537"/>
                </a:lnTo>
                <a:lnTo>
                  <a:pt x="596324" y="32283"/>
                </a:lnTo>
                <a:lnTo>
                  <a:pt x="600780" y="29407"/>
                </a:lnTo>
                <a:lnTo>
                  <a:pt x="600481" y="29629"/>
                </a:lnTo>
                <a:lnTo>
                  <a:pt x="619981" y="29629"/>
                </a:lnTo>
                <a:lnTo>
                  <a:pt x="616959" y="32715"/>
                </a:lnTo>
                <a:close/>
              </a:path>
              <a:path w="626745" h="93344">
                <a:moveTo>
                  <a:pt x="34023" y="32486"/>
                </a:moveTo>
                <a:lnTo>
                  <a:pt x="33823" y="32372"/>
                </a:lnTo>
                <a:lnTo>
                  <a:pt x="34023" y="32486"/>
                </a:lnTo>
                <a:close/>
              </a:path>
              <a:path w="626745" h="93344">
                <a:moveTo>
                  <a:pt x="595719" y="32673"/>
                </a:moveTo>
                <a:lnTo>
                  <a:pt x="595930" y="32537"/>
                </a:lnTo>
                <a:lnTo>
                  <a:pt x="595719" y="32673"/>
                </a:lnTo>
                <a:close/>
              </a:path>
              <a:path w="626745" h="93344">
                <a:moveTo>
                  <a:pt x="613417" y="35775"/>
                </a:moveTo>
                <a:lnTo>
                  <a:pt x="590245" y="35775"/>
                </a:lnTo>
                <a:lnTo>
                  <a:pt x="590511" y="35636"/>
                </a:lnTo>
                <a:lnTo>
                  <a:pt x="595719" y="32673"/>
                </a:lnTo>
                <a:lnTo>
                  <a:pt x="616959" y="32715"/>
                </a:lnTo>
                <a:lnTo>
                  <a:pt x="613417" y="35775"/>
                </a:lnTo>
                <a:close/>
              </a:path>
              <a:path w="626745" h="93344">
                <a:moveTo>
                  <a:pt x="590323" y="35731"/>
                </a:moveTo>
                <a:lnTo>
                  <a:pt x="590491" y="35636"/>
                </a:lnTo>
                <a:lnTo>
                  <a:pt x="590323" y="35731"/>
                </a:lnTo>
                <a:close/>
              </a:path>
              <a:path w="626745" h="93344">
                <a:moveTo>
                  <a:pt x="609419" y="38798"/>
                </a:moveTo>
                <a:lnTo>
                  <a:pt x="584263" y="38798"/>
                </a:lnTo>
                <a:lnTo>
                  <a:pt x="584504" y="38684"/>
                </a:lnTo>
                <a:lnTo>
                  <a:pt x="590323" y="35731"/>
                </a:lnTo>
                <a:lnTo>
                  <a:pt x="613417" y="35775"/>
                </a:lnTo>
                <a:lnTo>
                  <a:pt x="612609" y="36449"/>
                </a:lnTo>
                <a:lnTo>
                  <a:pt x="609419" y="38798"/>
                </a:lnTo>
                <a:close/>
              </a:path>
              <a:path w="626745" h="93344">
                <a:moveTo>
                  <a:pt x="584348" y="38755"/>
                </a:moveTo>
                <a:lnTo>
                  <a:pt x="584489" y="38684"/>
                </a:lnTo>
                <a:lnTo>
                  <a:pt x="584348" y="38755"/>
                </a:lnTo>
                <a:close/>
              </a:path>
              <a:path w="626745" h="93344">
                <a:moveTo>
                  <a:pt x="605057" y="41770"/>
                </a:moveTo>
                <a:lnTo>
                  <a:pt x="577735" y="41770"/>
                </a:lnTo>
                <a:lnTo>
                  <a:pt x="577951" y="41681"/>
                </a:lnTo>
                <a:lnTo>
                  <a:pt x="584348" y="38755"/>
                </a:lnTo>
                <a:lnTo>
                  <a:pt x="609419" y="38798"/>
                </a:lnTo>
                <a:lnTo>
                  <a:pt x="607695" y="40068"/>
                </a:lnTo>
                <a:lnTo>
                  <a:pt x="605057" y="41770"/>
                </a:lnTo>
                <a:close/>
              </a:path>
              <a:path w="626745" h="93344">
                <a:moveTo>
                  <a:pt x="577743" y="41766"/>
                </a:moveTo>
                <a:lnTo>
                  <a:pt x="577930" y="41681"/>
                </a:lnTo>
                <a:lnTo>
                  <a:pt x="577743" y="41766"/>
                </a:lnTo>
                <a:close/>
              </a:path>
              <a:path w="626745" h="93344">
                <a:moveTo>
                  <a:pt x="600301" y="44665"/>
                </a:moveTo>
                <a:lnTo>
                  <a:pt x="570674" y="44665"/>
                </a:lnTo>
                <a:lnTo>
                  <a:pt x="570865" y="44589"/>
                </a:lnTo>
                <a:lnTo>
                  <a:pt x="577743" y="41766"/>
                </a:lnTo>
                <a:lnTo>
                  <a:pt x="605057" y="41770"/>
                </a:lnTo>
                <a:lnTo>
                  <a:pt x="602538" y="43395"/>
                </a:lnTo>
                <a:lnTo>
                  <a:pt x="600301" y="44665"/>
                </a:lnTo>
                <a:close/>
              </a:path>
              <a:path w="626745" h="93344">
                <a:moveTo>
                  <a:pt x="570811" y="44609"/>
                </a:moveTo>
                <a:close/>
              </a:path>
              <a:path w="626745" h="93344">
                <a:moveTo>
                  <a:pt x="595195" y="47498"/>
                </a:moveTo>
                <a:lnTo>
                  <a:pt x="563092" y="47498"/>
                </a:lnTo>
                <a:lnTo>
                  <a:pt x="563270" y="47434"/>
                </a:lnTo>
                <a:lnTo>
                  <a:pt x="570811" y="44609"/>
                </a:lnTo>
                <a:lnTo>
                  <a:pt x="570674" y="44665"/>
                </a:lnTo>
                <a:lnTo>
                  <a:pt x="600301" y="44665"/>
                </a:lnTo>
                <a:lnTo>
                  <a:pt x="596252" y="46964"/>
                </a:lnTo>
                <a:lnTo>
                  <a:pt x="595195" y="47498"/>
                </a:lnTo>
                <a:close/>
              </a:path>
              <a:path w="626745" h="93344">
                <a:moveTo>
                  <a:pt x="563181" y="47464"/>
                </a:moveTo>
                <a:close/>
              </a:path>
              <a:path w="626745" h="93344">
                <a:moveTo>
                  <a:pt x="577809" y="55460"/>
                </a:moveTo>
                <a:lnTo>
                  <a:pt x="537451" y="55460"/>
                </a:lnTo>
                <a:lnTo>
                  <a:pt x="537591" y="55422"/>
                </a:lnTo>
                <a:lnTo>
                  <a:pt x="546607" y="52857"/>
                </a:lnTo>
                <a:lnTo>
                  <a:pt x="555180" y="50190"/>
                </a:lnTo>
                <a:lnTo>
                  <a:pt x="563181" y="47464"/>
                </a:lnTo>
                <a:lnTo>
                  <a:pt x="595195" y="47498"/>
                </a:lnTo>
                <a:lnTo>
                  <a:pt x="589762" y="50241"/>
                </a:lnTo>
                <a:lnTo>
                  <a:pt x="582777" y="53416"/>
                </a:lnTo>
                <a:lnTo>
                  <a:pt x="577809" y="55460"/>
                </a:lnTo>
                <a:close/>
              </a:path>
              <a:path w="626745" h="93344">
                <a:moveTo>
                  <a:pt x="555015" y="50241"/>
                </a:moveTo>
                <a:lnTo>
                  <a:pt x="555164" y="50190"/>
                </a:lnTo>
                <a:lnTo>
                  <a:pt x="555015" y="50241"/>
                </a:lnTo>
                <a:close/>
              </a:path>
              <a:path w="626745" h="93344">
                <a:moveTo>
                  <a:pt x="546468" y="52895"/>
                </a:moveTo>
                <a:lnTo>
                  <a:pt x="546607" y="52857"/>
                </a:lnTo>
                <a:lnTo>
                  <a:pt x="546468" y="52895"/>
                </a:lnTo>
                <a:close/>
              </a:path>
              <a:path w="626745" h="93344">
                <a:moveTo>
                  <a:pt x="537521" y="55440"/>
                </a:moveTo>
                <a:close/>
              </a:path>
              <a:path w="626745" h="93344">
                <a:moveTo>
                  <a:pt x="558257" y="62534"/>
                </a:moveTo>
                <a:lnTo>
                  <a:pt x="507822" y="62534"/>
                </a:lnTo>
                <a:lnTo>
                  <a:pt x="518236" y="60261"/>
                </a:lnTo>
                <a:lnTo>
                  <a:pt x="528129" y="57899"/>
                </a:lnTo>
                <a:lnTo>
                  <a:pt x="537521" y="55440"/>
                </a:lnTo>
                <a:lnTo>
                  <a:pt x="577809" y="55460"/>
                </a:lnTo>
                <a:lnTo>
                  <a:pt x="575309" y="56489"/>
                </a:lnTo>
                <a:lnTo>
                  <a:pt x="566986" y="59588"/>
                </a:lnTo>
                <a:lnTo>
                  <a:pt x="558952" y="62318"/>
                </a:lnTo>
                <a:lnTo>
                  <a:pt x="558257" y="62534"/>
                </a:lnTo>
                <a:close/>
              </a:path>
              <a:path w="626745" h="93344">
                <a:moveTo>
                  <a:pt x="528002" y="57924"/>
                </a:moveTo>
                <a:close/>
              </a:path>
              <a:path w="626745" h="93344">
                <a:moveTo>
                  <a:pt x="518109" y="60286"/>
                </a:moveTo>
                <a:close/>
              </a:path>
              <a:path w="626745" h="93344">
                <a:moveTo>
                  <a:pt x="551395" y="64668"/>
                </a:moveTo>
                <a:lnTo>
                  <a:pt x="497128" y="64668"/>
                </a:lnTo>
                <a:lnTo>
                  <a:pt x="507936" y="62509"/>
                </a:lnTo>
                <a:lnTo>
                  <a:pt x="558257" y="62534"/>
                </a:lnTo>
                <a:lnTo>
                  <a:pt x="551395" y="64668"/>
                </a:lnTo>
                <a:close/>
              </a:path>
              <a:path w="626745" h="93344">
                <a:moveTo>
                  <a:pt x="530704" y="70332"/>
                </a:moveTo>
                <a:lnTo>
                  <a:pt x="462876" y="70332"/>
                </a:lnTo>
                <a:lnTo>
                  <a:pt x="474738" y="68554"/>
                </a:lnTo>
                <a:lnTo>
                  <a:pt x="486168" y="66662"/>
                </a:lnTo>
                <a:lnTo>
                  <a:pt x="497243" y="64643"/>
                </a:lnTo>
                <a:lnTo>
                  <a:pt x="551395" y="64668"/>
                </a:lnTo>
                <a:lnTo>
                  <a:pt x="550087" y="65074"/>
                </a:lnTo>
                <a:lnTo>
                  <a:pt x="540791" y="67716"/>
                </a:lnTo>
                <a:lnTo>
                  <a:pt x="530704" y="70332"/>
                </a:lnTo>
                <a:close/>
              </a:path>
              <a:path w="626745" h="93344">
                <a:moveTo>
                  <a:pt x="486067" y="66675"/>
                </a:moveTo>
                <a:close/>
              </a:path>
              <a:path w="626745" h="93344">
                <a:moveTo>
                  <a:pt x="474649" y="68567"/>
                </a:moveTo>
                <a:close/>
              </a:path>
              <a:path w="626745" h="93344">
                <a:moveTo>
                  <a:pt x="462925" y="70325"/>
                </a:moveTo>
                <a:close/>
              </a:path>
              <a:path w="626745" h="93344">
                <a:moveTo>
                  <a:pt x="523912" y="71958"/>
                </a:moveTo>
                <a:lnTo>
                  <a:pt x="450773" y="71958"/>
                </a:lnTo>
                <a:lnTo>
                  <a:pt x="462925" y="70325"/>
                </a:lnTo>
                <a:lnTo>
                  <a:pt x="530704" y="70332"/>
                </a:lnTo>
                <a:lnTo>
                  <a:pt x="523912" y="71958"/>
                </a:lnTo>
                <a:close/>
              </a:path>
              <a:path w="626745" h="93344">
                <a:moveTo>
                  <a:pt x="517339" y="73456"/>
                </a:moveTo>
                <a:lnTo>
                  <a:pt x="438353" y="73456"/>
                </a:lnTo>
                <a:lnTo>
                  <a:pt x="450862" y="71945"/>
                </a:lnTo>
                <a:lnTo>
                  <a:pt x="523912" y="71958"/>
                </a:lnTo>
                <a:lnTo>
                  <a:pt x="520941" y="72669"/>
                </a:lnTo>
                <a:lnTo>
                  <a:pt x="517339" y="73456"/>
                </a:lnTo>
                <a:close/>
              </a:path>
              <a:path w="626745" h="93344">
                <a:moveTo>
                  <a:pt x="499835" y="77076"/>
                </a:moveTo>
                <a:lnTo>
                  <a:pt x="399364" y="77076"/>
                </a:lnTo>
                <a:lnTo>
                  <a:pt x="412711" y="76009"/>
                </a:lnTo>
                <a:lnTo>
                  <a:pt x="425716" y="74803"/>
                </a:lnTo>
                <a:lnTo>
                  <a:pt x="438442" y="73444"/>
                </a:lnTo>
                <a:lnTo>
                  <a:pt x="517339" y="73456"/>
                </a:lnTo>
                <a:lnTo>
                  <a:pt x="510425" y="74968"/>
                </a:lnTo>
                <a:lnTo>
                  <a:pt x="499835" y="77076"/>
                </a:lnTo>
                <a:close/>
              </a:path>
              <a:path w="626745" h="93344">
                <a:moveTo>
                  <a:pt x="490690" y="78740"/>
                </a:moveTo>
                <a:lnTo>
                  <a:pt x="372084" y="78740"/>
                </a:lnTo>
                <a:lnTo>
                  <a:pt x="385927" y="77978"/>
                </a:lnTo>
                <a:lnTo>
                  <a:pt x="399453" y="77063"/>
                </a:lnTo>
                <a:lnTo>
                  <a:pt x="499835" y="77076"/>
                </a:lnTo>
                <a:lnTo>
                  <a:pt x="490690" y="78740"/>
                </a:lnTo>
                <a:close/>
              </a:path>
              <a:path w="626745" h="93344">
                <a:moveTo>
                  <a:pt x="482734" y="80098"/>
                </a:moveTo>
                <a:lnTo>
                  <a:pt x="315037" y="80098"/>
                </a:lnTo>
                <a:lnTo>
                  <a:pt x="329628" y="80010"/>
                </a:lnTo>
                <a:lnTo>
                  <a:pt x="344004" y="79756"/>
                </a:lnTo>
                <a:lnTo>
                  <a:pt x="358190" y="79324"/>
                </a:lnTo>
                <a:lnTo>
                  <a:pt x="372160" y="78727"/>
                </a:lnTo>
                <a:lnTo>
                  <a:pt x="490690" y="78740"/>
                </a:lnTo>
                <a:lnTo>
                  <a:pt x="488238" y="79184"/>
                </a:lnTo>
                <a:lnTo>
                  <a:pt x="482734" y="80098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42492" y="661187"/>
            <a:ext cx="76200" cy="636270"/>
          </a:xfrm>
          <a:custGeom>
            <a:avLst/>
            <a:gdLst/>
            <a:ahLst/>
            <a:cxnLst/>
            <a:rect l="l" t="t" r="r" b="b"/>
            <a:pathLst>
              <a:path w="76200" h="636269">
                <a:moveTo>
                  <a:pt x="0" y="76199"/>
                </a:moveTo>
                <a:lnTo>
                  <a:pt x="38100" y="0"/>
                </a:lnTo>
                <a:lnTo>
                  <a:pt x="52387" y="28574"/>
                </a:lnTo>
                <a:lnTo>
                  <a:pt x="28575" y="28574"/>
                </a:lnTo>
                <a:lnTo>
                  <a:pt x="28575" y="47624"/>
                </a:lnTo>
                <a:lnTo>
                  <a:pt x="0" y="76199"/>
                </a:lnTo>
                <a:close/>
              </a:path>
              <a:path w="76200" h="636269">
                <a:moveTo>
                  <a:pt x="28575" y="47624"/>
                </a:moveTo>
                <a:lnTo>
                  <a:pt x="28575" y="28574"/>
                </a:lnTo>
                <a:lnTo>
                  <a:pt x="47625" y="28574"/>
                </a:lnTo>
                <a:lnTo>
                  <a:pt x="47625" y="38099"/>
                </a:lnTo>
                <a:lnTo>
                  <a:pt x="38100" y="38099"/>
                </a:lnTo>
                <a:lnTo>
                  <a:pt x="28575" y="47624"/>
                </a:lnTo>
                <a:close/>
              </a:path>
              <a:path w="76200" h="636269">
                <a:moveTo>
                  <a:pt x="76200" y="76199"/>
                </a:moveTo>
                <a:lnTo>
                  <a:pt x="47625" y="47624"/>
                </a:lnTo>
                <a:lnTo>
                  <a:pt x="47625" y="28574"/>
                </a:lnTo>
                <a:lnTo>
                  <a:pt x="52387" y="28574"/>
                </a:lnTo>
                <a:lnTo>
                  <a:pt x="76200" y="76199"/>
                </a:lnTo>
                <a:close/>
              </a:path>
              <a:path w="76200" h="636269">
                <a:moveTo>
                  <a:pt x="47625" y="636244"/>
                </a:moveTo>
                <a:lnTo>
                  <a:pt x="28575" y="636244"/>
                </a:lnTo>
                <a:lnTo>
                  <a:pt x="28575" y="47624"/>
                </a:lnTo>
                <a:lnTo>
                  <a:pt x="38100" y="38099"/>
                </a:lnTo>
                <a:lnTo>
                  <a:pt x="47625" y="47624"/>
                </a:lnTo>
                <a:lnTo>
                  <a:pt x="47625" y="636244"/>
                </a:lnTo>
                <a:close/>
              </a:path>
              <a:path w="76200" h="636269">
                <a:moveTo>
                  <a:pt x="47625" y="47624"/>
                </a:moveTo>
                <a:lnTo>
                  <a:pt x="38100" y="38099"/>
                </a:lnTo>
                <a:lnTo>
                  <a:pt x="47625" y="38099"/>
                </a:lnTo>
                <a:lnTo>
                  <a:pt x="47625" y="47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02044" y="2121992"/>
            <a:ext cx="1453515" cy="76200"/>
          </a:xfrm>
          <a:custGeom>
            <a:avLst/>
            <a:gdLst/>
            <a:ahLst/>
            <a:cxnLst/>
            <a:rect l="l" t="t" r="r" b="b"/>
            <a:pathLst>
              <a:path w="1453515" h="76200">
                <a:moveTo>
                  <a:pt x="1376819" y="76200"/>
                </a:moveTo>
                <a:lnTo>
                  <a:pt x="1414919" y="38100"/>
                </a:lnTo>
                <a:lnTo>
                  <a:pt x="1376819" y="0"/>
                </a:lnTo>
                <a:lnTo>
                  <a:pt x="1433969" y="28575"/>
                </a:lnTo>
                <a:lnTo>
                  <a:pt x="1424444" y="28575"/>
                </a:lnTo>
                <a:lnTo>
                  <a:pt x="1424444" y="47625"/>
                </a:lnTo>
                <a:lnTo>
                  <a:pt x="1433969" y="47625"/>
                </a:lnTo>
                <a:lnTo>
                  <a:pt x="1376819" y="76200"/>
                </a:lnTo>
                <a:close/>
              </a:path>
              <a:path w="1453515" h="76200">
                <a:moveTo>
                  <a:pt x="1405394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405394" y="28575"/>
                </a:lnTo>
                <a:lnTo>
                  <a:pt x="1414919" y="38100"/>
                </a:lnTo>
                <a:lnTo>
                  <a:pt x="1405394" y="47625"/>
                </a:lnTo>
                <a:close/>
              </a:path>
              <a:path w="1453515" h="76200">
                <a:moveTo>
                  <a:pt x="1433969" y="47625"/>
                </a:moveTo>
                <a:lnTo>
                  <a:pt x="1424444" y="47625"/>
                </a:lnTo>
                <a:lnTo>
                  <a:pt x="1424444" y="28575"/>
                </a:lnTo>
                <a:lnTo>
                  <a:pt x="1433969" y="28575"/>
                </a:lnTo>
                <a:lnTo>
                  <a:pt x="1453019" y="38100"/>
                </a:lnTo>
                <a:lnTo>
                  <a:pt x="1433969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25158" y="1697672"/>
            <a:ext cx="1004569" cy="1007110"/>
          </a:xfrm>
          <a:custGeom>
            <a:avLst/>
            <a:gdLst/>
            <a:ahLst/>
            <a:cxnLst/>
            <a:rect l="l" t="t" r="r" b="b"/>
            <a:pathLst>
              <a:path w="1004570" h="1007110">
                <a:moveTo>
                  <a:pt x="26911" y="979982"/>
                </a:moveTo>
                <a:lnTo>
                  <a:pt x="26892" y="966506"/>
                </a:lnTo>
                <a:lnTo>
                  <a:pt x="991044" y="0"/>
                </a:lnTo>
                <a:lnTo>
                  <a:pt x="1004531" y="13449"/>
                </a:lnTo>
                <a:lnTo>
                  <a:pt x="40369" y="979966"/>
                </a:lnTo>
                <a:lnTo>
                  <a:pt x="26911" y="979982"/>
                </a:lnTo>
                <a:close/>
              </a:path>
              <a:path w="1004570" h="1007110">
                <a:moveTo>
                  <a:pt x="0" y="1006957"/>
                </a:moveTo>
                <a:lnTo>
                  <a:pt x="26835" y="926096"/>
                </a:lnTo>
                <a:lnTo>
                  <a:pt x="26892" y="966506"/>
                </a:lnTo>
                <a:lnTo>
                  <a:pt x="13436" y="979995"/>
                </a:lnTo>
                <a:lnTo>
                  <a:pt x="26923" y="993444"/>
                </a:lnTo>
                <a:lnTo>
                  <a:pt x="40373" y="993444"/>
                </a:lnTo>
                <a:lnTo>
                  <a:pt x="0" y="1006957"/>
                </a:lnTo>
                <a:close/>
              </a:path>
              <a:path w="1004570" h="1007110">
                <a:moveTo>
                  <a:pt x="26923" y="993444"/>
                </a:moveTo>
                <a:lnTo>
                  <a:pt x="13436" y="979995"/>
                </a:lnTo>
                <a:lnTo>
                  <a:pt x="26892" y="966506"/>
                </a:lnTo>
                <a:lnTo>
                  <a:pt x="26911" y="979982"/>
                </a:lnTo>
                <a:lnTo>
                  <a:pt x="40353" y="979982"/>
                </a:lnTo>
                <a:lnTo>
                  <a:pt x="26923" y="993444"/>
                </a:lnTo>
                <a:close/>
              </a:path>
              <a:path w="1004570" h="1007110">
                <a:moveTo>
                  <a:pt x="40373" y="993444"/>
                </a:moveTo>
                <a:lnTo>
                  <a:pt x="26923" y="993444"/>
                </a:lnTo>
                <a:lnTo>
                  <a:pt x="40369" y="979966"/>
                </a:lnTo>
                <a:lnTo>
                  <a:pt x="80784" y="979919"/>
                </a:lnTo>
                <a:lnTo>
                  <a:pt x="40373" y="993444"/>
                </a:lnTo>
                <a:close/>
              </a:path>
              <a:path w="1004570" h="1007110">
                <a:moveTo>
                  <a:pt x="40353" y="979982"/>
                </a:moveTo>
                <a:lnTo>
                  <a:pt x="26911" y="979982"/>
                </a:lnTo>
                <a:lnTo>
                  <a:pt x="40369" y="9799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80592" y="3360928"/>
            <a:ext cx="0" cy="149225"/>
          </a:xfrm>
          <a:custGeom>
            <a:avLst/>
            <a:gdLst/>
            <a:ahLst/>
            <a:cxnLst/>
            <a:rect l="l" t="t" r="r" b="b"/>
            <a:pathLst>
              <a:path w="0" h="149225">
                <a:moveTo>
                  <a:pt x="0" y="0"/>
                </a:moveTo>
                <a:lnTo>
                  <a:pt x="0" y="149034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80592" y="1297432"/>
            <a:ext cx="0" cy="1943100"/>
          </a:xfrm>
          <a:custGeom>
            <a:avLst/>
            <a:gdLst/>
            <a:ahLst/>
            <a:cxnLst/>
            <a:rect l="l" t="t" r="r" b="b"/>
            <a:pathLst>
              <a:path w="0" h="1943100">
                <a:moveTo>
                  <a:pt x="0" y="0"/>
                </a:moveTo>
                <a:lnTo>
                  <a:pt x="0" y="1943100"/>
                </a:lnTo>
              </a:path>
            </a:pathLst>
          </a:custGeom>
          <a:ln w="1905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470218" y="502007"/>
            <a:ext cx="1493520" cy="2370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803275">
              <a:lnSpc>
                <a:spcPts val="2525"/>
              </a:lnSpc>
            </a:pPr>
            <a:r>
              <a:rPr dirty="0" sz="2300" spc="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Times New Roman"/>
              <a:cs typeface="Times New Roman"/>
            </a:endParaRPr>
          </a:p>
          <a:p>
            <a:pPr marL="784225">
              <a:lnSpc>
                <a:spcPct val="100000"/>
              </a:lnSpc>
              <a:tabLst>
                <a:tab pos="1362075" algn="l"/>
              </a:tabLst>
            </a:pPr>
            <a:r>
              <a:rPr dirty="0" sz="2300" spc="10" i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300" spc="1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-15700" sz="3450" spc="7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baseline="-15700" sz="3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dirty="0" sz="2300" spc="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57264" y="980122"/>
            <a:ext cx="1248410" cy="304800"/>
          </a:xfrm>
          <a:custGeom>
            <a:avLst/>
            <a:gdLst/>
            <a:ahLst/>
            <a:cxnLst/>
            <a:rect l="l" t="t" r="r" b="b"/>
            <a:pathLst>
              <a:path w="1248409" h="304800">
                <a:moveTo>
                  <a:pt x="15468" y="165099"/>
                </a:moveTo>
                <a:lnTo>
                  <a:pt x="2006" y="165099"/>
                </a:lnTo>
                <a:lnTo>
                  <a:pt x="1003" y="161289"/>
                </a:lnTo>
                <a:lnTo>
                  <a:pt x="876" y="160019"/>
                </a:lnTo>
                <a:lnTo>
                  <a:pt x="266" y="156209"/>
                </a:lnTo>
                <a:lnTo>
                  <a:pt x="0" y="152399"/>
                </a:lnTo>
                <a:lnTo>
                  <a:pt x="0" y="151129"/>
                </a:lnTo>
                <a:lnTo>
                  <a:pt x="203" y="147319"/>
                </a:lnTo>
                <a:lnTo>
                  <a:pt x="876" y="143509"/>
                </a:lnTo>
                <a:lnTo>
                  <a:pt x="1003" y="142239"/>
                </a:lnTo>
                <a:lnTo>
                  <a:pt x="2006" y="138429"/>
                </a:lnTo>
                <a:lnTo>
                  <a:pt x="2197" y="138429"/>
                </a:lnTo>
                <a:lnTo>
                  <a:pt x="3581" y="134619"/>
                </a:lnTo>
                <a:lnTo>
                  <a:pt x="3809" y="134619"/>
                </a:lnTo>
                <a:lnTo>
                  <a:pt x="5829" y="129539"/>
                </a:lnTo>
                <a:lnTo>
                  <a:pt x="7988" y="126999"/>
                </a:lnTo>
                <a:lnTo>
                  <a:pt x="10782" y="121919"/>
                </a:lnTo>
                <a:lnTo>
                  <a:pt x="11049" y="121919"/>
                </a:lnTo>
                <a:lnTo>
                  <a:pt x="14211" y="118109"/>
                </a:lnTo>
                <a:lnTo>
                  <a:pt x="35255" y="100329"/>
                </a:lnTo>
                <a:lnTo>
                  <a:pt x="40462" y="96519"/>
                </a:lnTo>
                <a:lnTo>
                  <a:pt x="45999" y="92709"/>
                </a:lnTo>
                <a:lnTo>
                  <a:pt x="51854" y="88899"/>
                </a:lnTo>
                <a:lnTo>
                  <a:pt x="58038" y="86359"/>
                </a:lnTo>
                <a:lnTo>
                  <a:pt x="64515" y="82549"/>
                </a:lnTo>
                <a:lnTo>
                  <a:pt x="71310" y="80009"/>
                </a:lnTo>
                <a:lnTo>
                  <a:pt x="78422" y="76199"/>
                </a:lnTo>
                <a:lnTo>
                  <a:pt x="85813" y="73659"/>
                </a:lnTo>
                <a:lnTo>
                  <a:pt x="93560" y="69849"/>
                </a:lnTo>
                <a:lnTo>
                  <a:pt x="109829" y="64769"/>
                </a:lnTo>
                <a:lnTo>
                  <a:pt x="127228" y="58419"/>
                </a:lnTo>
                <a:lnTo>
                  <a:pt x="145719" y="53339"/>
                </a:lnTo>
                <a:lnTo>
                  <a:pt x="165277" y="46989"/>
                </a:lnTo>
                <a:lnTo>
                  <a:pt x="185864" y="41909"/>
                </a:lnTo>
                <a:lnTo>
                  <a:pt x="207441" y="38099"/>
                </a:lnTo>
                <a:lnTo>
                  <a:pt x="253403" y="27939"/>
                </a:lnTo>
                <a:lnTo>
                  <a:pt x="328841" y="16509"/>
                </a:lnTo>
                <a:lnTo>
                  <a:pt x="469328" y="3809"/>
                </a:lnTo>
                <a:lnTo>
                  <a:pt x="560704" y="0"/>
                </a:lnTo>
                <a:lnTo>
                  <a:pt x="687324" y="0"/>
                </a:lnTo>
                <a:lnTo>
                  <a:pt x="778852" y="3809"/>
                </a:lnTo>
                <a:lnTo>
                  <a:pt x="878852" y="12699"/>
                </a:lnTo>
                <a:lnTo>
                  <a:pt x="561085" y="12699"/>
                </a:lnTo>
                <a:lnTo>
                  <a:pt x="530161" y="13969"/>
                </a:lnTo>
                <a:lnTo>
                  <a:pt x="499821" y="15239"/>
                </a:lnTo>
                <a:lnTo>
                  <a:pt x="470014" y="16509"/>
                </a:lnTo>
                <a:lnTo>
                  <a:pt x="440791" y="19049"/>
                </a:lnTo>
                <a:lnTo>
                  <a:pt x="412165" y="20319"/>
                </a:lnTo>
                <a:lnTo>
                  <a:pt x="384200" y="24129"/>
                </a:lnTo>
                <a:lnTo>
                  <a:pt x="356920" y="26669"/>
                </a:lnTo>
                <a:lnTo>
                  <a:pt x="330377" y="29209"/>
                </a:lnTo>
                <a:lnTo>
                  <a:pt x="304596" y="33019"/>
                </a:lnTo>
                <a:lnTo>
                  <a:pt x="279628" y="36829"/>
                </a:lnTo>
                <a:lnTo>
                  <a:pt x="255511" y="40639"/>
                </a:lnTo>
                <a:lnTo>
                  <a:pt x="232282" y="45719"/>
                </a:lnTo>
                <a:lnTo>
                  <a:pt x="209981" y="49529"/>
                </a:lnTo>
                <a:lnTo>
                  <a:pt x="188658" y="54609"/>
                </a:lnTo>
                <a:lnTo>
                  <a:pt x="168338" y="59689"/>
                </a:lnTo>
                <a:lnTo>
                  <a:pt x="168478" y="59689"/>
                </a:lnTo>
                <a:lnTo>
                  <a:pt x="149059" y="64769"/>
                </a:lnTo>
                <a:lnTo>
                  <a:pt x="149225" y="64769"/>
                </a:lnTo>
                <a:lnTo>
                  <a:pt x="134553" y="69849"/>
                </a:lnTo>
                <a:lnTo>
                  <a:pt x="131063" y="69849"/>
                </a:lnTo>
                <a:lnTo>
                  <a:pt x="113842" y="76199"/>
                </a:lnTo>
                <a:lnTo>
                  <a:pt x="114033" y="76199"/>
                </a:lnTo>
                <a:lnTo>
                  <a:pt x="97967" y="82549"/>
                </a:lnTo>
                <a:lnTo>
                  <a:pt x="98120" y="82549"/>
                </a:lnTo>
                <a:lnTo>
                  <a:pt x="90538" y="85089"/>
                </a:lnTo>
                <a:lnTo>
                  <a:pt x="83362" y="87629"/>
                </a:lnTo>
                <a:lnTo>
                  <a:pt x="76517" y="91439"/>
                </a:lnTo>
                <a:lnTo>
                  <a:pt x="69976" y="93979"/>
                </a:lnTo>
                <a:lnTo>
                  <a:pt x="70116" y="93979"/>
                </a:lnTo>
                <a:lnTo>
                  <a:pt x="63779" y="97789"/>
                </a:lnTo>
                <a:lnTo>
                  <a:pt x="63919" y="97789"/>
                </a:lnTo>
                <a:lnTo>
                  <a:pt x="57899" y="100329"/>
                </a:lnTo>
                <a:lnTo>
                  <a:pt x="58064" y="100329"/>
                </a:lnTo>
                <a:lnTo>
                  <a:pt x="52362" y="104139"/>
                </a:lnTo>
                <a:lnTo>
                  <a:pt x="52539" y="104139"/>
                </a:lnTo>
                <a:lnTo>
                  <a:pt x="47180" y="106679"/>
                </a:lnTo>
                <a:lnTo>
                  <a:pt x="47358" y="106679"/>
                </a:lnTo>
                <a:lnTo>
                  <a:pt x="42329" y="110489"/>
                </a:lnTo>
                <a:lnTo>
                  <a:pt x="42532" y="110489"/>
                </a:lnTo>
                <a:lnTo>
                  <a:pt x="37845" y="113029"/>
                </a:lnTo>
                <a:lnTo>
                  <a:pt x="38061" y="113029"/>
                </a:lnTo>
                <a:lnTo>
                  <a:pt x="33718" y="116839"/>
                </a:lnTo>
                <a:lnTo>
                  <a:pt x="33947" y="116839"/>
                </a:lnTo>
                <a:lnTo>
                  <a:pt x="31288" y="119379"/>
                </a:lnTo>
                <a:lnTo>
                  <a:pt x="30200" y="119379"/>
                </a:lnTo>
                <a:lnTo>
                  <a:pt x="26581" y="123189"/>
                </a:lnTo>
                <a:lnTo>
                  <a:pt x="26822" y="123189"/>
                </a:lnTo>
                <a:lnTo>
                  <a:pt x="23558" y="126999"/>
                </a:lnTo>
                <a:lnTo>
                  <a:pt x="23825" y="126999"/>
                </a:lnTo>
                <a:lnTo>
                  <a:pt x="20916" y="129539"/>
                </a:lnTo>
                <a:lnTo>
                  <a:pt x="21183" y="129539"/>
                </a:lnTo>
                <a:lnTo>
                  <a:pt x="18656" y="133349"/>
                </a:lnTo>
                <a:lnTo>
                  <a:pt x="18922" y="133349"/>
                </a:lnTo>
                <a:lnTo>
                  <a:pt x="16763" y="135889"/>
                </a:lnTo>
                <a:lnTo>
                  <a:pt x="17017" y="135889"/>
                </a:lnTo>
                <a:lnTo>
                  <a:pt x="15239" y="139699"/>
                </a:lnTo>
                <a:lnTo>
                  <a:pt x="15468" y="139699"/>
                </a:lnTo>
                <a:lnTo>
                  <a:pt x="14084" y="142239"/>
                </a:lnTo>
                <a:lnTo>
                  <a:pt x="14274" y="142239"/>
                </a:lnTo>
                <a:lnTo>
                  <a:pt x="13605" y="144779"/>
                </a:lnTo>
                <a:lnTo>
                  <a:pt x="13411" y="144779"/>
                </a:lnTo>
                <a:lnTo>
                  <a:pt x="12814" y="148589"/>
                </a:lnTo>
                <a:lnTo>
                  <a:pt x="12742" y="151129"/>
                </a:lnTo>
                <a:lnTo>
                  <a:pt x="12742" y="152399"/>
                </a:lnTo>
                <a:lnTo>
                  <a:pt x="12814" y="154939"/>
                </a:lnTo>
                <a:lnTo>
                  <a:pt x="13411" y="158749"/>
                </a:lnTo>
                <a:lnTo>
                  <a:pt x="13605" y="158749"/>
                </a:lnTo>
                <a:lnTo>
                  <a:pt x="14274" y="161289"/>
                </a:lnTo>
                <a:lnTo>
                  <a:pt x="14084" y="161289"/>
                </a:lnTo>
                <a:lnTo>
                  <a:pt x="15468" y="165099"/>
                </a:lnTo>
                <a:close/>
              </a:path>
              <a:path w="1248409" h="304800">
                <a:moveTo>
                  <a:pt x="1117206" y="71119"/>
                </a:moveTo>
                <a:lnTo>
                  <a:pt x="1098880" y="64769"/>
                </a:lnTo>
                <a:lnTo>
                  <a:pt x="1099032" y="64769"/>
                </a:lnTo>
                <a:lnTo>
                  <a:pt x="1079614" y="59689"/>
                </a:lnTo>
                <a:lnTo>
                  <a:pt x="1079766" y="59689"/>
                </a:lnTo>
                <a:lnTo>
                  <a:pt x="1059306" y="54609"/>
                </a:lnTo>
                <a:lnTo>
                  <a:pt x="1037983" y="49529"/>
                </a:lnTo>
                <a:lnTo>
                  <a:pt x="1015695" y="45719"/>
                </a:lnTo>
                <a:lnTo>
                  <a:pt x="992479" y="40639"/>
                </a:lnTo>
                <a:lnTo>
                  <a:pt x="968362" y="36829"/>
                </a:lnTo>
                <a:lnTo>
                  <a:pt x="943406" y="33019"/>
                </a:lnTo>
                <a:lnTo>
                  <a:pt x="917625" y="29209"/>
                </a:lnTo>
                <a:lnTo>
                  <a:pt x="891082" y="26669"/>
                </a:lnTo>
                <a:lnTo>
                  <a:pt x="863815" y="24129"/>
                </a:lnTo>
                <a:lnTo>
                  <a:pt x="835850" y="20319"/>
                </a:lnTo>
                <a:lnTo>
                  <a:pt x="807224" y="19049"/>
                </a:lnTo>
                <a:lnTo>
                  <a:pt x="778001" y="16509"/>
                </a:lnTo>
                <a:lnTo>
                  <a:pt x="748195" y="15239"/>
                </a:lnTo>
                <a:lnTo>
                  <a:pt x="717854" y="13969"/>
                </a:lnTo>
                <a:lnTo>
                  <a:pt x="687019" y="12699"/>
                </a:lnTo>
                <a:lnTo>
                  <a:pt x="878852" y="12699"/>
                </a:lnTo>
                <a:lnTo>
                  <a:pt x="919340" y="16509"/>
                </a:lnTo>
                <a:lnTo>
                  <a:pt x="994790" y="27939"/>
                </a:lnTo>
                <a:lnTo>
                  <a:pt x="1040777" y="38099"/>
                </a:lnTo>
                <a:lnTo>
                  <a:pt x="1062367" y="41909"/>
                </a:lnTo>
                <a:lnTo>
                  <a:pt x="1082967" y="46989"/>
                </a:lnTo>
                <a:lnTo>
                  <a:pt x="1102537" y="53339"/>
                </a:lnTo>
                <a:lnTo>
                  <a:pt x="1120876" y="58419"/>
                </a:lnTo>
                <a:lnTo>
                  <a:pt x="1138466" y="64769"/>
                </a:lnTo>
                <a:lnTo>
                  <a:pt x="1154696" y="69849"/>
                </a:lnTo>
                <a:lnTo>
                  <a:pt x="1117041" y="69849"/>
                </a:lnTo>
                <a:lnTo>
                  <a:pt x="1117206" y="71119"/>
                </a:lnTo>
                <a:close/>
              </a:path>
              <a:path w="1248409" h="304800">
                <a:moveTo>
                  <a:pt x="130886" y="71119"/>
                </a:moveTo>
                <a:lnTo>
                  <a:pt x="131063" y="69849"/>
                </a:lnTo>
                <a:lnTo>
                  <a:pt x="134553" y="69849"/>
                </a:lnTo>
                <a:lnTo>
                  <a:pt x="130886" y="71119"/>
                </a:lnTo>
                <a:close/>
              </a:path>
              <a:path w="1248409" h="304800">
                <a:moveTo>
                  <a:pt x="1218133" y="120649"/>
                </a:moveTo>
                <a:lnTo>
                  <a:pt x="1214145" y="116839"/>
                </a:lnTo>
                <a:lnTo>
                  <a:pt x="1214374" y="116839"/>
                </a:lnTo>
                <a:lnTo>
                  <a:pt x="1210030" y="113029"/>
                </a:lnTo>
                <a:lnTo>
                  <a:pt x="1210246" y="113029"/>
                </a:lnTo>
                <a:lnTo>
                  <a:pt x="1205560" y="110489"/>
                </a:lnTo>
                <a:lnTo>
                  <a:pt x="1205763" y="110489"/>
                </a:lnTo>
                <a:lnTo>
                  <a:pt x="1200734" y="106679"/>
                </a:lnTo>
                <a:lnTo>
                  <a:pt x="1200924" y="106679"/>
                </a:lnTo>
                <a:lnTo>
                  <a:pt x="1195552" y="104139"/>
                </a:lnTo>
                <a:lnTo>
                  <a:pt x="1195730" y="104139"/>
                </a:lnTo>
                <a:lnTo>
                  <a:pt x="1190040" y="100329"/>
                </a:lnTo>
                <a:lnTo>
                  <a:pt x="1190193" y="100329"/>
                </a:lnTo>
                <a:lnTo>
                  <a:pt x="1184173" y="97789"/>
                </a:lnTo>
                <a:lnTo>
                  <a:pt x="1184325" y="97789"/>
                </a:lnTo>
                <a:lnTo>
                  <a:pt x="1177975" y="93979"/>
                </a:lnTo>
                <a:lnTo>
                  <a:pt x="1178115" y="93979"/>
                </a:lnTo>
                <a:lnTo>
                  <a:pt x="1171447" y="91439"/>
                </a:lnTo>
                <a:lnTo>
                  <a:pt x="1171587" y="91439"/>
                </a:lnTo>
                <a:lnTo>
                  <a:pt x="1164602" y="87629"/>
                </a:lnTo>
                <a:lnTo>
                  <a:pt x="1157439" y="85089"/>
                </a:lnTo>
                <a:lnTo>
                  <a:pt x="1149972" y="82549"/>
                </a:lnTo>
                <a:lnTo>
                  <a:pt x="1150137" y="82549"/>
                </a:lnTo>
                <a:lnTo>
                  <a:pt x="1134071" y="76199"/>
                </a:lnTo>
                <a:lnTo>
                  <a:pt x="1134262" y="76199"/>
                </a:lnTo>
                <a:lnTo>
                  <a:pt x="1117041" y="69849"/>
                </a:lnTo>
                <a:lnTo>
                  <a:pt x="1154696" y="69849"/>
                </a:lnTo>
                <a:lnTo>
                  <a:pt x="1162392" y="73659"/>
                </a:lnTo>
                <a:lnTo>
                  <a:pt x="1169809" y="76199"/>
                </a:lnTo>
                <a:lnTo>
                  <a:pt x="1176908" y="80009"/>
                </a:lnTo>
                <a:lnTo>
                  <a:pt x="1183716" y="82549"/>
                </a:lnTo>
                <a:lnTo>
                  <a:pt x="1190218" y="86359"/>
                </a:lnTo>
                <a:lnTo>
                  <a:pt x="1196403" y="88899"/>
                </a:lnTo>
                <a:lnTo>
                  <a:pt x="1202270" y="92709"/>
                </a:lnTo>
                <a:lnTo>
                  <a:pt x="1207820" y="96519"/>
                </a:lnTo>
                <a:lnTo>
                  <a:pt x="1213040" y="100329"/>
                </a:lnTo>
                <a:lnTo>
                  <a:pt x="1217942" y="102869"/>
                </a:lnTo>
                <a:lnTo>
                  <a:pt x="1222286" y="106679"/>
                </a:lnTo>
                <a:lnTo>
                  <a:pt x="1226731" y="110489"/>
                </a:lnTo>
                <a:lnTo>
                  <a:pt x="1230363" y="114299"/>
                </a:lnTo>
                <a:lnTo>
                  <a:pt x="1234147" y="118109"/>
                </a:lnTo>
                <a:lnTo>
                  <a:pt x="1235113" y="119379"/>
                </a:lnTo>
                <a:lnTo>
                  <a:pt x="1217891" y="119379"/>
                </a:lnTo>
                <a:lnTo>
                  <a:pt x="1218133" y="120649"/>
                </a:lnTo>
                <a:close/>
              </a:path>
              <a:path w="1248409" h="304800">
                <a:moveTo>
                  <a:pt x="29959" y="120649"/>
                </a:moveTo>
                <a:lnTo>
                  <a:pt x="30200" y="119379"/>
                </a:lnTo>
                <a:lnTo>
                  <a:pt x="31288" y="119379"/>
                </a:lnTo>
                <a:lnTo>
                  <a:pt x="29959" y="120649"/>
                </a:lnTo>
                <a:close/>
              </a:path>
              <a:path w="1248409" h="304800">
                <a:moveTo>
                  <a:pt x="1234820" y="146049"/>
                </a:moveTo>
                <a:lnTo>
                  <a:pt x="1233830" y="142239"/>
                </a:lnTo>
                <a:lnTo>
                  <a:pt x="1234008" y="142239"/>
                </a:lnTo>
                <a:lnTo>
                  <a:pt x="1232623" y="139699"/>
                </a:lnTo>
                <a:lnTo>
                  <a:pt x="1232852" y="139699"/>
                </a:lnTo>
                <a:lnTo>
                  <a:pt x="1231074" y="135889"/>
                </a:lnTo>
                <a:lnTo>
                  <a:pt x="1231328" y="135889"/>
                </a:lnTo>
                <a:lnTo>
                  <a:pt x="1229182" y="133349"/>
                </a:lnTo>
                <a:lnTo>
                  <a:pt x="1229436" y="133349"/>
                </a:lnTo>
                <a:lnTo>
                  <a:pt x="1226908" y="129539"/>
                </a:lnTo>
                <a:lnTo>
                  <a:pt x="1227175" y="129539"/>
                </a:lnTo>
                <a:lnTo>
                  <a:pt x="1224279" y="126999"/>
                </a:lnTo>
                <a:lnTo>
                  <a:pt x="1224533" y="126999"/>
                </a:lnTo>
                <a:lnTo>
                  <a:pt x="1221270" y="123189"/>
                </a:lnTo>
                <a:lnTo>
                  <a:pt x="1221524" y="123189"/>
                </a:lnTo>
                <a:lnTo>
                  <a:pt x="1217891" y="119379"/>
                </a:lnTo>
                <a:lnTo>
                  <a:pt x="1235113" y="119379"/>
                </a:lnTo>
                <a:lnTo>
                  <a:pt x="1237043" y="121919"/>
                </a:lnTo>
                <a:lnTo>
                  <a:pt x="1237310" y="121919"/>
                </a:lnTo>
                <a:lnTo>
                  <a:pt x="1239850" y="125729"/>
                </a:lnTo>
                <a:lnTo>
                  <a:pt x="1242263" y="129539"/>
                </a:lnTo>
                <a:lnTo>
                  <a:pt x="1242517" y="130809"/>
                </a:lnTo>
                <a:lnTo>
                  <a:pt x="1244282" y="134619"/>
                </a:lnTo>
                <a:lnTo>
                  <a:pt x="1244511" y="134619"/>
                </a:lnTo>
                <a:lnTo>
                  <a:pt x="1245908" y="138429"/>
                </a:lnTo>
                <a:lnTo>
                  <a:pt x="1246098" y="138429"/>
                </a:lnTo>
                <a:lnTo>
                  <a:pt x="1247089" y="142239"/>
                </a:lnTo>
                <a:lnTo>
                  <a:pt x="1247228" y="143509"/>
                </a:lnTo>
                <a:lnTo>
                  <a:pt x="1247427" y="144779"/>
                </a:lnTo>
                <a:lnTo>
                  <a:pt x="1234681" y="144779"/>
                </a:lnTo>
                <a:lnTo>
                  <a:pt x="1234820" y="146049"/>
                </a:lnTo>
                <a:close/>
              </a:path>
              <a:path w="1248409" h="304800">
                <a:moveTo>
                  <a:pt x="13271" y="146049"/>
                </a:moveTo>
                <a:lnTo>
                  <a:pt x="13411" y="144779"/>
                </a:lnTo>
                <a:lnTo>
                  <a:pt x="13605" y="144779"/>
                </a:lnTo>
                <a:lnTo>
                  <a:pt x="13271" y="146049"/>
                </a:lnTo>
                <a:close/>
              </a:path>
              <a:path w="1248409" h="304800">
                <a:moveTo>
                  <a:pt x="1248105" y="152399"/>
                </a:moveTo>
                <a:lnTo>
                  <a:pt x="1235417" y="152399"/>
                </a:lnTo>
                <a:lnTo>
                  <a:pt x="1235417" y="151129"/>
                </a:lnTo>
                <a:lnTo>
                  <a:pt x="1235214" y="148589"/>
                </a:lnTo>
                <a:lnTo>
                  <a:pt x="1234681" y="144779"/>
                </a:lnTo>
                <a:lnTo>
                  <a:pt x="1247427" y="144779"/>
                </a:lnTo>
                <a:lnTo>
                  <a:pt x="1247825" y="147319"/>
                </a:lnTo>
                <a:lnTo>
                  <a:pt x="1248105" y="151129"/>
                </a:lnTo>
                <a:lnTo>
                  <a:pt x="1248105" y="152399"/>
                </a:lnTo>
                <a:close/>
              </a:path>
              <a:path w="1248409" h="304800">
                <a:moveTo>
                  <a:pt x="12708" y="151764"/>
                </a:moveTo>
                <a:lnTo>
                  <a:pt x="12674" y="151129"/>
                </a:lnTo>
                <a:lnTo>
                  <a:pt x="12708" y="151764"/>
                </a:lnTo>
                <a:close/>
              </a:path>
              <a:path w="1248409" h="304800">
                <a:moveTo>
                  <a:pt x="1235384" y="151764"/>
                </a:moveTo>
                <a:lnTo>
                  <a:pt x="1235350" y="151129"/>
                </a:lnTo>
                <a:lnTo>
                  <a:pt x="1235384" y="151764"/>
                </a:lnTo>
                <a:close/>
              </a:path>
              <a:path w="1248409" h="304800">
                <a:moveTo>
                  <a:pt x="12742" y="152399"/>
                </a:moveTo>
                <a:lnTo>
                  <a:pt x="12708" y="151764"/>
                </a:lnTo>
                <a:lnTo>
                  <a:pt x="12742" y="152399"/>
                </a:lnTo>
                <a:close/>
              </a:path>
              <a:path w="1248409" h="304800">
                <a:moveTo>
                  <a:pt x="1247427" y="158749"/>
                </a:moveTo>
                <a:lnTo>
                  <a:pt x="1234681" y="158749"/>
                </a:lnTo>
                <a:lnTo>
                  <a:pt x="1235290" y="154939"/>
                </a:lnTo>
                <a:lnTo>
                  <a:pt x="1235384" y="151764"/>
                </a:lnTo>
                <a:lnTo>
                  <a:pt x="1235417" y="152399"/>
                </a:lnTo>
                <a:lnTo>
                  <a:pt x="1248105" y="152399"/>
                </a:lnTo>
                <a:lnTo>
                  <a:pt x="1247902" y="156209"/>
                </a:lnTo>
                <a:lnTo>
                  <a:pt x="1247427" y="158749"/>
                </a:lnTo>
                <a:close/>
              </a:path>
              <a:path w="1248409" h="304800">
                <a:moveTo>
                  <a:pt x="13605" y="158749"/>
                </a:moveTo>
                <a:lnTo>
                  <a:pt x="13411" y="158749"/>
                </a:lnTo>
                <a:lnTo>
                  <a:pt x="13271" y="157479"/>
                </a:lnTo>
                <a:lnTo>
                  <a:pt x="13605" y="158749"/>
                </a:lnTo>
                <a:close/>
              </a:path>
              <a:path w="1248409" h="304800">
                <a:moveTo>
                  <a:pt x="1246098" y="165099"/>
                </a:moveTo>
                <a:lnTo>
                  <a:pt x="1232623" y="165099"/>
                </a:lnTo>
                <a:lnTo>
                  <a:pt x="1234008" y="161289"/>
                </a:lnTo>
                <a:lnTo>
                  <a:pt x="1233830" y="161289"/>
                </a:lnTo>
                <a:lnTo>
                  <a:pt x="1234820" y="157479"/>
                </a:lnTo>
                <a:lnTo>
                  <a:pt x="1234681" y="158749"/>
                </a:lnTo>
                <a:lnTo>
                  <a:pt x="1247427" y="158749"/>
                </a:lnTo>
                <a:lnTo>
                  <a:pt x="1247228" y="160019"/>
                </a:lnTo>
                <a:lnTo>
                  <a:pt x="1247089" y="161289"/>
                </a:lnTo>
                <a:lnTo>
                  <a:pt x="1246098" y="165099"/>
                </a:lnTo>
                <a:close/>
              </a:path>
              <a:path w="1248409" h="304800">
                <a:moveTo>
                  <a:pt x="23825" y="177799"/>
                </a:moveTo>
                <a:lnTo>
                  <a:pt x="7988" y="177799"/>
                </a:lnTo>
                <a:lnTo>
                  <a:pt x="5829" y="173989"/>
                </a:lnTo>
                <a:lnTo>
                  <a:pt x="3809" y="170179"/>
                </a:lnTo>
                <a:lnTo>
                  <a:pt x="3581" y="168909"/>
                </a:lnTo>
                <a:lnTo>
                  <a:pt x="2197" y="165099"/>
                </a:lnTo>
                <a:lnTo>
                  <a:pt x="15468" y="165099"/>
                </a:lnTo>
                <a:lnTo>
                  <a:pt x="15239" y="163829"/>
                </a:lnTo>
                <a:lnTo>
                  <a:pt x="17017" y="167639"/>
                </a:lnTo>
                <a:lnTo>
                  <a:pt x="16763" y="167639"/>
                </a:lnTo>
                <a:lnTo>
                  <a:pt x="18922" y="171449"/>
                </a:lnTo>
                <a:lnTo>
                  <a:pt x="19498" y="171449"/>
                </a:lnTo>
                <a:lnTo>
                  <a:pt x="21183" y="173989"/>
                </a:lnTo>
                <a:lnTo>
                  <a:pt x="20916" y="173989"/>
                </a:lnTo>
                <a:lnTo>
                  <a:pt x="23825" y="177799"/>
                </a:lnTo>
                <a:close/>
              </a:path>
              <a:path w="1248409" h="304800">
                <a:moveTo>
                  <a:pt x="1243399" y="171449"/>
                </a:moveTo>
                <a:lnTo>
                  <a:pt x="1229182" y="171449"/>
                </a:lnTo>
                <a:lnTo>
                  <a:pt x="1231328" y="167639"/>
                </a:lnTo>
                <a:lnTo>
                  <a:pt x="1231074" y="167639"/>
                </a:lnTo>
                <a:lnTo>
                  <a:pt x="1232852" y="163829"/>
                </a:lnTo>
                <a:lnTo>
                  <a:pt x="1232623" y="165099"/>
                </a:lnTo>
                <a:lnTo>
                  <a:pt x="1245908" y="165099"/>
                </a:lnTo>
                <a:lnTo>
                  <a:pt x="1244511" y="168909"/>
                </a:lnTo>
                <a:lnTo>
                  <a:pt x="1244282" y="170179"/>
                </a:lnTo>
                <a:lnTo>
                  <a:pt x="1243399" y="171449"/>
                </a:lnTo>
                <a:close/>
              </a:path>
              <a:path w="1248409" h="304800">
                <a:moveTo>
                  <a:pt x="19498" y="171449"/>
                </a:moveTo>
                <a:lnTo>
                  <a:pt x="18922" y="171449"/>
                </a:lnTo>
                <a:lnTo>
                  <a:pt x="18656" y="170179"/>
                </a:lnTo>
                <a:lnTo>
                  <a:pt x="19498" y="171449"/>
                </a:lnTo>
                <a:close/>
              </a:path>
              <a:path w="1248409" h="304800">
                <a:moveTo>
                  <a:pt x="1239850" y="177799"/>
                </a:moveTo>
                <a:lnTo>
                  <a:pt x="1224279" y="177799"/>
                </a:lnTo>
                <a:lnTo>
                  <a:pt x="1227175" y="173989"/>
                </a:lnTo>
                <a:lnTo>
                  <a:pt x="1226908" y="173989"/>
                </a:lnTo>
                <a:lnTo>
                  <a:pt x="1229436" y="170179"/>
                </a:lnTo>
                <a:lnTo>
                  <a:pt x="1229182" y="171449"/>
                </a:lnTo>
                <a:lnTo>
                  <a:pt x="1243399" y="171449"/>
                </a:lnTo>
                <a:lnTo>
                  <a:pt x="1242517" y="172719"/>
                </a:lnTo>
                <a:lnTo>
                  <a:pt x="1242263" y="173989"/>
                </a:lnTo>
                <a:lnTo>
                  <a:pt x="1239850" y="177799"/>
                </a:lnTo>
                <a:close/>
              </a:path>
              <a:path w="1248409" h="304800">
                <a:moveTo>
                  <a:pt x="655954" y="304799"/>
                </a:moveTo>
                <a:lnTo>
                  <a:pt x="592226" y="304799"/>
                </a:lnTo>
                <a:lnTo>
                  <a:pt x="469328" y="299719"/>
                </a:lnTo>
                <a:lnTo>
                  <a:pt x="439851" y="297179"/>
                </a:lnTo>
                <a:lnTo>
                  <a:pt x="411149" y="295909"/>
                </a:lnTo>
                <a:lnTo>
                  <a:pt x="382930" y="293369"/>
                </a:lnTo>
                <a:lnTo>
                  <a:pt x="355485" y="289559"/>
                </a:lnTo>
                <a:lnTo>
                  <a:pt x="328752" y="287019"/>
                </a:lnTo>
                <a:lnTo>
                  <a:pt x="253301" y="275589"/>
                </a:lnTo>
                <a:lnTo>
                  <a:pt x="229857" y="270509"/>
                </a:lnTo>
                <a:lnTo>
                  <a:pt x="207314" y="266699"/>
                </a:lnTo>
                <a:lnTo>
                  <a:pt x="185724" y="261619"/>
                </a:lnTo>
                <a:lnTo>
                  <a:pt x="165138" y="256539"/>
                </a:lnTo>
                <a:lnTo>
                  <a:pt x="145567" y="251459"/>
                </a:lnTo>
                <a:lnTo>
                  <a:pt x="127050" y="245109"/>
                </a:lnTo>
                <a:lnTo>
                  <a:pt x="109639" y="240029"/>
                </a:lnTo>
                <a:lnTo>
                  <a:pt x="93408" y="233679"/>
                </a:lnTo>
                <a:lnTo>
                  <a:pt x="85699" y="229869"/>
                </a:lnTo>
                <a:lnTo>
                  <a:pt x="78295" y="227329"/>
                </a:lnTo>
                <a:lnTo>
                  <a:pt x="71183" y="224789"/>
                </a:lnTo>
                <a:lnTo>
                  <a:pt x="64376" y="220979"/>
                </a:lnTo>
                <a:lnTo>
                  <a:pt x="57886" y="217169"/>
                </a:lnTo>
                <a:lnTo>
                  <a:pt x="51701" y="214629"/>
                </a:lnTo>
                <a:lnTo>
                  <a:pt x="45834" y="210819"/>
                </a:lnTo>
                <a:lnTo>
                  <a:pt x="40462" y="207009"/>
                </a:lnTo>
                <a:lnTo>
                  <a:pt x="35051" y="204469"/>
                </a:lnTo>
                <a:lnTo>
                  <a:pt x="30149" y="200659"/>
                </a:lnTo>
                <a:lnTo>
                  <a:pt x="25590" y="196849"/>
                </a:lnTo>
                <a:lnTo>
                  <a:pt x="21602" y="193039"/>
                </a:lnTo>
                <a:lnTo>
                  <a:pt x="17475" y="189229"/>
                </a:lnTo>
                <a:lnTo>
                  <a:pt x="14211" y="185419"/>
                </a:lnTo>
                <a:lnTo>
                  <a:pt x="11049" y="181609"/>
                </a:lnTo>
                <a:lnTo>
                  <a:pt x="10782" y="181609"/>
                </a:lnTo>
                <a:lnTo>
                  <a:pt x="8254" y="177799"/>
                </a:lnTo>
                <a:lnTo>
                  <a:pt x="23825" y="177799"/>
                </a:lnTo>
                <a:lnTo>
                  <a:pt x="23558" y="176529"/>
                </a:lnTo>
                <a:lnTo>
                  <a:pt x="26822" y="180339"/>
                </a:lnTo>
                <a:lnTo>
                  <a:pt x="26581" y="180339"/>
                </a:lnTo>
                <a:lnTo>
                  <a:pt x="30200" y="184149"/>
                </a:lnTo>
                <a:lnTo>
                  <a:pt x="29959" y="184149"/>
                </a:lnTo>
                <a:lnTo>
                  <a:pt x="33947" y="186689"/>
                </a:lnTo>
                <a:lnTo>
                  <a:pt x="33718" y="186689"/>
                </a:lnTo>
                <a:lnTo>
                  <a:pt x="38061" y="190499"/>
                </a:lnTo>
                <a:lnTo>
                  <a:pt x="37845" y="190499"/>
                </a:lnTo>
                <a:lnTo>
                  <a:pt x="42532" y="193039"/>
                </a:lnTo>
                <a:lnTo>
                  <a:pt x="42329" y="193039"/>
                </a:lnTo>
                <a:lnTo>
                  <a:pt x="47358" y="196849"/>
                </a:lnTo>
                <a:lnTo>
                  <a:pt x="47180" y="196849"/>
                </a:lnTo>
                <a:lnTo>
                  <a:pt x="52539" y="200659"/>
                </a:lnTo>
                <a:lnTo>
                  <a:pt x="54262" y="200659"/>
                </a:lnTo>
                <a:lnTo>
                  <a:pt x="58064" y="203199"/>
                </a:lnTo>
                <a:lnTo>
                  <a:pt x="57899" y="203199"/>
                </a:lnTo>
                <a:lnTo>
                  <a:pt x="63919" y="207009"/>
                </a:lnTo>
                <a:lnTo>
                  <a:pt x="65891" y="207009"/>
                </a:lnTo>
                <a:lnTo>
                  <a:pt x="70116" y="209549"/>
                </a:lnTo>
                <a:lnTo>
                  <a:pt x="69976" y="209549"/>
                </a:lnTo>
                <a:lnTo>
                  <a:pt x="76644" y="212089"/>
                </a:lnTo>
                <a:lnTo>
                  <a:pt x="83489" y="215899"/>
                </a:lnTo>
                <a:lnTo>
                  <a:pt x="90652" y="218439"/>
                </a:lnTo>
                <a:lnTo>
                  <a:pt x="98120" y="222249"/>
                </a:lnTo>
                <a:lnTo>
                  <a:pt x="97967" y="222249"/>
                </a:lnTo>
                <a:lnTo>
                  <a:pt x="114033" y="227329"/>
                </a:lnTo>
                <a:lnTo>
                  <a:pt x="113842" y="227329"/>
                </a:lnTo>
                <a:lnTo>
                  <a:pt x="131063" y="233679"/>
                </a:lnTo>
                <a:lnTo>
                  <a:pt x="130886" y="233679"/>
                </a:lnTo>
                <a:lnTo>
                  <a:pt x="149225" y="238759"/>
                </a:lnTo>
                <a:lnTo>
                  <a:pt x="149059" y="238759"/>
                </a:lnTo>
                <a:lnTo>
                  <a:pt x="168478" y="243839"/>
                </a:lnTo>
                <a:lnTo>
                  <a:pt x="168338" y="243839"/>
                </a:lnTo>
                <a:lnTo>
                  <a:pt x="188785" y="248919"/>
                </a:lnTo>
                <a:lnTo>
                  <a:pt x="210108" y="253999"/>
                </a:lnTo>
                <a:lnTo>
                  <a:pt x="232397" y="259079"/>
                </a:lnTo>
                <a:lnTo>
                  <a:pt x="238118" y="259079"/>
                </a:lnTo>
                <a:lnTo>
                  <a:pt x="255625" y="262889"/>
                </a:lnTo>
                <a:lnTo>
                  <a:pt x="279730" y="266699"/>
                </a:lnTo>
                <a:lnTo>
                  <a:pt x="304698" y="270509"/>
                </a:lnTo>
                <a:lnTo>
                  <a:pt x="330466" y="274319"/>
                </a:lnTo>
                <a:lnTo>
                  <a:pt x="357009" y="276859"/>
                </a:lnTo>
                <a:lnTo>
                  <a:pt x="384276" y="280669"/>
                </a:lnTo>
                <a:lnTo>
                  <a:pt x="412254" y="283209"/>
                </a:lnTo>
                <a:lnTo>
                  <a:pt x="440867" y="285749"/>
                </a:lnTo>
                <a:lnTo>
                  <a:pt x="470103" y="287019"/>
                </a:lnTo>
                <a:lnTo>
                  <a:pt x="499910" y="288289"/>
                </a:lnTo>
                <a:lnTo>
                  <a:pt x="530250" y="289559"/>
                </a:lnTo>
                <a:lnTo>
                  <a:pt x="561085" y="290829"/>
                </a:lnTo>
                <a:lnTo>
                  <a:pt x="592378" y="292099"/>
                </a:lnTo>
                <a:lnTo>
                  <a:pt x="874234" y="292099"/>
                </a:lnTo>
                <a:lnTo>
                  <a:pt x="865085" y="293369"/>
                </a:lnTo>
                <a:lnTo>
                  <a:pt x="808164" y="298449"/>
                </a:lnTo>
                <a:lnTo>
                  <a:pt x="655954" y="304799"/>
                </a:lnTo>
                <a:close/>
              </a:path>
              <a:path w="1248409" h="304800">
                <a:moveTo>
                  <a:pt x="1217726" y="200659"/>
                </a:moveTo>
                <a:lnTo>
                  <a:pt x="1195552" y="200659"/>
                </a:lnTo>
                <a:lnTo>
                  <a:pt x="1200924" y="196849"/>
                </a:lnTo>
                <a:lnTo>
                  <a:pt x="1200734" y="196849"/>
                </a:lnTo>
                <a:lnTo>
                  <a:pt x="1205763" y="193039"/>
                </a:lnTo>
                <a:lnTo>
                  <a:pt x="1205560" y="193039"/>
                </a:lnTo>
                <a:lnTo>
                  <a:pt x="1210246" y="190499"/>
                </a:lnTo>
                <a:lnTo>
                  <a:pt x="1210030" y="190499"/>
                </a:lnTo>
                <a:lnTo>
                  <a:pt x="1214374" y="186689"/>
                </a:lnTo>
                <a:lnTo>
                  <a:pt x="1214145" y="186689"/>
                </a:lnTo>
                <a:lnTo>
                  <a:pt x="1218133" y="184149"/>
                </a:lnTo>
                <a:lnTo>
                  <a:pt x="1217891" y="184149"/>
                </a:lnTo>
                <a:lnTo>
                  <a:pt x="1221524" y="180339"/>
                </a:lnTo>
                <a:lnTo>
                  <a:pt x="1221270" y="180339"/>
                </a:lnTo>
                <a:lnTo>
                  <a:pt x="1224533" y="176529"/>
                </a:lnTo>
                <a:lnTo>
                  <a:pt x="1224279" y="177799"/>
                </a:lnTo>
                <a:lnTo>
                  <a:pt x="1239850" y="177799"/>
                </a:lnTo>
                <a:lnTo>
                  <a:pt x="1222286" y="196849"/>
                </a:lnTo>
                <a:lnTo>
                  <a:pt x="1217726" y="200659"/>
                </a:lnTo>
                <a:close/>
              </a:path>
              <a:path w="1248409" h="304800">
                <a:moveTo>
                  <a:pt x="54262" y="200659"/>
                </a:moveTo>
                <a:lnTo>
                  <a:pt x="52539" y="200659"/>
                </a:lnTo>
                <a:lnTo>
                  <a:pt x="52362" y="199389"/>
                </a:lnTo>
                <a:lnTo>
                  <a:pt x="54262" y="200659"/>
                </a:lnTo>
                <a:close/>
              </a:path>
              <a:path w="1248409" h="304800">
                <a:moveTo>
                  <a:pt x="1207630" y="207009"/>
                </a:moveTo>
                <a:lnTo>
                  <a:pt x="1184173" y="207009"/>
                </a:lnTo>
                <a:lnTo>
                  <a:pt x="1190193" y="203199"/>
                </a:lnTo>
                <a:lnTo>
                  <a:pt x="1190040" y="203199"/>
                </a:lnTo>
                <a:lnTo>
                  <a:pt x="1195730" y="199389"/>
                </a:lnTo>
                <a:lnTo>
                  <a:pt x="1195552" y="200659"/>
                </a:lnTo>
                <a:lnTo>
                  <a:pt x="1217726" y="200659"/>
                </a:lnTo>
                <a:lnTo>
                  <a:pt x="1212850" y="204469"/>
                </a:lnTo>
                <a:lnTo>
                  <a:pt x="1207630" y="207009"/>
                </a:lnTo>
                <a:close/>
              </a:path>
              <a:path w="1248409" h="304800">
                <a:moveTo>
                  <a:pt x="65891" y="207009"/>
                </a:moveTo>
                <a:lnTo>
                  <a:pt x="63919" y="207009"/>
                </a:lnTo>
                <a:lnTo>
                  <a:pt x="63779" y="205739"/>
                </a:lnTo>
                <a:lnTo>
                  <a:pt x="65891" y="207009"/>
                </a:lnTo>
                <a:close/>
              </a:path>
              <a:path w="1248409" h="304800">
                <a:moveTo>
                  <a:pt x="1072521" y="259079"/>
                </a:moveTo>
                <a:lnTo>
                  <a:pt x="1015695" y="259079"/>
                </a:lnTo>
                <a:lnTo>
                  <a:pt x="1038110" y="253999"/>
                </a:lnTo>
                <a:lnTo>
                  <a:pt x="1059433" y="248919"/>
                </a:lnTo>
                <a:lnTo>
                  <a:pt x="1079766" y="243839"/>
                </a:lnTo>
                <a:lnTo>
                  <a:pt x="1079614" y="243839"/>
                </a:lnTo>
                <a:lnTo>
                  <a:pt x="1099032" y="238759"/>
                </a:lnTo>
                <a:lnTo>
                  <a:pt x="1098880" y="238759"/>
                </a:lnTo>
                <a:lnTo>
                  <a:pt x="1117206" y="233679"/>
                </a:lnTo>
                <a:lnTo>
                  <a:pt x="1117041" y="233679"/>
                </a:lnTo>
                <a:lnTo>
                  <a:pt x="1134262" y="227329"/>
                </a:lnTo>
                <a:lnTo>
                  <a:pt x="1134071" y="227329"/>
                </a:lnTo>
                <a:lnTo>
                  <a:pt x="1150137" y="222249"/>
                </a:lnTo>
                <a:lnTo>
                  <a:pt x="1149972" y="222249"/>
                </a:lnTo>
                <a:lnTo>
                  <a:pt x="1157566" y="218439"/>
                </a:lnTo>
                <a:lnTo>
                  <a:pt x="1164729" y="215899"/>
                </a:lnTo>
                <a:lnTo>
                  <a:pt x="1171587" y="212089"/>
                </a:lnTo>
                <a:lnTo>
                  <a:pt x="1171447" y="212089"/>
                </a:lnTo>
                <a:lnTo>
                  <a:pt x="1178115" y="209549"/>
                </a:lnTo>
                <a:lnTo>
                  <a:pt x="1177975" y="209549"/>
                </a:lnTo>
                <a:lnTo>
                  <a:pt x="1184325" y="205739"/>
                </a:lnTo>
                <a:lnTo>
                  <a:pt x="1184173" y="207009"/>
                </a:lnTo>
                <a:lnTo>
                  <a:pt x="1207630" y="207009"/>
                </a:lnTo>
                <a:lnTo>
                  <a:pt x="1202093" y="210819"/>
                </a:lnTo>
                <a:lnTo>
                  <a:pt x="1196238" y="214629"/>
                </a:lnTo>
                <a:lnTo>
                  <a:pt x="1190066" y="217169"/>
                </a:lnTo>
                <a:lnTo>
                  <a:pt x="1183576" y="220979"/>
                </a:lnTo>
                <a:lnTo>
                  <a:pt x="1176781" y="224789"/>
                </a:lnTo>
                <a:lnTo>
                  <a:pt x="1169682" y="227329"/>
                </a:lnTo>
                <a:lnTo>
                  <a:pt x="1162278" y="231139"/>
                </a:lnTo>
                <a:lnTo>
                  <a:pt x="1154531" y="233679"/>
                </a:lnTo>
                <a:lnTo>
                  <a:pt x="1138275" y="240029"/>
                </a:lnTo>
                <a:lnTo>
                  <a:pt x="1120876" y="245109"/>
                </a:lnTo>
                <a:lnTo>
                  <a:pt x="1102372" y="251459"/>
                </a:lnTo>
                <a:lnTo>
                  <a:pt x="1082814" y="256539"/>
                </a:lnTo>
                <a:lnTo>
                  <a:pt x="1072521" y="259079"/>
                </a:lnTo>
                <a:close/>
              </a:path>
              <a:path w="1248409" h="304800">
                <a:moveTo>
                  <a:pt x="238118" y="259079"/>
                </a:moveTo>
                <a:lnTo>
                  <a:pt x="232397" y="259079"/>
                </a:lnTo>
                <a:lnTo>
                  <a:pt x="232282" y="257809"/>
                </a:lnTo>
                <a:lnTo>
                  <a:pt x="238118" y="259079"/>
                </a:lnTo>
                <a:close/>
              </a:path>
              <a:path w="1248409" h="304800">
                <a:moveTo>
                  <a:pt x="874234" y="292099"/>
                </a:moveTo>
                <a:lnTo>
                  <a:pt x="655726" y="292099"/>
                </a:lnTo>
                <a:lnTo>
                  <a:pt x="687095" y="290829"/>
                </a:lnTo>
                <a:lnTo>
                  <a:pt x="717930" y="289559"/>
                </a:lnTo>
                <a:lnTo>
                  <a:pt x="748271" y="288289"/>
                </a:lnTo>
                <a:lnTo>
                  <a:pt x="778078" y="287019"/>
                </a:lnTo>
                <a:lnTo>
                  <a:pt x="807313" y="285749"/>
                </a:lnTo>
                <a:lnTo>
                  <a:pt x="835926" y="283209"/>
                </a:lnTo>
                <a:lnTo>
                  <a:pt x="863904" y="280669"/>
                </a:lnTo>
                <a:lnTo>
                  <a:pt x="891171" y="276859"/>
                </a:lnTo>
                <a:lnTo>
                  <a:pt x="917727" y="274319"/>
                </a:lnTo>
                <a:lnTo>
                  <a:pt x="943495" y="270509"/>
                </a:lnTo>
                <a:lnTo>
                  <a:pt x="968463" y="266699"/>
                </a:lnTo>
                <a:lnTo>
                  <a:pt x="992581" y="262889"/>
                </a:lnTo>
                <a:lnTo>
                  <a:pt x="1015809" y="257809"/>
                </a:lnTo>
                <a:lnTo>
                  <a:pt x="1015695" y="259079"/>
                </a:lnTo>
                <a:lnTo>
                  <a:pt x="1072521" y="259079"/>
                </a:lnTo>
                <a:lnTo>
                  <a:pt x="1062227" y="261619"/>
                </a:lnTo>
                <a:lnTo>
                  <a:pt x="1040663" y="266699"/>
                </a:lnTo>
                <a:lnTo>
                  <a:pt x="1018133" y="270509"/>
                </a:lnTo>
                <a:lnTo>
                  <a:pt x="994689" y="275589"/>
                </a:lnTo>
                <a:lnTo>
                  <a:pt x="919251" y="287019"/>
                </a:lnTo>
                <a:lnTo>
                  <a:pt x="892530" y="289559"/>
                </a:lnTo>
                <a:lnTo>
                  <a:pt x="874234" y="29209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557594" y="3007804"/>
            <a:ext cx="1240155" cy="154305"/>
          </a:xfrm>
          <a:custGeom>
            <a:avLst/>
            <a:gdLst/>
            <a:ahLst/>
            <a:cxnLst/>
            <a:rect l="l" t="t" r="r" b="b"/>
            <a:pathLst>
              <a:path w="1240154" h="154305">
                <a:moveTo>
                  <a:pt x="12014" y="154228"/>
                </a:moveTo>
                <a:lnTo>
                  <a:pt x="0" y="150126"/>
                </a:lnTo>
                <a:lnTo>
                  <a:pt x="1295" y="146316"/>
                </a:lnTo>
                <a:lnTo>
                  <a:pt x="1485" y="145834"/>
                </a:lnTo>
                <a:lnTo>
                  <a:pt x="25958" y="114007"/>
                </a:lnTo>
                <a:lnTo>
                  <a:pt x="33375" y="108115"/>
                </a:lnTo>
                <a:lnTo>
                  <a:pt x="41046" y="118236"/>
                </a:lnTo>
                <a:lnTo>
                  <a:pt x="38130" y="120446"/>
                </a:lnTo>
                <a:lnTo>
                  <a:pt x="34010" y="123824"/>
                </a:lnTo>
                <a:lnTo>
                  <a:pt x="30234" y="127228"/>
                </a:lnTo>
                <a:lnTo>
                  <a:pt x="26771" y="130619"/>
                </a:lnTo>
                <a:lnTo>
                  <a:pt x="23669" y="134023"/>
                </a:lnTo>
                <a:lnTo>
                  <a:pt x="20878" y="137426"/>
                </a:lnTo>
                <a:lnTo>
                  <a:pt x="18689" y="140474"/>
                </a:lnTo>
                <a:lnTo>
                  <a:pt x="16586" y="143802"/>
                </a:lnTo>
                <a:lnTo>
                  <a:pt x="14802" y="147116"/>
                </a:lnTo>
                <a:lnTo>
                  <a:pt x="13342" y="150418"/>
                </a:lnTo>
                <a:lnTo>
                  <a:pt x="12014" y="154228"/>
                </a:lnTo>
                <a:close/>
              </a:path>
              <a:path w="1240154" h="154305">
                <a:moveTo>
                  <a:pt x="38185" y="120401"/>
                </a:moveTo>
                <a:lnTo>
                  <a:pt x="38315" y="120294"/>
                </a:lnTo>
                <a:lnTo>
                  <a:pt x="38185" y="120401"/>
                </a:lnTo>
                <a:close/>
              </a:path>
              <a:path w="1240154" h="154305">
                <a:moveTo>
                  <a:pt x="38130" y="120446"/>
                </a:moveTo>
                <a:close/>
              </a:path>
              <a:path w="1240154" h="154305">
                <a:moveTo>
                  <a:pt x="34029" y="123824"/>
                </a:moveTo>
                <a:lnTo>
                  <a:pt x="34213" y="123659"/>
                </a:lnTo>
                <a:lnTo>
                  <a:pt x="34029" y="123824"/>
                </a:lnTo>
                <a:close/>
              </a:path>
              <a:path w="1240154" h="154305">
                <a:moveTo>
                  <a:pt x="30323" y="127141"/>
                </a:moveTo>
                <a:lnTo>
                  <a:pt x="30453" y="127025"/>
                </a:lnTo>
                <a:lnTo>
                  <a:pt x="30323" y="127141"/>
                </a:lnTo>
                <a:close/>
              </a:path>
              <a:path w="1240154" h="154305">
                <a:moveTo>
                  <a:pt x="30234" y="127228"/>
                </a:moveTo>
                <a:close/>
              </a:path>
              <a:path w="1240154" h="154305">
                <a:moveTo>
                  <a:pt x="26956" y="130438"/>
                </a:moveTo>
                <a:close/>
              </a:path>
              <a:path w="1240154" h="154305">
                <a:moveTo>
                  <a:pt x="26789" y="130619"/>
                </a:moveTo>
                <a:lnTo>
                  <a:pt x="26956" y="130438"/>
                </a:lnTo>
                <a:lnTo>
                  <a:pt x="26789" y="130619"/>
                </a:lnTo>
                <a:close/>
              </a:path>
              <a:path w="1240154" h="154305">
                <a:moveTo>
                  <a:pt x="23751" y="133923"/>
                </a:moveTo>
                <a:lnTo>
                  <a:pt x="23888" y="133756"/>
                </a:lnTo>
                <a:lnTo>
                  <a:pt x="23751" y="133923"/>
                </a:lnTo>
                <a:close/>
              </a:path>
              <a:path w="1240154" h="154305">
                <a:moveTo>
                  <a:pt x="23669" y="134023"/>
                </a:moveTo>
                <a:close/>
              </a:path>
              <a:path w="1240154" h="154305">
                <a:moveTo>
                  <a:pt x="21054" y="137213"/>
                </a:moveTo>
                <a:close/>
              </a:path>
              <a:path w="1240154" h="154305">
                <a:moveTo>
                  <a:pt x="20899" y="137426"/>
                </a:moveTo>
                <a:lnTo>
                  <a:pt x="21054" y="137213"/>
                </a:lnTo>
                <a:lnTo>
                  <a:pt x="20899" y="137426"/>
                </a:lnTo>
                <a:close/>
              </a:path>
              <a:path w="1240154" h="154305">
                <a:moveTo>
                  <a:pt x="18542" y="140676"/>
                </a:moveTo>
                <a:lnTo>
                  <a:pt x="18669" y="140474"/>
                </a:lnTo>
                <a:lnTo>
                  <a:pt x="18542" y="140676"/>
                </a:lnTo>
                <a:close/>
              </a:path>
              <a:path w="1240154" h="154305">
                <a:moveTo>
                  <a:pt x="18454" y="140817"/>
                </a:moveTo>
                <a:lnTo>
                  <a:pt x="18542" y="140676"/>
                </a:lnTo>
                <a:lnTo>
                  <a:pt x="18454" y="140817"/>
                </a:lnTo>
                <a:close/>
              </a:path>
              <a:path w="1240154" h="154305">
                <a:moveTo>
                  <a:pt x="16417" y="144071"/>
                </a:moveTo>
                <a:lnTo>
                  <a:pt x="16560" y="143802"/>
                </a:lnTo>
                <a:lnTo>
                  <a:pt x="16417" y="144071"/>
                </a:lnTo>
                <a:close/>
              </a:path>
              <a:path w="1240154" h="154305">
                <a:moveTo>
                  <a:pt x="16345" y="144208"/>
                </a:moveTo>
                <a:lnTo>
                  <a:pt x="16417" y="144071"/>
                </a:lnTo>
                <a:lnTo>
                  <a:pt x="16345" y="144208"/>
                </a:lnTo>
                <a:close/>
              </a:path>
              <a:path w="1240154" h="154305">
                <a:moveTo>
                  <a:pt x="14690" y="147327"/>
                </a:moveTo>
                <a:lnTo>
                  <a:pt x="14782" y="147116"/>
                </a:lnTo>
                <a:lnTo>
                  <a:pt x="14690" y="147327"/>
                </a:lnTo>
                <a:close/>
              </a:path>
              <a:path w="1240154" h="154305">
                <a:moveTo>
                  <a:pt x="14588" y="147561"/>
                </a:moveTo>
                <a:lnTo>
                  <a:pt x="14690" y="147327"/>
                </a:lnTo>
                <a:lnTo>
                  <a:pt x="14588" y="147561"/>
                </a:lnTo>
                <a:close/>
              </a:path>
              <a:path w="1240154" h="154305">
                <a:moveTo>
                  <a:pt x="13248" y="150634"/>
                </a:moveTo>
                <a:lnTo>
                  <a:pt x="13322" y="150418"/>
                </a:lnTo>
                <a:lnTo>
                  <a:pt x="13248" y="150634"/>
                </a:lnTo>
                <a:close/>
              </a:path>
              <a:path w="1240154" h="154305">
                <a:moveTo>
                  <a:pt x="13156" y="150901"/>
                </a:moveTo>
                <a:lnTo>
                  <a:pt x="13248" y="150634"/>
                </a:lnTo>
                <a:lnTo>
                  <a:pt x="13156" y="150901"/>
                </a:lnTo>
                <a:close/>
              </a:path>
              <a:path w="1240154" h="154305">
                <a:moveTo>
                  <a:pt x="72580" y="99034"/>
                </a:moveTo>
                <a:lnTo>
                  <a:pt x="66827" y="87718"/>
                </a:lnTo>
                <a:lnTo>
                  <a:pt x="70218" y="85991"/>
                </a:lnTo>
                <a:lnTo>
                  <a:pt x="77089" y="82689"/>
                </a:lnTo>
                <a:lnTo>
                  <a:pt x="91528" y="76301"/>
                </a:lnTo>
                <a:lnTo>
                  <a:pt x="107035" y="70129"/>
                </a:lnTo>
                <a:lnTo>
                  <a:pt x="114261" y="67513"/>
                </a:lnTo>
                <a:lnTo>
                  <a:pt x="118579" y="79463"/>
                </a:lnTo>
                <a:lnTo>
                  <a:pt x="111565" y="81991"/>
                </a:lnTo>
                <a:lnTo>
                  <a:pt x="96240" y="88099"/>
                </a:lnTo>
                <a:lnTo>
                  <a:pt x="82433" y="94221"/>
                </a:lnTo>
                <a:lnTo>
                  <a:pt x="75719" y="97434"/>
                </a:lnTo>
                <a:lnTo>
                  <a:pt x="72580" y="99034"/>
                </a:lnTo>
                <a:close/>
              </a:path>
              <a:path w="1240154" h="154305">
                <a:moveTo>
                  <a:pt x="111353" y="82067"/>
                </a:moveTo>
                <a:lnTo>
                  <a:pt x="111544" y="81991"/>
                </a:lnTo>
                <a:lnTo>
                  <a:pt x="111353" y="82067"/>
                </a:lnTo>
                <a:close/>
              </a:path>
              <a:path w="1240154" h="154305">
                <a:moveTo>
                  <a:pt x="96394" y="88038"/>
                </a:moveTo>
                <a:close/>
              </a:path>
              <a:path w="1240154" h="154305">
                <a:moveTo>
                  <a:pt x="96255" y="88099"/>
                </a:moveTo>
                <a:lnTo>
                  <a:pt x="96394" y="88038"/>
                </a:lnTo>
                <a:lnTo>
                  <a:pt x="96255" y="88099"/>
                </a:lnTo>
                <a:close/>
              </a:path>
              <a:path w="1240154" h="154305">
                <a:moveTo>
                  <a:pt x="82232" y="94310"/>
                </a:moveTo>
                <a:lnTo>
                  <a:pt x="82410" y="94221"/>
                </a:lnTo>
                <a:lnTo>
                  <a:pt x="82232" y="94310"/>
                </a:lnTo>
                <a:close/>
              </a:path>
              <a:path w="1240154" h="154305">
                <a:moveTo>
                  <a:pt x="75759" y="97414"/>
                </a:moveTo>
                <a:close/>
              </a:path>
              <a:path w="1240154" h="154305">
                <a:moveTo>
                  <a:pt x="75719" y="97434"/>
                </a:moveTo>
                <a:close/>
              </a:path>
              <a:path w="1240154" h="154305">
                <a:moveTo>
                  <a:pt x="154419" y="67665"/>
                </a:moveTo>
                <a:lnTo>
                  <a:pt x="150774" y="55498"/>
                </a:lnTo>
                <a:lnTo>
                  <a:pt x="159613" y="52857"/>
                </a:lnTo>
                <a:lnTo>
                  <a:pt x="179057" y="47548"/>
                </a:lnTo>
                <a:lnTo>
                  <a:pt x="200266" y="42278"/>
                </a:lnTo>
                <a:lnTo>
                  <a:pt x="203085" y="54660"/>
                </a:lnTo>
                <a:lnTo>
                  <a:pt x="182164" y="59867"/>
                </a:lnTo>
                <a:lnTo>
                  <a:pt x="163139" y="65062"/>
                </a:lnTo>
                <a:lnTo>
                  <a:pt x="154419" y="67665"/>
                </a:lnTo>
                <a:close/>
              </a:path>
              <a:path w="1240154" h="154305">
                <a:moveTo>
                  <a:pt x="202222" y="54863"/>
                </a:moveTo>
                <a:lnTo>
                  <a:pt x="202384" y="54825"/>
                </a:lnTo>
                <a:lnTo>
                  <a:pt x="202222" y="54863"/>
                </a:lnTo>
                <a:close/>
              </a:path>
              <a:path w="1240154" h="154305">
                <a:moveTo>
                  <a:pt x="182164" y="59867"/>
                </a:moveTo>
                <a:close/>
              </a:path>
              <a:path w="1240154" h="154305">
                <a:moveTo>
                  <a:pt x="162953" y="65112"/>
                </a:moveTo>
                <a:lnTo>
                  <a:pt x="163106" y="65062"/>
                </a:lnTo>
                <a:lnTo>
                  <a:pt x="162953" y="65112"/>
                </a:lnTo>
                <a:close/>
              </a:path>
              <a:path w="1240154" h="154305">
                <a:moveTo>
                  <a:pt x="240182" y="46558"/>
                </a:moveTo>
                <a:lnTo>
                  <a:pt x="237604" y="34124"/>
                </a:lnTo>
                <a:lnTo>
                  <a:pt x="242697" y="33070"/>
                </a:lnTo>
                <a:lnTo>
                  <a:pt x="265569" y="28752"/>
                </a:lnTo>
                <a:lnTo>
                  <a:pt x="287794" y="24942"/>
                </a:lnTo>
                <a:lnTo>
                  <a:pt x="289928" y="37464"/>
                </a:lnTo>
                <a:lnTo>
                  <a:pt x="267864" y="41249"/>
                </a:lnTo>
                <a:lnTo>
                  <a:pt x="245037" y="45554"/>
                </a:lnTo>
                <a:lnTo>
                  <a:pt x="240182" y="46558"/>
                </a:lnTo>
                <a:close/>
              </a:path>
              <a:path w="1240154" h="154305">
                <a:moveTo>
                  <a:pt x="267716" y="41274"/>
                </a:moveTo>
                <a:lnTo>
                  <a:pt x="267864" y="41249"/>
                </a:lnTo>
                <a:lnTo>
                  <a:pt x="267716" y="41274"/>
                </a:lnTo>
                <a:close/>
              </a:path>
              <a:path w="1240154" h="154305">
                <a:moveTo>
                  <a:pt x="245046" y="45554"/>
                </a:moveTo>
                <a:lnTo>
                  <a:pt x="245180" y="45529"/>
                </a:lnTo>
                <a:lnTo>
                  <a:pt x="245046" y="45554"/>
                </a:lnTo>
                <a:close/>
              </a:path>
              <a:path w="1240154" h="154305">
                <a:moveTo>
                  <a:pt x="327405" y="31826"/>
                </a:moveTo>
                <a:lnTo>
                  <a:pt x="325666" y="19253"/>
                </a:lnTo>
                <a:lnTo>
                  <a:pt x="338721" y="17437"/>
                </a:lnTo>
                <a:lnTo>
                  <a:pt x="364502" y="14236"/>
                </a:lnTo>
                <a:lnTo>
                  <a:pt x="376250" y="12941"/>
                </a:lnTo>
                <a:lnTo>
                  <a:pt x="377634" y="25577"/>
                </a:lnTo>
                <a:lnTo>
                  <a:pt x="365873" y="26860"/>
                </a:lnTo>
                <a:lnTo>
                  <a:pt x="340281" y="30035"/>
                </a:lnTo>
                <a:lnTo>
                  <a:pt x="327405" y="31826"/>
                </a:lnTo>
                <a:close/>
              </a:path>
              <a:path w="1240154" h="154305">
                <a:moveTo>
                  <a:pt x="365886" y="26860"/>
                </a:moveTo>
                <a:close/>
              </a:path>
              <a:path w="1240154" h="154305">
                <a:moveTo>
                  <a:pt x="340283" y="30035"/>
                </a:moveTo>
                <a:close/>
              </a:path>
              <a:path w="1240154" h="154305">
                <a:moveTo>
                  <a:pt x="415455" y="21742"/>
                </a:moveTo>
                <a:lnTo>
                  <a:pt x="414248" y="9105"/>
                </a:lnTo>
                <a:lnTo>
                  <a:pt x="417969" y="8750"/>
                </a:lnTo>
                <a:lnTo>
                  <a:pt x="445579" y="6476"/>
                </a:lnTo>
                <a:lnTo>
                  <a:pt x="465061" y="5130"/>
                </a:lnTo>
                <a:lnTo>
                  <a:pt x="465937" y="17805"/>
                </a:lnTo>
                <a:lnTo>
                  <a:pt x="446639" y="19138"/>
                </a:lnTo>
                <a:lnTo>
                  <a:pt x="419164" y="21399"/>
                </a:lnTo>
                <a:lnTo>
                  <a:pt x="415455" y="21742"/>
                </a:lnTo>
                <a:close/>
              </a:path>
              <a:path w="1240154" h="154305">
                <a:moveTo>
                  <a:pt x="446455" y="19151"/>
                </a:moveTo>
                <a:lnTo>
                  <a:pt x="446639" y="19138"/>
                </a:lnTo>
                <a:lnTo>
                  <a:pt x="446455" y="19151"/>
                </a:lnTo>
                <a:close/>
              </a:path>
              <a:path w="1240154" h="154305">
                <a:moveTo>
                  <a:pt x="419011" y="21412"/>
                </a:moveTo>
                <a:lnTo>
                  <a:pt x="419164" y="21399"/>
                </a:lnTo>
                <a:lnTo>
                  <a:pt x="419011" y="21412"/>
                </a:lnTo>
                <a:close/>
              </a:path>
              <a:path w="1240154" h="154305">
                <a:moveTo>
                  <a:pt x="503808" y="15570"/>
                </a:moveTo>
                <a:lnTo>
                  <a:pt x="503250" y="2882"/>
                </a:lnTo>
                <a:lnTo>
                  <a:pt x="531482" y="1650"/>
                </a:lnTo>
                <a:lnTo>
                  <a:pt x="554088" y="952"/>
                </a:lnTo>
                <a:lnTo>
                  <a:pt x="554481" y="13652"/>
                </a:lnTo>
                <a:lnTo>
                  <a:pt x="531952" y="14350"/>
                </a:lnTo>
                <a:lnTo>
                  <a:pt x="503808" y="15570"/>
                </a:lnTo>
                <a:close/>
              </a:path>
              <a:path w="1240154" h="154305">
                <a:moveTo>
                  <a:pt x="592416" y="12877"/>
                </a:moveTo>
                <a:lnTo>
                  <a:pt x="592340" y="177"/>
                </a:lnTo>
                <a:lnTo>
                  <a:pt x="621461" y="0"/>
                </a:lnTo>
                <a:lnTo>
                  <a:pt x="643216" y="139"/>
                </a:lnTo>
                <a:lnTo>
                  <a:pt x="643141" y="12699"/>
                </a:lnTo>
                <a:lnTo>
                  <a:pt x="621449" y="12699"/>
                </a:lnTo>
                <a:lnTo>
                  <a:pt x="592416" y="12877"/>
                </a:lnTo>
                <a:close/>
              </a:path>
              <a:path w="1240154" h="154305">
                <a:moveTo>
                  <a:pt x="621492" y="12700"/>
                </a:moveTo>
                <a:close/>
              </a:path>
              <a:path w="1240154" h="154305">
                <a:moveTo>
                  <a:pt x="643140" y="12839"/>
                </a:moveTo>
                <a:lnTo>
                  <a:pt x="621492" y="12700"/>
                </a:lnTo>
                <a:lnTo>
                  <a:pt x="643141" y="12699"/>
                </a:lnTo>
                <a:lnTo>
                  <a:pt x="643140" y="12839"/>
                </a:lnTo>
                <a:close/>
              </a:path>
              <a:path w="1240154" h="154305">
                <a:moveTo>
                  <a:pt x="715289" y="14516"/>
                </a:moveTo>
                <a:lnTo>
                  <a:pt x="684402" y="13512"/>
                </a:lnTo>
                <a:lnTo>
                  <a:pt x="681151" y="13449"/>
                </a:lnTo>
                <a:lnTo>
                  <a:pt x="681393" y="749"/>
                </a:lnTo>
                <a:lnTo>
                  <a:pt x="684733" y="812"/>
                </a:lnTo>
                <a:lnTo>
                  <a:pt x="715708" y="1816"/>
                </a:lnTo>
                <a:lnTo>
                  <a:pt x="732332" y="2578"/>
                </a:lnTo>
                <a:lnTo>
                  <a:pt x="731783" y="14503"/>
                </a:lnTo>
                <a:lnTo>
                  <a:pt x="715200" y="14503"/>
                </a:lnTo>
                <a:close/>
              </a:path>
              <a:path w="1240154" h="154305">
                <a:moveTo>
                  <a:pt x="731748" y="15265"/>
                </a:moveTo>
                <a:lnTo>
                  <a:pt x="715200" y="14503"/>
                </a:lnTo>
                <a:lnTo>
                  <a:pt x="731783" y="14503"/>
                </a:lnTo>
                <a:lnTo>
                  <a:pt x="731748" y="15265"/>
                </a:lnTo>
                <a:close/>
              </a:path>
              <a:path w="1240154" h="154305">
                <a:moveTo>
                  <a:pt x="775385" y="17652"/>
                </a:moveTo>
                <a:lnTo>
                  <a:pt x="769708" y="17322"/>
                </a:lnTo>
                <a:lnTo>
                  <a:pt x="770458" y="4635"/>
                </a:lnTo>
                <a:lnTo>
                  <a:pt x="776135" y="4978"/>
                </a:lnTo>
                <a:lnTo>
                  <a:pt x="805510" y="7111"/>
                </a:lnTo>
                <a:lnTo>
                  <a:pt x="821283" y="8470"/>
                </a:lnTo>
                <a:lnTo>
                  <a:pt x="820491" y="17640"/>
                </a:lnTo>
                <a:lnTo>
                  <a:pt x="775296" y="17640"/>
                </a:lnTo>
                <a:close/>
              </a:path>
              <a:path w="1240154" h="154305">
                <a:moveTo>
                  <a:pt x="820191" y="21120"/>
                </a:moveTo>
                <a:lnTo>
                  <a:pt x="804494" y="19761"/>
                </a:lnTo>
                <a:lnTo>
                  <a:pt x="775296" y="17640"/>
                </a:lnTo>
                <a:lnTo>
                  <a:pt x="820491" y="17640"/>
                </a:lnTo>
                <a:lnTo>
                  <a:pt x="820191" y="21120"/>
                </a:lnTo>
                <a:close/>
              </a:path>
              <a:path w="1240154" h="154305">
                <a:moveTo>
                  <a:pt x="908265" y="30822"/>
                </a:moveTo>
                <a:lnTo>
                  <a:pt x="888276" y="28206"/>
                </a:lnTo>
                <a:lnTo>
                  <a:pt x="861021" y="25057"/>
                </a:lnTo>
                <a:lnTo>
                  <a:pt x="858024" y="24752"/>
                </a:lnTo>
                <a:lnTo>
                  <a:pt x="859307" y="12115"/>
                </a:lnTo>
                <a:lnTo>
                  <a:pt x="862482" y="12433"/>
                </a:lnTo>
                <a:lnTo>
                  <a:pt x="889927" y="15608"/>
                </a:lnTo>
                <a:lnTo>
                  <a:pt x="909916" y="18224"/>
                </a:lnTo>
                <a:lnTo>
                  <a:pt x="908265" y="30822"/>
                </a:lnTo>
                <a:close/>
              </a:path>
              <a:path w="1240154" h="154305">
                <a:moveTo>
                  <a:pt x="995565" y="45123"/>
                </a:moveTo>
                <a:lnTo>
                  <a:pt x="989558" y="43916"/>
                </a:lnTo>
                <a:lnTo>
                  <a:pt x="965466" y="39535"/>
                </a:lnTo>
                <a:lnTo>
                  <a:pt x="945769" y="36309"/>
                </a:lnTo>
                <a:lnTo>
                  <a:pt x="947813" y="23774"/>
                </a:lnTo>
                <a:lnTo>
                  <a:pt x="967740" y="27038"/>
                </a:lnTo>
                <a:lnTo>
                  <a:pt x="992060" y="31470"/>
                </a:lnTo>
                <a:lnTo>
                  <a:pt x="998067" y="32677"/>
                </a:lnTo>
                <a:lnTo>
                  <a:pt x="995565" y="45123"/>
                </a:lnTo>
                <a:close/>
              </a:path>
              <a:path w="1240154" h="154305">
                <a:moveTo>
                  <a:pt x="1085017" y="53530"/>
                </a:moveTo>
                <a:lnTo>
                  <a:pt x="1035151" y="53530"/>
                </a:lnTo>
                <a:lnTo>
                  <a:pt x="1032713" y="52997"/>
                </a:lnTo>
                <a:lnTo>
                  <a:pt x="1035456" y="40589"/>
                </a:lnTo>
                <a:lnTo>
                  <a:pt x="1038021" y="41160"/>
                </a:lnTo>
                <a:lnTo>
                  <a:pt x="1059611" y="46431"/>
                </a:lnTo>
                <a:lnTo>
                  <a:pt x="1080198" y="51942"/>
                </a:lnTo>
                <a:lnTo>
                  <a:pt x="1085062" y="53378"/>
                </a:lnTo>
                <a:lnTo>
                  <a:pt x="1085017" y="53530"/>
                </a:lnTo>
                <a:close/>
              </a:path>
              <a:path w="1240154" h="154305">
                <a:moveTo>
                  <a:pt x="1081880" y="64173"/>
                </a:moveTo>
                <a:lnTo>
                  <a:pt x="1076756" y="64173"/>
                </a:lnTo>
                <a:lnTo>
                  <a:pt x="1056322" y="58686"/>
                </a:lnTo>
                <a:lnTo>
                  <a:pt x="1035024" y="53505"/>
                </a:lnTo>
                <a:lnTo>
                  <a:pt x="1085017" y="53530"/>
                </a:lnTo>
                <a:lnTo>
                  <a:pt x="1081880" y="64173"/>
                </a:lnTo>
                <a:close/>
              </a:path>
              <a:path w="1240154" h="154305">
                <a:moveTo>
                  <a:pt x="1081468" y="65570"/>
                </a:moveTo>
                <a:lnTo>
                  <a:pt x="1076604" y="64134"/>
                </a:lnTo>
                <a:lnTo>
                  <a:pt x="1076756" y="64173"/>
                </a:lnTo>
                <a:lnTo>
                  <a:pt x="1081880" y="64173"/>
                </a:lnTo>
                <a:lnTo>
                  <a:pt x="1081468" y="65570"/>
                </a:lnTo>
                <a:close/>
              </a:path>
              <a:path w="1240154" h="154305">
                <a:moveTo>
                  <a:pt x="1169076" y="85001"/>
                </a:moveTo>
                <a:lnTo>
                  <a:pt x="1139215" y="85001"/>
                </a:lnTo>
                <a:lnTo>
                  <a:pt x="1131036" y="81826"/>
                </a:lnTo>
                <a:lnTo>
                  <a:pt x="1117434" y="76936"/>
                </a:lnTo>
                <a:lnTo>
                  <a:pt x="1121727" y="64985"/>
                </a:lnTo>
                <a:lnTo>
                  <a:pt x="1135633" y="69989"/>
                </a:lnTo>
                <a:lnTo>
                  <a:pt x="1143914" y="73202"/>
                </a:lnTo>
                <a:lnTo>
                  <a:pt x="1151915" y="76479"/>
                </a:lnTo>
                <a:lnTo>
                  <a:pt x="1159497" y="79755"/>
                </a:lnTo>
                <a:lnTo>
                  <a:pt x="1167028" y="83197"/>
                </a:lnTo>
                <a:lnTo>
                  <a:pt x="1169390" y="84353"/>
                </a:lnTo>
                <a:lnTo>
                  <a:pt x="1169076" y="85001"/>
                </a:lnTo>
                <a:close/>
              </a:path>
              <a:path w="1240154" h="154305">
                <a:moveTo>
                  <a:pt x="1165969" y="91414"/>
                </a:moveTo>
                <a:lnTo>
                  <a:pt x="1154455" y="91414"/>
                </a:lnTo>
                <a:lnTo>
                  <a:pt x="1146873" y="88137"/>
                </a:lnTo>
                <a:lnTo>
                  <a:pt x="1139101" y="84962"/>
                </a:lnTo>
                <a:lnTo>
                  <a:pt x="1169076" y="85001"/>
                </a:lnTo>
                <a:lnTo>
                  <a:pt x="1165969" y="91414"/>
                </a:lnTo>
                <a:close/>
              </a:path>
              <a:path w="1240154" h="154305">
                <a:moveTo>
                  <a:pt x="1163853" y="95783"/>
                </a:moveTo>
                <a:lnTo>
                  <a:pt x="1161491" y="94627"/>
                </a:lnTo>
                <a:lnTo>
                  <a:pt x="1154328" y="91363"/>
                </a:lnTo>
                <a:lnTo>
                  <a:pt x="1165969" y="91414"/>
                </a:lnTo>
                <a:lnTo>
                  <a:pt x="1163853" y="95783"/>
                </a:lnTo>
                <a:close/>
              </a:path>
              <a:path w="1240154" h="154305">
                <a:moveTo>
                  <a:pt x="1222165" y="118656"/>
                </a:moveTo>
                <a:lnTo>
                  <a:pt x="1202588" y="118656"/>
                </a:lnTo>
                <a:lnTo>
                  <a:pt x="1197571" y="115011"/>
                </a:lnTo>
                <a:lnTo>
                  <a:pt x="1196200" y="114096"/>
                </a:lnTo>
                <a:lnTo>
                  <a:pt x="1203286" y="103555"/>
                </a:lnTo>
                <a:lnTo>
                  <a:pt x="1205026" y="104736"/>
                </a:lnTo>
                <a:lnTo>
                  <a:pt x="1210246" y="108534"/>
                </a:lnTo>
                <a:lnTo>
                  <a:pt x="1215148" y="112394"/>
                </a:lnTo>
                <a:lnTo>
                  <a:pt x="1219479" y="116116"/>
                </a:lnTo>
                <a:lnTo>
                  <a:pt x="1222165" y="118656"/>
                </a:lnTo>
                <a:close/>
              </a:path>
              <a:path w="1240154" h="154305">
                <a:moveTo>
                  <a:pt x="1228947" y="125742"/>
                </a:moveTo>
                <a:lnTo>
                  <a:pt x="1211199" y="125742"/>
                </a:lnTo>
                <a:lnTo>
                  <a:pt x="1206868" y="122021"/>
                </a:lnTo>
                <a:lnTo>
                  <a:pt x="1202418" y="118532"/>
                </a:lnTo>
                <a:lnTo>
                  <a:pt x="1202588" y="118656"/>
                </a:lnTo>
                <a:lnTo>
                  <a:pt x="1222165" y="118656"/>
                </a:lnTo>
                <a:lnTo>
                  <a:pt x="1223911" y="120307"/>
                </a:lnTo>
                <a:lnTo>
                  <a:pt x="1227785" y="124371"/>
                </a:lnTo>
                <a:lnTo>
                  <a:pt x="1228947" y="125742"/>
                </a:lnTo>
                <a:close/>
              </a:path>
              <a:path w="1240154" h="154305">
                <a:moveTo>
                  <a:pt x="1207071" y="122199"/>
                </a:moveTo>
                <a:lnTo>
                  <a:pt x="1206845" y="122021"/>
                </a:lnTo>
                <a:lnTo>
                  <a:pt x="1207071" y="122199"/>
                </a:lnTo>
                <a:close/>
              </a:path>
              <a:path w="1240154" h="154305">
                <a:moveTo>
                  <a:pt x="1231893" y="129311"/>
                </a:moveTo>
                <a:lnTo>
                  <a:pt x="1214958" y="129311"/>
                </a:lnTo>
                <a:lnTo>
                  <a:pt x="1211040" y="125606"/>
                </a:lnTo>
                <a:lnTo>
                  <a:pt x="1211199" y="125742"/>
                </a:lnTo>
                <a:lnTo>
                  <a:pt x="1228947" y="125742"/>
                </a:lnTo>
                <a:lnTo>
                  <a:pt x="1231303" y="128523"/>
                </a:lnTo>
                <a:lnTo>
                  <a:pt x="1231893" y="129311"/>
                </a:lnTo>
                <a:close/>
              </a:path>
              <a:path w="1240154" h="154305">
                <a:moveTo>
                  <a:pt x="1234521" y="132880"/>
                </a:moveTo>
                <a:lnTo>
                  <a:pt x="1218361" y="132880"/>
                </a:lnTo>
                <a:lnTo>
                  <a:pt x="1214854" y="129212"/>
                </a:lnTo>
                <a:lnTo>
                  <a:pt x="1231893" y="129311"/>
                </a:lnTo>
                <a:lnTo>
                  <a:pt x="1234198" y="132384"/>
                </a:lnTo>
                <a:lnTo>
                  <a:pt x="1234521" y="132880"/>
                </a:lnTo>
                <a:close/>
              </a:path>
              <a:path w="1240154" h="154305">
                <a:moveTo>
                  <a:pt x="1236843" y="136448"/>
                </a:moveTo>
                <a:lnTo>
                  <a:pt x="1221384" y="136448"/>
                </a:lnTo>
                <a:lnTo>
                  <a:pt x="1218231" y="132744"/>
                </a:lnTo>
                <a:lnTo>
                  <a:pt x="1218361" y="132880"/>
                </a:lnTo>
                <a:lnTo>
                  <a:pt x="1234521" y="132880"/>
                </a:lnTo>
                <a:lnTo>
                  <a:pt x="1236843" y="136448"/>
                </a:lnTo>
                <a:close/>
              </a:path>
              <a:path w="1240154" h="154305">
                <a:moveTo>
                  <a:pt x="1238831" y="140004"/>
                </a:moveTo>
                <a:lnTo>
                  <a:pt x="1224038" y="140004"/>
                </a:lnTo>
                <a:lnTo>
                  <a:pt x="1221251" y="136292"/>
                </a:lnTo>
                <a:lnTo>
                  <a:pt x="1221384" y="136448"/>
                </a:lnTo>
                <a:lnTo>
                  <a:pt x="1236843" y="136448"/>
                </a:lnTo>
                <a:lnTo>
                  <a:pt x="1237208" y="137045"/>
                </a:lnTo>
                <a:lnTo>
                  <a:pt x="1238831" y="140004"/>
                </a:lnTo>
                <a:close/>
              </a:path>
              <a:path w="1240154" h="154305">
                <a:moveTo>
                  <a:pt x="1238083" y="143548"/>
                </a:moveTo>
                <a:lnTo>
                  <a:pt x="1226311" y="143548"/>
                </a:lnTo>
                <a:lnTo>
                  <a:pt x="1226070" y="143141"/>
                </a:lnTo>
                <a:lnTo>
                  <a:pt x="1223866" y="139775"/>
                </a:lnTo>
                <a:lnTo>
                  <a:pt x="1224038" y="140004"/>
                </a:lnTo>
                <a:lnTo>
                  <a:pt x="1238831" y="140004"/>
                </a:lnTo>
                <a:lnTo>
                  <a:pt x="1239367" y="140982"/>
                </a:lnTo>
                <a:lnTo>
                  <a:pt x="1239596" y="141439"/>
                </a:lnTo>
                <a:lnTo>
                  <a:pt x="1240129" y="142633"/>
                </a:lnTo>
                <a:lnTo>
                  <a:pt x="1238083" y="143548"/>
                </a:lnTo>
                <a:close/>
              </a:path>
              <a:path w="1240154" h="154305">
                <a:moveTo>
                  <a:pt x="1226192" y="143363"/>
                </a:moveTo>
                <a:lnTo>
                  <a:pt x="1226048" y="143141"/>
                </a:lnTo>
                <a:lnTo>
                  <a:pt x="1226192" y="143363"/>
                </a:lnTo>
                <a:close/>
              </a:path>
              <a:path w="1240154" h="154305">
                <a:moveTo>
                  <a:pt x="1230182" y="147078"/>
                </a:moveTo>
                <a:lnTo>
                  <a:pt x="1228229" y="147078"/>
                </a:lnTo>
                <a:lnTo>
                  <a:pt x="1228001" y="146621"/>
                </a:lnTo>
                <a:lnTo>
                  <a:pt x="1226192" y="143363"/>
                </a:lnTo>
                <a:lnTo>
                  <a:pt x="1226311" y="143548"/>
                </a:lnTo>
                <a:lnTo>
                  <a:pt x="1238083" y="143548"/>
                </a:lnTo>
                <a:lnTo>
                  <a:pt x="1230182" y="147078"/>
                </a:lnTo>
                <a:close/>
              </a:path>
              <a:path w="1240154" h="154305">
                <a:moveTo>
                  <a:pt x="1228098" y="146839"/>
                </a:moveTo>
                <a:lnTo>
                  <a:pt x="1227978" y="146621"/>
                </a:lnTo>
                <a:lnTo>
                  <a:pt x="1228098" y="146839"/>
                </a:lnTo>
                <a:close/>
              </a:path>
              <a:path w="1240154" h="154305">
                <a:moveTo>
                  <a:pt x="1228534" y="147815"/>
                </a:moveTo>
                <a:lnTo>
                  <a:pt x="1228098" y="146839"/>
                </a:lnTo>
                <a:lnTo>
                  <a:pt x="1228229" y="147078"/>
                </a:lnTo>
                <a:lnTo>
                  <a:pt x="1230182" y="147078"/>
                </a:lnTo>
                <a:lnTo>
                  <a:pt x="1228534" y="14781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61455" y="3120174"/>
            <a:ext cx="1245235" cy="193040"/>
          </a:xfrm>
          <a:custGeom>
            <a:avLst/>
            <a:gdLst/>
            <a:ahLst/>
            <a:cxnLst/>
            <a:rect l="l" t="t" r="r" b="b"/>
            <a:pathLst>
              <a:path w="1245234" h="193039">
                <a:moveTo>
                  <a:pt x="1228572" y="12700"/>
                </a:moveTo>
                <a:lnTo>
                  <a:pt x="1226845" y="8889"/>
                </a:lnTo>
                <a:lnTo>
                  <a:pt x="1227048" y="8889"/>
                </a:lnTo>
                <a:lnTo>
                  <a:pt x="1225067" y="6350"/>
                </a:lnTo>
                <a:lnTo>
                  <a:pt x="1235875" y="0"/>
                </a:lnTo>
                <a:lnTo>
                  <a:pt x="1238046" y="2539"/>
                </a:lnTo>
                <a:lnTo>
                  <a:pt x="1239964" y="6350"/>
                </a:lnTo>
                <a:lnTo>
                  <a:pt x="1241928" y="11430"/>
                </a:lnTo>
                <a:lnTo>
                  <a:pt x="1228382" y="11430"/>
                </a:lnTo>
                <a:lnTo>
                  <a:pt x="1228572" y="12700"/>
                </a:lnTo>
                <a:close/>
              </a:path>
              <a:path w="1245234" h="193039">
                <a:moveTo>
                  <a:pt x="1229842" y="15239"/>
                </a:moveTo>
                <a:lnTo>
                  <a:pt x="1228382" y="11430"/>
                </a:lnTo>
                <a:lnTo>
                  <a:pt x="1241928" y="11430"/>
                </a:lnTo>
                <a:lnTo>
                  <a:pt x="1242936" y="13969"/>
                </a:lnTo>
                <a:lnTo>
                  <a:pt x="1229664" y="13969"/>
                </a:lnTo>
                <a:lnTo>
                  <a:pt x="1229842" y="15239"/>
                </a:lnTo>
                <a:close/>
              </a:path>
              <a:path w="1245234" h="193039">
                <a:moveTo>
                  <a:pt x="1243876" y="17780"/>
                </a:moveTo>
                <a:lnTo>
                  <a:pt x="1230871" y="17780"/>
                </a:lnTo>
                <a:lnTo>
                  <a:pt x="1229664" y="13969"/>
                </a:lnTo>
                <a:lnTo>
                  <a:pt x="1242936" y="13969"/>
                </a:lnTo>
                <a:lnTo>
                  <a:pt x="1243876" y="17780"/>
                </a:lnTo>
                <a:close/>
              </a:path>
              <a:path w="1245234" h="193039">
                <a:moveTo>
                  <a:pt x="15405" y="43180"/>
                </a:moveTo>
                <a:lnTo>
                  <a:pt x="1854" y="43180"/>
                </a:lnTo>
                <a:lnTo>
                  <a:pt x="863" y="38100"/>
                </a:lnTo>
                <a:lnTo>
                  <a:pt x="139" y="34289"/>
                </a:lnTo>
                <a:lnTo>
                  <a:pt x="73" y="33019"/>
                </a:lnTo>
                <a:lnTo>
                  <a:pt x="0" y="25400"/>
                </a:lnTo>
                <a:lnTo>
                  <a:pt x="279" y="22860"/>
                </a:lnTo>
                <a:lnTo>
                  <a:pt x="876" y="19050"/>
                </a:lnTo>
                <a:lnTo>
                  <a:pt x="1524" y="16510"/>
                </a:lnTo>
                <a:lnTo>
                  <a:pt x="13893" y="19050"/>
                </a:lnTo>
                <a:lnTo>
                  <a:pt x="13246" y="21589"/>
                </a:lnTo>
                <a:lnTo>
                  <a:pt x="12865" y="24130"/>
                </a:lnTo>
                <a:lnTo>
                  <a:pt x="12636" y="26669"/>
                </a:lnTo>
                <a:lnTo>
                  <a:pt x="12560" y="29210"/>
                </a:lnTo>
                <a:lnTo>
                  <a:pt x="12763" y="33019"/>
                </a:lnTo>
                <a:lnTo>
                  <a:pt x="12903" y="33019"/>
                </a:lnTo>
                <a:lnTo>
                  <a:pt x="13309" y="35560"/>
                </a:lnTo>
                <a:lnTo>
                  <a:pt x="14185" y="39369"/>
                </a:lnTo>
                <a:lnTo>
                  <a:pt x="14020" y="39369"/>
                </a:lnTo>
                <a:lnTo>
                  <a:pt x="15405" y="43180"/>
                </a:lnTo>
                <a:close/>
              </a:path>
              <a:path w="1245234" h="193039">
                <a:moveTo>
                  <a:pt x="1232204" y="24130"/>
                </a:moveTo>
                <a:lnTo>
                  <a:pt x="1231544" y="20319"/>
                </a:lnTo>
                <a:lnTo>
                  <a:pt x="1230718" y="17780"/>
                </a:lnTo>
                <a:lnTo>
                  <a:pt x="1243990" y="17780"/>
                </a:lnTo>
                <a:lnTo>
                  <a:pt x="1244739" y="21589"/>
                </a:lnTo>
                <a:lnTo>
                  <a:pt x="1244875" y="22860"/>
                </a:lnTo>
                <a:lnTo>
                  <a:pt x="1232128" y="22860"/>
                </a:lnTo>
                <a:lnTo>
                  <a:pt x="1232204" y="24130"/>
                </a:lnTo>
                <a:close/>
              </a:path>
              <a:path w="1245234" h="193039">
                <a:moveTo>
                  <a:pt x="1245146" y="25400"/>
                </a:moveTo>
                <a:lnTo>
                  <a:pt x="1232399" y="25400"/>
                </a:lnTo>
                <a:lnTo>
                  <a:pt x="1232128" y="22860"/>
                </a:lnTo>
                <a:lnTo>
                  <a:pt x="1244875" y="22860"/>
                </a:lnTo>
                <a:lnTo>
                  <a:pt x="1245146" y="25400"/>
                </a:lnTo>
                <a:close/>
              </a:path>
              <a:path w="1245234" h="193039">
                <a:moveTo>
                  <a:pt x="1232535" y="26669"/>
                </a:moveTo>
                <a:lnTo>
                  <a:pt x="1232399" y="25400"/>
                </a:lnTo>
                <a:lnTo>
                  <a:pt x="1232535" y="26669"/>
                </a:lnTo>
                <a:close/>
              </a:path>
              <a:path w="1245234" h="193039">
                <a:moveTo>
                  <a:pt x="1245120" y="33019"/>
                </a:moveTo>
                <a:lnTo>
                  <a:pt x="1232433" y="33019"/>
                </a:lnTo>
                <a:lnTo>
                  <a:pt x="1232496" y="25400"/>
                </a:lnTo>
                <a:lnTo>
                  <a:pt x="1245184" y="25400"/>
                </a:lnTo>
                <a:lnTo>
                  <a:pt x="1245120" y="33019"/>
                </a:lnTo>
                <a:close/>
              </a:path>
              <a:path w="1245234" h="193039">
                <a:moveTo>
                  <a:pt x="12903" y="33019"/>
                </a:moveTo>
                <a:lnTo>
                  <a:pt x="12763" y="33019"/>
                </a:lnTo>
                <a:lnTo>
                  <a:pt x="12700" y="31750"/>
                </a:lnTo>
                <a:lnTo>
                  <a:pt x="12903" y="33019"/>
                </a:lnTo>
                <a:close/>
              </a:path>
              <a:path w="1245234" h="193039">
                <a:moveTo>
                  <a:pt x="1243342" y="43180"/>
                </a:moveTo>
                <a:lnTo>
                  <a:pt x="1229791" y="43180"/>
                </a:lnTo>
                <a:lnTo>
                  <a:pt x="1231176" y="39369"/>
                </a:lnTo>
                <a:lnTo>
                  <a:pt x="1231011" y="39369"/>
                </a:lnTo>
                <a:lnTo>
                  <a:pt x="1232001" y="35560"/>
                </a:lnTo>
                <a:lnTo>
                  <a:pt x="1232484" y="31750"/>
                </a:lnTo>
                <a:lnTo>
                  <a:pt x="1232433" y="33019"/>
                </a:lnTo>
                <a:lnTo>
                  <a:pt x="1245120" y="33019"/>
                </a:lnTo>
                <a:lnTo>
                  <a:pt x="1245057" y="34289"/>
                </a:lnTo>
                <a:lnTo>
                  <a:pt x="1244447" y="38100"/>
                </a:lnTo>
                <a:lnTo>
                  <a:pt x="1243342" y="43180"/>
                </a:lnTo>
                <a:close/>
              </a:path>
              <a:path w="1245234" h="193039">
                <a:moveTo>
                  <a:pt x="685825" y="193039"/>
                </a:moveTo>
                <a:lnTo>
                  <a:pt x="559447" y="193039"/>
                </a:lnTo>
                <a:lnTo>
                  <a:pt x="498094" y="190500"/>
                </a:lnTo>
                <a:lnTo>
                  <a:pt x="468185" y="187960"/>
                </a:lnTo>
                <a:lnTo>
                  <a:pt x="438848" y="186689"/>
                </a:lnTo>
                <a:lnTo>
                  <a:pt x="381952" y="181610"/>
                </a:lnTo>
                <a:lnTo>
                  <a:pt x="276834" y="166370"/>
                </a:lnTo>
                <a:lnTo>
                  <a:pt x="252552" y="161289"/>
                </a:lnTo>
                <a:lnTo>
                  <a:pt x="229146" y="157479"/>
                </a:lnTo>
                <a:lnTo>
                  <a:pt x="185102" y="147320"/>
                </a:lnTo>
                <a:lnTo>
                  <a:pt x="164541" y="140970"/>
                </a:lnTo>
                <a:lnTo>
                  <a:pt x="145008" y="135889"/>
                </a:lnTo>
                <a:lnTo>
                  <a:pt x="126517" y="129539"/>
                </a:lnTo>
                <a:lnTo>
                  <a:pt x="109181" y="123189"/>
                </a:lnTo>
                <a:lnTo>
                  <a:pt x="100914" y="120650"/>
                </a:lnTo>
                <a:lnTo>
                  <a:pt x="92925" y="116839"/>
                </a:lnTo>
                <a:lnTo>
                  <a:pt x="85242" y="113030"/>
                </a:lnTo>
                <a:lnTo>
                  <a:pt x="77838" y="110489"/>
                </a:lnTo>
                <a:lnTo>
                  <a:pt x="70739" y="106680"/>
                </a:lnTo>
                <a:lnTo>
                  <a:pt x="63944" y="102869"/>
                </a:lnTo>
                <a:lnTo>
                  <a:pt x="57454" y="99060"/>
                </a:lnTo>
                <a:lnTo>
                  <a:pt x="51282" y="95250"/>
                </a:lnTo>
                <a:lnTo>
                  <a:pt x="45427" y="92710"/>
                </a:lnTo>
                <a:lnTo>
                  <a:pt x="39890" y="88900"/>
                </a:lnTo>
                <a:lnTo>
                  <a:pt x="34671" y="85089"/>
                </a:lnTo>
                <a:lnTo>
                  <a:pt x="29781" y="81280"/>
                </a:lnTo>
                <a:lnTo>
                  <a:pt x="25234" y="76200"/>
                </a:lnTo>
                <a:lnTo>
                  <a:pt x="21031" y="72389"/>
                </a:lnTo>
                <a:lnTo>
                  <a:pt x="17157" y="68580"/>
                </a:lnTo>
                <a:lnTo>
                  <a:pt x="13652" y="64769"/>
                </a:lnTo>
                <a:lnTo>
                  <a:pt x="10756" y="60960"/>
                </a:lnTo>
                <a:lnTo>
                  <a:pt x="7988" y="55880"/>
                </a:lnTo>
                <a:lnTo>
                  <a:pt x="7747" y="55880"/>
                </a:lnTo>
                <a:lnTo>
                  <a:pt x="5600" y="52069"/>
                </a:lnTo>
                <a:lnTo>
                  <a:pt x="5372" y="52069"/>
                </a:lnTo>
                <a:lnTo>
                  <a:pt x="3606" y="48260"/>
                </a:lnTo>
                <a:lnTo>
                  <a:pt x="3403" y="46989"/>
                </a:lnTo>
                <a:lnTo>
                  <a:pt x="2019" y="43180"/>
                </a:lnTo>
                <a:lnTo>
                  <a:pt x="15405" y="43180"/>
                </a:lnTo>
                <a:lnTo>
                  <a:pt x="15201" y="41910"/>
                </a:lnTo>
                <a:lnTo>
                  <a:pt x="16979" y="46989"/>
                </a:lnTo>
                <a:lnTo>
                  <a:pt x="17466" y="46989"/>
                </a:lnTo>
                <a:lnTo>
                  <a:pt x="18897" y="49530"/>
                </a:lnTo>
                <a:lnTo>
                  <a:pt x="18656" y="49530"/>
                </a:lnTo>
                <a:lnTo>
                  <a:pt x="21183" y="53339"/>
                </a:lnTo>
                <a:lnTo>
                  <a:pt x="20942" y="53339"/>
                </a:lnTo>
                <a:lnTo>
                  <a:pt x="23837" y="57150"/>
                </a:lnTo>
                <a:lnTo>
                  <a:pt x="23583" y="57150"/>
                </a:lnTo>
                <a:lnTo>
                  <a:pt x="26847" y="60960"/>
                </a:lnTo>
                <a:lnTo>
                  <a:pt x="27813" y="60960"/>
                </a:lnTo>
                <a:lnTo>
                  <a:pt x="30225" y="63500"/>
                </a:lnTo>
                <a:lnTo>
                  <a:pt x="29997" y="63500"/>
                </a:lnTo>
                <a:lnTo>
                  <a:pt x="33972" y="67310"/>
                </a:lnTo>
                <a:lnTo>
                  <a:pt x="33756" y="67310"/>
                </a:lnTo>
                <a:lnTo>
                  <a:pt x="38087" y="71119"/>
                </a:lnTo>
                <a:lnTo>
                  <a:pt x="37871" y="71119"/>
                </a:lnTo>
                <a:lnTo>
                  <a:pt x="42545" y="74930"/>
                </a:lnTo>
                <a:lnTo>
                  <a:pt x="42341" y="74930"/>
                </a:lnTo>
                <a:lnTo>
                  <a:pt x="47358" y="78739"/>
                </a:lnTo>
                <a:lnTo>
                  <a:pt x="48962" y="78739"/>
                </a:lnTo>
                <a:lnTo>
                  <a:pt x="52527" y="81280"/>
                </a:lnTo>
                <a:lnTo>
                  <a:pt x="52349" y="81280"/>
                </a:lnTo>
                <a:lnTo>
                  <a:pt x="58039" y="85089"/>
                </a:lnTo>
                <a:lnTo>
                  <a:pt x="57873" y="85089"/>
                </a:lnTo>
                <a:lnTo>
                  <a:pt x="63880" y="88900"/>
                </a:lnTo>
                <a:lnTo>
                  <a:pt x="63728" y="88900"/>
                </a:lnTo>
                <a:lnTo>
                  <a:pt x="70065" y="91439"/>
                </a:lnTo>
                <a:lnTo>
                  <a:pt x="69913" y="91439"/>
                </a:lnTo>
                <a:lnTo>
                  <a:pt x="76568" y="95250"/>
                </a:lnTo>
                <a:lnTo>
                  <a:pt x="76428" y="95250"/>
                </a:lnTo>
                <a:lnTo>
                  <a:pt x="83388" y="99060"/>
                </a:lnTo>
                <a:lnTo>
                  <a:pt x="90538" y="101600"/>
                </a:lnTo>
                <a:lnTo>
                  <a:pt x="97993" y="105410"/>
                </a:lnTo>
                <a:lnTo>
                  <a:pt x="105740" y="107950"/>
                </a:lnTo>
                <a:lnTo>
                  <a:pt x="113804" y="111760"/>
                </a:lnTo>
                <a:lnTo>
                  <a:pt x="113652" y="111760"/>
                </a:lnTo>
                <a:lnTo>
                  <a:pt x="130835" y="118110"/>
                </a:lnTo>
                <a:lnTo>
                  <a:pt x="130644" y="118110"/>
                </a:lnTo>
                <a:lnTo>
                  <a:pt x="148945" y="123189"/>
                </a:lnTo>
                <a:lnTo>
                  <a:pt x="148780" y="123189"/>
                </a:lnTo>
                <a:lnTo>
                  <a:pt x="168148" y="129539"/>
                </a:lnTo>
                <a:lnTo>
                  <a:pt x="167995" y="129539"/>
                </a:lnTo>
                <a:lnTo>
                  <a:pt x="188404" y="134620"/>
                </a:lnTo>
                <a:lnTo>
                  <a:pt x="188264" y="134620"/>
                </a:lnTo>
                <a:lnTo>
                  <a:pt x="209676" y="139700"/>
                </a:lnTo>
                <a:lnTo>
                  <a:pt x="209537" y="139700"/>
                </a:lnTo>
                <a:lnTo>
                  <a:pt x="231901" y="144779"/>
                </a:lnTo>
                <a:lnTo>
                  <a:pt x="255066" y="149860"/>
                </a:lnTo>
                <a:lnTo>
                  <a:pt x="279120" y="153670"/>
                </a:lnTo>
                <a:lnTo>
                  <a:pt x="304025" y="157479"/>
                </a:lnTo>
                <a:lnTo>
                  <a:pt x="329730" y="161289"/>
                </a:lnTo>
                <a:lnTo>
                  <a:pt x="356209" y="165100"/>
                </a:lnTo>
                <a:lnTo>
                  <a:pt x="383413" y="168910"/>
                </a:lnTo>
                <a:lnTo>
                  <a:pt x="411314" y="171450"/>
                </a:lnTo>
                <a:lnTo>
                  <a:pt x="439864" y="173989"/>
                </a:lnTo>
                <a:lnTo>
                  <a:pt x="469023" y="175260"/>
                </a:lnTo>
                <a:lnTo>
                  <a:pt x="498754" y="177800"/>
                </a:lnTo>
                <a:lnTo>
                  <a:pt x="529018" y="179070"/>
                </a:lnTo>
                <a:lnTo>
                  <a:pt x="559790" y="180339"/>
                </a:lnTo>
                <a:lnTo>
                  <a:pt x="872286" y="180339"/>
                </a:lnTo>
                <a:lnTo>
                  <a:pt x="863155" y="181610"/>
                </a:lnTo>
                <a:lnTo>
                  <a:pt x="806437" y="186689"/>
                </a:lnTo>
                <a:lnTo>
                  <a:pt x="777100" y="187960"/>
                </a:lnTo>
                <a:lnTo>
                  <a:pt x="747191" y="190500"/>
                </a:lnTo>
                <a:lnTo>
                  <a:pt x="685825" y="193039"/>
                </a:lnTo>
                <a:close/>
              </a:path>
              <a:path w="1245234" h="193039">
                <a:moveTo>
                  <a:pt x="1241793" y="46989"/>
                </a:moveTo>
                <a:lnTo>
                  <a:pt x="1228217" y="46989"/>
                </a:lnTo>
                <a:lnTo>
                  <a:pt x="1229995" y="41910"/>
                </a:lnTo>
                <a:lnTo>
                  <a:pt x="1229791" y="43180"/>
                </a:lnTo>
                <a:lnTo>
                  <a:pt x="1243177" y="43180"/>
                </a:lnTo>
                <a:lnTo>
                  <a:pt x="1241793" y="46989"/>
                </a:lnTo>
                <a:close/>
              </a:path>
              <a:path w="1245234" h="193039">
                <a:moveTo>
                  <a:pt x="17466" y="46989"/>
                </a:moveTo>
                <a:lnTo>
                  <a:pt x="16979" y="46989"/>
                </a:lnTo>
                <a:lnTo>
                  <a:pt x="16751" y="45719"/>
                </a:lnTo>
                <a:lnTo>
                  <a:pt x="17466" y="46989"/>
                </a:lnTo>
                <a:close/>
              </a:path>
              <a:path w="1245234" h="193039">
                <a:moveTo>
                  <a:pt x="1234681" y="60960"/>
                </a:moveTo>
                <a:lnTo>
                  <a:pt x="1218349" y="60960"/>
                </a:lnTo>
                <a:lnTo>
                  <a:pt x="1221600" y="57150"/>
                </a:lnTo>
                <a:lnTo>
                  <a:pt x="1221359" y="57150"/>
                </a:lnTo>
                <a:lnTo>
                  <a:pt x="1224254" y="53339"/>
                </a:lnTo>
                <a:lnTo>
                  <a:pt x="1224013" y="53339"/>
                </a:lnTo>
                <a:lnTo>
                  <a:pt x="1226540" y="49530"/>
                </a:lnTo>
                <a:lnTo>
                  <a:pt x="1226299" y="49530"/>
                </a:lnTo>
                <a:lnTo>
                  <a:pt x="1228445" y="45719"/>
                </a:lnTo>
                <a:lnTo>
                  <a:pt x="1228217" y="46989"/>
                </a:lnTo>
                <a:lnTo>
                  <a:pt x="1241793" y="46989"/>
                </a:lnTo>
                <a:lnTo>
                  <a:pt x="1241590" y="48260"/>
                </a:lnTo>
                <a:lnTo>
                  <a:pt x="1239824" y="52069"/>
                </a:lnTo>
                <a:lnTo>
                  <a:pt x="1239596" y="52069"/>
                </a:lnTo>
                <a:lnTo>
                  <a:pt x="1237449" y="55880"/>
                </a:lnTo>
                <a:lnTo>
                  <a:pt x="1237208" y="55880"/>
                </a:lnTo>
                <a:lnTo>
                  <a:pt x="1234681" y="60960"/>
                </a:lnTo>
                <a:close/>
              </a:path>
              <a:path w="1245234" h="193039">
                <a:moveTo>
                  <a:pt x="27813" y="60960"/>
                </a:moveTo>
                <a:lnTo>
                  <a:pt x="26847" y="60960"/>
                </a:lnTo>
                <a:lnTo>
                  <a:pt x="26606" y="59689"/>
                </a:lnTo>
                <a:lnTo>
                  <a:pt x="27813" y="60960"/>
                </a:lnTo>
                <a:close/>
              </a:path>
              <a:path w="1245234" h="193039">
                <a:moveTo>
                  <a:pt x="1218222" y="78739"/>
                </a:moveTo>
                <a:lnTo>
                  <a:pt x="1197825" y="78739"/>
                </a:lnTo>
                <a:lnTo>
                  <a:pt x="1202842" y="74930"/>
                </a:lnTo>
                <a:lnTo>
                  <a:pt x="1202651" y="74930"/>
                </a:lnTo>
                <a:lnTo>
                  <a:pt x="1207325" y="71119"/>
                </a:lnTo>
                <a:lnTo>
                  <a:pt x="1207109" y="71119"/>
                </a:lnTo>
                <a:lnTo>
                  <a:pt x="1211440" y="67310"/>
                </a:lnTo>
                <a:lnTo>
                  <a:pt x="1211224" y="67310"/>
                </a:lnTo>
                <a:lnTo>
                  <a:pt x="1215199" y="63500"/>
                </a:lnTo>
                <a:lnTo>
                  <a:pt x="1214958" y="63500"/>
                </a:lnTo>
                <a:lnTo>
                  <a:pt x="1218590" y="59689"/>
                </a:lnTo>
                <a:lnTo>
                  <a:pt x="1218349" y="60960"/>
                </a:lnTo>
                <a:lnTo>
                  <a:pt x="1234681" y="60960"/>
                </a:lnTo>
                <a:lnTo>
                  <a:pt x="1231290" y="64769"/>
                </a:lnTo>
                <a:lnTo>
                  <a:pt x="1227785" y="68580"/>
                </a:lnTo>
                <a:lnTo>
                  <a:pt x="1223937" y="73660"/>
                </a:lnTo>
                <a:lnTo>
                  <a:pt x="1219733" y="77469"/>
                </a:lnTo>
                <a:lnTo>
                  <a:pt x="1218222" y="78739"/>
                </a:lnTo>
                <a:close/>
              </a:path>
              <a:path w="1245234" h="193039">
                <a:moveTo>
                  <a:pt x="48962" y="78739"/>
                </a:moveTo>
                <a:lnTo>
                  <a:pt x="47358" y="78739"/>
                </a:lnTo>
                <a:lnTo>
                  <a:pt x="47180" y="77469"/>
                </a:lnTo>
                <a:lnTo>
                  <a:pt x="48962" y="78739"/>
                </a:lnTo>
                <a:close/>
              </a:path>
              <a:path w="1245234" h="193039">
                <a:moveTo>
                  <a:pt x="872286" y="180339"/>
                </a:moveTo>
                <a:lnTo>
                  <a:pt x="685406" y="180339"/>
                </a:lnTo>
                <a:lnTo>
                  <a:pt x="716254" y="179070"/>
                </a:lnTo>
                <a:lnTo>
                  <a:pt x="746518" y="177800"/>
                </a:lnTo>
                <a:lnTo>
                  <a:pt x="776262" y="175260"/>
                </a:lnTo>
                <a:lnTo>
                  <a:pt x="805421" y="173989"/>
                </a:lnTo>
                <a:lnTo>
                  <a:pt x="833970" y="171450"/>
                </a:lnTo>
                <a:lnTo>
                  <a:pt x="861872" y="168910"/>
                </a:lnTo>
                <a:lnTo>
                  <a:pt x="889088" y="165100"/>
                </a:lnTo>
                <a:lnTo>
                  <a:pt x="915568" y="161289"/>
                </a:lnTo>
                <a:lnTo>
                  <a:pt x="941273" y="157479"/>
                </a:lnTo>
                <a:lnTo>
                  <a:pt x="966177" y="153670"/>
                </a:lnTo>
                <a:lnTo>
                  <a:pt x="990244" y="149860"/>
                </a:lnTo>
                <a:lnTo>
                  <a:pt x="1013409" y="144779"/>
                </a:lnTo>
                <a:lnTo>
                  <a:pt x="1035646" y="139700"/>
                </a:lnTo>
                <a:lnTo>
                  <a:pt x="1056932" y="134620"/>
                </a:lnTo>
                <a:lnTo>
                  <a:pt x="1056779" y="134620"/>
                </a:lnTo>
                <a:lnTo>
                  <a:pt x="1077201" y="129539"/>
                </a:lnTo>
                <a:lnTo>
                  <a:pt x="1077036" y="129539"/>
                </a:lnTo>
                <a:lnTo>
                  <a:pt x="1096416" y="123189"/>
                </a:lnTo>
                <a:lnTo>
                  <a:pt x="1096251" y="123189"/>
                </a:lnTo>
                <a:lnTo>
                  <a:pt x="1114539" y="118110"/>
                </a:lnTo>
                <a:lnTo>
                  <a:pt x="1114361" y="118110"/>
                </a:lnTo>
                <a:lnTo>
                  <a:pt x="1131544" y="111760"/>
                </a:lnTo>
                <a:lnTo>
                  <a:pt x="1131392" y="111760"/>
                </a:lnTo>
                <a:lnTo>
                  <a:pt x="1139558" y="107950"/>
                </a:lnTo>
                <a:lnTo>
                  <a:pt x="1147318" y="105410"/>
                </a:lnTo>
                <a:lnTo>
                  <a:pt x="1154772" y="101600"/>
                </a:lnTo>
                <a:lnTo>
                  <a:pt x="1161923" y="99060"/>
                </a:lnTo>
                <a:lnTo>
                  <a:pt x="1168755" y="95250"/>
                </a:lnTo>
                <a:lnTo>
                  <a:pt x="1175270" y="91439"/>
                </a:lnTo>
                <a:lnTo>
                  <a:pt x="1175130" y="91439"/>
                </a:lnTo>
                <a:lnTo>
                  <a:pt x="1181468" y="88900"/>
                </a:lnTo>
                <a:lnTo>
                  <a:pt x="1181303" y="88900"/>
                </a:lnTo>
                <a:lnTo>
                  <a:pt x="1187323" y="85089"/>
                </a:lnTo>
                <a:lnTo>
                  <a:pt x="1187157" y="85089"/>
                </a:lnTo>
                <a:lnTo>
                  <a:pt x="1192834" y="81280"/>
                </a:lnTo>
                <a:lnTo>
                  <a:pt x="1192669" y="81280"/>
                </a:lnTo>
                <a:lnTo>
                  <a:pt x="1198016" y="77469"/>
                </a:lnTo>
                <a:lnTo>
                  <a:pt x="1197825" y="78739"/>
                </a:lnTo>
                <a:lnTo>
                  <a:pt x="1218222" y="78739"/>
                </a:lnTo>
                <a:lnTo>
                  <a:pt x="1187577" y="99060"/>
                </a:lnTo>
                <a:lnTo>
                  <a:pt x="1181100" y="102869"/>
                </a:lnTo>
                <a:lnTo>
                  <a:pt x="1174318" y="106680"/>
                </a:lnTo>
                <a:lnTo>
                  <a:pt x="1167231" y="110489"/>
                </a:lnTo>
                <a:lnTo>
                  <a:pt x="1159840" y="113030"/>
                </a:lnTo>
                <a:lnTo>
                  <a:pt x="1152144" y="116839"/>
                </a:lnTo>
                <a:lnTo>
                  <a:pt x="1144168" y="120650"/>
                </a:lnTo>
                <a:lnTo>
                  <a:pt x="1135862" y="123189"/>
                </a:lnTo>
                <a:lnTo>
                  <a:pt x="1118489" y="129539"/>
                </a:lnTo>
                <a:lnTo>
                  <a:pt x="1100023" y="135889"/>
                </a:lnTo>
                <a:lnTo>
                  <a:pt x="1080490" y="140970"/>
                </a:lnTo>
                <a:lnTo>
                  <a:pt x="1059942" y="147320"/>
                </a:lnTo>
                <a:lnTo>
                  <a:pt x="1015923" y="157479"/>
                </a:lnTo>
                <a:lnTo>
                  <a:pt x="992517" y="162560"/>
                </a:lnTo>
                <a:lnTo>
                  <a:pt x="890549" y="177800"/>
                </a:lnTo>
                <a:lnTo>
                  <a:pt x="872286" y="180339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59562" y="1154480"/>
            <a:ext cx="1245235" cy="1986914"/>
          </a:xfrm>
          <a:custGeom>
            <a:avLst/>
            <a:gdLst/>
            <a:ahLst/>
            <a:cxnLst/>
            <a:rect l="l" t="t" r="r" b="b"/>
            <a:pathLst>
              <a:path w="1245234" h="1986914">
                <a:moveTo>
                  <a:pt x="8077" y="1986864"/>
                </a:moveTo>
                <a:lnTo>
                  <a:pt x="0" y="1981822"/>
                </a:lnTo>
                <a:lnTo>
                  <a:pt x="1236852" y="0"/>
                </a:lnTo>
                <a:lnTo>
                  <a:pt x="1244930" y="5041"/>
                </a:lnTo>
                <a:lnTo>
                  <a:pt x="8077" y="198686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59562" y="1154480"/>
            <a:ext cx="1245235" cy="1986914"/>
          </a:xfrm>
          <a:custGeom>
            <a:avLst/>
            <a:gdLst/>
            <a:ahLst/>
            <a:cxnLst/>
            <a:rect l="l" t="t" r="r" b="b"/>
            <a:pathLst>
              <a:path w="1245234" h="1986914">
                <a:moveTo>
                  <a:pt x="1236852" y="1986864"/>
                </a:moveTo>
                <a:lnTo>
                  <a:pt x="0" y="5041"/>
                </a:lnTo>
                <a:lnTo>
                  <a:pt x="8077" y="0"/>
                </a:lnTo>
                <a:lnTo>
                  <a:pt x="1244930" y="1981822"/>
                </a:lnTo>
                <a:lnTo>
                  <a:pt x="1236852" y="1986864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64614" y="3197542"/>
            <a:ext cx="760730" cy="0"/>
          </a:xfrm>
          <a:custGeom>
            <a:avLst/>
            <a:gdLst/>
            <a:ahLst/>
            <a:cxnLst/>
            <a:rect l="l" t="t" r="r" b="b"/>
            <a:pathLst>
              <a:path w="760730" h="0">
                <a:moveTo>
                  <a:pt x="0" y="0"/>
                </a:moveTo>
                <a:lnTo>
                  <a:pt x="76020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86100" y="3197542"/>
            <a:ext cx="743585" cy="0"/>
          </a:xfrm>
          <a:custGeom>
            <a:avLst/>
            <a:gdLst/>
            <a:ahLst/>
            <a:cxnLst/>
            <a:rect l="l" t="t" r="r" b="b"/>
            <a:pathLst>
              <a:path w="743585" h="0">
                <a:moveTo>
                  <a:pt x="0" y="0"/>
                </a:moveTo>
                <a:lnTo>
                  <a:pt x="74315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392235" y="2912021"/>
            <a:ext cx="15798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36015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4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28355" y="2520860"/>
            <a:ext cx="154178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169035" algn="l"/>
              </a:tabLst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74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73258" y="2879458"/>
            <a:ext cx="17278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7340" algn="l"/>
                <a:tab pos="1359535" algn="l"/>
              </a:tabLst>
            </a:pP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50" spc="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sz="2850" spc="7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5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baseline="1984" sz="4200" spc="-7">
                <a:solidFill>
                  <a:srgbClr val="FFFFFF"/>
                </a:solidFill>
                <a:latin typeface="新宋体"/>
                <a:cs typeface="新宋体"/>
              </a:rPr>
              <a:t>①</a:t>
            </a:r>
            <a:endParaRPr baseline="1984" sz="4200">
              <a:latin typeface="新宋体"/>
              <a:cs typeface="新宋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440" y="3056768"/>
            <a:ext cx="8140700" cy="2969260"/>
          </a:xfrm>
          <a:prstGeom prst="rect">
            <a:avLst/>
          </a:prstGeom>
        </p:spPr>
        <p:txBody>
          <a:bodyPr wrap="square" lIns="0" tIns="181610" rIns="0" bIns="0" rtlCol="0" vert="horz">
            <a:spAutoFit/>
          </a:bodyPr>
          <a:lstStyle/>
          <a:p>
            <a:pPr algn="r" marR="5343525">
              <a:lnSpc>
                <a:spcPct val="100000"/>
              </a:lnSpc>
              <a:spcBef>
                <a:spcPts val="1430"/>
              </a:spcBef>
              <a:tabLst>
                <a:tab pos="1121410" algn="l"/>
              </a:tabLst>
            </a:pPr>
            <a:r>
              <a:rPr dirty="0" sz="2850" spc="9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70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50" spc="20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1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baseline="37037" sz="2925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50" spc="2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850" spc="200" i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50" spc="17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7037" sz="2925" spc="22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baseline="37037" sz="2925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127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在平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或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＝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0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上的截痕为过原点的两直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sz="2800" spc="-70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6725" marR="17780" indent="-441325">
              <a:lnSpc>
                <a:spcPct val="125000"/>
              </a:lnSpc>
              <a:spcBef>
                <a:spcPts val="60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可以证明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椭圆①上任一点与原点的连线均在曲面上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 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椭圆锥面也可由圆锥面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经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或</a:t>
            </a:r>
            <a:r>
              <a:rPr dirty="0" sz="2800" spc="-71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-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方向的伸缩变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换</a:t>
            </a:r>
            <a:endParaRPr sz="2800">
              <a:latin typeface="新宋体"/>
              <a:cs typeface="新宋体"/>
            </a:endParaRPr>
          </a:p>
          <a:p>
            <a:pPr algn="r" marR="5419725">
              <a:lnSpc>
                <a:spcPct val="100000"/>
              </a:lnSpc>
              <a:spcBef>
                <a:spcPts val="1440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得到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见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书</a:t>
            </a:r>
            <a:r>
              <a:rPr dirty="0" sz="2800" spc="-72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P316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61176" y="457200"/>
            <a:ext cx="1702307" cy="3325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77000" y="2130234"/>
            <a:ext cx="735330" cy="734060"/>
          </a:xfrm>
          <a:custGeom>
            <a:avLst/>
            <a:gdLst/>
            <a:ahLst/>
            <a:cxnLst/>
            <a:rect l="l" t="t" r="r" b="b"/>
            <a:pathLst>
              <a:path w="735329" h="734060">
                <a:moveTo>
                  <a:pt x="33706" y="706712"/>
                </a:moveTo>
                <a:lnTo>
                  <a:pt x="26974" y="706704"/>
                </a:lnTo>
                <a:lnTo>
                  <a:pt x="26981" y="699963"/>
                </a:lnTo>
                <a:lnTo>
                  <a:pt x="728472" y="0"/>
                </a:lnTo>
                <a:lnTo>
                  <a:pt x="735202" y="6730"/>
                </a:lnTo>
                <a:lnTo>
                  <a:pt x="33706" y="706712"/>
                </a:lnTo>
                <a:close/>
              </a:path>
              <a:path w="735329" h="734060">
                <a:moveTo>
                  <a:pt x="0" y="733615"/>
                </a:moveTo>
                <a:lnTo>
                  <a:pt x="27025" y="652818"/>
                </a:lnTo>
                <a:lnTo>
                  <a:pt x="26981" y="699963"/>
                </a:lnTo>
                <a:lnTo>
                  <a:pt x="16865" y="710057"/>
                </a:lnTo>
                <a:lnTo>
                  <a:pt x="23596" y="716800"/>
                </a:lnTo>
                <a:lnTo>
                  <a:pt x="50635" y="716800"/>
                </a:lnTo>
                <a:lnTo>
                  <a:pt x="0" y="733615"/>
                </a:lnTo>
                <a:close/>
              </a:path>
              <a:path w="735329" h="734060">
                <a:moveTo>
                  <a:pt x="23596" y="716800"/>
                </a:moveTo>
                <a:lnTo>
                  <a:pt x="16865" y="710057"/>
                </a:lnTo>
                <a:lnTo>
                  <a:pt x="26981" y="699963"/>
                </a:lnTo>
                <a:lnTo>
                  <a:pt x="26974" y="706704"/>
                </a:lnTo>
                <a:lnTo>
                  <a:pt x="33706" y="706712"/>
                </a:lnTo>
                <a:lnTo>
                  <a:pt x="23596" y="716800"/>
                </a:lnTo>
                <a:close/>
              </a:path>
              <a:path w="735329" h="734060">
                <a:moveTo>
                  <a:pt x="50635" y="716800"/>
                </a:moveTo>
                <a:lnTo>
                  <a:pt x="23596" y="716800"/>
                </a:lnTo>
                <a:lnTo>
                  <a:pt x="33706" y="706712"/>
                </a:lnTo>
                <a:lnTo>
                  <a:pt x="80848" y="706767"/>
                </a:lnTo>
                <a:lnTo>
                  <a:pt x="50635" y="716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194550" y="1317625"/>
            <a:ext cx="0" cy="838200"/>
          </a:xfrm>
          <a:custGeom>
            <a:avLst/>
            <a:gdLst/>
            <a:ahLst/>
            <a:cxnLst/>
            <a:rect l="l" t="t" r="r" b="b"/>
            <a:pathLst>
              <a:path w="0"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525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99312" y="2116137"/>
            <a:ext cx="730250" cy="76200"/>
          </a:xfrm>
          <a:custGeom>
            <a:avLst/>
            <a:gdLst/>
            <a:ahLst/>
            <a:cxnLst/>
            <a:rect l="l" t="t" r="r" b="b"/>
            <a:pathLst>
              <a:path w="730250" h="76200">
                <a:moveTo>
                  <a:pt x="654050" y="76200"/>
                </a:moveTo>
                <a:lnTo>
                  <a:pt x="692150" y="38100"/>
                </a:lnTo>
                <a:lnTo>
                  <a:pt x="654050" y="0"/>
                </a:lnTo>
                <a:lnTo>
                  <a:pt x="720725" y="33337"/>
                </a:lnTo>
                <a:lnTo>
                  <a:pt x="701675" y="33337"/>
                </a:lnTo>
                <a:lnTo>
                  <a:pt x="701675" y="42862"/>
                </a:lnTo>
                <a:lnTo>
                  <a:pt x="720725" y="42862"/>
                </a:lnTo>
                <a:lnTo>
                  <a:pt x="654050" y="76200"/>
                </a:lnTo>
                <a:close/>
              </a:path>
              <a:path w="730250" h="76200">
                <a:moveTo>
                  <a:pt x="687387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687387" y="33337"/>
                </a:lnTo>
                <a:lnTo>
                  <a:pt x="692150" y="38100"/>
                </a:lnTo>
                <a:lnTo>
                  <a:pt x="687387" y="42862"/>
                </a:lnTo>
                <a:close/>
              </a:path>
              <a:path w="730250" h="76200">
                <a:moveTo>
                  <a:pt x="720725" y="42862"/>
                </a:moveTo>
                <a:lnTo>
                  <a:pt x="701675" y="42862"/>
                </a:lnTo>
                <a:lnTo>
                  <a:pt x="701675" y="33337"/>
                </a:lnTo>
                <a:lnTo>
                  <a:pt x="720725" y="33337"/>
                </a:lnTo>
                <a:lnTo>
                  <a:pt x="730250" y="38100"/>
                </a:lnTo>
                <a:lnTo>
                  <a:pt x="720725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56450" y="382587"/>
            <a:ext cx="76200" cy="920750"/>
          </a:xfrm>
          <a:custGeom>
            <a:avLst/>
            <a:gdLst/>
            <a:ahLst/>
            <a:cxnLst/>
            <a:rect l="l" t="t" r="r" b="b"/>
            <a:pathLst>
              <a:path w="76200" h="920750">
                <a:moveTo>
                  <a:pt x="0" y="76200"/>
                </a:moveTo>
                <a:lnTo>
                  <a:pt x="38100" y="0"/>
                </a:lnTo>
                <a:lnTo>
                  <a:pt x="52387" y="28575"/>
                </a:lnTo>
                <a:lnTo>
                  <a:pt x="33337" y="28575"/>
                </a:lnTo>
                <a:lnTo>
                  <a:pt x="33337" y="42862"/>
                </a:lnTo>
                <a:lnTo>
                  <a:pt x="0" y="76200"/>
                </a:lnTo>
                <a:close/>
              </a:path>
              <a:path w="76200" h="920750">
                <a:moveTo>
                  <a:pt x="33337" y="42862"/>
                </a:moveTo>
                <a:lnTo>
                  <a:pt x="33337" y="28575"/>
                </a:lnTo>
                <a:lnTo>
                  <a:pt x="42862" y="28575"/>
                </a:lnTo>
                <a:lnTo>
                  <a:pt x="42862" y="38100"/>
                </a:lnTo>
                <a:lnTo>
                  <a:pt x="38100" y="38100"/>
                </a:lnTo>
                <a:lnTo>
                  <a:pt x="33337" y="42862"/>
                </a:lnTo>
                <a:close/>
              </a:path>
              <a:path w="76200" h="920750">
                <a:moveTo>
                  <a:pt x="76200" y="76200"/>
                </a:moveTo>
                <a:lnTo>
                  <a:pt x="42862" y="42862"/>
                </a:lnTo>
                <a:lnTo>
                  <a:pt x="42862" y="28575"/>
                </a:lnTo>
                <a:lnTo>
                  <a:pt x="52387" y="28575"/>
                </a:lnTo>
                <a:lnTo>
                  <a:pt x="76200" y="76200"/>
                </a:lnTo>
                <a:close/>
              </a:path>
              <a:path w="76200" h="920750">
                <a:moveTo>
                  <a:pt x="42862" y="920750"/>
                </a:moveTo>
                <a:lnTo>
                  <a:pt x="33337" y="920750"/>
                </a:lnTo>
                <a:lnTo>
                  <a:pt x="33337" y="42862"/>
                </a:lnTo>
                <a:lnTo>
                  <a:pt x="38100" y="38100"/>
                </a:lnTo>
                <a:lnTo>
                  <a:pt x="42862" y="42862"/>
                </a:lnTo>
                <a:lnTo>
                  <a:pt x="42862" y="920750"/>
                </a:lnTo>
                <a:close/>
              </a:path>
              <a:path w="76200" h="920750">
                <a:moveTo>
                  <a:pt x="42862" y="42862"/>
                </a:moveTo>
                <a:lnTo>
                  <a:pt x="38100" y="38100"/>
                </a:lnTo>
                <a:lnTo>
                  <a:pt x="42862" y="38100"/>
                </a:lnTo>
                <a:lnTo>
                  <a:pt x="42862" y="428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348806" y="2348496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737335" y="2043823"/>
            <a:ext cx="1879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39520" y="118199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6275" y="522287"/>
            <a:ext cx="2305050" cy="628650"/>
          </a:xfrm>
          <a:custGeom>
            <a:avLst/>
            <a:gdLst/>
            <a:ahLst/>
            <a:cxnLst/>
            <a:rect l="l" t="t" r="r" b="b"/>
            <a:pathLst>
              <a:path w="2305050" h="628650">
                <a:moveTo>
                  <a:pt x="2305050" y="628650"/>
                </a:moveTo>
                <a:lnTo>
                  <a:pt x="0" y="628650"/>
                </a:lnTo>
                <a:lnTo>
                  <a:pt x="0" y="0"/>
                </a:lnTo>
                <a:lnTo>
                  <a:pt x="2305050" y="0"/>
                </a:lnTo>
                <a:lnTo>
                  <a:pt x="2305050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609600"/>
                </a:lnTo>
                <a:lnTo>
                  <a:pt x="9525" y="609600"/>
                </a:lnTo>
                <a:lnTo>
                  <a:pt x="19050" y="619125"/>
                </a:lnTo>
                <a:lnTo>
                  <a:pt x="2305050" y="619125"/>
                </a:lnTo>
                <a:lnTo>
                  <a:pt x="2305050" y="628650"/>
                </a:lnTo>
                <a:close/>
              </a:path>
              <a:path w="2305050" h="6286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2305050" h="628650">
                <a:moveTo>
                  <a:pt x="2286000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2286000" y="9525"/>
                </a:lnTo>
                <a:lnTo>
                  <a:pt x="2286000" y="19050"/>
                </a:lnTo>
                <a:close/>
              </a:path>
              <a:path w="2305050" h="628650">
                <a:moveTo>
                  <a:pt x="2286000" y="619125"/>
                </a:moveTo>
                <a:lnTo>
                  <a:pt x="2286000" y="9525"/>
                </a:lnTo>
                <a:lnTo>
                  <a:pt x="2295525" y="19050"/>
                </a:lnTo>
                <a:lnTo>
                  <a:pt x="2305050" y="19050"/>
                </a:lnTo>
                <a:lnTo>
                  <a:pt x="2305050" y="609600"/>
                </a:lnTo>
                <a:lnTo>
                  <a:pt x="2295525" y="609600"/>
                </a:lnTo>
                <a:lnTo>
                  <a:pt x="2286000" y="619125"/>
                </a:lnTo>
                <a:close/>
              </a:path>
              <a:path w="2305050" h="628650">
                <a:moveTo>
                  <a:pt x="2305050" y="19050"/>
                </a:moveTo>
                <a:lnTo>
                  <a:pt x="2295525" y="19050"/>
                </a:lnTo>
                <a:lnTo>
                  <a:pt x="2286000" y="9525"/>
                </a:lnTo>
                <a:lnTo>
                  <a:pt x="2305050" y="9525"/>
                </a:lnTo>
                <a:lnTo>
                  <a:pt x="2305050" y="19050"/>
                </a:lnTo>
                <a:close/>
              </a:path>
              <a:path w="2305050" h="628650">
                <a:moveTo>
                  <a:pt x="19050" y="619125"/>
                </a:moveTo>
                <a:lnTo>
                  <a:pt x="9525" y="609600"/>
                </a:lnTo>
                <a:lnTo>
                  <a:pt x="19050" y="609600"/>
                </a:lnTo>
                <a:lnTo>
                  <a:pt x="19050" y="619125"/>
                </a:lnTo>
                <a:close/>
              </a:path>
              <a:path w="2305050" h="628650">
                <a:moveTo>
                  <a:pt x="2286000" y="619125"/>
                </a:moveTo>
                <a:lnTo>
                  <a:pt x="19050" y="619125"/>
                </a:lnTo>
                <a:lnTo>
                  <a:pt x="19050" y="609600"/>
                </a:lnTo>
                <a:lnTo>
                  <a:pt x="2286000" y="609600"/>
                </a:lnTo>
                <a:lnTo>
                  <a:pt x="2286000" y="619125"/>
                </a:lnTo>
                <a:close/>
              </a:path>
              <a:path w="2305050" h="628650">
                <a:moveTo>
                  <a:pt x="2305050" y="619125"/>
                </a:moveTo>
                <a:lnTo>
                  <a:pt x="2286000" y="619125"/>
                </a:lnTo>
                <a:lnTo>
                  <a:pt x="2295525" y="609600"/>
                </a:lnTo>
                <a:lnTo>
                  <a:pt x="2305050" y="609600"/>
                </a:lnTo>
                <a:lnTo>
                  <a:pt x="2305050" y="619125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9489" y="556577"/>
            <a:ext cx="16573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内容小</a:t>
            </a:r>
            <a:r>
              <a:rPr dirty="0" spc="-10"/>
              <a:t>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343977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solidFill>
                  <a:srgbClr val="FFFFFF"/>
                </a:solidFill>
                <a:latin typeface="Times New Roman"/>
                <a:cs typeface="Times New Roman"/>
              </a:rPr>
              <a:t>1.</a:t>
            </a:r>
            <a:r>
              <a:rPr dirty="0" sz="2800" spc="-8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空间曲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1568450"/>
            <a:ext cx="990600" cy="85725"/>
          </a:xfrm>
          <a:custGeom>
            <a:avLst/>
            <a:gdLst/>
            <a:ahLst/>
            <a:cxnLst/>
            <a:rect l="l" t="t" r="r" b="b"/>
            <a:pathLst>
              <a:path w="990600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300" y="28575"/>
                </a:lnTo>
                <a:lnTo>
                  <a:pt x="64300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990600" h="85725">
                <a:moveTo>
                  <a:pt x="904875" y="85725"/>
                </a:moveTo>
                <a:lnTo>
                  <a:pt x="904875" y="0"/>
                </a:lnTo>
                <a:lnTo>
                  <a:pt x="962025" y="28575"/>
                </a:lnTo>
                <a:lnTo>
                  <a:pt x="926312" y="28575"/>
                </a:lnTo>
                <a:lnTo>
                  <a:pt x="926312" y="57150"/>
                </a:lnTo>
                <a:lnTo>
                  <a:pt x="962025" y="57150"/>
                </a:lnTo>
                <a:lnTo>
                  <a:pt x="904875" y="85725"/>
                </a:lnTo>
                <a:close/>
              </a:path>
              <a:path w="990600" h="85725">
                <a:moveTo>
                  <a:pt x="85725" y="57150"/>
                </a:moveTo>
                <a:lnTo>
                  <a:pt x="64300" y="57150"/>
                </a:lnTo>
                <a:lnTo>
                  <a:pt x="64300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990600" h="85725">
                <a:moveTo>
                  <a:pt x="904875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904875" y="28575"/>
                </a:lnTo>
                <a:lnTo>
                  <a:pt x="904875" y="57150"/>
                </a:lnTo>
                <a:close/>
              </a:path>
              <a:path w="990600" h="85725">
                <a:moveTo>
                  <a:pt x="962025" y="57150"/>
                </a:moveTo>
                <a:lnTo>
                  <a:pt x="926312" y="57150"/>
                </a:lnTo>
                <a:lnTo>
                  <a:pt x="926312" y="28575"/>
                </a:lnTo>
                <a:lnTo>
                  <a:pt x="962025" y="28575"/>
                </a:lnTo>
                <a:lnTo>
                  <a:pt x="990600" y="42862"/>
                </a:lnTo>
                <a:lnTo>
                  <a:pt x="962025" y="57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634740" y="1349044"/>
            <a:ext cx="36322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357120" algn="l"/>
              </a:tabLst>
            </a:pPr>
            <a:r>
              <a:rPr dirty="0" baseline="7936" sz="4200">
                <a:solidFill>
                  <a:srgbClr val="FFFFFF"/>
                </a:solidFill>
                <a:latin typeface="新宋体"/>
                <a:cs typeface="新宋体"/>
              </a:rPr>
              <a:t>三元方</a:t>
            </a:r>
            <a:r>
              <a:rPr dirty="0" baseline="7936" sz="4200" spc="480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2850" spc="-38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2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-38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	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 </a:t>
            </a:r>
            <a:r>
              <a:rPr dirty="0" sz="2850" spc="8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50" spc="-4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 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1901189"/>
            <a:ext cx="9493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球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5581" y="1868017"/>
            <a:ext cx="55283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50" spc="12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20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50" spc="-14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20325" sz="3075" spc="2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5230" sz="307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72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3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9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4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20325" sz="3075" spc="6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4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5230" sz="307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4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1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14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-7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baseline="-20325" sz="3075" spc="82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baseline="-20325" sz="3075" spc="-254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9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35230" sz="3075" spc="142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baseline="35230" sz="3075" spc="70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30" i="1">
                <a:solidFill>
                  <a:srgbClr val="FFFF00"/>
                </a:solidFill>
                <a:latin typeface="Times New Roman"/>
                <a:cs typeface="Times New Roman"/>
              </a:rPr>
              <a:t>R</a:t>
            </a:r>
            <a:r>
              <a:rPr dirty="0" baseline="35230" sz="3075" spc="195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baseline="35230" sz="30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9339" y="2490152"/>
            <a:ext cx="16605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旋转曲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7337" y="3303270"/>
            <a:ext cx="105219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25341" sz="4275" spc="15">
                <a:solidFill>
                  <a:srgbClr val="FFFFFF"/>
                </a:solidFill>
                <a:latin typeface="Symbol"/>
                <a:cs typeface="Symbol"/>
              </a:rPr>
              <a:t></a:t>
            </a:r>
            <a:r>
              <a:rPr dirty="0" baseline="25341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sz="2850" spc="-2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7339" y="3081426"/>
            <a:ext cx="610489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如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曲</a:t>
            </a:r>
            <a:r>
              <a:rPr dirty="0" sz="2800" spc="434">
                <a:solidFill>
                  <a:srgbClr val="FFFFFF"/>
                </a:solidFill>
                <a:latin typeface="新宋体"/>
                <a:cs typeface="新宋体"/>
              </a:rPr>
              <a:t>线</a:t>
            </a:r>
            <a:r>
              <a:rPr dirty="0" baseline="27290" sz="4275" spc="15">
                <a:solidFill>
                  <a:srgbClr val="FFFFFF"/>
                </a:solidFill>
                <a:latin typeface="Symbol"/>
                <a:cs typeface="Symbol"/>
              </a:rPr>
              <a:t></a:t>
            </a:r>
            <a:r>
              <a:rPr dirty="0" baseline="27290" sz="4275" spc="-21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7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baseline="34113" sz="4275" spc="-3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7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baseline="34113" sz="4275" spc="-547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7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34113" sz="4275" spc="7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baseline="34113" sz="4275" spc="-352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2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34113" sz="4275" spc="12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baseline="34113" sz="4275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r>
              <a:rPr dirty="0" baseline="34113" sz="4275" spc="-10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baseline="34113" sz="4275" spc="-4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绕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00" spc="-1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轴的旋转曲面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75189" y="4219562"/>
            <a:ext cx="52069" cy="27940"/>
          </a:xfrm>
          <a:custGeom>
            <a:avLst/>
            <a:gdLst/>
            <a:ahLst/>
            <a:cxnLst/>
            <a:rect l="l" t="t" r="r" b="b"/>
            <a:pathLst>
              <a:path w="52070" h="27939">
                <a:moveTo>
                  <a:pt x="0" y="27406"/>
                </a:moveTo>
                <a:lnTo>
                  <a:pt x="51968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27158" y="4222737"/>
            <a:ext cx="76835" cy="182880"/>
          </a:xfrm>
          <a:custGeom>
            <a:avLst/>
            <a:gdLst/>
            <a:ahLst/>
            <a:cxnLst/>
            <a:rect l="l" t="t" r="r" b="b"/>
            <a:pathLst>
              <a:path w="76835" h="182879">
                <a:moveTo>
                  <a:pt x="0" y="0"/>
                </a:moveTo>
                <a:lnTo>
                  <a:pt x="76568" y="182765"/>
                </a:lnTo>
              </a:path>
            </a:pathLst>
          </a:custGeom>
          <a:ln w="127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06901" y="3919969"/>
            <a:ext cx="85725" cy="485775"/>
          </a:xfrm>
          <a:custGeom>
            <a:avLst/>
            <a:gdLst/>
            <a:ahLst/>
            <a:cxnLst/>
            <a:rect l="l" t="t" r="r" b="b"/>
            <a:pathLst>
              <a:path w="85725" h="485775">
                <a:moveTo>
                  <a:pt x="0" y="485533"/>
                </a:moveTo>
                <a:lnTo>
                  <a:pt x="85686" y="0"/>
                </a:lnTo>
              </a:path>
            </a:pathLst>
          </a:custGeom>
          <a:ln w="6349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92588" y="3919969"/>
            <a:ext cx="1145540" cy="0"/>
          </a:xfrm>
          <a:custGeom>
            <a:avLst/>
            <a:gdLst/>
            <a:ahLst/>
            <a:cxnLst/>
            <a:rect l="l" t="t" r="r" b="b"/>
            <a:pathLst>
              <a:path w="1145539" h="0">
                <a:moveTo>
                  <a:pt x="0" y="0"/>
                </a:moveTo>
                <a:lnTo>
                  <a:pt x="1145324" y="0"/>
                </a:lnTo>
              </a:path>
            </a:pathLst>
          </a:custGeom>
          <a:ln w="63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77337" y="3244717"/>
            <a:ext cx="3241040" cy="1160145"/>
          </a:xfrm>
          <a:prstGeom prst="rect">
            <a:avLst/>
          </a:prstGeom>
        </p:spPr>
        <p:txBody>
          <a:bodyPr wrap="square" lIns="0" tIns="144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</a:t>
            </a:r>
            <a:endParaRPr sz="2850">
              <a:latin typeface="Symbol"/>
              <a:cs typeface="Symbol"/>
            </a:endParaRPr>
          </a:p>
          <a:p>
            <a:pPr marL="146050">
              <a:lnSpc>
                <a:spcPct val="100000"/>
              </a:lnSpc>
              <a:spcBef>
                <a:spcPts val="1045"/>
              </a:spcBef>
              <a:tabLst>
                <a:tab pos="955675" algn="l"/>
                <a:tab pos="2176145" algn="l"/>
              </a:tabLst>
            </a:pPr>
            <a:r>
              <a:rPr dirty="0" sz="2850" spc="5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2850" spc="-1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50">
                <a:solidFill>
                  <a:srgbClr val="FFFF00"/>
                </a:solidFill>
                <a:latin typeface="Symbol"/>
                <a:cs typeface="Symbol"/>
              </a:rPr>
              <a:t></a:t>
            </a:r>
            <a:r>
              <a:rPr dirty="0" sz="2850" spc="5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50" spc="114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35230" sz="3075" spc="172">
                <a:solidFill>
                  <a:srgbClr val="FFFF00"/>
                </a:solidFill>
                <a:latin typeface="Times New Roman"/>
                <a:cs typeface="Times New Roman"/>
              </a:rPr>
              <a:t>2 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</a:t>
            </a:r>
            <a:r>
              <a:rPr dirty="0" sz="2850" spc="-2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sz="2850" spc="-45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35230" sz="3075" spc="22">
                <a:solidFill>
                  <a:srgbClr val="FFFF00"/>
                </a:solidFill>
                <a:latin typeface="Times New Roman"/>
                <a:cs typeface="Times New Roman"/>
              </a:rPr>
              <a:t>2	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, </a:t>
            </a:r>
            <a:r>
              <a:rPr dirty="0" sz="2850" spc="80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50" spc="80">
                <a:solidFill>
                  <a:srgbClr val="FFFF00"/>
                </a:solidFill>
                <a:latin typeface="Times New Roman"/>
                <a:cs typeface="Times New Roman"/>
              </a:rPr>
              <a:t>) </a:t>
            </a: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1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339" y="4275458"/>
            <a:ext cx="7567930" cy="166497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14960" indent="-302260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14325" algn="l"/>
                <a:tab pos="3149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柱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  <a:p>
            <a:pPr marL="697865">
              <a:lnSpc>
                <a:spcPct val="100000"/>
              </a:lnSpc>
              <a:spcBef>
                <a:spcPts val="790"/>
              </a:spcBef>
              <a:tabLst>
                <a:tab pos="2713355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如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曲</a:t>
            </a:r>
            <a:r>
              <a:rPr dirty="0" sz="2800" spc="2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r>
              <a:rPr dirty="0" baseline="-3898" sz="4275" spc="22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baseline="-3898" sz="4275" spc="-577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79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baseline="-3898" sz="4275" spc="179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baseline="-3898" sz="4275" spc="-569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7">
                <a:solidFill>
                  <a:srgbClr val="FFFF00"/>
                </a:solidFill>
                <a:latin typeface="Times New Roman"/>
                <a:cs typeface="Times New Roman"/>
              </a:rPr>
              <a:t>,	</a:t>
            </a:r>
            <a:r>
              <a:rPr dirty="0" baseline="-3898" sz="4275" spc="112" i="1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dirty="0" baseline="-3898" sz="4275" spc="112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baseline="-3898" sz="4275" spc="-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15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baseline="-3898" sz="4275" spc="-127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baseline="-3898" sz="4275" spc="337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表示母线平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行</a:t>
            </a:r>
            <a:r>
              <a:rPr dirty="0" sz="2800" spc="-715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 i="1">
                <a:solidFill>
                  <a:srgbClr val="FFFF00"/>
                </a:solidFill>
                <a:latin typeface="Times New Roman"/>
                <a:cs typeface="Times New Roman"/>
              </a:rPr>
              <a:t>z</a:t>
            </a:r>
            <a:r>
              <a:rPr dirty="0" sz="2800" spc="-20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轴的柱面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24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又如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椭圆柱面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双曲柱面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抛物柱面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等</a:t>
            </a:r>
            <a:r>
              <a:rPr dirty="0" sz="2800" spc="-700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51497"/>
            <a:ext cx="1802764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dirty="0" sz="2800" spc="-85" b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FFFFFF"/>
                </a:solidFill>
                <a:latin typeface="新宋体"/>
                <a:cs typeface="新宋体"/>
              </a:rPr>
              <a:t>二次曲</a:t>
            </a:r>
            <a:r>
              <a:rPr dirty="0" sz="2800" spc="-5" b="0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9375" y="8001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8575"/>
                </a:lnTo>
                <a:lnTo>
                  <a:pt x="57150" y="28575"/>
                </a:lnTo>
                <a:lnTo>
                  <a:pt x="57150" y="47625"/>
                </a:lnTo>
                <a:lnTo>
                  <a:pt x="76200" y="47625"/>
                </a:lnTo>
                <a:lnTo>
                  <a:pt x="76200" y="76200"/>
                </a:lnTo>
                <a:close/>
              </a:path>
              <a:path w="990600" h="76200">
                <a:moveTo>
                  <a:pt x="914400" y="76200"/>
                </a:moveTo>
                <a:lnTo>
                  <a:pt x="914400" y="0"/>
                </a:lnTo>
                <a:lnTo>
                  <a:pt x="971550" y="28575"/>
                </a:lnTo>
                <a:lnTo>
                  <a:pt x="933450" y="28575"/>
                </a:lnTo>
                <a:lnTo>
                  <a:pt x="933450" y="47625"/>
                </a:lnTo>
                <a:lnTo>
                  <a:pt x="971550" y="47625"/>
                </a:lnTo>
                <a:lnTo>
                  <a:pt x="914400" y="76200"/>
                </a:lnTo>
                <a:close/>
              </a:path>
              <a:path w="990600" h="76200">
                <a:moveTo>
                  <a:pt x="76200" y="47625"/>
                </a:moveTo>
                <a:lnTo>
                  <a:pt x="57150" y="47625"/>
                </a:lnTo>
                <a:lnTo>
                  <a:pt x="57150" y="28575"/>
                </a:lnTo>
                <a:lnTo>
                  <a:pt x="76200" y="28575"/>
                </a:lnTo>
                <a:lnTo>
                  <a:pt x="76200" y="47625"/>
                </a:lnTo>
                <a:close/>
              </a:path>
              <a:path w="990600" h="76200">
                <a:moveTo>
                  <a:pt x="914400" y="47625"/>
                </a:moveTo>
                <a:lnTo>
                  <a:pt x="76200" y="47625"/>
                </a:lnTo>
                <a:lnTo>
                  <a:pt x="76200" y="28575"/>
                </a:lnTo>
                <a:lnTo>
                  <a:pt x="914400" y="28575"/>
                </a:lnTo>
                <a:lnTo>
                  <a:pt x="914400" y="47625"/>
                </a:lnTo>
                <a:close/>
              </a:path>
              <a:path w="990600" h="76200">
                <a:moveTo>
                  <a:pt x="971550" y="47625"/>
                </a:moveTo>
                <a:lnTo>
                  <a:pt x="933450" y="47625"/>
                </a:lnTo>
                <a:lnTo>
                  <a:pt x="933450" y="28575"/>
                </a:lnTo>
                <a:lnTo>
                  <a:pt x="971550" y="28575"/>
                </a:lnTo>
                <a:lnTo>
                  <a:pt x="990600" y="38100"/>
                </a:lnTo>
                <a:lnTo>
                  <a:pt x="971550" y="47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88715" y="546734"/>
            <a:ext cx="2158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三元二次方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752" y="1342389"/>
            <a:ext cx="13049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椭球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2412" y="1672882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 h="0">
                <a:moveTo>
                  <a:pt x="0" y="0"/>
                </a:moveTo>
                <a:lnTo>
                  <a:pt x="38545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39515" y="1672882"/>
            <a:ext cx="402590" cy="0"/>
          </a:xfrm>
          <a:custGeom>
            <a:avLst/>
            <a:gdLst/>
            <a:ahLst/>
            <a:cxnLst/>
            <a:rect l="l" t="t" r="r" b="b"/>
            <a:pathLst>
              <a:path w="402589" h="0">
                <a:moveTo>
                  <a:pt x="0" y="0"/>
                </a:moveTo>
                <a:lnTo>
                  <a:pt x="40253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03700" y="1672882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 h="0">
                <a:moveTo>
                  <a:pt x="0" y="0"/>
                </a:moveTo>
                <a:lnTo>
                  <a:pt x="36800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84142" y="1387233"/>
            <a:ext cx="12566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1710"/>
              </a:lnSpc>
              <a:spcBef>
                <a:spcPts val="125"/>
              </a:spcBef>
              <a:tabLst>
                <a:tab pos="78613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34113" sz="4275" spc="-65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88319" sz="29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algn="r" marR="30480">
              <a:lnSpc>
                <a:spcPts val="1710"/>
              </a:lnSpc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8750" y="1532001"/>
            <a:ext cx="194056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803275" algn="l"/>
                <a:tab pos="1561465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6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950" spc="11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68600" y="996569"/>
            <a:ext cx="118491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78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339" y="2145664"/>
            <a:ext cx="1829435" cy="873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360">
              <a:lnSpc>
                <a:spcPts val="3310"/>
              </a:lnSpc>
              <a:spcBef>
                <a:spcPts val="95"/>
              </a:spcBef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抛物面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221615">
              <a:lnSpc>
                <a:spcPts val="3370"/>
              </a:lnSpc>
            </a:pP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(</a:t>
            </a:r>
            <a:r>
              <a:rPr dirty="0" sz="2850" spc="-2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45" i="1">
                <a:solidFill>
                  <a:srgbClr val="FFFF00"/>
                </a:solidFill>
                <a:latin typeface="Times New Roman"/>
                <a:cs typeface="Times New Roman"/>
              </a:rPr>
              <a:t>p</a:t>
            </a:r>
            <a:r>
              <a:rPr dirty="0" sz="2850" spc="45">
                <a:solidFill>
                  <a:srgbClr val="FFFF00"/>
                </a:solidFill>
                <a:latin typeface="Times New Roman"/>
                <a:cs typeface="Times New Roman"/>
              </a:rPr>
              <a:t>,</a:t>
            </a:r>
            <a:r>
              <a:rPr dirty="0" sz="2850" spc="-3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00"/>
                </a:solidFill>
                <a:latin typeface="Times New Roman"/>
                <a:cs typeface="Times New Roman"/>
              </a:rPr>
              <a:t>q</a:t>
            </a:r>
            <a:r>
              <a:rPr dirty="0" sz="2850" spc="-335" i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50">
                <a:solidFill>
                  <a:srgbClr val="FFFF00"/>
                </a:solidFill>
                <a:latin typeface="宋体"/>
                <a:cs typeface="宋体"/>
              </a:rPr>
              <a:t>同</a:t>
            </a:r>
            <a:r>
              <a:rPr dirty="0" sz="2850" spc="-20">
                <a:solidFill>
                  <a:srgbClr val="FFFF00"/>
                </a:solidFill>
                <a:latin typeface="宋体"/>
                <a:cs typeface="宋体"/>
              </a:rPr>
              <a:t>号</a:t>
            </a:r>
            <a:r>
              <a:rPr dirty="0" sz="2850" spc="5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83940" y="2146935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椭圆抛物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8540" y="2146935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双曲抛物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76662" y="3210217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 h="0">
                <a:moveTo>
                  <a:pt x="0" y="0"/>
                </a:moveTo>
                <a:lnTo>
                  <a:pt x="43432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72673" y="3210217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 h="0">
                <a:moveTo>
                  <a:pt x="0" y="0"/>
                </a:moveTo>
                <a:lnTo>
                  <a:pt x="419239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645699" y="2924581"/>
            <a:ext cx="1857375" cy="744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45465">
              <a:lnSpc>
                <a:spcPts val="1710"/>
              </a:lnSpc>
              <a:spcBef>
                <a:spcPts val="125"/>
              </a:spcBef>
              <a:tabLst>
                <a:tab pos="1344930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2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4113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34113" sz="4275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76543" sz="337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algn="r" marR="55880">
              <a:lnSpc>
                <a:spcPts val="1105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ts val="2815"/>
              </a:lnSpc>
              <a:tabLst>
                <a:tab pos="848994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	</a:t>
            </a:r>
            <a:r>
              <a:rPr dirty="0" sz="2850" spc="4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40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1831" y="2533903"/>
            <a:ext cx="410209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55321" y="319755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 h="0">
                <a:moveTo>
                  <a:pt x="0" y="0"/>
                </a:moveTo>
                <a:lnTo>
                  <a:pt x="434047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250810" y="3197555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 h="0">
                <a:moveTo>
                  <a:pt x="0" y="0"/>
                </a:moveTo>
                <a:lnTo>
                  <a:pt x="40231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449758" y="3193198"/>
            <a:ext cx="12014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14705" algn="l"/>
              </a:tabLst>
            </a:pPr>
            <a:r>
              <a:rPr dirty="0" sz="285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-2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50" i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2850" spc="7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31406" y="2912033"/>
            <a:ext cx="13074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ts val="1710"/>
              </a:lnSpc>
              <a:spcBef>
                <a:spcPts val="125"/>
              </a:spcBef>
              <a:tabLst>
                <a:tab pos="820419" algn="l"/>
              </a:tabLst>
            </a:pP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sz="2850" spc="2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35087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35087" sz="4275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88319" sz="2925" spc="22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sz="2850" spc="10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  <a:p>
            <a:pPr algn="r" marR="30480">
              <a:lnSpc>
                <a:spcPts val="1710"/>
              </a:lnSpc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41872" y="2520860"/>
            <a:ext cx="71882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4490" indent="-327025">
              <a:lnSpc>
                <a:spcPct val="100000"/>
              </a:lnSpc>
              <a:spcBef>
                <a:spcPts val="125"/>
              </a:spcBef>
              <a:buFont typeface="Symbol"/>
              <a:buChar char=""/>
              <a:tabLst>
                <a:tab pos="365125" algn="l"/>
              </a:tabLst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9339" y="3745864"/>
            <a:ext cx="14046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双曲面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69539" y="3747134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单叶双曲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768612" y="4783429"/>
            <a:ext cx="386080" cy="0"/>
          </a:xfrm>
          <a:custGeom>
            <a:avLst/>
            <a:gdLst/>
            <a:ahLst/>
            <a:cxnLst/>
            <a:rect l="l" t="t" r="r" b="b"/>
            <a:pathLst>
              <a:path w="386080" h="0">
                <a:moveTo>
                  <a:pt x="0" y="0"/>
                </a:moveTo>
                <a:lnTo>
                  <a:pt x="385571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15931" y="4783429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 h="0">
                <a:moveTo>
                  <a:pt x="0" y="0"/>
                </a:moveTo>
                <a:lnTo>
                  <a:pt x="40264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257408" y="4783429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 h="0">
                <a:moveTo>
                  <a:pt x="0" y="0"/>
                </a:moveTo>
                <a:lnTo>
                  <a:pt x="36756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712262" y="4642548"/>
            <a:ext cx="19183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815975" algn="l"/>
                <a:tab pos="1551305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6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950" spc="11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57512" y="4107116"/>
            <a:ext cx="1866264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1511" y="4536287"/>
            <a:ext cx="45656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4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17540" y="3747134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双叶双曲</a:t>
            </a:r>
            <a:r>
              <a:rPr dirty="0" sz="2800" spc="-5">
                <a:solidFill>
                  <a:srgbClr val="FFFFFF"/>
                </a:solidFill>
                <a:latin typeface="新宋体"/>
                <a:cs typeface="新宋体"/>
              </a:rPr>
              <a:t>面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40412" y="4807559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 h="0">
                <a:moveTo>
                  <a:pt x="0" y="0"/>
                </a:moveTo>
                <a:lnTo>
                  <a:pt x="385572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87731" y="4807559"/>
            <a:ext cx="403225" cy="0"/>
          </a:xfrm>
          <a:custGeom>
            <a:avLst/>
            <a:gdLst/>
            <a:ahLst/>
            <a:cxnLst/>
            <a:rect l="l" t="t" r="r" b="b"/>
            <a:pathLst>
              <a:path w="403225" h="0">
                <a:moveTo>
                  <a:pt x="0" y="0"/>
                </a:moveTo>
                <a:lnTo>
                  <a:pt x="40264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229208" y="4807559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 h="0">
                <a:moveTo>
                  <a:pt x="0" y="0"/>
                </a:moveTo>
                <a:lnTo>
                  <a:pt x="367563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684062" y="4666678"/>
            <a:ext cx="1918335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815975" algn="l"/>
                <a:tab pos="1551305" algn="l"/>
              </a:tabLst>
            </a:pPr>
            <a:r>
              <a:rPr dirty="0" baseline="-25341" sz="4275" spc="195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1950" spc="13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65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1950" spc="11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29313" y="4131246"/>
            <a:ext cx="1866264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1950" spc="114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</a:t>
            </a:r>
            <a:r>
              <a:rPr dirty="0" baseline="-60428" sz="4275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r>
              <a:rPr dirty="0" baseline="-25341" sz="4275" spc="7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03349" y="4536287"/>
            <a:ext cx="69850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>
                <a:solidFill>
                  <a:srgbClr val="FFFF00"/>
                </a:solidFill>
                <a:latin typeface="Symbol"/>
                <a:cs typeface="Symbol"/>
              </a:rPr>
              <a:t></a:t>
            </a:r>
            <a:r>
              <a:rPr dirty="0" sz="2850" spc="-1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50" spc="15">
                <a:solidFill>
                  <a:srgbClr val="FFFF00"/>
                </a:solidFill>
                <a:latin typeface="Symbol"/>
                <a:cs typeface="Symbol"/>
              </a:rPr>
              <a:t></a:t>
            </a:r>
            <a:r>
              <a:rPr dirty="0" sz="2850" spc="15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9339" y="5588952"/>
            <a:ext cx="17602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6060" indent="-213360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226060" algn="l"/>
              </a:tabLst>
            </a:pPr>
            <a:r>
              <a:rPr dirty="0" sz="2800">
                <a:solidFill>
                  <a:srgbClr val="FFFFFF"/>
                </a:solidFill>
                <a:latin typeface="新宋体"/>
                <a:cs typeface="新宋体"/>
              </a:rPr>
              <a:t>椭圆锥面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73387" y="5889625"/>
            <a:ext cx="401955" cy="0"/>
          </a:xfrm>
          <a:custGeom>
            <a:avLst/>
            <a:gdLst/>
            <a:ahLst/>
            <a:cxnLst/>
            <a:rect l="l" t="t" r="r" b="b"/>
            <a:pathLst>
              <a:path w="401954" h="0">
                <a:moveTo>
                  <a:pt x="0" y="0"/>
                </a:moveTo>
                <a:lnTo>
                  <a:pt x="401904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836733" y="5889625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 h="0">
                <a:moveTo>
                  <a:pt x="0" y="0"/>
                </a:moveTo>
                <a:lnTo>
                  <a:pt x="41896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825415" y="5514136"/>
            <a:ext cx="17081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48072" y="5604040"/>
            <a:ext cx="167640" cy="4641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50" spc="10" i="1">
                <a:solidFill>
                  <a:srgbClr val="FFFFFF"/>
                </a:solidFill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017037" y="5086395"/>
            <a:ext cx="1589405" cy="1155700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1125"/>
              </a:spcBef>
              <a:tabLst>
                <a:tab pos="1337310" algn="l"/>
              </a:tabLst>
            </a:pPr>
            <a:r>
              <a:rPr dirty="0" baseline="-25341" sz="4275" spc="172" i="1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250" spc="114">
                <a:solidFill>
                  <a:srgbClr val="FFFFFF"/>
                </a:solidFill>
                <a:latin typeface="Times New Roman"/>
                <a:cs typeface="Times New Roman"/>
              </a:rPr>
              <a:t>2  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</a:t>
            </a:r>
            <a:r>
              <a:rPr dirty="0" baseline="-60428" sz="4275" spc="-2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baseline="-25341" sz="4275" spc="15" i="1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baseline="-25341" sz="4275" spc="-682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250" spc="1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60428" sz="4275" spc="15">
                <a:solidFill>
                  <a:srgbClr val="FFFFFF"/>
                </a:solidFill>
                <a:latin typeface="Symbol"/>
                <a:cs typeface="Symbol"/>
              </a:rPr>
              <a:t></a:t>
            </a:r>
            <a:endParaRPr baseline="-60428" sz="4275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1030"/>
              </a:spcBef>
              <a:tabLst>
                <a:tab pos="831850" algn="l"/>
              </a:tabLst>
            </a:pPr>
            <a:r>
              <a:rPr dirty="0" baseline="-25341" sz="4275" spc="187" i="1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250" spc="125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dirty="0" baseline="-25341" sz="4275" spc="157" i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250" spc="10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4495800"/>
            <a:ext cx="1591056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50" y="6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7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50" y="2038350"/>
            <a:ext cx="9131300" cy="12700"/>
          </a:xfrm>
          <a:custGeom>
            <a:avLst/>
            <a:gdLst/>
            <a:ahLst/>
            <a:cxnLst/>
            <a:rect l="l" t="t" r="r" b="b"/>
            <a:pathLst>
              <a:path w="9131300" h="12700">
                <a:moveTo>
                  <a:pt x="0" y="12700"/>
                </a:moveTo>
                <a:lnTo>
                  <a:pt x="9131300" y="12700"/>
                </a:lnTo>
                <a:lnTo>
                  <a:pt x="9131300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31300" y="19050"/>
            <a:ext cx="0" cy="2019300"/>
          </a:xfrm>
          <a:custGeom>
            <a:avLst/>
            <a:gdLst/>
            <a:ahLst/>
            <a:cxnLst/>
            <a:rect l="l" t="t" r="r" b="b"/>
            <a:pathLst>
              <a:path w="0" h="2019300">
                <a:moveTo>
                  <a:pt x="0" y="0"/>
                </a:moveTo>
                <a:lnTo>
                  <a:pt x="0" y="201930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0701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00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34275" y="246062"/>
            <a:ext cx="1349375" cy="532130"/>
          </a:xfrm>
          <a:custGeom>
            <a:avLst/>
            <a:gdLst/>
            <a:ahLst/>
            <a:cxnLst/>
            <a:rect l="l" t="t" r="r" b="b"/>
            <a:pathLst>
              <a:path w="1349375" h="532130">
                <a:moveTo>
                  <a:pt x="1349375" y="531812"/>
                </a:moveTo>
                <a:lnTo>
                  <a:pt x="0" y="531812"/>
                </a:lnTo>
                <a:lnTo>
                  <a:pt x="0" y="0"/>
                </a:lnTo>
                <a:lnTo>
                  <a:pt x="1349375" y="0"/>
                </a:lnTo>
                <a:lnTo>
                  <a:pt x="134937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2287"/>
                </a:lnTo>
                <a:lnTo>
                  <a:pt x="4762" y="522287"/>
                </a:lnTo>
                <a:lnTo>
                  <a:pt x="9525" y="527050"/>
                </a:lnTo>
                <a:lnTo>
                  <a:pt x="1349375" y="527050"/>
                </a:lnTo>
                <a:lnTo>
                  <a:pt x="1349375" y="531812"/>
                </a:lnTo>
                <a:close/>
              </a:path>
              <a:path w="1349375" h="53213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375" h="532130">
                <a:moveTo>
                  <a:pt x="133985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39850" y="4762"/>
                </a:lnTo>
                <a:lnTo>
                  <a:pt x="1339850" y="9525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1339850" y="4762"/>
                </a:lnTo>
                <a:lnTo>
                  <a:pt x="1344612" y="9525"/>
                </a:lnTo>
                <a:lnTo>
                  <a:pt x="1349375" y="9525"/>
                </a:lnTo>
                <a:lnTo>
                  <a:pt x="1349375" y="522287"/>
                </a:lnTo>
                <a:lnTo>
                  <a:pt x="1344612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9525"/>
                </a:moveTo>
                <a:lnTo>
                  <a:pt x="1344612" y="9525"/>
                </a:lnTo>
                <a:lnTo>
                  <a:pt x="1339850" y="4762"/>
                </a:lnTo>
                <a:lnTo>
                  <a:pt x="1349375" y="4762"/>
                </a:lnTo>
                <a:lnTo>
                  <a:pt x="1349375" y="9525"/>
                </a:lnTo>
                <a:close/>
              </a:path>
              <a:path w="1349375" h="532130">
                <a:moveTo>
                  <a:pt x="9525" y="527050"/>
                </a:moveTo>
                <a:lnTo>
                  <a:pt x="4762" y="522287"/>
                </a:lnTo>
                <a:lnTo>
                  <a:pt x="9525" y="522287"/>
                </a:lnTo>
                <a:lnTo>
                  <a:pt x="9525" y="527050"/>
                </a:lnTo>
                <a:close/>
              </a:path>
              <a:path w="1349375" h="532130">
                <a:moveTo>
                  <a:pt x="1339850" y="527050"/>
                </a:moveTo>
                <a:lnTo>
                  <a:pt x="9525" y="527050"/>
                </a:lnTo>
                <a:lnTo>
                  <a:pt x="9525" y="522287"/>
                </a:lnTo>
                <a:lnTo>
                  <a:pt x="1339850" y="522287"/>
                </a:lnTo>
                <a:lnTo>
                  <a:pt x="1339850" y="527050"/>
                </a:lnTo>
                <a:close/>
              </a:path>
              <a:path w="1349375" h="532130">
                <a:moveTo>
                  <a:pt x="1349375" y="527050"/>
                </a:moveTo>
                <a:lnTo>
                  <a:pt x="1339850" y="527050"/>
                </a:lnTo>
                <a:lnTo>
                  <a:pt x="1344612" y="522287"/>
                </a:lnTo>
                <a:lnTo>
                  <a:pt x="1349375" y="522287"/>
                </a:lnTo>
                <a:lnTo>
                  <a:pt x="1349375" y="52705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707312" y="262889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FFFF"/>
                </a:solidFill>
                <a:latin typeface="新宋体"/>
                <a:cs typeface="新宋体"/>
              </a:rPr>
              <a:t>第八</a:t>
            </a:r>
            <a:r>
              <a:rPr dirty="0" sz="2800" spc="-5">
                <a:solidFill>
                  <a:srgbClr val="00FFFF"/>
                </a:solidFill>
                <a:latin typeface="新宋体"/>
                <a:cs typeface="新宋体"/>
              </a:rPr>
              <a:t>章</a:t>
            </a:r>
            <a:endParaRPr sz="2800">
              <a:latin typeface="新宋体"/>
              <a:cs typeface="新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39" y="2478087"/>
            <a:ext cx="574040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一、空间曲线的一般方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程</a:t>
            </a:r>
            <a:endParaRPr sz="32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二、空间曲线的参数方程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 </a:t>
            </a:r>
            <a:endParaRPr sz="32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3200" b="1">
                <a:solidFill>
                  <a:srgbClr val="FFFFFF"/>
                </a:solidFill>
                <a:latin typeface="新宋体"/>
                <a:cs typeface="新宋体"/>
              </a:rPr>
              <a:t>三、空间曲线在坐标面上的投</a:t>
            </a:r>
            <a:r>
              <a:rPr dirty="0" sz="3200" spc="-10" b="1">
                <a:solidFill>
                  <a:srgbClr val="FFFFFF"/>
                </a:solidFill>
                <a:latin typeface="新宋体"/>
                <a:cs typeface="新宋体"/>
              </a:rPr>
              <a:t>影</a:t>
            </a:r>
            <a:endParaRPr sz="3200">
              <a:latin typeface="新宋体"/>
              <a:cs typeface="新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146291" y="6376415"/>
            <a:ext cx="35509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01940" y="6376415"/>
            <a:ext cx="35509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606540" y="6376415"/>
            <a:ext cx="355092" cy="2880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039356" y="6376415"/>
            <a:ext cx="355092" cy="2880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48471" y="6376415"/>
            <a:ext cx="355092" cy="2880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470647" y="6376415"/>
            <a:ext cx="355092" cy="2880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259839" y="273684"/>
            <a:ext cx="5549900" cy="15062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0">
                <a:latin typeface="华文行楷"/>
                <a:cs typeface="华文行楷"/>
              </a:rPr>
              <a:t>第六节</a:t>
            </a:r>
            <a:endParaRPr sz="4800">
              <a:latin typeface="华文行楷"/>
              <a:cs typeface="华文行楷"/>
            </a:endParaRPr>
          </a:p>
          <a:p>
            <a:pPr marL="659765">
              <a:lnSpc>
                <a:spcPct val="100000"/>
              </a:lnSpc>
              <a:spcBef>
                <a:spcPts val="135"/>
              </a:spcBef>
            </a:pPr>
            <a:r>
              <a:rPr dirty="0" sz="4800" b="0">
                <a:latin typeface="华文行楷"/>
                <a:cs typeface="华文行楷"/>
              </a:rPr>
              <a:t>空间曲线及其方程</a:t>
            </a:r>
            <a:endParaRPr sz="4800">
              <a:latin typeface="华文行楷"/>
              <a:cs typeface="华文行楷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5"/>
              </a:lnSpc>
            </a:pPr>
            <a:r>
              <a:rPr dirty="0"/>
              <a:t>机动</a:t>
            </a:r>
            <a:r>
              <a:rPr dirty="0" spc="470"/>
              <a:t> </a:t>
            </a:r>
            <a:r>
              <a:rPr dirty="0"/>
              <a:t>目录</a:t>
            </a:r>
            <a:r>
              <a:rPr dirty="0" spc="475"/>
              <a:t> </a:t>
            </a:r>
            <a:r>
              <a:rPr dirty="0"/>
              <a:t>上页</a:t>
            </a:r>
            <a:r>
              <a:rPr dirty="0" spc="475"/>
              <a:t> </a:t>
            </a:r>
            <a:r>
              <a:rPr dirty="0"/>
              <a:t>下页</a:t>
            </a:r>
            <a:r>
              <a:rPr dirty="0" spc="475"/>
              <a:t> </a:t>
            </a:r>
            <a:r>
              <a:rPr dirty="0"/>
              <a:t>返回</a:t>
            </a:r>
            <a:r>
              <a:rPr dirty="0" spc="475"/>
              <a:t> </a:t>
            </a:r>
            <a:r>
              <a:rPr dirty="0"/>
              <a:t>结束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2022-03-03T12:56:41Z</dcterms:created>
  <dcterms:modified xsi:type="dcterms:W3CDTF">2022-03-03T12:56:41Z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WPS 演示</vt:lpwstr>
  </property>
</Properties>
</file>