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9EC73CC-502B-476E-A224-6A449B77C35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85D5DA6-DE65-44CE-8181-A05BEA51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3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2C72-DEAF-4FC2-92D1-7CA4EB3B7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E5295-3539-4561-9C03-2AD7A682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数论和密码学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6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142D2-6638-4130-80E8-A863793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唯一性证明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90EF2-C390-4126-9236-8825C225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8310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···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···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整除某个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均为素数，故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 &lt; n/p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&lt;k,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由归纳假设得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···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的两式是同一分解，从而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的上两分解是相同的。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欧拉对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素数无穷性的证明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(1+1/p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(1+1/p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···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(1 − 1/p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)(1 − 1/p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若素数个数有限，则上式收敛，但调和级数发散。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1/n ~ ln n,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1/p ~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DD33-D568-4F1C-AF0B-A7EB024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EDE3E5-A256-4355-AD06-98D73EFDE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是非零整数，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的公共的倍数成为它们的公倍数，正公倍数中最小的那个称为它们的最小公倍数，记作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 (a, b),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b].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b)[a, b] = ab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互素。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梅森数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费马数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641 | F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EDE3E5-A256-4355-AD06-98D73EFDE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159"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C8F4-A12B-4E1D-B958-0E5920C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B27-0875-4F58-9A20-DE3E5365A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是正整数，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1—n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中与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互素的数的个数记作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若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= n(1 − 1/p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)(1 − 1/p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(1 − 1/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证明：令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{1, 2, …, n}, 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{a ∈ A | 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a}.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{a ∈ A |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a},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{a ∈ A |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a},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n /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n /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… 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 (1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n(1 − 1/p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)(1 − 1/p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(1 − 1/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B27-0875-4F58-9A20-DE3E5365A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2319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B536-05AE-4F06-A9FA-290138F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41743-4A3A-4CD7-9CCA-84EC2C31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79"/>
            <a:ext cx="7772400" cy="433611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m &gt; 0, m | (a – b),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同余，记作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≡ b (mod m)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注意这里的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与作为运算符的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≡ b (mod m),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≡ d (mod m),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+ c ≡ b + d (mod m), ac ≡ bd (mod m);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ka ≡ kb (mod m),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≡ kb (mod km);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是整系数多项式，则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f(a) ≡ f(b) (mod m).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≡ kb (mod m),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(k, m)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≡ b (mod m).</a:t>
            </a:r>
          </a:p>
        </p:txBody>
      </p:sp>
    </p:spTree>
    <p:extLst>
      <p:ext uri="{BB962C8B-B14F-4D97-AF65-F5344CB8AC3E}">
        <p14:creationId xmlns:p14="http://schemas.microsoft.com/office/powerpoint/2010/main" val="24159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611FD-82E0-41F5-BED6-0ED80A5A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一次同余式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E5988-D0C4-4CAD-A894-7278AB20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79"/>
            <a:ext cx="7772400" cy="432285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m) = 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则存在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≡ 1 (mod m).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证明：存在整数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+ nm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两边取同余。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的逆，它在同余的意义下唯一。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 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m)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≡ b (mod 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有唯一解。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证明：存在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≡ 1 (mod m).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b (mod m).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≡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是原同余式的解。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若有两解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b (mod m), ax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b (mod m).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ax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1DCCD-2778-4A09-986A-CCDFF1DB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一次同余式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1DDD6-A12E-4230-8C2A-55B229A0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(a, m) | 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da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db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= dm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≡ b (mod 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≡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后式有唯一解，设为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≡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k =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+ 1, …,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+ d – 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换成同余式得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≡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(d – 1)m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 同余式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≡ b (mod 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有解的充要条件是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m) | b.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有解时恰好有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证明：充分性已证。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必要性，若有解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– b = km, b = ax – km, (a, m) |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51A11-7894-40BB-8702-CB0D2F22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20043-83F0-495B-8868-AFDF68C0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79"/>
            <a:ext cx="7772400" cy="444212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的逆。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4620 = 45 • 101 + 75	101 = 1 • 75 + 26	75 = 2 • 26 +23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= 1 • 23 + 3	23 = 7•3 + 2	3 = 1•2 + 1	2 = 2 •1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1•2 =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• (23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• 3)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• 23 + 8 •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• 23 + 8 • (26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• 23) = 8 • 26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• 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 • 26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• (75 2 • 26 )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• 75 + 26 • 26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• 75 + 26 • (101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• 75) = 26 • 101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• 75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• 75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 (mod 101)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66 (mod 101)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的逆是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A903E-8CEC-45D4-9CD6-E308C13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解一次同余式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7F11E-3182-47C2-9987-053A1074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3891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解</a:t>
            </a:r>
            <a:r>
              <a:rPr lang="zh-CN" altLang="en-US" dirty="0"/>
              <a:t>同余式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111x ≡ 75 (mod 321)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321 =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111 + 99,	111 = 99 + 12,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= 8 • 12 + 3,	12 = 4 • 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(111, 321) = 3 | 75.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99 – 8 • 12 = 99 – 8 • (111 – 99) = 9 • 99 – 8 • 111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9 • (321 – 2 • 111) – 8 • 111 = 9 • 321 – 26 • 111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26 • 111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3 (mod 321),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26 • 25 • 111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75 (mod 321),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≡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26 • 25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313 mod 321),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全部解 是：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≡ 99, 206,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313 mod 321)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20BBD-B808-4C02-9A8E-E2E051D2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B2247-8EA7-4D52-A54E-02C0C9EC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m) = 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l-G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 (mod m).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1—m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互素得数得个数，将这些数记为：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 =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互素；若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≢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≢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恰好与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中得一个同余，故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m)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m)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互素，故可将其消去。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费马小定理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∤ a,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p–1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 (mod p).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8ECE-25F6-4E9C-9A7C-9083D5A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高次同余式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67CC6-FB41-45A3-8565-F8E1CB50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高次同余式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b (mod m).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互素，则其解必与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互素。若还有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≡ 1 (mod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有解，取其解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≡ 1 (mod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k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将原同余式乘方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m), 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1+k</a:t>
            </a:r>
            <a:r>
              <a:rPr lang="el-G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 (mod m),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得到解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≡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m)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分析：上面得关键是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，但是计算这个需要知道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得质因数分解，而对于大整数，得到质因数分解是很困难的。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计算中也需要乘方运算，对于模乘方有下面的快速运算。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88B6D-3CEF-4219-8F75-23E6A1E3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54B6B-374D-446C-8A69-7907CB3F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≠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，如果存在整数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整除，记作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是倍数，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的因数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n, 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是正整数，不超过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的正整数中有多少个能被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整除？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≤ dk ≤ 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1/d ≤ k ≤ n/d, 1≤ k ≤ [n/d].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[n/d]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a, b, 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≠ 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≠ 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| b, a | c,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(b + c);	(iv)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b | c,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| 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| ac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(v)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 ≤ |b|;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a | b, b | c,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c);		(vi)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b, b | 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±b.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a, b, c,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≠ 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b, a | c,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(mb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5BB4-DF5F-4DB8-A2D4-3453B76C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模指数运算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FD8A4-50DB-4FA1-A9BC-54A2435C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36098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? (mod 645)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 =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215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43, </a:t>
            </a:r>
          </a:p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(645)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1)(5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1)(43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= 336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644 = 512 + 128 + 4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81, 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6561 ≡ 111(mod 645),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12321≡ 66 (mod 645), 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66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486 (mod 645),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486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126 (mod 645), 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126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396 (mod 645),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396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81 (mod 645), 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81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111 (mod 645),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396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81 ≡ 36 (mod 645),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53A4E-0A73-4D16-AFC1-95D7CF8F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r>
              <a:rPr lang="zh-CN" altLang="en-US" dirty="0"/>
              <a:t>密码系统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2058C-3080-49D9-896D-1589822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56214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甲乙两人在公开的信道上进行通讯，由于信道公开，信息可能被偷听。下面考虑乙向甲传输信息的情况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甲选择两个大素数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再选择一数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互素，他将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传给乙。由于信道公开，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(n, 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也就公开了，称为公钥。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乙将要传输的信息编码为与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互素的落于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1—n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之中的整数，设为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C (mod n), 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同样落于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1—n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之中。乙将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传给甲。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甲解同余式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≡ 1 (mod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= 1 + k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≡ 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1+k</a:t>
            </a:r>
            <a:r>
              <a:rPr lang="el-G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C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n). 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称为私钥。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公开，但至今很难将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分解为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也就得不到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也得不到，无法完成解密。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1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FBCEE-4CB0-4FD1-803E-9A70ABBF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r>
              <a:rPr lang="zh-CN" altLang="en-US" dirty="0"/>
              <a:t>密码系统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FB247-42E5-4CA9-ACBB-89A33435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取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43, q = 59, e = 13.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2537,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公钥是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(2537, 13).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对于明文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1819,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相应的密文是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≡ 1819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2081 (mod 2537).</a:t>
            </a:r>
          </a:p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(2537) = (43 – 1)(59 – 1) = 2436.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解公钥是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(2537, 13).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13d ≡ 1 (mod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2436),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≡ 937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是与公钥是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(2537, 13)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配对的私钥。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 密文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2081,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解密的方法是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≡ 2081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2537)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5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0CE0-72F4-4BE5-863E-87E312A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1FD65-BAB7-4082-956C-DDBD26F7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甲要对文件进行签名，表明文件为他所发布。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甲将一段信息用私钥进行加密附在文件的后面。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接收者乙用公钥对签名进行解密，得到有意义的信息，表明文件为甲发布。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这里只演示了公钥密码得基本原理。各个数要选得恰当，不致泄露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的分解式，跟不能被别人猜到。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4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EC3C7-4CC8-487B-B9E6-E5887C89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密钥交换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D3FC8-3F57-4C6A-A916-75D5AF5D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甲乙要商定一数字串作为通常的密码。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甲乙要商定一个大素数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，和正整数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&lt; p.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甲想一个数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传给乙；乙想一个数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传给甲；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p)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即为所商定的数字串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分析：这里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公开，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不公开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，要得到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(mod p),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同余式的指数方程，对于很大的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即使是素数都很难。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称为离散对数。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0D14-C54E-42ED-AF00-E5FC6614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带余除法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B93BD-0472-4147-B4C7-C573032B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&gt;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，则存在唯一的整数对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r,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r, 0 ≤ r &lt; b.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|a| b ≤ − |a| ≤ a,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≤ |q| ≤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b|q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≤ |a|.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是使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的最大整数，则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a &lt; b(q+1), 0 ≤ r = a −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至此证明了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的存在性。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若还有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= bq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≤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 −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(r −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b|q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|r −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 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|q −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 1. q = q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注意，</a:t>
            </a:r>
            <a:r>
              <a:rPr lang="zh-CN" altLang="en-US" dirty="0"/>
              <a:t>带余除法中余数不可为负。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3EC1B-4B4C-416A-A879-668A0C09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最大公因数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AC1EA-4116-4B61-8FB0-87244739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≠ 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的公共的因数称为它们的公因数，公因数中最大的那个称为它们的最大公因数，记作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(a, b),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=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= (b, r).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| a, k | 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| (a −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r;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| b, k | r,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|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 ) = a.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有相同的公因数，从而有相同的最大公因数。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≠ 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则存在整数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(a, b).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= b.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1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94363-BA8A-4020-9994-BBF24621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F4E08-2724-4B0B-828F-43C5A17B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&gt; 0, a, 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做带余除法，如果余数不为零，用除数余数作为被除数除数，反复做，直到余数变为零。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&gt;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··· ≥ 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余数严格递减，有限内必变为零。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根据引理可得：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= (b, r0) = (r0, r1) = ··· = (r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最后一个非零余数即为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的最大公因数。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反向代入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(…)q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··· = (…)a + (…)b</a:t>
            </a:r>
          </a:p>
        </p:txBody>
      </p:sp>
    </p:spTree>
    <p:extLst>
      <p:ext uri="{BB962C8B-B14F-4D97-AF65-F5344CB8AC3E}">
        <p14:creationId xmlns:p14="http://schemas.microsoft.com/office/powerpoint/2010/main" val="31567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912BE-FEB2-4773-A183-C20E283C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2E0C4-630E-485E-91B2-EE3E4548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36261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(252, 198)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，并将它表示为相应的的线性组合。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= l • 198 + 54	198 = 3 • 54 + 36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54 = 1 • 36 + 18 	36 = 2 • 18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(252, 198) = 18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54 − 1 • 36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54 − 1 • (198 − 3 • 54) = 4 • 54 − 1 • 198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4 • (252 − l • 198 ) − 1 • 198 = 4 • 252 − 5 • 198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79B95-E2BE-4BFA-87A6-1EE67BE4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F865A-0E81-4BB6-AA2D-3B16C183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37586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a, k |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| (a, b).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(ka, kb) = k(a, b)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a,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互素当且仅当，存在整数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(a, b) = 1, a |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c.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知存在整数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(ma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 = mac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ac, a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c.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(a, b) = 1, a | c, b | c,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| c.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(a, b) = 1, (a, c)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DAFD5-4DAA-4CB0-8838-788F4A75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2932E1-C1D0-49EC-8428-A4031736A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019" y="2011680"/>
                <a:ext cx="7772400" cy="4562144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是正整数，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≠ 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的正因数只有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本身，则称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为素数。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是正整数，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≠ 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不是素数，则称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为合数。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既不是素数，也不是合数。合数的相反数也称为合数。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是素数，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| ab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| a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| b.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证明：若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∤ a,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的正共因数只有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(p, a) = 1.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由前面得定理可得，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| b.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整数的唯一分解性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每个大于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的整数都可写成素数之积，在不计次序的情况下，写法唯一。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存在无穷多个素数。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2932E1-C1D0-49EC-8428-A4031736A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019" y="2011680"/>
                <a:ext cx="7772400" cy="4562144"/>
              </a:xfrm>
              <a:blipFill>
                <a:blip r:embed="rId2"/>
                <a:stretch>
                  <a:fillRect l="-863" t="-2139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7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EF96-73EA-4A9C-9D9F-7DA4C6AF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整数的唯一分解性的证明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0269-74E6-4871-810C-F50EEE9C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79"/>
            <a:ext cx="7772400" cy="44023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 大于一的整数必有素数因数。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时命题成立。假设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时命题成立，当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为素数，命题成立；若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不为素数，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必有因数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&lt; 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n, 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k, 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必有素因数，此素因数也是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的素因数。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存在性证明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时命题成立。假设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时命题成立，当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为素数，命题成立；若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不为素数，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有素因数，取为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1&lt; n/p &lt;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，由归纳假设得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可写成素数之积，从而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也可写成素数之积。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唯一性证明：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时命题成立。假设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时命题成立，当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为素数，命题成立；若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不为素数，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1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753</TotalTime>
  <Words>3857</Words>
  <Application>Microsoft Office PowerPoint</Application>
  <PresentationFormat>全屏显示(4:3)</PresentationFormat>
  <Paragraphs>205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Cambria Math</vt:lpstr>
      <vt:lpstr>Corbel</vt:lpstr>
      <vt:lpstr>Times New Roman</vt:lpstr>
      <vt:lpstr>Wingdings</vt:lpstr>
      <vt:lpstr>带状</vt:lpstr>
      <vt:lpstr>离散数学(二)</vt:lpstr>
      <vt:lpstr>整除</vt:lpstr>
      <vt:lpstr>带余除法</vt:lpstr>
      <vt:lpstr>最大公因数</vt:lpstr>
      <vt:lpstr>辗转相除法</vt:lpstr>
      <vt:lpstr>辗转相除法</vt:lpstr>
      <vt:lpstr>推论</vt:lpstr>
      <vt:lpstr>素数</vt:lpstr>
      <vt:lpstr>整数的唯一分解性的证明</vt:lpstr>
      <vt:lpstr>唯一性证明 </vt:lpstr>
      <vt:lpstr>PowerPoint 演示文稿</vt:lpstr>
      <vt:lpstr>欧拉函数</vt:lpstr>
      <vt:lpstr>同余式</vt:lpstr>
      <vt:lpstr>一次同余式</vt:lpstr>
      <vt:lpstr>一次同余式</vt:lpstr>
      <vt:lpstr>模逆</vt:lpstr>
      <vt:lpstr>解一次同余式</vt:lpstr>
      <vt:lpstr>欧拉定理</vt:lpstr>
      <vt:lpstr>高次同余式</vt:lpstr>
      <vt:lpstr>模指数运算</vt:lpstr>
      <vt:lpstr>RSA密码系统</vt:lpstr>
      <vt:lpstr>RSA密码系统</vt:lpstr>
      <vt:lpstr>数字签名</vt:lpstr>
      <vt:lpstr>密钥交换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离散数学(二)</dc:title>
  <dc:creator>熊正大</dc:creator>
  <cp:lastModifiedBy>熊正大</cp:lastModifiedBy>
  <cp:revision>27</cp:revision>
  <dcterms:created xsi:type="dcterms:W3CDTF">2021-10-24T11:25:07Z</dcterms:created>
  <dcterms:modified xsi:type="dcterms:W3CDTF">2021-10-31T16:25:22Z</dcterms:modified>
</cp:coreProperties>
</file>