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0" r:id="rId4"/>
    <p:sldId id="28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r>
              <a:rPr lang="en-US" altLang="zh-CN" dirty="0"/>
              <a:t>7</a:t>
            </a:r>
            <a:br>
              <a:rPr lang="en-US" altLang="zh-CN" dirty="0"/>
            </a:br>
            <a:r>
              <a:rPr lang="zh-CN" altLang="en-US" dirty="0"/>
              <a:t>不要求画出属性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8600"/>
            <a:ext cx="3429000" cy="5790412"/>
          </a:xfrm>
        </p:spPr>
      </p:pic>
    </p:spTree>
    <p:extLst>
      <p:ext uri="{BB962C8B-B14F-4D97-AF65-F5344CB8AC3E}">
        <p14:creationId xmlns:p14="http://schemas.microsoft.com/office/powerpoint/2010/main" val="4213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8 </a:t>
            </a:r>
            <a:r>
              <a:rPr lang="zh-CN" altLang="en-US" dirty="0"/>
              <a:t>画出包含属性的</a:t>
            </a:r>
            <a:r>
              <a:rPr lang="en-US" altLang="zh-CN" dirty="0"/>
              <a:t>ER</a:t>
            </a:r>
            <a:r>
              <a:rPr lang="zh-CN" altLang="en-US" dirty="0"/>
              <a:t>图，转成关系模型，并说明关系的主码和外码。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属性包括：产品编号、产品名称、零件编号、零件名称、材料代码、材料名称、仓库编号、仓库名称、仓库地址、零件库存数量、材料库存数量、材料类别代码、材料类别名称。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41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4B0B-FD06-4383-8EC6-B132F073186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609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/>
              <a:t>8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0441D9-01D6-4084-BBCC-4C75D6735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4800"/>
            <a:ext cx="7008106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4B0B-FD06-4383-8EC6-B132F073186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609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/>
              <a:t>8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1000" y="9144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关系结构如下，主码用双下划线标注：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产品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产品编号</a:t>
            </a:r>
            <a:r>
              <a:rPr lang="zh-CN" altLang="en-US" sz="2400" dirty="0"/>
              <a:t>，产品名称）；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零件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零件编号</a:t>
            </a:r>
            <a:r>
              <a:rPr lang="zh-CN" altLang="en-US" sz="2400" dirty="0"/>
              <a:t>，零件名称）；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材料代码，</a:t>
            </a:r>
            <a:r>
              <a:rPr lang="zh-CN" altLang="en-US" sz="2400" dirty="0"/>
              <a:t>材料名称，材料所属类别代码，仓库编号，材料库存数量），</a:t>
            </a:r>
            <a:endParaRPr lang="en-US" altLang="zh-CN" sz="2400" dirty="0"/>
          </a:p>
          <a:p>
            <a:r>
              <a:rPr lang="zh-CN" altLang="en-US" sz="2400" dirty="0"/>
              <a:t>其中材料所属类别代码、仓库编号均为该关系的一个外码；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仓库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仓库编号</a:t>
            </a:r>
            <a:r>
              <a:rPr lang="zh-CN" altLang="en-US" sz="2400" dirty="0"/>
              <a:t>，仓库名称，仓库地址）；</a:t>
            </a:r>
            <a:endParaRPr lang="en-US" altLang="zh-CN" sz="2400" dirty="0"/>
          </a:p>
          <a:p>
            <a:r>
              <a:rPr lang="zh-CN" altLang="en-US" sz="2400" dirty="0"/>
              <a:t>材料类别（</a:t>
            </a:r>
            <a:r>
              <a:rPr lang="zh-CN" altLang="en-US" sz="2400" u="dbl" dirty="0"/>
              <a:t>类别代码</a:t>
            </a:r>
            <a:r>
              <a:rPr lang="zh-CN" altLang="en-US" sz="2400" dirty="0"/>
              <a:t>，类别名称；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产品编号，零件编号</a:t>
            </a:r>
            <a:r>
              <a:rPr lang="zh-CN" altLang="en-US" sz="2400" dirty="0"/>
              <a:t>），其中产品编号、零件编号均为该关系的一个外码；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制造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零件编号，材料代码</a:t>
            </a:r>
            <a:r>
              <a:rPr lang="zh-CN" altLang="en-US" sz="2400" dirty="0"/>
              <a:t>），其中零件编号、材料代码均为该关系的一个外码；</a:t>
            </a:r>
            <a:endParaRPr lang="en-US" altLang="zh-CN" sz="2400" dirty="0"/>
          </a:p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储存</a:t>
            </a:r>
            <a:r>
              <a:rPr lang="zh-CN" altLang="en-US" sz="2400" dirty="0"/>
              <a:t>（</a:t>
            </a:r>
            <a:r>
              <a:rPr lang="zh-CN" altLang="en-US" sz="2400" u="dbl" dirty="0"/>
              <a:t>零件编号，仓库编号</a:t>
            </a:r>
            <a:r>
              <a:rPr lang="zh-CN" altLang="en-US" sz="2400" dirty="0"/>
              <a:t>，零件库存数量），其中零件编号、仓库编号均为该关系的一个外码。</a:t>
            </a:r>
          </a:p>
        </p:txBody>
      </p:sp>
    </p:spTree>
    <p:extLst>
      <p:ext uri="{BB962C8B-B14F-4D97-AF65-F5344CB8AC3E}">
        <p14:creationId xmlns:p14="http://schemas.microsoft.com/office/powerpoint/2010/main" val="58206895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244</Words>
  <Application>Microsoft Office PowerPoint</Application>
  <PresentationFormat>全屏显示(4:3)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黑体</vt:lpstr>
      <vt:lpstr>宋体</vt:lpstr>
      <vt:lpstr>Arial</vt:lpstr>
      <vt:lpstr>默认设计模板</vt:lpstr>
      <vt:lpstr>第7章 7 不要求画出属性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华科</cp:lastModifiedBy>
  <cp:revision>60</cp:revision>
  <cp:lastPrinted>1601-01-01T00:00:00Z</cp:lastPrinted>
  <dcterms:created xsi:type="dcterms:W3CDTF">1601-01-01T00:00:00Z</dcterms:created>
  <dcterms:modified xsi:type="dcterms:W3CDTF">2023-05-08T15:01:05Z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