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5" r:id="rId2"/>
    <p:sldId id="276" r:id="rId3"/>
    <p:sldId id="278" r:id="rId4"/>
    <p:sldId id="27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0" autoAdjust="0"/>
  </p:normalViewPr>
  <p:slideViewPr>
    <p:cSldViewPr>
      <p:cViewPr varScale="1">
        <p:scale>
          <a:sx n="92" d="100"/>
          <a:sy n="92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C6E43A-1BAD-4436-A5C4-A72C07C7B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8" r:id="rId2"/>
    <p:sldLayoutId id="214748372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4703"/>
            <a:ext cx="8229600" cy="11430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95016"/>
            <a:ext cx="8507288" cy="4786312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2  1</a:t>
            </a:r>
            <a:r>
              <a:rPr lang="zh-CN" altLang="en-US" sz="2400" dirty="0"/>
              <a:t>）</a:t>
            </a:r>
            <a:r>
              <a:rPr lang="en-US" altLang="zh-CN" sz="2400" dirty="0"/>
              <a:t>20000/40=500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3+1=4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）依据查询优化原则，选择块数较小的表作为外表（</a:t>
            </a:r>
            <a:r>
              <a:rPr lang="en-US" altLang="zh-CN" sz="2400" dirty="0"/>
              <a:t>R</a:t>
            </a:r>
            <a:r>
              <a:rPr lang="zh-CN" altLang="en-US" sz="2400" dirty="0"/>
              <a:t>表</a:t>
            </a:r>
            <a:r>
              <a:rPr lang="en-US" altLang="zh-CN" sz="2400" dirty="0"/>
              <a:t>500</a:t>
            </a:r>
            <a:r>
              <a:rPr lang="zh-CN" altLang="en-US" sz="2400" dirty="0"/>
              <a:t>块，</a:t>
            </a:r>
            <a:r>
              <a:rPr lang="en-US" altLang="zh-CN" sz="2400" dirty="0"/>
              <a:t>S</a:t>
            </a:r>
            <a:r>
              <a:rPr lang="zh-CN" altLang="en-US" sz="2400" dirty="0"/>
              <a:t>表</a:t>
            </a:r>
            <a:r>
              <a:rPr lang="en-US" altLang="zh-CN" sz="2400" dirty="0"/>
              <a:t>40</a:t>
            </a:r>
            <a:r>
              <a:rPr lang="zh-CN" altLang="en-US" sz="2400" dirty="0"/>
              <a:t>块，因此选择</a:t>
            </a:r>
            <a:r>
              <a:rPr lang="en-US" altLang="zh-CN" sz="2400" dirty="0"/>
              <a:t>S</a:t>
            </a:r>
            <a:r>
              <a:rPr lang="zh-CN" altLang="en-US" sz="2400" dirty="0"/>
              <a:t>表作为外表），若不考虑结果写到磁盘上的</a:t>
            </a:r>
            <a:r>
              <a:rPr lang="en-US" altLang="zh-CN" sz="2400" dirty="0"/>
              <a:t>I/O</a:t>
            </a:r>
            <a:r>
              <a:rPr lang="zh-CN" altLang="en-US" sz="2400" dirty="0"/>
              <a:t>开销（直接返回给用户），且缓存外表、内表和临时结果的均只有一个页面，则</a:t>
            </a:r>
            <a:r>
              <a:rPr lang="en-US" altLang="zh-CN" sz="2400" dirty="0"/>
              <a:t>I/O</a:t>
            </a:r>
            <a:r>
              <a:rPr lang="zh-CN" altLang="en-US" sz="2400" dirty="0"/>
              <a:t>次数</a:t>
            </a:r>
            <a:r>
              <a:rPr lang="en-US" altLang="zh-CN" sz="2400" dirty="0"/>
              <a:t>=40+40</a:t>
            </a:r>
            <a:r>
              <a:rPr lang="zh-CN" altLang="en-US" sz="2400" dirty="0"/>
              <a:t>*</a:t>
            </a:r>
            <a:r>
              <a:rPr lang="en-US" altLang="zh-CN" sz="2400" dirty="0"/>
              <a:t>500=20040</a:t>
            </a:r>
            <a:r>
              <a:rPr lang="zh-CN" altLang="en-US" sz="2400" dirty="0"/>
              <a:t>次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）已排序，</a:t>
            </a:r>
            <a:r>
              <a:rPr lang="en-US" altLang="zh-CN" sz="2400" dirty="0"/>
              <a:t>500+40=540</a:t>
            </a:r>
            <a:r>
              <a:rPr lang="zh-CN" altLang="en-US" sz="2400" dirty="0"/>
              <a:t>次（其中一张表没有重复值的情况下）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未排序：</a:t>
            </a:r>
            <a:r>
              <a:rPr lang="en-US" altLang="zh-CN" sz="2400" dirty="0"/>
              <a:t>540+</a:t>
            </a:r>
            <a:r>
              <a:rPr lang="zh-CN" altLang="en-US" sz="2400" dirty="0"/>
              <a:t>两张表的外部排序开销，若采用外部排序法，则理想状况为</a:t>
            </a:r>
            <a:r>
              <a:rPr lang="en-US" altLang="zh-CN" sz="2400" dirty="0"/>
              <a:t>540+500log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500+40log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40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1017089" y="54452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查询树（教材）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0FE611-AE18-42C6-8717-2C31C82B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22867"/>
            <a:ext cx="3870240" cy="4107600"/>
          </a:xfrm>
          <a:prstGeom prst="rect">
            <a:avLst/>
          </a:prstGeom>
        </p:spPr>
      </p:pic>
      <p:pic>
        <p:nvPicPr>
          <p:cNvPr id="11" name="内容占位符 4" descr="查询树.emf">
            <a:extLst>
              <a:ext uri="{FF2B5EF4-FFF2-40B4-BE49-F238E27FC236}">
                <a16:creationId xmlns:a16="http://schemas.microsoft.com/office/drawing/2014/main" id="{FD53FC5B-EE6B-4EBC-A298-79145D825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3868" y="903327"/>
            <a:ext cx="3312368" cy="4262401"/>
          </a:xfr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730FE44F-E1B8-4A71-84BF-1DE324976407}"/>
              </a:ext>
            </a:extLst>
          </p:cNvPr>
          <p:cNvSpPr txBox="1"/>
          <p:nvPr/>
        </p:nvSpPr>
        <p:spPr>
          <a:xfrm>
            <a:off x="6084168" y="544522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图片 6" descr="语法树.e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692696"/>
            <a:ext cx="3816424" cy="4237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51920" y="563163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语法树</a:t>
            </a:r>
          </a:p>
        </p:txBody>
      </p:sp>
    </p:spTree>
    <p:extLst>
      <p:ext uri="{BB962C8B-B14F-4D97-AF65-F5344CB8AC3E}">
        <p14:creationId xmlns:p14="http://schemas.microsoft.com/office/powerpoint/2010/main" val="193573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3782233" y="573325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查询树优化</a:t>
            </a: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052735"/>
            <a:ext cx="4320480" cy="451314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3255</TotalTime>
  <Words>151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隶书</vt:lpstr>
      <vt:lpstr>宋体</vt:lpstr>
      <vt:lpstr>Calibri</vt:lpstr>
      <vt:lpstr>Constantia</vt:lpstr>
      <vt:lpstr>Times New Roman</vt:lpstr>
      <vt:lpstr>Verdana</vt:lpstr>
      <vt:lpstr>Wingdings 2</vt:lpstr>
      <vt:lpstr>流畅</vt:lpstr>
      <vt:lpstr>第9章 作业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华科</cp:lastModifiedBy>
  <cp:revision>321</cp:revision>
  <dcterms:created xsi:type="dcterms:W3CDTF">2005-04-05T01:48:35Z</dcterms:created>
  <dcterms:modified xsi:type="dcterms:W3CDTF">2022-11-28T12:53:52Z</dcterms:modified>
</cp:coreProperties>
</file>