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285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5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对于违反实体完整性和用户定义完整性的操作，一般都拒绝执行。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如果违反参照完整性，处理方案分别针对被参照关系和参照关系。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参照关系，外码主要约束插入操作，插入元组的外码或者参照被参照关系的某个主码值，或者取空值。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被参照关系，外码主要约束删除或者更新操作，主要有级联删除（更新）、置空删除（更新）、受限删除（更新）三种完整性保护方式。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TABLE </a:t>
            </a:r>
            <a:r>
              <a:rPr lang="en-US" altLang="zh-CN" sz="2400" dirty="0"/>
              <a:t>Male (PID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 KEY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name char(8), phone char(11);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TABLE </a:t>
            </a:r>
            <a:r>
              <a:rPr lang="en-US" altLang="zh-CN" sz="2400" dirty="0"/>
              <a:t>Female(PID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PRIMARY KEY</a:t>
            </a:r>
            <a:r>
              <a:rPr lang="en-US" altLang="zh-CN" sz="2400" dirty="0"/>
              <a:t>, </a:t>
            </a:r>
          </a:p>
          <a:p>
            <a:pPr marL="0" indent="0">
              <a:buNone/>
            </a:pPr>
            <a:r>
              <a:rPr lang="en-US" altLang="zh-CN" sz="2400" dirty="0"/>
              <a:t>name char(8), phone char(11);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ASSERTION </a:t>
            </a:r>
            <a:r>
              <a:rPr lang="en-US" altLang="zh-CN" sz="2400" dirty="0" err="1"/>
              <a:t>Totalguest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CHECK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/>
              <a:t>(SELECT COUNT(*) FROM Male)</a:t>
            </a:r>
          </a:p>
          <a:p>
            <a:pPr marL="0" indent="0">
              <a:buNone/>
            </a:pPr>
            <a:r>
              <a:rPr lang="en-US" altLang="zh-CN" sz="2400" dirty="0"/>
              <a:t>   +(SELECT COUNT(*) FROM Female)&lt;=50</a:t>
            </a:r>
          </a:p>
          <a:p>
            <a:pPr marL="0" indent="0">
              <a:buNone/>
            </a:pPr>
            <a:r>
              <a:rPr lang="en-US" altLang="zh-CN" sz="2400" dirty="0"/>
              <a:t>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01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CREATE ASSERTION </a:t>
            </a:r>
            <a:r>
              <a:rPr lang="en-US" altLang="zh-CN" sz="2400" dirty="0" err="1"/>
              <a:t>Totalguest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CHECK</a:t>
            </a:r>
            <a:r>
              <a:rPr lang="en-US" altLang="zh-CN" sz="2400" dirty="0"/>
              <a:t>(</a:t>
            </a:r>
          </a:p>
          <a:p>
            <a:pPr marL="0" indent="0">
              <a:buNone/>
            </a:pPr>
            <a:r>
              <a:rPr lang="en-US" altLang="zh-CN" sz="2400" dirty="0"/>
              <a:t>50&gt;=(SELECT COUNT(*) </a:t>
            </a:r>
          </a:p>
          <a:p>
            <a:pPr marL="0" indent="0">
              <a:buNone/>
            </a:pPr>
            <a:r>
              <a:rPr lang="en-US" altLang="zh-CN" sz="2400" dirty="0"/>
              <a:t>FROM (</a:t>
            </a:r>
          </a:p>
          <a:p>
            <a:pPr marL="0" indent="0">
              <a:buNone/>
            </a:pPr>
            <a:r>
              <a:rPr lang="en-US" altLang="zh-CN" sz="2400" dirty="0"/>
              <a:t>  SELECT PID, name, phone</a:t>
            </a:r>
          </a:p>
          <a:p>
            <a:pPr marL="0" indent="0">
              <a:buNone/>
            </a:pPr>
            <a:r>
              <a:rPr lang="en-US" altLang="zh-CN" sz="2400" dirty="0"/>
              <a:t>  FROM Male</a:t>
            </a:r>
          </a:p>
          <a:p>
            <a:pPr marL="0" indent="0">
              <a:buNone/>
            </a:pPr>
            <a:r>
              <a:rPr lang="en-US" altLang="zh-CN" sz="2400" dirty="0"/>
              <a:t>  UNION</a:t>
            </a:r>
          </a:p>
          <a:p>
            <a:pPr marL="0" indent="0">
              <a:buNone/>
            </a:pPr>
            <a:r>
              <a:rPr lang="en-US" altLang="zh-CN" sz="2400" dirty="0"/>
              <a:t>  SELECT PID, name, phone</a:t>
            </a:r>
          </a:p>
          <a:p>
            <a:pPr marL="0" indent="0">
              <a:buNone/>
            </a:pPr>
            <a:r>
              <a:rPr lang="en-US" altLang="zh-CN" sz="2400" dirty="0"/>
              <a:t>  FROM Female</a:t>
            </a:r>
          </a:p>
          <a:p>
            <a:pPr marL="0" indent="0">
              <a:buNone/>
            </a:pPr>
            <a:r>
              <a:rPr lang="en-US" altLang="zh-CN" sz="2400"/>
              <a:t>  )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));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977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213</Words>
  <Application>Microsoft Office PowerPoint</Application>
  <PresentationFormat>全屏显示(4:3)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Arial</vt:lpstr>
      <vt:lpstr>默认设计模板</vt:lpstr>
      <vt:lpstr>第5章 7</vt:lpstr>
      <vt:lpstr>第5章 8</vt:lpstr>
      <vt:lpstr>第5章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华科</cp:lastModifiedBy>
  <cp:revision>58</cp:revision>
  <cp:lastPrinted>1601-01-01T00:00:00Z</cp:lastPrinted>
  <dcterms:created xsi:type="dcterms:W3CDTF">1601-01-01T00:00:00Z</dcterms:created>
  <dcterms:modified xsi:type="dcterms:W3CDTF">2023-05-03T14:11:23Z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