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0" r:id="rId3"/>
    <p:sldId id="282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6" y="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6B04F3-6C67-499D-AFA7-A9B7F7F82FE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356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F77496-784F-4C02-BD9F-871F2A947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E7D3C3-C4DF-4731-B060-0E2ADB75EDB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D21151-00F4-4F9C-AB21-672C4531105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94A800-DD10-4586-96F6-8816652E743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06BD6C-C197-41E3-B873-B15BAA0FD92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C91389-9E9D-493F-B85D-92B6D2C8DE7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EAFFC1-BACB-4CD6-B2D4-9E3AAB0A6B8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86EA3-34F9-4977-A339-9EC4C5A9FE7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778FD-F548-4BE4-9926-DEF422E590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F2FC3-CBDA-476C-9170-827E113C248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719760-A5EB-4CE6-B22D-3BB00B80A87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105C588-9461-4815-980F-E5485A7FFF4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ALL PRIVILEGES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学生，班级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U1 WITH GRANT OPTION;</a:t>
            </a:r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UPDATE(</a:t>
            </a:r>
            <a:r>
              <a:rPr lang="zh-CN" altLang="en-US" dirty="0"/>
              <a:t>家庭住址</a:t>
            </a:r>
            <a:r>
              <a:rPr lang="en-US" altLang="zh-CN" dirty="0"/>
              <a:t>)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学生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U2;</a:t>
            </a:r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班级 </a:t>
            </a:r>
            <a:r>
              <a:rPr lang="en-US" altLang="zh-CN" dirty="0">
                <a:solidFill>
                  <a:srgbClr val="0000FF"/>
                </a:solidFill>
              </a:rPr>
              <a:t>TO </a:t>
            </a:r>
            <a:r>
              <a:rPr lang="en-US" altLang="zh-CN" dirty="0"/>
              <a:t>PUBLIC;</a:t>
            </a:r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 </a:t>
            </a:r>
            <a:r>
              <a:rPr lang="en-US" altLang="zh-CN" dirty="0"/>
              <a:t>SELET UPDATE </a:t>
            </a:r>
            <a:r>
              <a:rPr lang="en-US" altLang="zh-CN" dirty="0">
                <a:solidFill>
                  <a:srgbClr val="0000FF"/>
                </a:solidFill>
              </a:rPr>
              <a:t>ON TABLE </a:t>
            </a:r>
            <a:r>
              <a:rPr lang="zh-CN" altLang="en-US" dirty="0"/>
              <a:t>学生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R1;</a:t>
            </a:r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R1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U1 </a:t>
            </a:r>
            <a:r>
              <a:rPr lang="en-US" altLang="zh-CN" dirty="0">
                <a:solidFill>
                  <a:srgbClr val="0000FF"/>
                </a:solidFill>
              </a:rPr>
              <a:t>WITH ADMIN OPTION;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4A800-DD10-4586-96F6-8816652E7436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368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4B0B-FD06-4383-8EC6-B132F0731866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 </a:t>
            </a:r>
            <a:r>
              <a:rPr lang="en-US" altLang="zh-CN" dirty="0"/>
              <a:t>7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</a:t>
            </a:r>
            <a:r>
              <a:rPr lang="en-US" altLang="zh-CN" dirty="0">
                <a:solidFill>
                  <a:srgbClr val="0000FF"/>
                </a:solidFill>
              </a:rPr>
              <a:t>ON TABLE  </a:t>
            </a:r>
            <a:r>
              <a:rPr lang="zh-CN" altLang="en-US" dirty="0"/>
              <a:t>职工</a:t>
            </a:r>
          </a:p>
          <a:p>
            <a:pPr>
              <a:buFontTx/>
              <a:buNone/>
            </a:pPr>
            <a:r>
              <a:rPr lang="zh-CN" altLang="en-US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WHEN </a:t>
            </a:r>
            <a:r>
              <a:rPr lang="en-US" altLang="zh-CN" dirty="0"/>
              <a:t>USER( ) = NAME</a:t>
            </a:r>
          </a:p>
          <a:p>
            <a:pPr>
              <a:buFontTx/>
              <a:buNone/>
            </a:pPr>
            <a:r>
              <a:rPr lang="en-US" altLang="zh-CN" dirty="0"/>
              <a:t>     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ALL;</a:t>
            </a:r>
          </a:p>
          <a:p>
            <a:pPr>
              <a:buFontTx/>
              <a:buNone/>
            </a:pP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 </a:t>
            </a:r>
            <a:r>
              <a:rPr lang="en-US" altLang="zh-CN" dirty="0"/>
              <a:t>ALTER TABLE </a:t>
            </a:r>
            <a:r>
              <a:rPr lang="en-US" altLang="zh-CN" dirty="0">
                <a:solidFill>
                  <a:srgbClr val="0000FF"/>
                </a:solidFill>
              </a:rPr>
              <a:t>ON  TABLE  </a:t>
            </a:r>
            <a:r>
              <a:rPr lang="zh-CN" altLang="en-US" dirty="0"/>
              <a:t>职工，部门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张新；</a:t>
            </a:r>
          </a:p>
          <a:p>
            <a:pPr>
              <a:buFontTx/>
              <a:buNone/>
            </a:pPr>
            <a:r>
              <a:rPr lang="en-US" altLang="zh-CN" dirty="0"/>
              <a:t>6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ALL PRIVILEGES </a:t>
            </a:r>
            <a:r>
              <a:rPr lang="en-US" altLang="zh-CN" dirty="0">
                <a:solidFill>
                  <a:srgbClr val="0000FF"/>
                </a:solidFill>
              </a:rPr>
              <a:t>ON  TABLE</a:t>
            </a:r>
            <a:r>
              <a:rPr lang="en-US" altLang="zh-CN" dirty="0"/>
              <a:t>  </a:t>
            </a:r>
            <a:r>
              <a:rPr lang="zh-CN" altLang="en-US" dirty="0"/>
              <a:t>职工，部门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周平</a:t>
            </a:r>
          </a:p>
          <a:p>
            <a:pPr>
              <a:buFontTx/>
              <a:buNone/>
            </a:pPr>
            <a:r>
              <a:rPr lang="zh-CN" altLang="en-US" dirty="0"/>
              <a:t>    </a:t>
            </a:r>
            <a:r>
              <a:rPr lang="en-US" altLang="zh-CN" dirty="0">
                <a:solidFill>
                  <a:srgbClr val="0000FF"/>
                </a:solidFill>
              </a:rPr>
              <a:t>WITH GRANT OPTION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3A872-6C41-4A19-A2F7-5A5FBCD20BFF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"/>
            <a:ext cx="8610600" cy="6324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dirty="0"/>
              <a:t>7</a:t>
            </a:r>
            <a:r>
              <a:rPr lang="zh-CN" altLang="en-US" dirty="0"/>
              <a:t>）</a:t>
            </a:r>
            <a:r>
              <a:rPr lang="en-US" altLang="zh-CN" dirty="0">
                <a:solidFill>
                  <a:srgbClr val="0000FF"/>
                </a:solidFill>
              </a:rPr>
              <a:t>CREATE VIEW </a:t>
            </a:r>
            <a:r>
              <a:rPr lang="en-US" altLang="zh-CN" dirty="0"/>
              <a:t>V_DSAL (DNAME, MAXSAL,MINSAL,AVGSAL) </a:t>
            </a:r>
            <a:r>
              <a:rPr lang="en-US" altLang="zh-CN" dirty="0">
                <a:solidFill>
                  <a:srgbClr val="0000FF"/>
                </a:solidFill>
              </a:rPr>
              <a:t>AS</a:t>
            </a:r>
          </a:p>
          <a:p>
            <a:pPr>
              <a:buFontTx/>
              <a:buNone/>
            </a:pPr>
            <a:r>
              <a:rPr lang="en-US" altLang="zh-CN" dirty="0"/>
              <a:t>   SELECT </a:t>
            </a:r>
            <a:r>
              <a:rPr lang="zh-CN" altLang="en-US" dirty="0"/>
              <a:t>职工</a:t>
            </a:r>
            <a:r>
              <a:rPr lang="en-US" altLang="zh-CN" dirty="0"/>
              <a:t>.</a:t>
            </a:r>
            <a:r>
              <a:rPr lang="zh-CN" altLang="en-US" dirty="0"/>
              <a:t>部门号</a:t>
            </a:r>
            <a:r>
              <a:rPr lang="en-US" altLang="zh-CN" sz="3600" dirty="0"/>
              <a:t>, MAX(</a:t>
            </a:r>
            <a:r>
              <a:rPr lang="zh-CN" altLang="en-US" sz="3600" dirty="0"/>
              <a:t>工资</a:t>
            </a:r>
            <a:r>
              <a:rPr lang="en-US" altLang="zh-CN" sz="3600" dirty="0"/>
              <a:t>),MIN(</a:t>
            </a:r>
            <a:r>
              <a:rPr lang="zh-CN" altLang="en-US" sz="3600" dirty="0"/>
              <a:t>工资</a:t>
            </a:r>
            <a:r>
              <a:rPr lang="en-US" altLang="zh-CN" sz="3600" dirty="0"/>
              <a:t>),AVG(</a:t>
            </a:r>
            <a:r>
              <a:rPr lang="zh-CN" altLang="en-US" sz="3600" dirty="0"/>
              <a:t>工资</a:t>
            </a:r>
            <a:r>
              <a:rPr lang="en-US" altLang="zh-CN" sz="3600" dirty="0"/>
              <a:t>)</a:t>
            </a:r>
          </a:p>
          <a:p>
            <a:pPr>
              <a:buFontTx/>
              <a:buNone/>
            </a:pPr>
            <a:r>
              <a:rPr lang="en-US" altLang="zh-CN" sz="3600" dirty="0"/>
              <a:t>   FROM </a:t>
            </a:r>
            <a:r>
              <a:rPr lang="zh-CN" altLang="en-US" sz="3600" dirty="0"/>
              <a:t>职工</a:t>
            </a:r>
            <a:r>
              <a:rPr lang="en-US" altLang="zh-CN" sz="3600" dirty="0"/>
              <a:t>,</a:t>
            </a:r>
            <a:r>
              <a:rPr lang="zh-CN" altLang="en-US" sz="3600" dirty="0"/>
              <a:t>部门</a:t>
            </a:r>
          </a:p>
          <a:p>
            <a:pPr>
              <a:buFontTx/>
              <a:buNone/>
            </a:pPr>
            <a:r>
              <a:rPr lang="zh-CN" altLang="en-US" sz="3600" dirty="0"/>
              <a:t>   </a:t>
            </a:r>
            <a:r>
              <a:rPr lang="en-US" altLang="zh-CN" sz="3600" dirty="0"/>
              <a:t>WHERE </a:t>
            </a:r>
            <a:r>
              <a:rPr lang="zh-CN" altLang="en-US" sz="3600" dirty="0"/>
              <a:t>职工</a:t>
            </a:r>
            <a:r>
              <a:rPr lang="en-US" altLang="zh-CN" sz="3600" dirty="0"/>
              <a:t>.</a:t>
            </a:r>
            <a:r>
              <a:rPr lang="zh-CN" altLang="en-US" sz="3600" dirty="0"/>
              <a:t>部门号 </a:t>
            </a:r>
            <a:r>
              <a:rPr lang="en-US" altLang="zh-CN" sz="3600" dirty="0"/>
              <a:t>= </a:t>
            </a:r>
            <a:r>
              <a:rPr lang="zh-CN" altLang="en-US" sz="3600" dirty="0"/>
              <a:t>部门</a:t>
            </a:r>
            <a:r>
              <a:rPr lang="en-US" altLang="zh-CN" sz="3600" dirty="0"/>
              <a:t>.</a:t>
            </a:r>
            <a:r>
              <a:rPr lang="zh-CN" altLang="en-US" sz="3600" dirty="0"/>
              <a:t>部门号</a:t>
            </a:r>
          </a:p>
          <a:p>
            <a:pPr>
              <a:buFontTx/>
              <a:buNone/>
            </a:pPr>
            <a:r>
              <a:rPr lang="zh-CN" altLang="en-US" sz="3600" dirty="0"/>
              <a:t>   </a:t>
            </a:r>
            <a:r>
              <a:rPr lang="en-US" altLang="zh-CN" sz="3600" dirty="0"/>
              <a:t>GROUP BY </a:t>
            </a:r>
            <a:r>
              <a:rPr lang="zh-CN" altLang="en-US" sz="3600" dirty="0"/>
              <a:t>职工</a:t>
            </a:r>
            <a:r>
              <a:rPr lang="en-US" altLang="zh-CN" sz="3600" dirty="0"/>
              <a:t>.</a:t>
            </a:r>
            <a:r>
              <a:rPr lang="zh-CN" altLang="en-US" sz="3600" dirty="0"/>
              <a:t>部门号</a:t>
            </a:r>
            <a:r>
              <a:rPr lang="en-US" altLang="zh-CN" sz="3600" dirty="0"/>
              <a:t>;</a:t>
            </a:r>
          </a:p>
          <a:p>
            <a:pPr>
              <a:buFontTx/>
              <a:buNone/>
            </a:pPr>
            <a:endParaRPr lang="en-US" altLang="zh-CN" sz="3600" dirty="0"/>
          </a:p>
          <a:p>
            <a:pPr>
              <a:buFontTx/>
              <a:buNone/>
            </a:pPr>
            <a:r>
              <a:rPr lang="en-US" altLang="zh-CN" sz="3600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GRANT</a:t>
            </a:r>
            <a:r>
              <a:rPr lang="en-US" altLang="zh-CN" dirty="0"/>
              <a:t> SELECT </a:t>
            </a:r>
            <a:r>
              <a:rPr lang="en-US" altLang="zh-CN" dirty="0">
                <a:solidFill>
                  <a:srgbClr val="0000FF"/>
                </a:solidFill>
              </a:rPr>
              <a:t>ON VIEW </a:t>
            </a:r>
            <a:r>
              <a:rPr lang="en-US" altLang="zh-CN" dirty="0"/>
              <a:t>V_DSAL </a:t>
            </a:r>
          </a:p>
          <a:p>
            <a:pPr>
              <a:buFontTx/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FF"/>
                </a:solidFill>
              </a:rPr>
              <a:t>TO</a:t>
            </a:r>
            <a:r>
              <a:rPr lang="en-US" altLang="zh-CN" dirty="0"/>
              <a:t> </a:t>
            </a:r>
            <a:r>
              <a:rPr lang="zh-CN" altLang="en-US" dirty="0"/>
              <a:t>杨兰</a:t>
            </a:r>
            <a:r>
              <a:rPr lang="en-US" altLang="zh-CN" dirty="0"/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</TotalTime>
  <Words>196</Words>
  <Application>Microsoft Office PowerPoint</Application>
  <PresentationFormat>全屏显示(4:3)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宋体</vt:lpstr>
      <vt:lpstr>Arial</vt:lpstr>
      <vt:lpstr>默认设计模板</vt:lpstr>
      <vt:lpstr>第4章 6</vt:lpstr>
      <vt:lpstr>第4章 7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华科</cp:lastModifiedBy>
  <cp:revision>42</cp:revision>
  <cp:lastPrinted>1601-01-01T00:00:00Z</cp:lastPrinted>
  <dcterms:created xsi:type="dcterms:W3CDTF">1601-01-01T00:00:00Z</dcterms:created>
  <dcterms:modified xsi:type="dcterms:W3CDTF">2023-04-29T14:29:50Z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