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Override3.xml" ContentType="application/vnd.openxmlformats-officedocument.themeOverride+xml"/>
  <Override PartName="/ppt/theme/themeOverride4.xml" ContentType="application/vnd.openxmlformats-officedocument.themeOverrid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Override5.xml" ContentType="application/vnd.openxmlformats-officedocument.themeOverride+xml"/>
  <Override PartName="/ppt/theme/themeOverride6.xml" ContentType="application/vnd.openxmlformats-officedocument.themeOverrid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theme/themeOverride7.xml" ContentType="application/vnd.openxmlformats-officedocument.themeOverride+xml"/>
  <Override PartName="/ppt/theme/themeOverride8.xml" ContentType="application/vnd.openxmlformats-officedocument.themeOverrid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5.xml" ContentType="application/vnd.openxmlformats-officedocument.theme+xml"/>
  <Override PartName="/ppt/theme/themeOverride9.xml" ContentType="application/vnd.openxmlformats-officedocument.themeOverride+xml"/>
  <Override PartName="/ppt/theme/themeOverride10.xml" ContentType="application/vnd.openxmlformats-officedocument.themeOverrid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687" r:id="rId2"/>
    <p:sldMasterId id="2147483699" r:id="rId3"/>
    <p:sldMasterId id="2147483714" r:id="rId4"/>
    <p:sldMasterId id="2147483729" r:id="rId5"/>
  </p:sldMasterIdLst>
  <p:notesMasterIdLst>
    <p:notesMasterId r:id="rId89"/>
  </p:notesMasterIdLst>
  <p:sldIdLst>
    <p:sldId id="283" r:id="rId6"/>
    <p:sldId id="389" r:id="rId7"/>
    <p:sldId id="390" r:id="rId8"/>
    <p:sldId id="824" r:id="rId9"/>
    <p:sldId id="341" r:id="rId10"/>
    <p:sldId id="288" r:id="rId11"/>
    <p:sldId id="342" r:id="rId12"/>
    <p:sldId id="289" r:id="rId13"/>
    <p:sldId id="290" r:id="rId14"/>
    <p:sldId id="343" r:id="rId15"/>
    <p:sldId id="344" r:id="rId16"/>
    <p:sldId id="291" r:id="rId17"/>
    <p:sldId id="350" r:id="rId18"/>
    <p:sldId id="364" r:id="rId19"/>
    <p:sldId id="365" r:id="rId20"/>
    <p:sldId id="351" r:id="rId21"/>
    <p:sldId id="352" r:id="rId22"/>
    <p:sldId id="353" r:id="rId23"/>
    <p:sldId id="354" r:id="rId24"/>
    <p:sldId id="355" r:id="rId25"/>
    <p:sldId id="356" r:id="rId26"/>
    <p:sldId id="833" r:id="rId27"/>
    <p:sldId id="834" r:id="rId28"/>
    <p:sldId id="835" r:id="rId29"/>
    <p:sldId id="836" r:id="rId30"/>
    <p:sldId id="357" r:id="rId31"/>
    <p:sldId id="359" r:id="rId32"/>
    <p:sldId id="360" r:id="rId33"/>
    <p:sldId id="361" r:id="rId34"/>
    <p:sldId id="798" r:id="rId35"/>
    <p:sldId id="826" r:id="rId36"/>
    <p:sldId id="593" r:id="rId37"/>
    <p:sldId id="830" r:id="rId38"/>
    <p:sldId id="831" r:id="rId39"/>
    <p:sldId id="685" r:id="rId40"/>
    <p:sldId id="595" r:id="rId41"/>
    <p:sldId id="292" r:id="rId42"/>
    <p:sldId id="293" r:id="rId43"/>
    <p:sldId id="363" r:id="rId44"/>
    <p:sldId id="294" r:id="rId45"/>
    <p:sldId id="295" r:id="rId46"/>
    <p:sldId id="296" r:id="rId47"/>
    <p:sldId id="340" r:id="rId48"/>
    <p:sldId id="366" r:id="rId49"/>
    <p:sldId id="376" r:id="rId50"/>
    <p:sldId id="805" r:id="rId51"/>
    <p:sldId id="806" r:id="rId52"/>
    <p:sldId id="807" r:id="rId53"/>
    <p:sldId id="808" r:id="rId54"/>
    <p:sldId id="821" r:id="rId55"/>
    <p:sldId id="820" r:id="rId56"/>
    <p:sldId id="823" r:id="rId57"/>
    <p:sldId id="305" r:id="rId58"/>
    <p:sldId id="787" r:id="rId59"/>
    <p:sldId id="368" r:id="rId60"/>
    <p:sldId id="345" r:id="rId61"/>
    <p:sldId id="306" r:id="rId62"/>
    <p:sldId id="788" r:id="rId63"/>
    <p:sldId id="789" r:id="rId64"/>
    <p:sldId id="307" r:id="rId65"/>
    <p:sldId id="308" r:id="rId66"/>
    <p:sldId id="309" r:id="rId67"/>
    <p:sldId id="791" r:id="rId68"/>
    <p:sldId id="792" r:id="rId69"/>
    <p:sldId id="829" r:id="rId70"/>
    <p:sldId id="346" r:id="rId71"/>
    <p:sldId id="347" r:id="rId72"/>
    <p:sldId id="373" r:id="rId73"/>
    <p:sldId id="374" r:id="rId74"/>
    <p:sldId id="348" r:id="rId75"/>
    <p:sldId id="349" r:id="rId76"/>
    <p:sldId id="377" r:id="rId77"/>
    <p:sldId id="384" r:id="rId78"/>
    <p:sldId id="378" r:id="rId79"/>
    <p:sldId id="379" r:id="rId80"/>
    <p:sldId id="382" r:id="rId81"/>
    <p:sldId id="383" r:id="rId82"/>
    <p:sldId id="380" r:id="rId83"/>
    <p:sldId id="381" r:id="rId84"/>
    <p:sldId id="832" r:id="rId85"/>
    <p:sldId id="393" r:id="rId86"/>
    <p:sldId id="394" r:id="rId87"/>
    <p:sldId id="375" r:id="rId88"/>
  </p:sldIdLst>
  <p:sldSz cx="9144000" cy="6858000" type="screen4x3"/>
  <p:notesSz cx="6858000" cy="9144000"/>
  <p:defaultTextStyle>
    <a:defPPr>
      <a:defRPr lang="zh-CN"/>
    </a:defPPr>
    <a:lvl1pPr algn="l" rtl="0" fontAlgn="base">
      <a:spcBef>
        <a:spcPct val="0"/>
      </a:spcBef>
      <a:spcAft>
        <a:spcPct val="0"/>
      </a:spcAft>
      <a:defRPr kumimoji="1" sz="2400"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Verdana" pitchFamily="34" charset="0"/>
        <a:ea typeface="宋体" pitchFamily="2" charset="-122"/>
        <a:cs typeface="+mn-cs"/>
      </a:defRPr>
    </a:lvl5pPr>
    <a:lvl6pPr marL="2286000" algn="l" defTabSz="914400" rtl="0" eaLnBrk="1" latinLnBrk="0" hangingPunct="1">
      <a:defRPr kumimoji="1" sz="2400" kern="1200">
        <a:solidFill>
          <a:schemeClr val="tx1"/>
        </a:solidFill>
        <a:latin typeface="Verdana" pitchFamily="34" charset="0"/>
        <a:ea typeface="宋体" pitchFamily="2" charset="-122"/>
        <a:cs typeface="+mn-cs"/>
      </a:defRPr>
    </a:lvl6pPr>
    <a:lvl7pPr marL="2743200" algn="l" defTabSz="914400" rtl="0" eaLnBrk="1" latinLnBrk="0" hangingPunct="1">
      <a:defRPr kumimoji="1" sz="2400" kern="1200">
        <a:solidFill>
          <a:schemeClr val="tx1"/>
        </a:solidFill>
        <a:latin typeface="Verdana" pitchFamily="34" charset="0"/>
        <a:ea typeface="宋体" pitchFamily="2" charset="-122"/>
        <a:cs typeface="+mn-cs"/>
      </a:defRPr>
    </a:lvl7pPr>
    <a:lvl8pPr marL="3200400" algn="l" defTabSz="914400" rtl="0" eaLnBrk="1" latinLnBrk="0" hangingPunct="1">
      <a:defRPr kumimoji="1" sz="2400" kern="1200">
        <a:solidFill>
          <a:schemeClr val="tx1"/>
        </a:solidFill>
        <a:latin typeface="Verdana" pitchFamily="34" charset="0"/>
        <a:ea typeface="宋体" pitchFamily="2" charset="-122"/>
        <a:cs typeface="+mn-cs"/>
      </a:defRPr>
    </a:lvl8pPr>
    <a:lvl9pPr marL="3657600" algn="l" defTabSz="914400" rtl="0" eaLnBrk="1" latinLnBrk="0" hangingPunct="1">
      <a:defRPr kumimoji="1" sz="2400" kern="1200">
        <a:solidFill>
          <a:schemeClr val="tx1"/>
        </a:solidFill>
        <a:latin typeface="Verdana"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D22F9"/>
    <a:srgbClr val="F76C6C"/>
    <a:srgbClr val="F1D24D"/>
    <a:srgbClr val="FF0000"/>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75000" autoAdjust="0"/>
  </p:normalViewPr>
  <p:slideViewPr>
    <p:cSldViewPr>
      <p:cViewPr varScale="1">
        <p:scale>
          <a:sx n="72" d="100"/>
          <a:sy n="72" d="100"/>
        </p:scale>
        <p:origin x="2128" y="6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slide" Target="slides/slide79.xml"/><Relationship Id="rId89" Type="http://schemas.openxmlformats.org/officeDocument/2006/relationships/notesMaster" Target="notesMasters/notesMaster1.xml"/><Relationship Id="rId16" Type="http://schemas.openxmlformats.org/officeDocument/2006/relationships/slide" Target="slides/slide11.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slide" Target="slides/slide74.xml"/><Relationship Id="rId5" Type="http://schemas.openxmlformats.org/officeDocument/2006/relationships/slideMaster" Target="slideMasters/slideMaster5.xml"/><Relationship Id="rId90" Type="http://schemas.openxmlformats.org/officeDocument/2006/relationships/presProps" Target="presProps.xml"/><Relationship Id="rId22" Type="http://schemas.openxmlformats.org/officeDocument/2006/relationships/slide" Target="slides/slide17.xml"/><Relationship Id="rId27" Type="http://schemas.openxmlformats.org/officeDocument/2006/relationships/slide" Target="slides/slide22.xml"/><Relationship Id="rId43" Type="http://schemas.openxmlformats.org/officeDocument/2006/relationships/slide" Target="slides/slide38.xml"/><Relationship Id="rId48" Type="http://schemas.openxmlformats.org/officeDocument/2006/relationships/slide" Target="slides/slide43.xml"/><Relationship Id="rId64" Type="http://schemas.openxmlformats.org/officeDocument/2006/relationships/slide" Target="slides/slide59.xml"/><Relationship Id="rId69" Type="http://schemas.openxmlformats.org/officeDocument/2006/relationships/slide" Target="slides/slide64.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80" Type="http://schemas.openxmlformats.org/officeDocument/2006/relationships/slide" Target="slides/slide75.xml"/><Relationship Id="rId85" Type="http://schemas.openxmlformats.org/officeDocument/2006/relationships/slide" Target="slides/slide80.xml"/><Relationship Id="rId93"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slide" Target="slides/slide70.xml"/><Relationship Id="rId83" Type="http://schemas.openxmlformats.org/officeDocument/2006/relationships/slide" Target="slides/slide78.xml"/><Relationship Id="rId88" Type="http://schemas.openxmlformats.org/officeDocument/2006/relationships/slide" Target="slides/slide83.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slide" Target="slides/slide81.xml"/><Relationship Id="rId4" Type="http://schemas.openxmlformats.org/officeDocument/2006/relationships/slideMaster" Target="slideMasters/slideMaster4.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theme" Target="theme/theme1.xml"/><Relationship Id="rId2" Type="http://schemas.openxmlformats.org/officeDocument/2006/relationships/slideMaster" Target="slideMasters/slideMaster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slide" Target="slides/slide82.xml"/><Relationship Id="rId61" Type="http://schemas.openxmlformats.org/officeDocument/2006/relationships/slide" Target="slides/slide56.xml"/><Relationship Id="rId82" Type="http://schemas.openxmlformats.org/officeDocument/2006/relationships/slide" Target="slides/slide77.xml"/><Relationship Id="rId19" Type="http://schemas.openxmlformats.org/officeDocument/2006/relationships/slide" Target="slides/slide14.xml"/><Relationship Id="rId14" Type="http://schemas.openxmlformats.org/officeDocument/2006/relationships/slide" Target="slides/slide9.xml"/><Relationship Id="rId30" Type="http://schemas.openxmlformats.org/officeDocument/2006/relationships/slide" Target="slides/slide25.xml"/><Relationship Id="rId35" Type="http://schemas.openxmlformats.org/officeDocument/2006/relationships/slide" Target="slides/slide30.xml"/><Relationship Id="rId56" Type="http://schemas.openxmlformats.org/officeDocument/2006/relationships/slide" Target="slides/slide51.xml"/><Relationship Id="rId77" Type="http://schemas.openxmlformats.org/officeDocument/2006/relationships/slide" Target="slides/slide7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ltLang="zh-CN"/>
          </a:p>
        </p:txBody>
      </p:sp>
      <p:sp>
        <p:nvSpPr>
          <p:cNvPr id="8195"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ltLang="zh-CN"/>
          </a:p>
        </p:txBody>
      </p:sp>
      <p:sp>
        <p:nvSpPr>
          <p:cNvPr id="563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819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819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ltLang="zh-CN"/>
          </a:p>
        </p:txBody>
      </p:sp>
      <p:sp>
        <p:nvSpPr>
          <p:cNvPr id="819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64AE1A3A-D41F-482F-8841-9B87AC8A6907}" type="slidenum">
              <a:rPr lang="en-US" altLang="zh-CN"/>
              <a:pPr>
                <a:defRPr/>
              </a:pPr>
              <a:t>‹#›</a:t>
            </a:fld>
            <a:endParaRPr lang="en-US" altLang="zh-CN"/>
          </a:p>
        </p:txBody>
      </p:sp>
    </p:spTree>
    <p:extLst>
      <p:ext uri="{BB962C8B-B14F-4D97-AF65-F5344CB8AC3E}">
        <p14:creationId xmlns:p14="http://schemas.microsoft.com/office/powerpoint/2010/main" val="264117668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a:extLst>
              <a:ext uri="{FF2B5EF4-FFF2-40B4-BE49-F238E27FC236}">
                <a16:creationId xmlns:a16="http://schemas.microsoft.com/office/drawing/2014/main" id="{3F95B3AB-8AAB-4E72-BB12-6DC2D4D270C2}"/>
              </a:ext>
            </a:extLst>
          </p:cNvPr>
          <p:cNvSpPr>
            <a:spLocks noGrp="1" noRot="1" noChangeAspect="1" noChangeArrowheads="1" noTextEdit="1"/>
          </p:cNvSpPr>
          <p:nvPr>
            <p:ph type="sldImg"/>
          </p:nvPr>
        </p:nvSpPr>
        <p:spPr>
          <a:ln/>
        </p:spPr>
      </p:sp>
      <p:sp>
        <p:nvSpPr>
          <p:cNvPr id="14339" name="备注占位符 2">
            <a:extLst>
              <a:ext uri="{FF2B5EF4-FFF2-40B4-BE49-F238E27FC236}">
                <a16:creationId xmlns:a16="http://schemas.microsoft.com/office/drawing/2014/main" id="{06A66752-B515-403F-BE3D-F82DE7531A6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Database Consistency</a:t>
            </a:r>
            <a:r>
              <a:rPr lang="zh-CN" altLang="en-US"/>
              <a:t>：</a:t>
            </a:r>
            <a:r>
              <a:rPr lang="en-US" altLang="zh-CN"/>
              <a:t>Transactions in the future see the effects of transactions committed in the past inside of the database.</a:t>
            </a:r>
          </a:p>
          <a:p>
            <a:r>
              <a:rPr lang="en-US" altLang="zh-CN"/>
              <a:t>Transaction Consistency</a:t>
            </a:r>
            <a:r>
              <a:rPr lang="zh-CN" altLang="en-US"/>
              <a:t>：</a:t>
            </a:r>
            <a:r>
              <a:rPr lang="en-US" altLang="zh-CN"/>
              <a:t>Transaction consistency is the application's responsibility. DBMS cannot control this.</a:t>
            </a:r>
          </a:p>
          <a:p>
            <a:r>
              <a:rPr lang="en-US" altLang="zh-CN"/>
              <a:t>Pessimistic: Don't let problems arise in the first place.</a:t>
            </a:r>
          </a:p>
          <a:p>
            <a:r>
              <a:rPr lang="en-US" altLang="zh-CN"/>
              <a:t>Optimistic: Assume conflicts are rare, deal with them</a:t>
            </a:r>
          </a:p>
          <a:p>
            <a:endParaRPr lang="en-US" altLang="zh-CN"/>
          </a:p>
          <a:p>
            <a:endParaRPr lang="zh-CN" altLang="en-US"/>
          </a:p>
        </p:txBody>
      </p:sp>
      <p:sp>
        <p:nvSpPr>
          <p:cNvPr id="14340" name="灯片编号占位符 3">
            <a:extLst>
              <a:ext uri="{FF2B5EF4-FFF2-40B4-BE49-F238E27FC236}">
                <a16:creationId xmlns:a16="http://schemas.microsoft.com/office/drawing/2014/main" id="{E958CC4C-FD0D-4271-AF99-48BCC3144B3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ea typeface="宋体" panose="02010600030101010101" pitchFamily="2" charset="-122"/>
              </a:defRPr>
            </a:lvl1pPr>
            <a:lvl2pPr marL="742950" indent="-285750">
              <a:defRPr b="1">
                <a:solidFill>
                  <a:schemeClr val="tx1"/>
                </a:solidFill>
                <a:latin typeface="Times New Roman" panose="02020603050405020304" pitchFamily="18" charset="0"/>
                <a:ea typeface="宋体" panose="02010600030101010101" pitchFamily="2" charset="-122"/>
              </a:defRPr>
            </a:lvl2pPr>
            <a:lvl3pPr marL="1143000" indent="-228600">
              <a:defRPr b="1">
                <a:solidFill>
                  <a:schemeClr val="tx1"/>
                </a:solidFill>
                <a:latin typeface="Times New Roman" panose="02020603050405020304" pitchFamily="18" charset="0"/>
                <a:ea typeface="宋体" panose="02010600030101010101" pitchFamily="2" charset="-122"/>
              </a:defRPr>
            </a:lvl3pPr>
            <a:lvl4pPr marL="1600200" indent="-228600">
              <a:defRPr b="1">
                <a:solidFill>
                  <a:schemeClr val="tx1"/>
                </a:solidFill>
                <a:latin typeface="Times New Roman" panose="02020603050405020304" pitchFamily="18" charset="0"/>
                <a:ea typeface="宋体" panose="02010600030101010101" pitchFamily="2" charset="-122"/>
              </a:defRPr>
            </a:lvl4pPr>
            <a:lvl5pPr marL="2057400" indent="-228600">
              <a:defRPr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55D359D4-F104-4207-AF2B-3886F637FB7A}"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4AE1A3A-D41F-482F-8841-9B87AC8A6907}" type="slidenum">
              <a:rPr lang="en-US" altLang="zh-CN" smtClean="0"/>
              <a:pPr>
                <a:defRPr/>
              </a:pPr>
              <a:t>26</a:t>
            </a:fld>
            <a:endParaRPr lang="en-US" altLang="zh-CN"/>
          </a:p>
        </p:txBody>
      </p:sp>
    </p:spTree>
    <p:extLst>
      <p:ext uri="{BB962C8B-B14F-4D97-AF65-F5344CB8AC3E}">
        <p14:creationId xmlns:p14="http://schemas.microsoft.com/office/powerpoint/2010/main" val="39510252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幻灯片图像占位符 1">
            <a:extLst>
              <a:ext uri="{FF2B5EF4-FFF2-40B4-BE49-F238E27FC236}">
                <a16:creationId xmlns:a16="http://schemas.microsoft.com/office/drawing/2014/main" id="{BE3CCE53-9488-4606-BEF5-8793FDBFC836}"/>
              </a:ext>
            </a:extLst>
          </p:cNvPr>
          <p:cNvSpPr>
            <a:spLocks noGrp="1" noRot="1" noChangeAspect="1" noChangeArrowheads="1" noTextEdit="1"/>
          </p:cNvSpPr>
          <p:nvPr>
            <p:ph type="sldImg"/>
          </p:nvPr>
        </p:nvSpPr>
        <p:spPr>
          <a:ln/>
        </p:spPr>
      </p:sp>
      <p:sp>
        <p:nvSpPr>
          <p:cNvPr id="114691" name="备注占位符 2">
            <a:extLst>
              <a:ext uri="{FF2B5EF4-FFF2-40B4-BE49-F238E27FC236}">
                <a16:creationId xmlns:a16="http://schemas.microsoft.com/office/drawing/2014/main" id="{5CD318AF-492A-4E99-AB7C-C96A0D93773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4692" name="灯片编号占位符 3">
            <a:extLst>
              <a:ext uri="{FF2B5EF4-FFF2-40B4-BE49-F238E27FC236}">
                <a16:creationId xmlns:a16="http://schemas.microsoft.com/office/drawing/2014/main" id="{CE9F9D02-79C6-4A26-9C43-B899F79B4820}"/>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Verdana" panose="020B0604030504040204" pitchFamily="34" charset="0"/>
                <a:ea typeface="宋体" panose="02010600030101010101" pitchFamily="2" charset="-122"/>
              </a:defRPr>
            </a:lvl1pPr>
            <a:lvl2pPr marL="742950" indent="-285750">
              <a:defRPr kumimoji="1" sz="2400">
                <a:solidFill>
                  <a:schemeClr val="tx1"/>
                </a:solidFill>
                <a:latin typeface="Verdana" panose="020B0604030504040204" pitchFamily="34" charset="0"/>
                <a:ea typeface="宋体" panose="02010600030101010101" pitchFamily="2" charset="-122"/>
              </a:defRPr>
            </a:lvl2pPr>
            <a:lvl3pPr marL="1143000" indent="-228600">
              <a:defRPr kumimoji="1" sz="2400">
                <a:solidFill>
                  <a:schemeClr val="tx1"/>
                </a:solidFill>
                <a:latin typeface="Verdana" panose="020B0604030504040204" pitchFamily="34" charset="0"/>
                <a:ea typeface="宋体" panose="02010600030101010101" pitchFamily="2" charset="-122"/>
              </a:defRPr>
            </a:lvl3pPr>
            <a:lvl4pPr marL="1600200" indent="-228600">
              <a:defRPr kumimoji="1" sz="2400">
                <a:solidFill>
                  <a:schemeClr val="tx1"/>
                </a:solidFill>
                <a:latin typeface="Verdana" panose="020B0604030504040204" pitchFamily="34" charset="0"/>
                <a:ea typeface="宋体" panose="02010600030101010101" pitchFamily="2" charset="-122"/>
              </a:defRPr>
            </a:lvl4pPr>
            <a:lvl5pPr marL="2057400" indent="-228600">
              <a:defRPr kumimoji="1"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9CE1028B-8B65-449D-AC6A-9E57D51AC861}" type="slidenum">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52</a:t>
            </a:fld>
            <a:endParaRPr kumimoji="1" lang="zh-CN" altLang="en-US"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4AE1A3A-D41F-482F-8841-9B87AC8A6907}" type="slidenum">
              <a:rPr lang="en-US" altLang="zh-CN" smtClean="0"/>
              <a:pPr>
                <a:defRPr/>
              </a:pPr>
              <a:t>57</a:t>
            </a:fld>
            <a:endParaRPr lang="en-US" altLang="zh-CN"/>
          </a:p>
        </p:txBody>
      </p:sp>
    </p:spTree>
    <p:extLst>
      <p:ext uri="{BB962C8B-B14F-4D97-AF65-F5344CB8AC3E}">
        <p14:creationId xmlns:p14="http://schemas.microsoft.com/office/powerpoint/2010/main" val="41172692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768096" rtl="0" eaLnBrk="1" fontAlgn="auto" latinLnBrk="0" hangingPunct="1">
              <a:lnSpc>
                <a:spcPct val="100000"/>
              </a:lnSpc>
              <a:spcBef>
                <a:spcPts val="0"/>
              </a:spcBef>
              <a:spcAft>
                <a:spcPts val="0"/>
              </a:spcAft>
              <a:buClrTx/>
              <a:buSzTx/>
              <a:buFontTx/>
              <a:buNone/>
              <a:tabLst/>
              <a:defRPr/>
            </a:pPr>
            <a:r>
              <a:rPr lang="zh-CN" altLang="en-US" dirty="0"/>
              <a:t>数据库系统中的并发是指允许多个事务同时访问数据库。</a:t>
            </a:r>
            <a:r>
              <a:rPr lang="en-US" altLang="zh-CN" dirty="0"/>
              <a:t>DBMS</a:t>
            </a:r>
            <a:r>
              <a:rPr lang="zh-CN" altLang="en-US" dirty="0"/>
              <a:t>对这些并发事务的操作如果不加控制的话，可能导致各种并发错误，但是并发控制本身又会带来另外一个问题，就是降低系统的并发度，而很多应用对于数据库的并发处理能力有很高的要求。以互联网为例，中国的互联网应用发展迅猛，根据</a:t>
            </a:r>
            <a:r>
              <a:rPr kumimoji="1" lang="en-US" altLang="zh-CN" sz="1200" b="0" i="0" kern="1200" dirty="0">
                <a:solidFill>
                  <a:schemeClr val="tx1"/>
                </a:solidFill>
                <a:effectLst/>
                <a:latin typeface="Times New Roman" pitchFamily="18" charset="0"/>
                <a:ea typeface="宋体" pitchFamily="2" charset="-122"/>
                <a:cs typeface="+mn-cs"/>
              </a:rPr>
              <a:t>《</a:t>
            </a:r>
            <a:r>
              <a:rPr kumimoji="1" lang="zh-CN" altLang="en-US" sz="1200" b="0" i="0" kern="1200" dirty="0">
                <a:solidFill>
                  <a:schemeClr val="tx1"/>
                </a:solidFill>
                <a:effectLst/>
                <a:latin typeface="Times New Roman" pitchFamily="18" charset="0"/>
                <a:ea typeface="宋体" pitchFamily="2" charset="-122"/>
                <a:cs typeface="+mn-cs"/>
              </a:rPr>
              <a:t>世界互联网发展报告</a:t>
            </a:r>
            <a:r>
              <a:rPr kumimoji="1" lang="en-US" altLang="zh-CN" sz="1200" b="0" i="0" kern="1200" dirty="0">
                <a:solidFill>
                  <a:schemeClr val="tx1"/>
                </a:solidFill>
                <a:effectLst/>
                <a:latin typeface="Times New Roman" pitchFamily="18" charset="0"/>
                <a:ea typeface="宋体" pitchFamily="2" charset="-122"/>
                <a:cs typeface="+mn-cs"/>
              </a:rPr>
              <a:t>2020》</a:t>
            </a:r>
            <a:r>
              <a:rPr kumimoji="1" lang="zh-CN" altLang="en-US" sz="1200" b="0" i="0" kern="1200" dirty="0">
                <a:solidFill>
                  <a:schemeClr val="tx1"/>
                </a:solidFill>
                <a:effectLst/>
                <a:latin typeface="Times New Roman" pitchFamily="18" charset="0"/>
                <a:ea typeface="宋体" pitchFamily="2" charset="-122"/>
                <a:cs typeface="+mn-cs"/>
              </a:rPr>
              <a:t>的统计数据，中国的互联网水平仅次于美国，在世界互联网发展指数中排名第二位。大规模的</a:t>
            </a:r>
            <a:r>
              <a:rPr lang="zh-CN" altLang="en-US" dirty="0"/>
              <a:t>网民数量和高度的互联网普及率对我国的互联网应用平台形成了极大的并发处理压力，也促进了我国</a:t>
            </a:r>
            <a:r>
              <a:rPr kumimoji="1" lang="zh-CN" altLang="en-US" sz="1200" b="0" i="0" kern="1200" dirty="0">
                <a:solidFill>
                  <a:schemeClr val="tx1"/>
                </a:solidFill>
                <a:effectLst/>
                <a:latin typeface="Times New Roman" pitchFamily="18" charset="0"/>
                <a:ea typeface="宋体" pitchFamily="2" charset="-122"/>
                <a:cs typeface="+mn-cs"/>
              </a:rPr>
              <a:t>高流量高并发关键技术的发展。比如，</a:t>
            </a:r>
            <a:r>
              <a:rPr lang="zh-CN" altLang="en-US" dirty="0"/>
              <a:t>双十一期间的淘宝平台，每秒能够处理将近</a:t>
            </a:r>
            <a:r>
              <a:rPr lang="en-US" altLang="zh-CN" dirty="0"/>
              <a:t>50</a:t>
            </a:r>
            <a:r>
              <a:rPr lang="zh-CN" altLang="en-US" dirty="0"/>
              <a:t>万笔订单，春运期间的</a:t>
            </a:r>
            <a:r>
              <a:rPr lang="en-US" altLang="zh-CN" dirty="0"/>
              <a:t>12306</a:t>
            </a:r>
            <a:r>
              <a:rPr lang="zh-CN" altLang="en-US" dirty="0"/>
              <a:t>网站，每天可以卖一千多万张车票。</a:t>
            </a:r>
          </a:p>
          <a:p>
            <a:pPr marL="0" marR="0" indent="0" algn="l" defTabSz="768096" rtl="0" eaLnBrk="1" fontAlgn="auto" latinLnBrk="0" hangingPunct="1">
              <a:lnSpc>
                <a:spcPct val="100000"/>
              </a:lnSpc>
              <a:spcBef>
                <a:spcPts val="0"/>
              </a:spcBef>
              <a:spcAft>
                <a:spcPts val="0"/>
              </a:spcAft>
              <a:buClrTx/>
              <a:buSzTx/>
              <a:buFontTx/>
              <a:buNone/>
              <a:tabLst/>
              <a:defRPr/>
            </a:pPr>
            <a:endParaRPr kumimoji="1" lang="en-US" altLang="zh-CN" sz="1200" b="0" i="0" kern="1200" dirty="0">
              <a:solidFill>
                <a:schemeClr val="tx1"/>
              </a:solidFill>
              <a:effectLst/>
              <a:latin typeface="Times New Roman" pitchFamily="18" charset="0"/>
              <a:ea typeface="宋体" pitchFamily="2" charset="-122"/>
              <a:cs typeface="+mn-cs"/>
            </a:endParaRPr>
          </a:p>
          <a:p>
            <a:endParaRPr lang="zh-CN" altLang="en-US" dirty="0"/>
          </a:p>
        </p:txBody>
      </p:sp>
      <p:sp>
        <p:nvSpPr>
          <p:cNvPr id="4" name="灯片编号占位符 3"/>
          <p:cNvSpPr>
            <a:spLocks noGrp="1"/>
          </p:cNvSpPr>
          <p:nvPr>
            <p:ph type="sldNum" sz="quarter" idx="10"/>
          </p:nvPr>
        </p:nvSpPr>
        <p:spPr/>
        <p:txBody>
          <a:bodyPr/>
          <a:lstStyle/>
          <a:p>
            <a:pPr>
              <a:defRPr/>
            </a:pPr>
            <a:fld id="{64AE1A3A-D41F-482F-8841-9B87AC8A6907}" type="slidenum">
              <a:rPr lang="en-US" altLang="zh-CN" smtClean="0"/>
              <a:pPr>
                <a:defRPr/>
              </a:pPr>
              <a:t>81</a:t>
            </a:fld>
            <a:endParaRPr lang="en-US" altLang="zh-CN"/>
          </a:p>
        </p:txBody>
      </p:sp>
    </p:spTree>
    <p:extLst>
      <p:ext uri="{BB962C8B-B14F-4D97-AF65-F5344CB8AC3E}">
        <p14:creationId xmlns:p14="http://schemas.microsoft.com/office/powerpoint/2010/main" val="35706039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768096" rtl="0" eaLnBrk="1" fontAlgn="auto" latinLnBrk="0" hangingPunct="1">
              <a:lnSpc>
                <a:spcPct val="100000"/>
              </a:lnSpc>
              <a:spcBef>
                <a:spcPts val="0"/>
              </a:spcBef>
              <a:spcAft>
                <a:spcPts val="0"/>
              </a:spcAft>
              <a:buClrTx/>
              <a:buSzTx/>
              <a:buFontTx/>
              <a:buNone/>
              <a:tabLst/>
              <a:defRPr/>
            </a:pPr>
            <a:endParaRPr kumimoji="1" lang="en-US" altLang="zh-CN" sz="1200" b="0" i="0" kern="1200" dirty="0">
              <a:solidFill>
                <a:schemeClr val="tx1"/>
              </a:solidFill>
              <a:effectLst/>
              <a:latin typeface="Times New Roman" pitchFamily="18" charset="0"/>
              <a:ea typeface="宋体" pitchFamily="2" charset="-122"/>
              <a:cs typeface="+mn-cs"/>
            </a:endParaRPr>
          </a:p>
          <a:p>
            <a:pPr marL="0" marR="0" indent="0" algn="l" defTabSz="768096" rtl="0" eaLnBrk="1" fontAlgn="auto" latinLnBrk="0" hangingPunct="1">
              <a:lnSpc>
                <a:spcPct val="100000"/>
              </a:lnSpc>
              <a:spcBef>
                <a:spcPts val="0"/>
              </a:spcBef>
              <a:spcAft>
                <a:spcPts val="0"/>
              </a:spcAft>
              <a:buClrTx/>
              <a:buSzTx/>
              <a:buFontTx/>
              <a:buNone/>
              <a:tabLst/>
              <a:defRPr/>
            </a:pPr>
            <a:r>
              <a:rPr kumimoji="1" lang="zh-CN" altLang="en-US" sz="1200" b="0" i="0" kern="1200" dirty="0">
                <a:solidFill>
                  <a:schemeClr val="tx1"/>
                </a:solidFill>
                <a:effectLst/>
                <a:latin typeface="Times New Roman" pitchFamily="18" charset="0"/>
                <a:ea typeface="宋体" pitchFamily="2" charset="-122"/>
                <a:cs typeface="+mn-cs"/>
              </a:rPr>
              <a:t>比如，</a:t>
            </a:r>
            <a:r>
              <a:rPr kumimoji="1" lang="en-US" altLang="zh-CN" sz="1200" b="0" i="0" kern="1200" dirty="0">
                <a:solidFill>
                  <a:schemeClr val="tx1"/>
                </a:solidFill>
                <a:effectLst/>
                <a:latin typeface="Times New Roman" pitchFamily="18" charset="0"/>
                <a:ea typeface="宋体" pitchFamily="2" charset="-122"/>
                <a:cs typeface="+mn-cs"/>
              </a:rPr>
              <a:t>12306</a:t>
            </a:r>
            <a:r>
              <a:rPr kumimoji="1" lang="zh-CN" altLang="en-US" sz="1200" b="0" i="0" kern="1200" dirty="0">
                <a:solidFill>
                  <a:schemeClr val="tx1"/>
                </a:solidFill>
                <a:effectLst/>
                <a:latin typeface="Times New Roman" pitchFamily="18" charset="0"/>
                <a:ea typeface="宋体" pitchFamily="2" charset="-122"/>
                <a:cs typeface="+mn-cs"/>
              </a:rPr>
              <a:t>网站曾被认为是“全球最忙碌的网站”，在应对高并发访问处理方面，曾备受网民诟病。</a:t>
            </a:r>
            <a:r>
              <a:rPr kumimoji="1" lang="en-US" altLang="zh-CN" sz="1200" b="0" i="0" kern="1200" dirty="0">
                <a:solidFill>
                  <a:schemeClr val="tx1"/>
                </a:solidFill>
                <a:effectLst/>
                <a:latin typeface="Times New Roman" pitchFamily="18" charset="0"/>
                <a:ea typeface="宋体" pitchFamily="2" charset="-122"/>
                <a:cs typeface="+mn-cs"/>
              </a:rPr>
              <a:t>12306</a:t>
            </a:r>
            <a:r>
              <a:rPr kumimoji="1" lang="zh-CN" altLang="en-US" sz="1200" b="0" i="0" kern="1200" dirty="0">
                <a:solidFill>
                  <a:schemeClr val="tx1"/>
                </a:solidFill>
                <a:effectLst/>
                <a:latin typeface="Times New Roman" pitchFamily="18" charset="0"/>
                <a:ea typeface="宋体" pitchFamily="2" charset="-122"/>
                <a:cs typeface="+mn-cs"/>
              </a:rPr>
              <a:t>互联网售票系统在</a:t>
            </a:r>
            <a:r>
              <a:rPr kumimoji="1" lang="en-US" altLang="zh-CN" sz="1200" b="0" i="0" kern="1200" dirty="0">
                <a:solidFill>
                  <a:schemeClr val="tx1"/>
                </a:solidFill>
                <a:effectLst/>
                <a:latin typeface="Times New Roman" pitchFamily="18" charset="0"/>
                <a:ea typeface="宋体" pitchFamily="2" charset="-122"/>
                <a:cs typeface="+mn-cs"/>
              </a:rPr>
              <a:t>2011</a:t>
            </a:r>
            <a:r>
              <a:rPr kumimoji="1" lang="zh-CN" altLang="en-US" sz="1200" b="0" i="0" kern="1200" dirty="0">
                <a:solidFill>
                  <a:schemeClr val="tx1"/>
                </a:solidFill>
                <a:effectLst/>
                <a:latin typeface="Times New Roman" pitchFamily="18" charset="0"/>
                <a:ea typeface="宋体" pitchFamily="2" charset="-122"/>
                <a:cs typeface="+mn-cs"/>
              </a:rPr>
              <a:t>年下半年开始上线使用，但在</a:t>
            </a:r>
            <a:r>
              <a:rPr kumimoji="1" lang="en-US" altLang="zh-CN" sz="1200" b="0" i="0" kern="1200" dirty="0">
                <a:solidFill>
                  <a:schemeClr val="tx1"/>
                </a:solidFill>
                <a:effectLst/>
                <a:latin typeface="Times New Roman" pitchFamily="18" charset="0"/>
                <a:ea typeface="宋体" pitchFamily="2" charset="-122"/>
                <a:cs typeface="+mn-cs"/>
              </a:rPr>
              <a:t>2012</a:t>
            </a:r>
            <a:r>
              <a:rPr kumimoji="1" lang="zh-CN" altLang="en-US" sz="1200" b="0" i="0" kern="1200" dirty="0">
                <a:solidFill>
                  <a:schemeClr val="tx1"/>
                </a:solidFill>
                <a:effectLst/>
                <a:latin typeface="Times New Roman" pitchFamily="18" charset="0"/>
                <a:ea typeface="宋体" pitchFamily="2" charset="-122"/>
                <a:cs typeface="+mn-cs"/>
              </a:rPr>
              <a:t>年春运期间引发无数的争议。经过短短</a:t>
            </a:r>
            <a:r>
              <a:rPr kumimoji="1" lang="en-US" altLang="zh-CN" sz="1200" b="0" i="0" kern="1200" dirty="0">
                <a:solidFill>
                  <a:schemeClr val="tx1"/>
                </a:solidFill>
                <a:effectLst/>
                <a:latin typeface="Times New Roman" pitchFamily="18" charset="0"/>
                <a:ea typeface="宋体" pitchFamily="2" charset="-122"/>
                <a:cs typeface="+mn-cs"/>
              </a:rPr>
              <a:t>3</a:t>
            </a:r>
            <a:r>
              <a:rPr kumimoji="1" lang="zh-CN" altLang="en-US" sz="1200" b="0" i="0" kern="1200" dirty="0">
                <a:solidFill>
                  <a:schemeClr val="tx1"/>
                </a:solidFill>
                <a:effectLst/>
                <a:latin typeface="Times New Roman" pitchFamily="18" charset="0"/>
                <a:ea typeface="宋体" pitchFamily="2" charset="-122"/>
                <a:cs typeface="+mn-cs"/>
              </a:rPr>
              <a:t>年的演进，从</a:t>
            </a:r>
            <a:r>
              <a:rPr kumimoji="1" lang="en-US" altLang="zh-CN" sz="1200" b="0" i="0" kern="1200" dirty="0">
                <a:solidFill>
                  <a:schemeClr val="tx1"/>
                </a:solidFill>
                <a:effectLst/>
                <a:latin typeface="Times New Roman" pitchFamily="18" charset="0"/>
                <a:ea typeface="宋体" pitchFamily="2" charset="-122"/>
                <a:cs typeface="+mn-cs"/>
              </a:rPr>
              <a:t>2012</a:t>
            </a:r>
            <a:r>
              <a:rPr kumimoji="1" lang="zh-CN" altLang="en-US" sz="1200" b="0" i="0" kern="1200" dirty="0">
                <a:solidFill>
                  <a:schemeClr val="tx1"/>
                </a:solidFill>
                <a:effectLst/>
                <a:latin typeface="Times New Roman" pitchFamily="18" charset="0"/>
                <a:ea typeface="宋体" pitchFamily="2" charset="-122"/>
                <a:cs typeface="+mn-cs"/>
              </a:rPr>
              <a:t>年春运到</a:t>
            </a:r>
            <a:r>
              <a:rPr kumimoji="1" lang="en-US" altLang="zh-CN" sz="1200" b="0" i="0" kern="1200" dirty="0">
                <a:solidFill>
                  <a:schemeClr val="tx1"/>
                </a:solidFill>
                <a:effectLst/>
                <a:latin typeface="Times New Roman" pitchFamily="18" charset="0"/>
                <a:ea typeface="宋体" pitchFamily="2" charset="-122"/>
                <a:cs typeface="+mn-cs"/>
              </a:rPr>
              <a:t>2015</a:t>
            </a:r>
            <a:r>
              <a:rPr kumimoji="1" lang="zh-CN" altLang="en-US" sz="1200" b="0" i="0" kern="1200" dirty="0">
                <a:solidFill>
                  <a:schemeClr val="tx1"/>
                </a:solidFill>
                <a:effectLst/>
                <a:latin typeface="Times New Roman" pitchFamily="18" charset="0"/>
                <a:ea typeface="宋体" pitchFamily="2" charset="-122"/>
                <a:cs typeface="+mn-cs"/>
              </a:rPr>
              <a:t>年春运，</a:t>
            </a:r>
            <a:r>
              <a:rPr kumimoji="1" lang="en-US" altLang="zh-CN" sz="1200" b="0" i="0" kern="1200" dirty="0">
                <a:solidFill>
                  <a:schemeClr val="tx1"/>
                </a:solidFill>
                <a:effectLst/>
                <a:latin typeface="Times New Roman" pitchFamily="18" charset="0"/>
                <a:ea typeface="宋体" pitchFamily="2" charset="-122"/>
                <a:cs typeface="+mn-cs"/>
              </a:rPr>
              <a:t>12306</a:t>
            </a:r>
            <a:r>
              <a:rPr kumimoji="1" lang="zh-CN" altLang="en-US" sz="1200" b="0" i="0" kern="1200" dirty="0">
                <a:solidFill>
                  <a:schemeClr val="tx1"/>
                </a:solidFill>
                <a:effectLst/>
                <a:latin typeface="Times New Roman" pitchFamily="18" charset="0"/>
                <a:ea typeface="宋体" pitchFamily="2" charset="-122"/>
                <a:cs typeface="+mn-cs"/>
              </a:rPr>
              <a:t>网站从</a:t>
            </a:r>
            <a:r>
              <a:rPr kumimoji="1" lang="en-US" altLang="zh-CN" sz="1200" b="0" i="0" kern="1200" dirty="0">
                <a:solidFill>
                  <a:schemeClr val="tx1"/>
                </a:solidFill>
                <a:effectLst/>
                <a:latin typeface="Times New Roman" pitchFamily="18" charset="0"/>
                <a:ea typeface="宋体" pitchFamily="2" charset="-122"/>
                <a:cs typeface="+mn-cs"/>
              </a:rPr>
              <a:t>10</a:t>
            </a:r>
            <a:r>
              <a:rPr kumimoji="1" lang="zh-CN" altLang="en-US" sz="1200" b="0" i="0" kern="1200" dirty="0">
                <a:solidFill>
                  <a:schemeClr val="tx1"/>
                </a:solidFill>
                <a:effectLst/>
                <a:latin typeface="Times New Roman" pitchFamily="18" charset="0"/>
                <a:ea typeface="宋体" pitchFamily="2" charset="-122"/>
                <a:cs typeface="+mn-cs"/>
              </a:rPr>
              <a:t>亿的</a:t>
            </a:r>
            <a:r>
              <a:rPr kumimoji="1" lang="en-US" altLang="zh-CN" sz="1200" b="0" i="0" kern="1200" dirty="0">
                <a:solidFill>
                  <a:schemeClr val="tx1"/>
                </a:solidFill>
                <a:effectLst/>
                <a:latin typeface="Times New Roman" pitchFamily="18" charset="0"/>
                <a:ea typeface="宋体" pitchFamily="2" charset="-122"/>
                <a:cs typeface="+mn-cs"/>
              </a:rPr>
              <a:t>PV(page views)</a:t>
            </a:r>
            <a:r>
              <a:rPr kumimoji="1" lang="zh-CN" altLang="en-US" sz="1200" b="0" i="0" kern="1200" dirty="0">
                <a:solidFill>
                  <a:schemeClr val="tx1"/>
                </a:solidFill>
                <a:effectLst/>
                <a:latin typeface="Times New Roman" pitchFamily="18" charset="0"/>
                <a:ea typeface="宋体" pitchFamily="2" charset="-122"/>
                <a:cs typeface="+mn-cs"/>
              </a:rPr>
              <a:t>值增加到</a:t>
            </a:r>
            <a:r>
              <a:rPr kumimoji="1" lang="en-US" altLang="zh-CN" sz="1200" b="0" i="0" kern="1200" dirty="0">
                <a:solidFill>
                  <a:schemeClr val="tx1"/>
                </a:solidFill>
                <a:effectLst/>
                <a:latin typeface="Times New Roman" pitchFamily="18" charset="0"/>
                <a:ea typeface="宋体" pitchFamily="2" charset="-122"/>
                <a:cs typeface="+mn-cs"/>
              </a:rPr>
              <a:t>297</a:t>
            </a:r>
            <a:r>
              <a:rPr kumimoji="1" lang="zh-CN" altLang="en-US" sz="1200" b="0" i="0" kern="1200" dirty="0">
                <a:solidFill>
                  <a:schemeClr val="tx1"/>
                </a:solidFill>
                <a:effectLst/>
                <a:latin typeface="Times New Roman" pitchFamily="18" charset="0"/>
                <a:ea typeface="宋体" pitchFamily="2" charset="-122"/>
                <a:cs typeface="+mn-cs"/>
              </a:rPr>
              <a:t>亿</a:t>
            </a:r>
            <a:r>
              <a:rPr kumimoji="1" lang="en-US" altLang="zh-CN" sz="1200" b="0" i="0" kern="1200" dirty="0">
                <a:solidFill>
                  <a:schemeClr val="tx1"/>
                </a:solidFill>
                <a:effectLst/>
                <a:latin typeface="Times New Roman" pitchFamily="18" charset="0"/>
                <a:ea typeface="宋体" pitchFamily="2" charset="-122"/>
                <a:cs typeface="+mn-cs"/>
              </a:rPr>
              <a:t>PV</a:t>
            </a:r>
            <a:r>
              <a:rPr kumimoji="1" lang="zh-CN" altLang="en-US" sz="1200" b="0" i="0" kern="1200" dirty="0">
                <a:solidFill>
                  <a:schemeClr val="tx1"/>
                </a:solidFill>
                <a:effectLst/>
                <a:latin typeface="Times New Roman" pitchFamily="18" charset="0"/>
                <a:ea typeface="宋体" pitchFamily="2" charset="-122"/>
                <a:cs typeface="+mn-cs"/>
              </a:rPr>
              <a:t>值，</a:t>
            </a:r>
            <a:r>
              <a:rPr kumimoji="1" lang="en-US" altLang="zh-CN" sz="1200" b="0" i="0" kern="1200" dirty="0">
                <a:solidFill>
                  <a:schemeClr val="tx1"/>
                </a:solidFill>
                <a:effectLst/>
                <a:latin typeface="Times New Roman" pitchFamily="18" charset="0"/>
                <a:ea typeface="宋体" pitchFamily="2" charset="-122"/>
                <a:cs typeface="+mn-cs"/>
              </a:rPr>
              <a:t>PV</a:t>
            </a:r>
            <a:r>
              <a:rPr kumimoji="1" lang="zh-CN" altLang="en-US" sz="1200" b="0" i="0" kern="1200" dirty="0">
                <a:solidFill>
                  <a:schemeClr val="tx1"/>
                </a:solidFill>
                <a:effectLst/>
                <a:latin typeface="Times New Roman" pitchFamily="18" charset="0"/>
                <a:ea typeface="宋体" pitchFamily="2" charset="-122"/>
                <a:cs typeface="+mn-cs"/>
              </a:rPr>
              <a:t>值成长 </a:t>
            </a:r>
            <a:r>
              <a:rPr kumimoji="1" lang="en-US" altLang="zh-CN" sz="1200" b="0" i="0" kern="1200" dirty="0">
                <a:solidFill>
                  <a:schemeClr val="tx1"/>
                </a:solidFill>
                <a:effectLst/>
                <a:latin typeface="Times New Roman" pitchFamily="18" charset="0"/>
                <a:ea typeface="宋体" pitchFamily="2" charset="-122"/>
                <a:cs typeface="+mn-cs"/>
              </a:rPr>
              <a:t>30</a:t>
            </a:r>
            <a:r>
              <a:rPr kumimoji="1" lang="zh-CN" altLang="en-US" sz="1200" b="0" i="0" kern="1200" dirty="0">
                <a:solidFill>
                  <a:schemeClr val="tx1"/>
                </a:solidFill>
                <a:effectLst/>
                <a:latin typeface="Times New Roman" pitchFamily="18" charset="0"/>
                <a:ea typeface="宋体" pitchFamily="2" charset="-122"/>
                <a:cs typeface="+mn-cs"/>
              </a:rPr>
              <a:t>倍</a:t>
            </a:r>
            <a:r>
              <a:rPr kumimoji="1" lang="en-US" altLang="zh-CN" sz="1200" b="0" i="0" kern="1200" dirty="0">
                <a:solidFill>
                  <a:schemeClr val="tx1"/>
                </a:solidFill>
                <a:effectLst/>
                <a:latin typeface="Times New Roman" pitchFamily="18" charset="0"/>
                <a:ea typeface="宋体" pitchFamily="2" charset="-122"/>
                <a:cs typeface="+mn-cs"/>
              </a:rPr>
              <a:t>;</a:t>
            </a:r>
            <a:r>
              <a:rPr kumimoji="1" lang="zh-CN" altLang="en-US" sz="1200" b="0" i="0" kern="1200" dirty="0">
                <a:solidFill>
                  <a:schemeClr val="tx1"/>
                </a:solidFill>
                <a:effectLst/>
                <a:latin typeface="Times New Roman" pitchFamily="18" charset="0"/>
                <a:ea typeface="宋体" pitchFamily="2" charset="-122"/>
                <a:cs typeface="+mn-cs"/>
              </a:rPr>
              <a:t>网络带宽从 </a:t>
            </a:r>
            <a:r>
              <a:rPr kumimoji="1" lang="en-US" altLang="zh-CN" sz="1200" b="0" i="0" kern="1200" dirty="0">
                <a:solidFill>
                  <a:schemeClr val="tx1"/>
                </a:solidFill>
                <a:effectLst/>
                <a:latin typeface="Times New Roman" pitchFamily="18" charset="0"/>
                <a:ea typeface="宋体" pitchFamily="2" charset="-122"/>
                <a:cs typeface="+mn-cs"/>
              </a:rPr>
              <a:t>1.5G</a:t>
            </a:r>
            <a:r>
              <a:rPr kumimoji="1" lang="zh-CN" altLang="en-US" sz="1200" b="0" i="0" kern="1200" dirty="0">
                <a:solidFill>
                  <a:schemeClr val="tx1"/>
                </a:solidFill>
                <a:effectLst/>
                <a:latin typeface="Times New Roman" pitchFamily="18" charset="0"/>
                <a:ea typeface="宋体" pitchFamily="2" charset="-122"/>
                <a:cs typeface="+mn-cs"/>
              </a:rPr>
              <a:t>调整到</a:t>
            </a:r>
            <a:r>
              <a:rPr kumimoji="1" lang="en-US" altLang="zh-CN" sz="1200" b="0" i="0" kern="1200" dirty="0">
                <a:solidFill>
                  <a:schemeClr val="tx1"/>
                </a:solidFill>
                <a:effectLst/>
                <a:latin typeface="Times New Roman" pitchFamily="18" charset="0"/>
                <a:ea typeface="宋体" pitchFamily="2" charset="-122"/>
                <a:cs typeface="+mn-cs"/>
              </a:rPr>
              <a:t>12G</a:t>
            </a:r>
            <a:r>
              <a:rPr kumimoji="1" lang="zh-CN" altLang="en-US" sz="1200" b="0" i="0" kern="1200" dirty="0">
                <a:solidFill>
                  <a:schemeClr val="tx1"/>
                </a:solidFill>
                <a:effectLst/>
                <a:latin typeface="Times New Roman" pitchFamily="18" charset="0"/>
                <a:ea typeface="宋体" pitchFamily="2" charset="-122"/>
                <a:cs typeface="+mn-cs"/>
              </a:rPr>
              <a:t>，带宽成长</a:t>
            </a:r>
            <a:r>
              <a:rPr kumimoji="1" lang="en-US" altLang="zh-CN" sz="1200" b="0" i="0" kern="1200" dirty="0">
                <a:solidFill>
                  <a:schemeClr val="tx1"/>
                </a:solidFill>
                <a:effectLst/>
                <a:latin typeface="Times New Roman" pitchFamily="18" charset="0"/>
                <a:ea typeface="宋体" pitchFamily="2" charset="-122"/>
                <a:cs typeface="+mn-cs"/>
              </a:rPr>
              <a:t>8</a:t>
            </a:r>
            <a:r>
              <a:rPr kumimoji="1" lang="zh-CN" altLang="en-US" sz="1200" b="0" i="0" kern="1200" dirty="0">
                <a:solidFill>
                  <a:schemeClr val="tx1"/>
                </a:solidFill>
                <a:effectLst/>
                <a:latin typeface="Times New Roman" pitchFamily="18" charset="0"/>
                <a:ea typeface="宋体" pitchFamily="2" charset="-122"/>
                <a:cs typeface="+mn-cs"/>
              </a:rPr>
              <a:t>倍；而</a:t>
            </a:r>
            <a:r>
              <a:rPr kumimoji="1" lang="en-US" altLang="zh-CN" sz="1200" b="0" i="0" kern="1200" dirty="0">
                <a:solidFill>
                  <a:schemeClr val="tx1"/>
                </a:solidFill>
                <a:effectLst/>
                <a:latin typeface="Times New Roman" pitchFamily="18" charset="0"/>
                <a:ea typeface="宋体" pitchFamily="2" charset="-122"/>
                <a:cs typeface="+mn-cs"/>
              </a:rPr>
              <a:t>12306</a:t>
            </a:r>
            <a:r>
              <a:rPr kumimoji="1" lang="zh-CN" altLang="en-US" sz="1200" b="0" i="0" kern="1200" dirty="0">
                <a:solidFill>
                  <a:schemeClr val="tx1"/>
                </a:solidFill>
                <a:effectLst/>
                <a:latin typeface="Times New Roman" pitchFamily="18" charset="0"/>
                <a:ea typeface="宋体" pitchFamily="2" charset="-122"/>
                <a:cs typeface="+mn-cs"/>
              </a:rPr>
              <a:t>的售票量从</a:t>
            </a:r>
            <a:r>
              <a:rPr kumimoji="1" lang="en-US" altLang="zh-CN" sz="1200" b="0" i="0" kern="1200" dirty="0">
                <a:solidFill>
                  <a:schemeClr val="tx1"/>
                </a:solidFill>
                <a:effectLst/>
                <a:latin typeface="Times New Roman" pitchFamily="18" charset="0"/>
                <a:ea typeface="宋体" pitchFamily="2" charset="-122"/>
                <a:cs typeface="+mn-cs"/>
              </a:rPr>
              <a:t>110</a:t>
            </a:r>
            <a:r>
              <a:rPr kumimoji="1" lang="zh-CN" altLang="en-US" sz="1200" b="0" i="0" kern="1200" dirty="0">
                <a:solidFill>
                  <a:schemeClr val="tx1"/>
                </a:solidFill>
                <a:effectLst/>
                <a:latin typeface="Times New Roman" pitchFamily="18" charset="0"/>
                <a:ea typeface="宋体" pitchFamily="2" charset="-122"/>
                <a:cs typeface="+mn-cs"/>
              </a:rPr>
              <a:t>万增加到</a:t>
            </a:r>
            <a:r>
              <a:rPr kumimoji="1" lang="en-US" altLang="zh-CN" sz="1200" b="0" i="0" kern="1200" dirty="0">
                <a:solidFill>
                  <a:schemeClr val="tx1"/>
                </a:solidFill>
                <a:effectLst/>
                <a:latin typeface="Times New Roman" pitchFamily="18" charset="0"/>
                <a:ea typeface="宋体" pitchFamily="2" charset="-122"/>
                <a:cs typeface="+mn-cs"/>
              </a:rPr>
              <a:t>564</a:t>
            </a:r>
            <a:r>
              <a:rPr kumimoji="1" lang="zh-CN" altLang="en-US" sz="1200" b="0" i="0" kern="1200" dirty="0">
                <a:solidFill>
                  <a:schemeClr val="tx1"/>
                </a:solidFill>
                <a:effectLst/>
                <a:latin typeface="Times New Roman" pitchFamily="18" charset="0"/>
                <a:ea typeface="宋体" pitchFamily="2" charset="-122"/>
                <a:cs typeface="+mn-cs"/>
              </a:rPr>
              <a:t>万，成长</a:t>
            </a:r>
            <a:r>
              <a:rPr kumimoji="1" lang="en-US" altLang="zh-CN" sz="1200" b="0" i="0" kern="1200" dirty="0">
                <a:solidFill>
                  <a:schemeClr val="tx1"/>
                </a:solidFill>
                <a:effectLst/>
                <a:latin typeface="Times New Roman" pitchFamily="18" charset="0"/>
                <a:ea typeface="宋体" pitchFamily="2" charset="-122"/>
                <a:cs typeface="+mn-cs"/>
              </a:rPr>
              <a:t>5</a:t>
            </a:r>
            <a:r>
              <a:rPr kumimoji="1" lang="zh-CN" altLang="en-US" sz="1200" b="0" i="0" kern="1200" dirty="0">
                <a:solidFill>
                  <a:schemeClr val="tx1"/>
                </a:solidFill>
                <a:effectLst/>
                <a:latin typeface="Times New Roman" pitchFamily="18" charset="0"/>
                <a:ea typeface="宋体" pitchFamily="2" charset="-122"/>
                <a:cs typeface="+mn-cs"/>
              </a:rPr>
              <a:t>倍。出票处理能力从每秒</a:t>
            </a:r>
            <a:r>
              <a:rPr kumimoji="1" lang="en-US" altLang="zh-CN" sz="1200" b="0" i="0" kern="1200" dirty="0">
                <a:solidFill>
                  <a:schemeClr val="tx1"/>
                </a:solidFill>
                <a:effectLst/>
                <a:latin typeface="Times New Roman" pitchFamily="18" charset="0"/>
                <a:ea typeface="宋体" pitchFamily="2" charset="-122"/>
                <a:cs typeface="+mn-cs"/>
              </a:rPr>
              <a:t>200</a:t>
            </a:r>
            <a:r>
              <a:rPr kumimoji="1" lang="zh-CN" altLang="en-US" sz="1200" b="0" i="0" kern="1200" dirty="0">
                <a:solidFill>
                  <a:schemeClr val="tx1"/>
                </a:solidFill>
                <a:effectLst/>
                <a:latin typeface="Times New Roman" pitchFamily="18" charset="0"/>
                <a:ea typeface="宋体" pitchFamily="2" charset="-122"/>
                <a:cs typeface="+mn-cs"/>
              </a:rPr>
              <a:t>张提升到每秒</a:t>
            </a:r>
            <a:r>
              <a:rPr kumimoji="1" lang="en-US" altLang="zh-CN" sz="1200" b="0" i="0" kern="1200" dirty="0">
                <a:solidFill>
                  <a:schemeClr val="tx1"/>
                </a:solidFill>
                <a:effectLst/>
                <a:latin typeface="Times New Roman" pitchFamily="18" charset="0"/>
                <a:ea typeface="宋体" pitchFamily="2" charset="-122"/>
                <a:cs typeface="+mn-cs"/>
              </a:rPr>
              <a:t>1032</a:t>
            </a:r>
            <a:r>
              <a:rPr kumimoji="1" lang="zh-CN" altLang="en-US" sz="1200" b="0" i="0" kern="1200" dirty="0">
                <a:solidFill>
                  <a:schemeClr val="tx1"/>
                </a:solidFill>
                <a:effectLst/>
                <a:latin typeface="Times New Roman" pitchFamily="18" charset="0"/>
                <a:ea typeface="宋体" pitchFamily="2" charset="-122"/>
                <a:cs typeface="+mn-cs"/>
              </a:rPr>
              <a:t>张，也是</a:t>
            </a:r>
            <a:r>
              <a:rPr kumimoji="1" lang="en-US" altLang="zh-CN" sz="1200" b="0" i="0" kern="1200" dirty="0">
                <a:solidFill>
                  <a:schemeClr val="tx1"/>
                </a:solidFill>
                <a:effectLst/>
                <a:latin typeface="Times New Roman" pitchFamily="18" charset="0"/>
                <a:ea typeface="宋体" pitchFamily="2" charset="-122"/>
                <a:cs typeface="+mn-cs"/>
              </a:rPr>
              <a:t>5</a:t>
            </a:r>
            <a:r>
              <a:rPr kumimoji="1" lang="zh-CN" altLang="en-US" sz="1200" b="0" i="0" kern="1200" dirty="0">
                <a:solidFill>
                  <a:schemeClr val="tx1"/>
                </a:solidFill>
                <a:effectLst/>
                <a:latin typeface="Times New Roman" pitchFamily="18" charset="0"/>
                <a:ea typeface="宋体" pitchFamily="2" charset="-122"/>
                <a:cs typeface="+mn-cs"/>
              </a:rPr>
              <a:t>倍的成长。</a:t>
            </a:r>
            <a:r>
              <a:rPr lang="zh-CN" altLang="en-US" dirty="0"/>
              <a:t>在这个过程中，</a:t>
            </a:r>
            <a:r>
              <a:rPr kumimoji="1" lang="en-US" altLang="zh-CN" sz="1200" b="0" i="0" kern="1200" dirty="0">
                <a:solidFill>
                  <a:schemeClr val="tx1"/>
                </a:solidFill>
                <a:effectLst/>
                <a:latin typeface="Times New Roman" pitchFamily="18" charset="0"/>
                <a:ea typeface="宋体" pitchFamily="2" charset="-122"/>
                <a:cs typeface="+mn-cs"/>
              </a:rPr>
              <a:t>12306</a:t>
            </a:r>
            <a:r>
              <a:rPr kumimoji="1" lang="zh-CN" altLang="en-US" sz="1200" b="0" i="0" kern="1200" dirty="0">
                <a:solidFill>
                  <a:schemeClr val="tx1"/>
                </a:solidFill>
                <a:effectLst/>
                <a:latin typeface="Times New Roman" pitchFamily="18" charset="0"/>
                <a:ea typeface="宋体" pitchFamily="2" charset="-122"/>
                <a:cs typeface="+mn-cs"/>
              </a:rPr>
              <a:t>网站经历了多个阶段的改进，解决数据库的并发瓶颈问题就是其中非常重要的一环。因此，在本章的学习中，理解数据库的并发控制原理，对于提升高并发环境下的应用性能具有重要的现实意义。</a:t>
            </a:r>
            <a:endParaRPr kumimoji="1" lang="en-US" altLang="zh-CN" sz="1200" b="0" i="0" kern="1200" dirty="0">
              <a:solidFill>
                <a:schemeClr val="tx1"/>
              </a:solidFill>
              <a:effectLst/>
              <a:latin typeface="Times New Roman" pitchFamily="18" charset="0"/>
              <a:ea typeface="宋体" pitchFamily="2" charset="-122"/>
              <a:cs typeface="+mn-cs"/>
            </a:endParaRPr>
          </a:p>
          <a:p>
            <a:endParaRPr lang="zh-CN" altLang="en-US" dirty="0"/>
          </a:p>
        </p:txBody>
      </p:sp>
      <p:sp>
        <p:nvSpPr>
          <p:cNvPr id="4" name="灯片编号占位符 3"/>
          <p:cNvSpPr>
            <a:spLocks noGrp="1"/>
          </p:cNvSpPr>
          <p:nvPr>
            <p:ph type="sldNum" sz="quarter" idx="10"/>
          </p:nvPr>
        </p:nvSpPr>
        <p:spPr/>
        <p:txBody>
          <a:bodyPr/>
          <a:lstStyle/>
          <a:p>
            <a:pPr>
              <a:defRPr/>
            </a:pPr>
            <a:fld id="{64AE1A3A-D41F-482F-8841-9B87AC8A6907}" type="slidenum">
              <a:rPr lang="en-US" altLang="zh-CN" smtClean="0"/>
              <a:pPr>
                <a:defRPr/>
              </a:pPr>
              <a:t>82</a:t>
            </a:fld>
            <a:endParaRPr lang="en-US" altLang="zh-CN"/>
          </a:p>
        </p:txBody>
      </p:sp>
    </p:spTree>
    <p:extLst>
      <p:ext uri="{BB962C8B-B14F-4D97-AF65-F5344CB8AC3E}">
        <p14:creationId xmlns:p14="http://schemas.microsoft.com/office/powerpoint/2010/main" val="179170835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hemeOverride" Target="../theme/themeOverride5.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hemeOverride" Target="../theme/themeOverride6.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4.xml"/><Relationship Id="rId1" Type="http://schemas.openxmlformats.org/officeDocument/2006/relationships/themeOverride" Target="../theme/themeOverride7.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4.xml"/><Relationship Id="rId1" Type="http://schemas.openxmlformats.org/officeDocument/2006/relationships/themeOverride" Target="../theme/themeOverride8.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5.xml"/><Relationship Id="rId1" Type="http://schemas.openxmlformats.org/officeDocument/2006/relationships/themeOverride" Target="../theme/themeOverride9.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5.xml"/><Relationship Id="rId1" Type="http://schemas.openxmlformats.org/officeDocument/2006/relationships/themeOverride" Target="../theme/themeOverride10.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2">
        <a:schemeClr val="bg2"/>
      </p:bgRef>
    </p:bg>
    <p:spTree>
      <p:nvGrpSpPr>
        <p:cNvPr id="1" name=""/>
        <p:cNvGrpSpPr/>
        <p:nvPr/>
      </p:nvGrpSpPr>
      <p:grpSpPr>
        <a:xfrm>
          <a:off x="0" y="0"/>
          <a:ext cx="0" cy="0"/>
          <a:chOff x="0" y="0"/>
          <a:chExt cx="0" cy="0"/>
        </a:xfrm>
      </p:grpSpPr>
      <p:sp>
        <p:nvSpPr>
          <p:cNvPr id="9" name="标题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zh-CN" altLang="en-US"/>
              <a:t>单击此处编辑母版标题样式</a:t>
            </a:r>
            <a:endParaRPr lang="en-US"/>
          </a:p>
        </p:txBody>
      </p:sp>
      <p:sp>
        <p:nvSpPr>
          <p:cNvPr id="17" name="副标题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单击此处编辑母版副标题样式</a:t>
            </a:r>
            <a:endParaRPr lang="en-US"/>
          </a:p>
        </p:txBody>
      </p:sp>
      <p:sp>
        <p:nvSpPr>
          <p:cNvPr id="4" name="日期占位符 29"/>
          <p:cNvSpPr>
            <a:spLocks noGrp="1"/>
          </p:cNvSpPr>
          <p:nvPr>
            <p:ph type="dt" sz="half" idx="10"/>
          </p:nvPr>
        </p:nvSpPr>
        <p:spPr/>
        <p:txBody>
          <a:bodyPr/>
          <a:lstStyle>
            <a:lvl1pPr>
              <a:defRPr/>
            </a:lvl1pPr>
          </a:lstStyle>
          <a:p>
            <a:pPr>
              <a:defRPr/>
            </a:pPr>
            <a:endParaRPr lang="en-US" altLang="zh-CN"/>
          </a:p>
        </p:txBody>
      </p:sp>
      <p:sp>
        <p:nvSpPr>
          <p:cNvPr id="5" name="页脚占位符 18"/>
          <p:cNvSpPr>
            <a:spLocks noGrp="1"/>
          </p:cNvSpPr>
          <p:nvPr>
            <p:ph type="ftr" sz="quarter" idx="11"/>
          </p:nvPr>
        </p:nvSpPr>
        <p:spPr/>
        <p:txBody>
          <a:bodyPr/>
          <a:lstStyle>
            <a:lvl1pPr>
              <a:defRPr/>
            </a:lvl1pPr>
          </a:lstStyle>
          <a:p>
            <a:pPr>
              <a:defRPr/>
            </a:pPr>
            <a:endParaRPr lang="en-US" altLang="zh-CN"/>
          </a:p>
        </p:txBody>
      </p:sp>
      <p:sp>
        <p:nvSpPr>
          <p:cNvPr id="6" name="灯片编号占位符 26"/>
          <p:cNvSpPr>
            <a:spLocks noGrp="1"/>
          </p:cNvSpPr>
          <p:nvPr>
            <p:ph type="sldNum" sz="quarter" idx="12"/>
          </p:nvPr>
        </p:nvSpPr>
        <p:spPr/>
        <p:txBody>
          <a:bodyPr/>
          <a:lstStyle>
            <a:lvl1pPr>
              <a:defRPr/>
            </a:lvl1pPr>
          </a:lstStyle>
          <a:p>
            <a:pPr>
              <a:defRPr/>
            </a:pPr>
            <a:fld id="{AF9033BD-87BC-4910-B134-454B253CD611}" type="slidenum">
              <a:rPr lang="en-US" altLang="zh-CN"/>
              <a:pPr>
                <a:defRPr/>
              </a:pPr>
              <a:t>‹#›</a:t>
            </a:fld>
            <a:endParaRPr lang="en-US" altLang="zh-C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9"/>
          <p:cNvSpPr>
            <a:spLocks noGrp="1"/>
          </p:cNvSpPr>
          <p:nvPr>
            <p:ph type="dt" sz="half" idx="10"/>
          </p:nvPr>
        </p:nvSpPr>
        <p:spPr/>
        <p:txBody>
          <a:bodyPr/>
          <a:lstStyle>
            <a:lvl1pPr>
              <a:defRPr/>
            </a:lvl1pPr>
          </a:lstStyle>
          <a:p>
            <a:pPr>
              <a:defRPr/>
            </a:pPr>
            <a:endParaRPr lang="en-US" altLang="zh-CN"/>
          </a:p>
        </p:txBody>
      </p:sp>
      <p:sp>
        <p:nvSpPr>
          <p:cNvPr id="5" name="页脚占位符 21"/>
          <p:cNvSpPr>
            <a:spLocks noGrp="1"/>
          </p:cNvSpPr>
          <p:nvPr>
            <p:ph type="ftr" sz="quarter" idx="11"/>
          </p:nvPr>
        </p:nvSpPr>
        <p:spPr/>
        <p:txBody>
          <a:bodyPr/>
          <a:lstStyle>
            <a:lvl1pPr>
              <a:defRPr/>
            </a:lvl1pPr>
          </a:lstStyle>
          <a:p>
            <a:pPr>
              <a:defRPr/>
            </a:pPr>
            <a:endParaRPr lang="en-US" altLang="zh-CN"/>
          </a:p>
        </p:txBody>
      </p:sp>
      <p:sp>
        <p:nvSpPr>
          <p:cNvPr id="6" name="灯片编号占位符 17"/>
          <p:cNvSpPr>
            <a:spLocks noGrp="1"/>
          </p:cNvSpPr>
          <p:nvPr>
            <p:ph type="sldNum" sz="quarter" idx="12"/>
          </p:nvPr>
        </p:nvSpPr>
        <p:spPr/>
        <p:txBody>
          <a:bodyPr/>
          <a:lstStyle>
            <a:lvl1pPr>
              <a:defRPr/>
            </a:lvl1pPr>
          </a:lstStyle>
          <a:p>
            <a:pPr>
              <a:defRPr/>
            </a:pPr>
            <a:fld id="{49374F11-0F22-49D8-A899-E4E1DF7AFEAE}"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914401"/>
            <a:ext cx="2057400" cy="5211763"/>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457200" y="914401"/>
            <a:ext cx="6019800" cy="521176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9"/>
          <p:cNvSpPr>
            <a:spLocks noGrp="1"/>
          </p:cNvSpPr>
          <p:nvPr>
            <p:ph type="dt" sz="half" idx="10"/>
          </p:nvPr>
        </p:nvSpPr>
        <p:spPr/>
        <p:txBody>
          <a:bodyPr/>
          <a:lstStyle>
            <a:lvl1pPr>
              <a:defRPr/>
            </a:lvl1pPr>
          </a:lstStyle>
          <a:p>
            <a:pPr>
              <a:defRPr/>
            </a:pPr>
            <a:endParaRPr lang="en-US" altLang="zh-CN"/>
          </a:p>
        </p:txBody>
      </p:sp>
      <p:sp>
        <p:nvSpPr>
          <p:cNvPr id="5" name="页脚占位符 21"/>
          <p:cNvSpPr>
            <a:spLocks noGrp="1"/>
          </p:cNvSpPr>
          <p:nvPr>
            <p:ph type="ftr" sz="quarter" idx="11"/>
          </p:nvPr>
        </p:nvSpPr>
        <p:spPr/>
        <p:txBody>
          <a:bodyPr/>
          <a:lstStyle>
            <a:lvl1pPr>
              <a:defRPr/>
            </a:lvl1pPr>
          </a:lstStyle>
          <a:p>
            <a:pPr>
              <a:defRPr/>
            </a:pPr>
            <a:endParaRPr lang="en-US" altLang="zh-CN"/>
          </a:p>
        </p:txBody>
      </p:sp>
      <p:sp>
        <p:nvSpPr>
          <p:cNvPr id="6" name="灯片编号占位符 17"/>
          <p:cNvSpPr>
            <a:spLocks noGrp="1"/>
          </p:cNvSpPr>
          <p:nvPr>
            <p:ph type="sldNum" sz="quarter" idx="12"/>
          </p:nvPr>
        </p:nvSpPr>
        <p:spPr/>
        <p:txBody>
          <a:bodyPr/>
          <a:lstStyle>
            <a:lvl1pPr>
              <a:defRPr/>
            </a:lvl1pPr>
          </a:lstStyle>
          <a:p>
            <a:pPr>
              <a:defRPr/>
            </a:pPr>
            <a:fld id="{D2FC71E9-558D-4E28-9CC6-F11BBF1CB2F1}" type="slidenum">
              <a:rPr lang="en-US" altLang="zh-CN"/>
              <a:pPr>
                <a:defRPr/>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bg>
      <p:bgRef idx="1002">
        <a:schemeClr val="bg2"/>
      </p:bgRef>
    </p:bg>
    <p:spTree>
      <p:nvGrpSpPr>
        <p:cNvPr id="1" name=""/>
        <p:cNvGrpSpPr/>
        <p:nvPr/>
      </p:nvGrpSpPr>
      <p:grpSpPr>
        <a:xfrm>
          <a:off x="0" y="0"/>
          <a:ext cx="0" cy="0"/>
          <a:chOff x="0" y="0"/>
          <a:chExt cx="0" cy="0"/>
        </a:xfrm>
      </p:grpSpPr>
      <p:sp>
        <p:nvSpPr>
          <p:cNvPr id="9" name="标题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zh-CN" altLang="en-US"/>
              <a:t>单击此处编辑母版标题样式</a:t>
            </a:r>
            <a:endParaRPr lang="en-US"/>
          </a:p>
        </p:txBody>
      </p:sp>
      <p:sp>
        <p:nvSpPr>
          <p:cNvPr id="17" name="副标题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单击此处编辑母版副标题样式</a:t>
            </a:r>
            <a:endParaRPr lang="en-US"/>
          </a:p>
        </p:txBody>
      </p:sp>
      <p:sp>
        <p:nvSpPr>
          <p:cNvPr id="4" name="日期占位符 29"/>
          <p:cNvSpPr>
            <a:spLocks noGrp="1"/>
          </p:cNvSpPr>
          <p:nvPr>
            <p:ph type="dt" sz="half" idx="10"/>
          </p:nvPr>
        </p:nvSpPr>
        <p:spPr/>
        <p:txBody>
          <a:bodyPr/>
          <a:lstStyle>
            <a:lvl1pPr>
              <a:defRPr/>
            </a:lvl1pPr>
          </a:lstStyle>
          <a:p>
            <a:pPr>
              <a:defRPr/>
            </a:pPr>
            <a:endParaRPr lang="en-US" altLang="zh-CN"/>
          </a:p>
        </p:txBody>
      </p:sp>
      <p:sp>
        <p:nvSpPr>
          <p:cNvPr id="5" name="页脚占位符 18"/>
          <p:cNvSpPr>
            <a:spLocks noGrp="1"/>
          </p:cNvSpPr>
          <p:nvPr>
            <p:ph type="ftr" sz="quarter" idx="11"/>
          </p:nvPr>
        </p:nvSpPr>
        <p:spPr/>
        <p:txBody>
          <a:bodyPr/>
          <a:lstStyle>
            <a:lvl1pPr>
              <a:defRPr/>
            </a:lvl1pPr>
          </a:lstStyle>
          <a:p>
            <a:pPr>
              <a:defRPr/>
            </a:pPr>
            <a:endParaRPr lang="en-US" altLang="zh-CN"/>
          </a:p>
        </p:txBody>
      </p:sp>
      <p:sp>
        <p:nvSpPr>
          <p:cNvPr id="6" name="灯片编号占位符 26"/>
          <p:cNvSpPr>
            <a:spLocks noGrp="1"/>
          </p:cNvSpPr>
          <p:nvPr>
            <p:ph type="sldNum" sz="quarter" idx="12"/>
          </p:nvPr>
        </p:nvSpPr>
        <p:spPr/>
        <p:txBody>
          <a:bodyPr/>
          <a:lstStyle>
            <a:lvl1pPr>
              <a:defRPr/>
            </a:lvl1pPr>
          </a:lstStyle>
          <a:p>
            <a:pPr>
              <a:defRPr/>
            </a:pPr>
            <a:fld id="{50250D5D-A3D6-4D41-94BF-17D8DF82EC46}" type="slidenum">
              <a:rPr lang="en-US" altLang="zh-CN"/>
              <a:pPr>
                <a:defRPr/>
              </a:pPr>
              <a:t>‹#›</a:t>
            </a:fld>
            <a:endParaRPr lang="en-US" altLang="zh-CN"/>
          </a:p>
        </p:txBody>
      </p:sp>
    </p:spTree>
    <p:extLst>
      <p:ext uri="{BB962C8B-B14F-4D97-AF65-F5344CB8AC3E}">
        <p14:creationId xmlns:p14="http://schemas.microsoft.com/office/powerpoint/2010/main" val="3739387365"/>
      </p:ext>
    </p:extLst>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9"/>
          <p:cNvSpPr>
            <a:spLocks noGrp="1"/>
          </p:cNvSpPr>
          <p:nvPr>
            <p:ph type="dt" sz="half" idx="10"/>
          </p:nvPr>
        </p:nvSpPr>
        <p:spPr/>
        <p:txBody>
          <a:bodyPr/>
          <a:lstStyle>
            <a:lvl1pPr>
              <a:defRPr/>
            </a:lvl1pPr>
          </a:lstStyle>
          <a:p>
            <a:pPr>
              <a:defRPr/>
            </a:pPr>
            <a:endParaRPr lang="en-US" altLang="zh-CN"/>
          </a:p>
        </p:txBody>
      </p:sp>
      <p:sp>
        <p:nvSpPr>
          <p:cNvPr id="5" name="页脚占位符 21"/>
          <p:cNvSpPr>
            <a:spLocks noGrp="1"/>
          </p:cNvSpPr>
          <p:nvPr>
            <p:ph type="ftr" sz="quarter" idx="11"/>
          </p:nvPr>
        </p:nvSpPr>
        <p:spPr/>
        <p:txBody>
          <a:bodyPr/>
          <a:lstStyle>
            <a:lvl1pPr>
              <a:defRPr/>
            </a:lvl1pPr>
          </a:lstStyle>
          <a:p>
            <a:pPr>
              <a:defRPr/>
            </a:pPr>
            <a:endParaRPr lang="en-US" altLang="zh-CN"/>
          </a:p>
        </p:txBody>
      </p:sp>
      <p:sp>
        <p:nvSpPr>
          <p:cNvPr id="6" name="灯片编号占位符 17"/>
          <p:cNvSpPr>
            <a:spLocks noGrp="1"/>
          </p:cNvSpPr>
          <p:nvPr>
            <p:ph type="sldNum" sz="quarter" idx="12"/>
          </p:nvPr>
        </p:nvSpPr>
        <p:spPr/>
        <p:txBody>
          <a:bodyPr/>
          <a:lstStyle>
            <a:lvl1pPr>
              <a:defRPr/>
            </a:lvl1pPr>
          </a:lstStyle>
          <a:p>
            <a:pPr>
              <a:defRPr/>
            </a:pPr>
            <a:fld id="{E3C52541-0E55-448D-9C6C-64FB315CE913}" type="slidenum">
              <a:rPr lang="en-US" altLang="zh-CN"/>
              <a:pPr>
                <a:defRPr/>
              </a:pPr>
              <a:t>‹#›</a:t>
            </a:fld>
            <a:endParaRPr lang="en-US" altLang="zh-CN"/>
          </a:p>
        </p:txBody>
      </p:sp>
      <p:sp>
        <p:nvSpPr>
          <p:cNvPr id="7" name="TextBox 6"/>
          <p:cNvSpPr txBox="1"/>
          <p:nvPr userDrawn="1"/>
        </p:nvSpPr>
        <p:spPr>
          <a:xfrm>
            <a:off x="5438755" y="0"/>
            <a:ext cx="3705245" cy="461665"/>
          </a:xfrm>
          <a:prstGeom prst="rect">
            <a:avLst/>
          </a:prstGeom>
          <a:noFill/>
        </p:spPr>
        <p:txBody>
          <a:bodyPr wrap="none" rtlCol="0">
            <a:spAutoFit/>
          </a:bodyPr>
          <a:lstStyle>
            <a:defPPr>
              <a:defRPr lang="zh-CN"/>
            </a:defPPr>
            <a:lvl1pPr algn="l" rtl="0" fontAlgn="base">
              <a:spcBef>
                <a:spcPct val="0"/>
              </a:spcBef>
              <a:spcAft>
                <a:spcPct val="0"/>
              </a:spcAft>
              <a:defRPr kumimoji="1" sz="2400"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Verdana" pitchFamily="34" charset="0"/>
                <a:ea typeface="宋体" pitchFamily="2" charset="-122"/>
                <a:cs typeface="+mn-cs"/>
              </a:defRPr>
            </a:lvl5pPr>
            <a:lvl6pPr marL="2286000" algn="l" defTabSz="914400" rtl="0" eaLnBrk="1" latinLnBrk="0" hangingPunct="1">
              <a:defRPr kumimoji="1" sz="2400" kern="1200">
                <a:solidFill>
                  <a:schemeClr val="tx1"/>
                </a:solidFill>
                <a:latin typeface="Verdana" pitchFamily="34" charset="0"/>
                <a:ea typeface="宋体" pitchFamily="2" charset="-122"/>
                <a:cs typeface="+mn-cs"/>
              </a:defRPr>
            </a:lvl6pPr>
            <a:lvl7pPr marL="2743200" algn="l" defTabSz="914400" rtl="0" eaLnBrk="1" latinLnBrk="0" hangingPunct="1">
              <a:defRPr kumimoji="1" sz="2400" kern="1200">
                <a:solidFill>
                  <a:schemeClr val="tx1"/>
                </a:solidFill>
                <a:latin typeface="Verdana" pitchFamily="34" charset="0"/>
                <a:ea typeface="宋体" pitchFamily="2" charset="-122"/>
                <a:cs typeface="+mn-cs"/>
              </a:defRPr>
            </a:lvl7pPr>
            <a:lvl8pPr marL="3200400" algn="l" defTabSz="914400" rtl="0" eaLnBrk="1" latinLnBrk="0" hangingPunct="1">
              <a:defRPr kumimoji="1" sz="2400" kern="1200">
                <a:solidFill>
                  <a:schemeClr val="tx1"/>
                </a:solidFill>
                <a:latin typeface="Verdana" pitchFamily="34" charset="0"/>
                <a:ea typeface="宋体" pitchFamily="2" charset="-122"/>
                <a:cs typeface="+mn-cs"/>
              </a:defRPr>
            </a:lvl8pPr>
            <a:lvl9pPr marL="3657600" algn="l" defTabSz="914400" rtl="0" eaLnBrk="1" latinLnBrk="0" hangingPunct="1">
              <a:defRPr kumimoji="1" sz="2400" kern="1200">
                <a:solidFill>
                  <a:schemeClr val="tx1"/>
                </a:solidFill>
                <a:latin typeface="Verdana" pitchFamily="34" charset="0"/>
                <a:ea typeface="宋体" pitchFamily="2" charset="-122"/>
                <a:cs typeface="+mn-cs"/>
              </a:defRPr>
            </a:lvl9pPr>
          </a:lstStyle>
          <a:p>
            <a:r>
              <a:rPr lang="en-US" altLang="zh-CN" i="1" dirty="0">
                <a:solidFill>
                  <a:srgbClr val="66CCFF"/>
                </a:solidFill>
                <a:effectLst>
                  <a:outerShdw blurRad="38100" dist="38100" dir="2700000" algn="tl">
                    <a:srgbClr val="000000">
                      <a:alpha val="43137"/>
                    </a:srgbClr>
                  </a:outerShdw>
                </a:effectLst>
              </a:rPr>
              <a:t>HUST-CS      PANPENG</a:t>
            </a:r>
            <a:endParaRPr lang="zh-CN" altLang="en-US" i="1" dirty="0">
              <a:solidFill>
                <a:srgbClr val="66CC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0660889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zh-CN" altLang="en-US"/>
              <a:t>单击此处编辑母版标题样式</a:t>
            </a:r>
            <a:endParaRPr lang="en-US"/>
          </a:p>
        </p:txBody>
      </p:sp>
      <p:sp>
        <p:nvSpPr>
          <p:cNvPr id="3" name="文本占位符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3FA79783-F830-498F-9D21-E25BED1F02DF}" type="slidenum">
              <a:rPr lang="en-US" altLang="zh-CN"/>
              <a:pPr>
                <a:defRPr/>
              </a:pPr>
              <a:t>‹#›</a:t>
            </a:fld>
            <a:endParaRPr lang="en-US" altLang="zh-CN"/>
          </a:p>
        </p:txBody>
      </p:sp>
    </p:spTree>
    <p:extLst>
      <p:ext uri="{BB962C8B-B14F-4D97-AF65-F5344CB8AC3E}">
        <p14:creationId xmlns:p14="http://schemas.microsoft.com/office/powerpoint/2010/main" val="2231253841"/>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a:lstStyle/>
          <a:p>
            <a:r>
              <a:rPr lang="zh-CN" altLang="en-US"/>
              <a:t>单击此处编辑母版标题样式</a:t>
            </a:r>
            <a:endParaRPr lang="en-US"/>
          </a:p>
        </p:txBody>
      </p:sp>
      <p:sp>
        <p:nvSpPr>
          <p:cNvPr id="3" name="内容占位符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9"/>
          <p:cNvSpPr>
            <a:spLocks noGrp="1"/>
          </p:cNvSpPr>
          <p:nvPr>
            <p:ph type="dt" sz="half" idx="10"/>
          </p:nvPr>
        </p:nvSpPr>
        <p:spPr/>
        <p:txBody>
          <a:bodyPr/>
          <a:lstStyle>
            <a:lvl1pPr>
              <a:defRPr/>
            </a:lvl1pPr>
          </a:lstStyle>
          <a:p>
            <a:pPr>
              <a:defRPr/>
            </a:pPr>
            <a:endParaRPr lang="en-US" altLang="zh-CN"/>
          </a:p>
        </p:txBody>
      </p:sp>
      <p:sp>
        <p:nvSpPr>
          <p:cNvPr id="6" name="页脚占位符 21"/>
          <p:cNvSpPr>
            <a:spLocks noGrp="1"/>
          </p:cNvSpPr>
          <p:nvPr>
            <p:ph type="ftr" sz="quarter" idx="11"/>
          </p:nvPr>
        </p:nvSpPr>
        <p:spPr/>
        <p:txBody>
          <a:bodyPr/>
          <a:lstStyle>
            <a:lvl1pPr>
              <a:defRPr/>
            </a:lvl1pPr>
          </a:lstStyle>
          <a:p>
            <a:pPr>
              <a:defRPr/>
            </a:pPr>
            <a:endParaRPr lang="en-US" altLang="zh-CN"/>
          </a:p>
        </p:txBody>
      </p:sp>
      <p:sp>
        <p:nvSpPr>
          <p:cNvPr id="7" name="灯片编号占位符 17"/>
          <p:cNvSpPr>
            <a:spLocks noGrp="1"/>
          </p:cNvSpPr>
          <p:nvPr>
            <p:ph type="sldNum" sz="quarter" idx="12"/>
          </p:nvPr>
        </p:nvSpPr>
        <p:spPr/>
        <p:txBody>
          <a:bodyPr/>
          <a:lstStyle>
            <a:lvl1pPr>
              <a:defRPr/>
            </a:lvl1pPr>
          </a:lstStyle>
          <a:p>
            <a:pPr>
              <a:defRPr/>
            </a:pPr>
            <a:fld id="{6864ECA4-F2FC-4F1A-B74C-589642A8A804}" type="slidenum">
              <a:rPr lang="en-US" altLang="zh-CN"/>
              <a:pPr>
                <a:defRPr/>
              </a:pPr>
              <a:t>‹#›</a:t>
            </a:fld>
            <a:endParaRPr lang="en-US" altLang="zh-CN"/>
          </a:p>
        </p:txBody>
      </p:sp>
    </p:spTree>
    <p:extLst>
      <p:ext uri="{BB962C8B-B14F-4D97-AF65-F5344CB8AC3E}">
        <p14:creationId xmlns:p14="http://schemas.microsoft.com/office/powerpoint/2010/main" val="10351699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a:lstStyle>
            <a:lvl1pPr>
              <a:defRPr/>
            </a:lvl1pPr>
          </a:lstStyle>
          <a:p>
            <a:r>
              <a:rPr lang="zh-CN" altLang="en-US"/>
              <a:t>单击此处编辑母版标题样式</a:t>
            </a:r>
            <a:endParaRPr lang="en-US"/>
          </a:p>
        </p:txBody>
      </p:sp>
      <p:sp>
        <p:nvSpPr>
          <p:cNvPr id="3" name="文本占位符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zh-CN" altLang="en-US"/>
              <a:t>单击此处编辑母版文本样式</a:t>
            </a:r>
          </a:p>
        </p:txBody>
      </p:sp>
      <p:sp>
        <p:nvSpPr>
          <p:cNvPr id="4" name="文本占位符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zh-CN" altLang="en-US"/>
              <a:t>单击此处编辑母版文本样式</a:t>
            </a:r>
          </a:p>
        </p:txBody>
      </p:sp>
      <p:sp>
        <p:nvSpPr>
          <p:cNvPr id="5" name="内容占位符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内容占位符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日期占位符 9"/>
          <p:cNvSpPr>
            <a:spLocks noGrp="1"/>
          </p:cNvSpPr>
          <p:nvPr>
            <p:ph type="dt" sz="half" idx="10"/>
          </p:nvPr>
        </p:nvSpPr>
        <p:spPr/>
        <p:txBody>
          <a:bodyPr/>
          <a:lstStyle>
            <a:lvl1pPr>
              <a:defRPr/>
            </a:lvl1pPr>
          </a:lstStyle>
          <a:p>
            <a:pPr>
              <a:defRPr/>
            </a:pPr>
            <a:endParaRPr lang="en-US" altLang="zh-CN"/>
          </a:p>
        </p:txBody>
      </p:sp>
      <p:sp>
        <p:nvSpPr>
          <p:cNvPr id="8" name="页脚占位符 21"/>
          <p:cNvSpPr>
            <a:spLocks noGrp="1"/>
          </p:cNvSpPr>
          <p:nvPr>
            <p:ph type="ftr" sz="quarter" idx="11"/>
          </p:nvPr>
        </p:nvSpPr>
        <p:spPr/>
        <p:txBody>
          <a:bodyPr/>
          <a:lstStyle>
            <a:lvl1pPr>
              <a:defRPr/>
            </a:lvl1pPr>
          </a:lstStyle>
          <a:p>
            <a:pPr>
              <a:defRPr/>
            </a:pPr>
            <a:endParaRPr lang="en-US" altLang="zh-CN"/>
          </a:p>
        </p:txBody>
      </p:sp>
      <p:sp>
        <p:nvSpPr>
          <p:cNvPr id="9" name="灯片编号占位符 17"/>
          <p:cNvSpPr>
            <a:spLocks noGrp="1"/>
          </p:cNvSpPr>
          <p:nvPr>
            <p:ph type="sldNum" sz="quarter" idx="12"/>
          </p:nvPr>
        </p:nvSpPr>
        <p:spPr/>
        <p:txBody>
          <a:bodyPr/>
          <a:lstStyle>
            <a:lvl1pPr>
              <a:defRPr/>
            </a:lvl1pPr>
          </a:lstStyle>
          <a:p>
            <a:pPr>
              <a:defRPr/>
            </a:pPr>
            <a:fld id="{003D0A2A-D00A-4572-877B-262E4FC5A08B}" type="slidenum">
              <a:rPr lang="en-US" altLang="zh-CN"/>
              <a:pPr>
                <a:defRPr/>
              </a:pPr>
              <a:t>‹#›</a:t>
            </a:fld>
            <a:endParaRPr lang="en-US" altLang="zh-CN"/>
          </a:p>
        </p:txBody>
      </p:sp>
    </p:spTree>
    <p:extLst>
      <p:ext uri="{BB962C8B-B14F-4D97-AF65-F5344CB8AC3E}">
        <p14:creationId xmlns:p14="http://schemas.microsoft.com/office/powerpoint/2010/main" val="20737856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zh-CN" altLang="en-US"/>
              <a:t>单击此处编辑母版标题样式</a:t>
            </a:r>
            <a:endParaRPr lang="en-US"/>
          </a:p>
        </p:txBody>
      </p:sp>
      <p:sp>
        <p:nvSpPr>
          <p:cNvPr id="3" name="日期占位符 9"/>
          <p:cNvSpPr>
            <a:spLocks noGrp="1"/>
          </p:cNvSpPr>
          <p:nvPr>
            <p:ph type="dt" sz="half" idx="10"/>
          </p:nvPr>
        </p:nvSpPr>
        <p:spPr/>
        <p:txBody>
          <a:bodyPr/>
          <a:lstStyle>
            <a:lvl1pPr>
              <a:defRPr/>
            </a:lvl1pPr>
          </a:lstStyle>
          <a:p>
            <a:pPr>
              <a:defRPr/>
            </a:pPr>
            <a:endParaRPr lang="en-US" altLang="zh-CN"/>
          </a:p>
        </p:txBody>
      </p:sp>
      <p:sp>
        <p:nvSpPr>
          <p:cNvPr id="4" name="页脚占位符 21"/>
          <p:cNvSpPr>
            <a:spLocks noGrp="1"/>
          </p:cNvSpPr>
          <p:nvPr>
            <p:ph type="ftr" sz="quarter" idx="11"/>
          </p:nvPr>
        </p:nvSpPr>
        <p:spPr/>
        <p:txBody>
          <a:bodyPr/>
          <a:lstStyle>
            <a:lvl1pPr>
              <a:defRPr/>
            </a:lvl1pPr>
          </a:lstStyle>
          <a:p>
            <a:pPr>
              <a:defRPr/>
            </a:pPr>
            <a:endParaRPr lang="en-US" altLang="zh-CN"/>
          </a:p>
        </p:txBody>
      </p:sp>
      <p:sp>
        <p:nvSpPr>
          <p:cNvPr id="5" name="灯片编号占位符 17"/>
          <p:cNvSpPr>
            <a:spLocks noGrp="1"/>
          </p:cNvSpPr>
          <p:nvPr>
            <p:ph type="sldNum" sz="quarter" idx="12"/>
          </p:nvPr>
        </p:nvSpPr>
        <p:spPr/>
        <p:txBody>
          <a:bodyPr/>
          <a:lstStyle>
            <a:lvl1pPr>
              <a:defRPr/>
            </a:lvl1pPr>
          </a:lstStyle>
          <a:p>
            <a:pPr>
              <a:defRPr/>
            </a:pPr>
            <a:fld id="{B255E60C-A6B9-4AA9-B75B-FA4C81E8588A}" type="slidenum">
              <a:rPr lang="en-US" altLang="zh-CN"/>
              <a:pPr>
                <a:defRPr/>
              </a:pPr>
              <a:t>‹#›</a:t>
            </a:fld>
            <a:endParaRPr lang="en-US" altLang="zh-CN"/>
          </a:p>
        </p:txBody>
      </p:sp>
    </p:spTree>
    <p:extLst>
      <p:ext uri="{BB962C8B-B14F-4D97-AF65-F5344CB8AC3E}">
        <p14:creationId xmlns:p14="http://schemas.microsoft.com/office/powerpoint/2010/main" val="2866936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9"/>
          <p:cNvSpPr>
            <a:spLocks noGrp="1"/>
          </p:cNvSpPr>
          <p:nvPr>
            <p:ph type="dt" sz="half" idx="10"/>
          </p:nvPr>
        </p:nvSpPr>
        <p:spPr/>
        <p:txBody>
          <a:bodyPr/>
          <a:lstStyle>
            <a:lvl1pPr>
              <a:defRPr/>
            </a:lvl1pPr>
          </a:lstStyle>
          <a:p>
            <a:pPr>
              <a:defRPr/>
            </a:pPr>
            <a:endParaRPr lang="en-US" altLang="zh-CN"/>
          </a:p>
        </p:txBody>
      </p:sp>
      <p:sp>
        <p:nvSpPr>
          <p:cNvPr id="3" name="页脚占位符 21"/>
          <p:cNvSpPr>
            <a:spLocks noGrp="1"/>
          </p:cNvSpPr>
          <p:nvPr>
            <p:ph type="ftr" sz="quarter" idx="11"/>
          </p:nvPr>
        </p:nvSpPr>
        <p:spPr/>
        <p:txBody>
          <a:bodyPr/>
          <a:lstStyle>
            <a:lvl1pPr>
              <a:defRPr/>
            </a:lvl1pPr>
          </a:lstStyle>
          <a:p>
            <a:pPr>
              <a:defRPr/>
            </a:pPr>
            <a:endParaRPr lang="en-US" altLang="zh-CN"/>
          </a:p>
        </p:txBody>
      </p:sp>
      <p:sp>
        <p:nvSpPr>
          <p:cNvPr id="4" name="灯片编号占位符 17"/>
          <p:cNvSpPr>
            <a:spLocks noGrp="1"/>
          </p:cNvSpPr>
          <p:nvPr>
            <p:ph type="sldNum" sz="quarter" idx="12"/>
          </p:nvPr>
        </p:nvSpPr>
        <p:spPr/>
        <p:txBody>
          <a:bodyPr/>
          <a:lstStyle>
            <a:lvl1pPr>
              <a:defRPr/>
            </a:lvl1pPr>
          </a:lstStyle>
          <a:p>
            <a:pPr>
              <a:defRPr/>
            </a:pPr>
            <a:fld id="{A4A714E6-9499-4B9D-945F-12ACD332B638}" type="slidenum">
              <a:rPr lang="en-US" altLang="zh-CN"/>
              <a:pPr>
                <a:defRPr/>
              </a:pPr>
              <a:t>‹#›</a:t>
            </a:fld>
            <a:endParaRPr lang="en-US" altLang="zh-CN"/>
          </a:p>
        </p:txBody>
      </p:sp>
      <p:sp>
        <p:nvSpPr>
          <p:cNvPr id="5" name="TextBox 4"/>
          <p:cNvSpPr txBox="1"/>
          <p:nvPr userDrawn="1"/>
        </p:nvSpPr>
        <p:spPr>
          <a:xfrm>
            <a:off x="5438755" y="0"/>
            <a:ext cx="3705245" cy="461665"/>
          </a:xfrm>
          <a:prstGeom prst="rect">
            <a:avLst/>
          </a:prstGeom>
          <a:noFill/>
        </p:spPr>
        <p:txBody>
          <a:bodyPr wrap="none" rtlCol="0">
            <a:spAutoFit/>
          </a:bodyPr>
          <a:lstStyle>
            <a:defPPr>
              <a:defRPr lang="zh-CN"/>
            </a:defPPr>
            <a:lvl1pPr algn="l" rtl="0" fontAlgn="base">
              <a:spcBef>
                <a:spcPct val="0"/>
              </a:spcBef>
              <a:spcAft>
                <a:spcPct val="0"/>
              </a:spcAft>
              <a:defRPr kumimoji="1" sz="2400"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Verdana" pitchFamily="34" charset="0"/>
                <a:ea typeface="宋体" pitchFamily="2" charset="-122"/>
                <a:cs typeface="+mn-cs"/>
              </a:defRPr>
            </a:lvl5pPr>
            <a:lvl6pPr marL="2286000" algn="l" defTabSz="914400" rtl="0" eaLnBrk="1" latinLnBrk="0" hangingPunct="1">
              <a:defRPr kumimoji="1" sz="2400" kern="1200">
                <a:solidFill>
                  <a:schemeClr val="tx1"/>
                </a:solidFill>
                <a:latin typeface="Verdana" pitchFamily="34" charset="0"/>
                <a:ea typeface="宋体" pitchFamily="2" charset="-122"/>
                <a:cs typeface="+mn-cs"/>
              </a:defRPr>
            </a:lvl6pPr>
            <a:lvl7pPr marL="2743200" algn="l" defTabSz="914400" rtl="0" eaLnBrk="1" latinLnBrk="0" hangingPunct="1">
              <a:defRPr kumimoji="1" sz="2400" kern="1200">
                <a:solidFill>
                  <a:schemeClr val="tx1"/>
                </a:solidFill>
                <a:latin typeface="Verdana" pitchFamily="34" charset="0"/>
                <a:ea typeface="宋体" pitchFamily="2" charset="-122"/>
                <a:cs typeface="+mn-cs"/>
              </a:defRPr>
            </a:lvl7pPr>
            <a:lvl8pPr marL="3200400" algn="l" defTabSz="914400" rtl="0" eaLnBrk="1" latinLnBrk="0" hangingPunct="1">
              <a:defRPr kumimoji="1" sz="2400" kern="1200">
                <a:solidFill>
                  <a:schemeClr val="tx1"/>
                </a:solidFill>
                <a:latin typeface="Verdana" pitchFamily="34" charset="0"/>
                <a:ea typeface="宋体" pitchFamily="2" charset="-122"/>
                <a:cs typeface="+mn-cs"/>
              </a:defRPr>
            </a:lvl8pPr>
            <a:lvl9pPr marL="3657600" algn="l" defTabSz="914400" rtl="0" eaLnBrk="1" latinLnBrk="0" hangingPunct="1">
              <a:defRPr kumimoji="1" sz="2400" kern="1200">
                <a:solidFill>
                  <a:schemeClr val="tx1"/>
                </a:solidFill>
                <a:latin typeface="Verdana" pitchFamily="34" charset="0"/>
                <a:ea typeface="宋体" pitchFamily="2" charset="-122"/>
                <a:cs typeface="+mn-cs"/>
              </a:defRPr>
            </a:lvl9pPr>
          </a:lstStyle>
          <a:p>
            <a:r>
              <a:rPr lang="en-US" altLang="zh-CN" i="1" dirty="0">
                <a:solidFill>
                  <a:srgbClr val="66CCFF"/>
                </a:solidFill>
                <a:effectLst>
                  <a:outerShdw blurRad="38100" dist="38100" dir="2700000" algn="tl">
                    <a:srgbClr val="000000">
                      <a:alpha val="43137"/>
                    </a:srgbClr>
                  </a:outerShdw>
                </a:effectLst>
              </a:rPr>
              <a:t>HUST-CS      PANPENG</a:t>
            </a:r>
            <a:endParaRPr lang="zh-CN" altLang="en-US" i="1" dirty="0">
              <a:solidFill>
                <a:srgbClr val="66CC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70508396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zh-CN" altLang="en-US"/>
              <a:t>单击此处编辑母版标题样式</a:t>
            </a:r>
            <a:endParaRPr lang="en-US"/>
          </a:p>
        </p:txBody>
      </p:sp>
      <p:sp>
        <p:nvSpPr>
          <p:cNvPr id="3" name="文本占位符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zh-CN" altLang="en-US"/>
              <a:t>单击此处编辑母版文本样式</a:t>
            </a:r>
          </a:p>
        </p:txBody>
      </p:sp>
      <p:sp>
        <p:nvSpPr>
          <p:cNvPr id="4" name="内容占位符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9"/>
          <p:cNvSpPr>
            <a:spLocks noGrp="1"/>
          </p:cNvSpPr>
          <p:nvPr>
            <p:ph type="dt" sz="half" idx="10"/>
          </p:nvPr>
        </p:nvSpPr>
        <p:spPr/>
        <p:txBody>
          <a:bodyPr/>
          <a:lstStyle>
            <a:lvl1pPr>
              <a:defRPr/>
            </a:lvl1pPr>
          </a:lstStyle>
          <a:p>
            <a:pPr>
              <a:defRPr/>
            </a:pPr>
            <a:endParaRPr lang="en-US" altLang="zh-CN"/>
          </a:p>
        </p:txBody>
      </p:sp>
      <p:sp>
        <p:nvSpPr>
          <p:cNvPr id="6" name="页脚占位符 21"/>
          <p:cNvSpPr>
            <a:spLocks noGrp="1"/>
          </p:cNvSpPr>
          <p:nvPr>
            <p:ph type="ftr" sz="quarter" idx="11"/>
          </p:nvPr>
        </p:nvSpPr>
        <p:spPr/>
        <p:txBody>
          <a:bodyPr/>
          <a:lstStyle>
            <a:lvl1pPr>
              <a:defRPr/>
            </a:lvl1pPr>
          </a:lstStyle>
          <a:p>
            <a:pPr>
              <a:defRPr/>
            </a:pPr>
            <a:endParaRPr lang="en-US" altLang="zh-CN"/>
          </a:p>
        </p:txBody>
      </p:sp>
      <p:sp>
        <p:nvSpPr>
          <p:cNvPr id="7" name="灯片编号占位符 17"/>
          <p:cNvSpPr>
            <a:spLocks noGrp="1"/>
          </p:cNvSpPr>
          <p:nvPr>
            <p:ph type="sldNum" sz="quarter" idx="12"/>
          </p:nvPr>
        </p:nvSpPr>
        <p:spPr/>
        <p:txBody>
          <a:bodyPr/>
          <a:lstStyle>
            <a:lvl1pPr>
              <a:defRPr/>
            </a:lvl1pPr>
          </a:lstStyle>
          <a:p>
            <a:pPr>
              <a:defRPr/>
            </a:pPr>
            <a:fld id="{8E7B7CA0-9917-4298-ADF2-A289072BC831}" type="slidenum">
              <a:rPr lang="en-US" altLang="zh-CN"/>
              <a:pPr>
                <a:defRPr/>
              </a:pPr>
              <a:t>‹#›</a:t>
            </a:fld>
            <a:endParaRPr lang="en-US" altLang="zh-CN"/>
          </a:p>
        </p:txBody>
      </p:sp>
    </p:spTree>
    <p:extLst>
      <p:ext uri="{BB962C8B-B14F-4D97-AF65-F5344CB8AC3E}">
        <p14:creationId xmlns:p14="http://schemas.microsoft.com/office/powerpoint/2010/main" val="917501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9"/>
          <p:cNvSpPr>
            <a:spLocks noGrp="1"/>
          </p:cNvSpPr>
          <p:nvPr>
            <p:ph type="dt" sz="half" idx="10"/>
          </p:nvPr>
        </p:nvSpPr>
        <p:spPr/>
        <p:txBody>
          <a:bodyPr/>
          <a:lstStyle>
            <a:lvl1pPr>
              <a:defRPr/>
            </a:lvl1pPr>
          </a:lstStyle>
          <a:p>
            <a:pPr>
              <a:defRPr/>
            </a:pPr>
            <a:endParaRPr lang="en-US" altLang="zh-CN"/>
          </a:p>
        </p:txBody>
      </p:sp>
      <p:sp>
        <p:nvSpPr>
          <p:cNvPr id="5" name="页脚占位符 21"/>
          <p:cNvSpPr>
            <a:spLocks noGrp="1"/>
          </p:cNvSpPr>
          <p:nvPr>
            <p:ph type="ftr" sz="quarter" idx="11"/>
          </p:nvPr>
        </p:nvSpPr>
        <p:spPr/>
        <p:txBody>
          <a:bodyPr/>
          <a:lstStyle>
            <a:lvl1pPr>
              <a:defRPr/>
            </a:lvl1pPr>
          </a:lstStyle>
          <a:p>
            <a:pPr>
              <a:defRPr/>
            </a:pPr>
            <a:endParaRPr lang="en-US" altLang="zh-CN"/>
          </a:p>
        </p:txBody>
      </p:sp>
      <p:sp>
        <p:nvSpPr>
          <p:cNvPr id="6" name="灯片编号占位符 17"/>
          <p:cNvSpPr>
            <a:spLocks noGrp="1"/>
          </p:cNvSpPr>
          <p:nvPr>
            <p:ph type="sldNum" sz="quarter" idx="12"/>
          </p:nvPr>
        </p:nvSpPr>
        <p:spPr/>
        <p:txBody>
          <a:bodyPr/>
          <a:lstStyle>
            <a:lvl1pPr>
              <a:defRPr/>
            </a:lvl1pPr>
          </a:lstStyle>
          <a:p>
            <a:pPr>
              <a:defRPr/>
            </a:pPr>
            <a:fld id="{DB31CC20-AC6A-4522-9705-16B59AF9AF95}" type="slidenum">
              <a:rPr lang="en-US" altLang="zh-CN"/>
              <a:pPr>
                <a:defRPr/>
              </a:pPr>
              <a:t>‹#›</a:t>
            </a:fld>
            <a:endParaRPr lang="en-US" altLang="zh-CN"/>
          </a:p>
        </p:txBody>
      </p:sp>
      <p:sp>
        <p:nvSpPr>
          <p:cNvPr id="7" name="TextBox 6"/>
          <p:cNvSpPr txBox="1"/>
          <p:nvPr userDrawn="1"/>
        </p:nvSpPr>
        <p:spPr>
          <a:xfrm>
            <a:off x="5438755" y="0"/>
            <a:ext cx="3705245" cy="461665"/>
          </a:xfrm>
          <a:prstGeom prst="rect">
            <a:avLst/>
          </a:prstGeom>
          <a:noFill/>
        </p:spPr>
        <p:txBody>
          <a:bodyPr wrap="none" rtlCol="0">
            <a:spAutoFit/>
          </a:bodyPr>
          <a:lstStyle>
            <a:defPPr>
              <a:defRPr lang="zh-CN"/>
            </a:defPPr>
            <a:lvl1pPr algn="l" rtl="0" fontAlgn="base">
              <a:spcBef>
                <a:spcPct val="0"/>
              </a:spcBef>
              <a:spcAft>
                <a:spcPct val="0"/>
              </a:spcAft>
              <a:defRPr kumimoji="1" sz="2400"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Verdana" pitchFamily="34" charset="0"/>
                <a:ea typeface="宋体" pitchFamily="2" charset="-122"/>
                <a:cs typeface="+mn-cs"/>
              </a:defRPr>
            </a:lvl5pPr>
            <a:lvl6pPr marL="2286000" algn="l" defTabSz="914400" rtl="0" eaLnBrk="1" latinLnBrk="0" hangingPunct="1">
              <a:defRPr kumimoji="1" sz="2400" kern="1200">
                <a:solidFill>
                  <a:schemeClr val="tx1"/>
                </a:solidFill>
                <a:latin typeface="Verdana" pitchFamily="34" charset="0"/>
                <a:ea typeface="宋体" pitchFamily="2" charset="-122"/>
                <a:cs typeface="+mn-cs"/>
              </a:defRPr>
            </a:lvl6pPr>
            <a:lvl7pPr marL="2743200" algn="l" defTabSz="914400" rtl="0" eaLnBrk="1" latinLnBrk="0" hangingPunct="1">
              <a:defRPr kumimoji="1" sz="2400" kern="1200">
                <a:solidFill>
                  <a:schemeClr val="tx1"/>
                </a:solidFill>
                <a:latin typeface="Verdana" pitchFamily="34" charset="0"/>
                <a:ea typeface="宋体" pitchFamily="2" charset="-122"/>
                <a:cs typeface="+mn-cs"/>
              </a:defRPr>
            </a:lvl7pPr>
            <a:lvl8pPr marL="3200400" algn="l" defTabSz="914400" rtl="0" eaLnBrk="1" latinLnBrk="0" hangingPunct="1">
              <a:defRPr kumimoji="1" sz="2400" kern="1200">
                <a:solidFill>
                  <a:schemeClr val="tx1"/>
                </a:solidFill>
                <a:latin typeface="Verdana" pitchFamily="34" charset="0"/>
                <a:ea typeface="宋体" pitchFamily="2" charset="-122"/>
                <a:cs typeface="+mn-cs"/>
              </a:defRPr>
            </a:lvl8pPr>
            <a:lvl9pPr marL="3657600" algn="l" defTabSz="914400" rtl="0" eaLnBrk="1" latinLnBrk="0" hangingPunct="1">
              <a:defRPr kumimoji="1" sz="2400" kern="1200">
                <a:solidFill>
                  <a:schemeClr val="tx1"/>
                </a:solidFill>
                <a:latin typeface="Verdana" pitchFamily="34" charset="0"/>
                <a:ea typeface="宋体" pitchFamily="2" charset="-122"/>
                <a:cs typeface="+mn-cs"/>
              </a:defRPr>
            </a:lvl9pPr>
          </a:lstStyle>
          <a:p>
            <a:r>
              <a:rPr lang="en-US" altLang="zh-CN" i="1" dirty="0">
                <a:solidFill>
                  <a:srgbClr val="66CCFF"/>
                </a:solidFill>
                <a:effectLst>
                  <a:outerShdw blurRad="38100" dist="38100" dir="2700000" algn="tl">
                    <a:srgbClr val="000000">
                      <a:alpha val="43137"/>
                    </a:srgbClr>
                  </a:outerShdw>
                </a:effectLst>
              </a:rPr>
              <a:t>HUST-CS      PANPENG</a:t>
            </a:r>
            <a:endParaRPr lang="zh-CN" altLang="en-US" i="1" dirty="0">
              <a:solidFill>
                <a:srgbClr val="66CCFF"/>
              </a:solidFill>
              <a:effectLst>
                <a:outerShdw blurRad="38100" dist="38100" dir="2700000" algn="tl">
                  <a:srgbClr val="000000">
                    <a:alpha val="43137"/>
                  </a:srgbClr>
                </a:outerShdw>
              </a:effectLst>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5" name="单圆角矩形 4"/>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kumimoji="0" lang="en-US"/>
          </a:p>
        </p:txBody>
      </p:sp>
      <p:sp>
        <p:nvSpPr>
          <p:cNvPr id="6" name="直角三角形 5"/>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kumimoji="0" lang="en-US"/>
          </a:p>
        </p:txBody>
      </p:sp>
      <p:sp>
        <p:nvSpPr>
          <p:cNvPr id="7" name="任意多边形 6"/>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kumimoji="0" lang="en-US">
              <a:latin typeface="+mn-lt"/>
              <a:ea typeface="+mn-ea"/>
            </a:endParaRPr>
          </a:p>
        </p:txBody>
      </p:sp>
      <p:sp>
        <p:nvSpPr>
          <p:cNvPr id="8" name="任意多边形 7"/>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kumimoji="0" lang="en-US">
              <a:latin typeface="+mn-lt"/>
              <a:ea typeface="+mn-ea"/>
            </a:endParaRPr>
          </a:p>
        </p:txBody>
      </p:sp>
      <p:sp>
        <p:nvSpPr>
          <p:cNvPr id="2" name="标题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zh-CN" altLang="en-US"/>
              <a:t>单击此处编辑母版标题样式</a:t>
            </a:r>
            <a:endParaRPr lang="en-US"/>
          </a:p>
        </p:txBody>
      </p:sp>
      <p:sp>
        <p:nvSpPr>
          <p:cNvPr id="4" name="文本占位符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zh-CN" altLang="en-US"/>
              <a:t>单击此处编辑母版文本样式</a:t>
            </a:r>
          </a:p>
        </p:txBody>
      </p:sp>
      <p:sp>
        <p:nvSpPr>
          <p:cNvPr id="3" name="图片占位符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zh-CN" altLang="en-US" noProof="0"/>
              <a:t>单击图标添加图片</a:t>
            </a:r>
            <a:endParaRPr lang="en-US" noProof="0" dirty="0"/>
          </a:p>
        </p:txBody>
      </p:sp>
      <p:sp>
        <p:nvSpPr>
          <p:cNvPr id="9" name="日期占位符 4"/>
          <p:cNvSpPr>
            <a:spLocks noGrp="1"/>
          </p:cNvSpPr>
          <p:nvPr>
            <p:ph type="dt" sz="half" idx="10"/>
          </p:nvPr>
        </p:nvSpPr>
        <p:spPr/>
        <p:txBody>
          <a:bodyPr/>
          <a:lstStyle>
            <a:lvl1pPr>
              <a:defRPr/>
            </a:lvl1pPr>
          </a:lstStyle>
          <a:p>
            <a:pPr>
              <a:defRPr/>
            </a:pPr>
            <a:endParaRPr lang="en-US" altLang="zh-CN"/>
          </a:p>
        </p:txBody>
      </p:sp>
      <p:sp>
        <p:nvSpPr>
          <p:cNvPr id="10" name="页脚占位符 5"/>
          <p:cNvSpPr>
            <a:spLocks noGrp="1"/>
          </p:cNvSpPr>
          <p:nvPr>
            <p:ph type="ftr" sz="quarter" idx="11"/>
          </p:nvPr>
        </p:nvSpPr>
        <p:spPr/>
        <p:txBody>
          <a:bodyPr/>
          <a:lstStyle>
            <a:lvl1pPr>
              <a:defRPr/>
            </a:lvl1pPr>
          </a:lstStyle>
          <a:p>
            <a:pPr>
              <a:defRPr/>
            </a:pPr>
            <a:endParaRPr lang="en-US" altLang="zh-CN"/>
          </a:p>
        </p:txBody>
      </p:sp>
      <p:sp>
        <p:nvSpPr>
          <p:cNvPr id="11" name="灯片编号占位符 6"/>
          <p:cNvSpPr>
            <a:spLocks noGrp="1"/>
          </p:cNvSpPr>
          <p:nvPr>
            <p:ph type="sldNum" sz="quarter" idx="12"/>
          </p:nvPr>
        </p:nvSpPr>
        <p:spPr>
          <a:xfrm>
            <a:off x="8077200" y="6356350"/>
            <a:ext cx="609600" cy="365125"/>
          </a:xfrm>
        </p:spPr>
        <p:txBody>
          <a:bodyPr/>
          <a:lstStyle>
            <a:lvl1pPr>
              <a:defRPr/>
            </a:lvl1pPr>
          </a:lstStyle>
          <a:p>
            <a:pPr>
              <a:defRPr/>
            </a:pPr>
            <a:fld id="{1320CCD7-6899-411D-BBCC-7CD9CA99451D}" type="slidenum">
              <a:rPr lang="en-US" altLang="zh-CN"/>
              <a:pPr>
                <a:defRPr/>
              </a:pPr>
              <a:t>‹#›</a:t>
            </a:fld>
            <a:endParaRPr lang="en-US" altLang="zh-CN"/>
          </a:p>
        </p:txBody>
      </p:sp>
    </p:spTree>
    <p:extLst>
      <p:ext uri="{BB962C8B-B14F-4D97-AF65-F5344CB8AC3E}">
        <p14:creationId xmlns:p14="http://schemas.microsoft.com/office/powerpoint/2010/main" val="100810447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9"/>
          <p:cNvSpPr>
            <a:spLocks noGrp="1"/>
          </p:cNvSpPr>
          <p:nvPr>
            <p:ph type="dt" sz="half" idx="10"/>
          </p:nvPr>
        </p:nvSpPr>
        <p:spPr/>
        <p:txBody>
          <a:bodyPr/>
          <a:lstStyle>
            <a:lvl1pPr>
              <a:defRPr/>
            </a:lvl1pPr>
          </a:lstStyle>
          <a:p>
            <a:pPr>
              <a:defRPr/>
            </a:pPr>
            <a:endParaRPr lang="en-US" altLang="zh-CN"/>
          </a:p>
        </p:txBody>
      </p:sp>
      <p:sp>
        <p:nvSpPr>
          <p:cNvPr id="5" name="页脚占位符 21"/>
          <p:cNvSpPr>
            <a:spLocks noGrp="1"/>
          </p:cNvSpPr>
          <p:nvPr>
            <p:ph type="ftr" sz="quarter" idx="11"/>
          </p:nvPr>
        </p:nvSpPr>
        <p:spPr/>
        <p:txBody>
          <a:bodyPr/>
          <a:lstStyle>
            <a:lvl1pPr>
              <a:defRPr/>
            </a:lvl1pPr>
          </a:lstStyle>
          <a:p>
            <a:pPr>
              <a:defRPr/>
            </a:pPr>
            <a:endParaRPr lang="en-US" altLang="zh-CN"/>
          </a:p>
        </p:txBody>
      </p:sp>
      <p:sp>
        <p:nvSpPr>
          <p:cNvPr id="6" name="灯片编号占位符 17"/>
          <p:cNvSpPr>
            <a:spLocks noGrp="1"/>
          </p:cNvSpPr>
          <p:nvPr>
            <p:ph type="sldNum" sz="quarter" idx="12"/>
          </p:nvPr>
        </p:nvSpPr>
        <p:spPr/>
        <p:txBody>
          <a:bodyPr/>
          <a:lstStyle>
            <a:lvl1pPr>
              <a:defRPr/>
            </a:lvl1pPr>
          </a:lstStyle>
          <a:p>
            <a:pPr>
              <a:defRPr/>
            </a:pPr>
            <a:fld id="{1549329E-55D4-4791-A543-155CA47E3F54}" type="slidenum">
              <a:rPr lang="en-US" altLang="zh-CN"/>
              <a:pPr>
                <a:defRPr/>
              </a:pPr>
              <a:t>‹#›</a:t>
            </a:fld>
            <a:endParaRPr lang="en-US" altLang="zh-CN"/>
          </a:p>
        </p:txBody>
      </p:sp>
    </p:spTree>
    <p:extLst>
      <p:ext uri="{BB962C8B-B14F-4D97-AF65-F5344CB8AC3E}">
        <p14:creationId xmlns:p14="http://schemas.microsoft.com/office/powerpoint/2010/main" val="207174413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914401"/>
            <a:ext cx="2057400" cy="5211763"/>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457200" y="914401"/>
            <a:ext cx="6019800" cy="521176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9"/>
          <p:cNvSpPr>
            <a:spLocks noGrp="1"/>
          </p:cNvSpPr>
          <p:nvPr>
            <p:ph type="dt" sz="half" idx="10"/>
          </p:nvPr>
        </p:nvSpPr>
        <p:spPr/>
        <p:txBody>
          <a:bodyPr/>
          <a:lstStyle>
            <a:lvl1pPr>
              <a:defRPr/>
            </a:lvl1pPr>
          </a:lstStyle>
          <a:p>
            <a:pPr>
              <a:defRPr/>
            </a:pPr>
            <a:endParaRPr lang="en-US" altLang="zh-CN"/>
          </a:p>
        </p:txBody>
      </p:sp>
      <p:sp>
        <p:nvSpPr>
          <p:cNvPr id="5" name="页脚占位符 21"/>
          <p:cNvSpPr>
            <a:spLocks noGrp="1"/>
          </p:cNvSpPr>
          <p:nvPr>
            <p:ph type="ftr" sz="quarter" idx="11"/>
          </p:nvPr>
        </p:nvSpPr>
        <p:spPr/>
        <p:txBody>
          <a:bodyPr/>
          <a:lstStyle>
            <a:lvl1pPr>
              <a:defRPr/>
            </a:lvl1pPr>
          </a:lstStyle>
          <a:p>
            <a:pPr>
              <a:defRPr/>
            </a:pPr>
            <a:endParaRPr lang="en-US" altLang="zh-CN"/>
          </a:p>
        </p:txBody>
      </p:sp>
      <p:sp>
        <p:nvSpPr>
          <p:cNvPr id="6" name="灯片编号占位符 17"/>
          <p:cNvSpPr>
            <a:spLocks noGrp="1"/>
          </p:cNvSpPr>
          <p:nvPr>
            <p:ph type="sldNum" sz="quarter" idx="12"/>
          </p:nvPr>
        </p:nvSpPr>
        <p:spPr/>
        <p:txBody>
          <a:bodyPr/>
          <a:lstStyle>
            <a:lvl1pPr>
              <a:defRPr/>
            </a:lvl1pPr>
          </a:lstStyle>
          <a:p>
            <a:pPr>
              <a:defRPr/>
            </a:pPr>
            <a:fld id="{16E0DC78-1F11-4736-BD11-3191F1C07D70}" type="slidenum">
              <a:rPr lang="en-US" altLang="zh-CN"/>
              <a:pPr>
                <a:defRPr/>
              </a:pPr>
              <a:t>‹#›</a:t>
            </a:fld>
            <a:endParaRPr lang="en-US" altLang="zh-CN"/>
          </a:p>
        </p:txBody>
      </p:sp>
    </p:spTree>
    <p:extLst>
      <p:ext uri="{BB962C8B-B14F-4D97-AF65-F5344CB8AC3E}">
        <p14:creationId xmlns:p14="http://schemas.microsoft.com/office/powerpoint/2010/main" val="286991134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bg>
      <p:bgRef idx="1002">
        <a:schemeClr val="bg2"/>
      </p:bgRef>
    </p:bg>
    <p:spTree>
      <p:nvGrpSpPr>
        <p:cNvPr id="1" name=""/>
        <p:cNvGrpSpPr/>
        <p:nvPr/>
      </p:nvGrpSpPr>
      <p:grpSpPr>
        <a:xfrm>
          <a:off x="0" y="0"/>
          <a:ext cx="0" cy="0"/>
          <a:chOff x="0" y="0"/>
          <a:chExt cx="0" cy="0"/>
        </a:xfrm>
      </p:grpSpPr>
      <p:sp>
        <p:nvSpPr>
          <p:cNvPr id="9" name="标题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zh-CN" altLang="en-US"/>
              <a:t>单击此处编辑母版标题样式</a:t>
            </a:r>
            <a:endParaRPr lang="en-US"/>
          </a:p>
        </p:txBody>
      </p:sp>
      <p:sp>
        <p:nvSpPr>
          <p:cNvPr id="17" name="副标题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单击此处编辑母版副标题样式</a:t>
            </a:r>
            <a:endParaRPr lang="en-US"/>
          </a:p>
        </p:txBody>
      </p:sp>
      <p:sp>
        <p:nvSpPr>
          <p:cNvPr id="4" name="日期占位符 29"/>
          <p:cNvSpPr>
            <a:spLocks noGrp="1"/>
          </p:cNvSpPr>
          <p:nvPr>
            <p:ph type="dt" sz="half" idx="10"/>
          </p:nvPr>
        </p:nvSpPr>
        <p:spPr/>
        <p:txBody>
          <a:bodyPr/>
          <a:lstStyle>
            <a:lvl1pPr>
              <a:defRPr/>
            </a:lvl1pPr>
          </a:lstStyle>
          <a:p>
            <a:pPr>
              <a:defRPr/>
            </a:pPr>
            <a:endParaRPr lang="en-US" altLang="zh-CN"/>
          </a:p>
        </p:txBody>
      </p:sp>
      <p:sp>
        <p:nvSpPr>
          <p:cNvPr id="5" name="页脚占位符 18"/>
          <p:cNvSpPr>
            <a:spLocks noGrp="1"/>
          </p:cNvSpPr>
          <p:nvPr>
            <p:ph type="ftr" sz="quarter" idx="11"/>
          </p:nvPr>
        </p:nvSpPr>
        <p:spPr/>
        <p:txBody>
          <a:bodyPr/>
          <a:lstStyle>
            <a:lvl1pPr>
              <a:defRPr/>
            </a:lvl1pPr>
          </a:lstStyle>
          <a:p>
            <a:pPr>
              <a:defRPr/>
            </a:pPr>
            <a:r>
              <a:rPr lang="en-US" altLang="zh-CN"/>
              <a:t>An Introduction to Database System</a:t>
            </a:r>
          </a:p>
        </p:txBody>
      </p:sp>
      <p:sp>
        <p:nvSpPr>
          <p:cNvPr id="6" name="灯片编号占位符 26"/>
          <p:cNvSpPr>
            <a:spLocks noGrp="1"/>
          </p:cNvSpPr>
          <p:nvPr>
            <p:ph type="sldNum" sz="quarter" idx="12"/>
          </p:nvPr>
        </p:nvSpPr>
        <p:spPr/>
        <p:txBody>
          <a:bodyPr/>
          <a:lstStyle>
            <a:lvl1pPr>
              <a:defRPr/>
            </a:lvl1pPr>
          </a:lstStyle>
          <a:p>
            <a:pPr>
              <a:defRPr/>
            </a:pPr>
            <a:fld id="{300A4924-8AF7-42C8-9F1B-0872AAA134B9}" type="slidenum">
              <a:rPr lang="en-US" altLang="zh-CN" smtClean="0"/>
              <a:pPr>
                <a:defRPr/>
              </a:pPr>
              <a:t>‹#›</a:t>
            </a:fld>
            <a:endParaRPr lang="en-US" altLang="zh-CN"/>
          </a:p>
        </p:txBody>
      </p:sp>
    </p:spTree>
    <p:extLst>
      <p:ext uri="{BB962C8B-B14F-4D97-AF65-F5344CB8AC3E}">
        <p14:creationId xmlns:p14="http://schemas.microsoft.com/office/powerpoint/2010/main" val="1569497288"/>
      </p:ext>
    </p:extLst>
  </p:cSld>
  <p:clrMapOvr>
    <a:overrideClrMapping bg1="dk1" tx1="lt1" bg2="dk2" tx2="lt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灯片编号占位符 17"/>
          <p:cNvSpPr>
            <a:spLocks noGrp="1"/>
          </p:cNvSpPr>
          <p:nvPr>
            <p:ph type="sldNum" sz="quarter" idx="12"/>
          </p:nvPr>
        </p:nvSpPr>
        <p:spPr/>
        <p:txBody>
          <a:bodyPr/>
          <a:lstStyle>
            <a:lvl1pPr>
              <a:defRPr/>
            </a:lvl1pPr>
          </a:lstStyle>
          <a:p>
            <a:pPr>
              <a:defRPr/>
            </a:pPr>
            <a:fld id="{7857D0F3-F592-4CF3-8C02-97B8F416BEB2}" type="slidenum">
              <a:rPr lang="en-US" altLang="zh-CN" smtClean="0"/>
              <a:pPr>
                <a:defRPr/>
              </a:pPr>
              <a:t>‹#›</a:t>
            </a:fld>
            <a:endParaRPr lang="en-US" altLang="zh-CN"/>
          </a:p>
        </p:txBody>
      </p:sp>
      <p:sp>
        <p:nvSpPr>
          <p:cNvPr id="7" name="TextBox 6"/>
          <p:cNvSpPr txBox="1"/>
          <p:nvPr/>
        </p:nvSpPr>
        <p:spPr>
          <a:xfrm>
            <a:off x="6665436" y="0"/>
            <a:ext cx="2478564" cy="461665"/>
          </a:xfrm>
          <a:prstGeom prst="rect">
            <a:avLst/>
          </a:prstGeom>
          <a:noFill/>
        </p:spPr>
        <p:txBody>
          <a:bodyPr wrap="none" rtlCol="0">
            <a:spAutoFit/>
          </a:bodyPr>
          <a:lstStyle>
            <a:defPPr>
              <a:defRPr lang="zh-CN"/>
            </a:defPPr>
            <a:lvl1pPr algn="l" rtl="0" fontAlgn="base">
              <a:spcBef>
                <a:spcPct val="0"/>
              </a:spcBef>
              <a:spcAft>
                <a:spcPct val="0"/>
              </a:spcAft>
              <a:defRPr kumimoji="1" sz="2400" kern="1200">
                <a:solidFill>
                  <a:schemeClr val="tx1"/>
                </a:solidFill>
                <a:latin typeface="Verdana" pitchFamily="34" charset="0"/>
                <a:ea typeface="宋体" charset="-122"/>
                <a:cs typeface="+mn-cs"/>
              </a:defRPr>
            </a:lvl1pPr>
            <a:lvl2pPr marL="457200" algn="l" rtl="0" fontAlgn="base">
              <a:spcBef>
                <a:spcPct val="0"/>
              </a:spcBef>
              <a:spcAft>
                <a:spcPct val="0"/>
              </a:spcAft>
              <a:defRPr kumimoji="1" sz="2400" kern="1200">
                <a:solidFill>
                  <a:schemeClr val="tx1"/>
                </a:solidFill>
                <a:latin typeface="Verdana" pitchFamily="34" charset="0"/>
                <a:ea typeface="宋体" charset="-122"/>
                <a:cs typeface="+mn-cs"/>
              </a:defRPr>
            </a:lvl2pPr>
            <a:lvl3pPr marL="914400" algn="l" rtl="0" fontAlgn="base">
              <a:spcBef>
                <a:spcPct val="0"/>
              </a:spcBef>
              <a:spcAft>
                <a:spcPct val="0"/>
              </a:spcAft>
              <a:defRPr kumimoji="1" sz="2400" kern="1200">
                <a:solidFill>
                  <a:schemeClr val="tx1"/>
                </a:solidFill>
                <a:latin typeface="Verdana" pitchFamily="34" charset="0"/>
                <a:ea typeface="宋体" charset="-122"/>
                <a:cs typeface="+mn-cs"/>
              </a:defRPr>
            </a:lvl3pPr>
            <a:lvl4pPr marL="1371600" algn="l" rtl="0" fontAlgn="base">
              <a:spcBef>
                <a:spcPct val="0"/>
              </a:spcBef>
              <a:spcAft>
                <a:spcPct val="0"/>
              </a:spcAft>
              <a:defRPr kumimoji="1" sz="2400" kern="1200">
                <a:solidFill>
                  <a:schemeClr val="tx1"/>
                </a:solidFill>
                <a:latin typeface="Verdana" pitchFamily="34" charset="0"/>
                <a:ea typeface="宋体" charset="-122"/>
                <a:cs typeface="+mn-cs"/>
              </a:defRPr>
            </a:lvl4pPr>
            <a:lvl5pPr marL="1828800" algn="l" rtl="0" fontAlgn="base">
              <a:spcBef>
                <a:spcPct val="0"/>
              </a:spcBef>
              <a:spcAft>
                <a:spcPct val="0"/>
              </a:spcAft>
              <a:defRPr kumimoji="1" sz="2400" kern="1200">
                <a:solidFill>
                  <a:schemeClr val="tx1"/>
                </a:solidFill>
                <a:latin typeface="Verdana" pitchFamily="34" charset="0"/>
                <a:ea typeface="宋体" charset="-122"/>
                <a:cs typeface="+mn-cs"/>
              </a:defRPr>
            </a:lvl5pPr>
            <a:lvl6pPr marL="2286000" algn="l" defTabSz="914400" rtl="0" eaLnBrk="1" latinLnBrk="0" hangingPunct="1">
              <a:defRPr kumimoji="1" sz="2400" kern="1200">
                <a:solidFill>
                  <a:schemeClr val="tx1"/>
                </a:solidFill>
                <a:latin typeface="Verdana" pitchFamily="34" charset="0"/>
                <a:ea typeface="宋体" charset="-122"/>
                <a:cs typeface="+mn-cs"/>
              </a:defRPr>
            </a:lvl6pPr>
            <a:lvl7pPr marL="2743200" algn="l" defTabSz="914400" rtl="0" eaLnBrk="1" latinLnBrk="0" hangingPunct="1">
              <a:defRPr kumimoji="1" sz="2400" kern="1200">
                <a:solidFill>
                  <a:schemeClr val="tx1"/>
                </a:solidFill>
                <a:latin typeface="Verdana" pitchFamily="34" charset="0"/>
                <a:ea typeface="宋体" charset="-122"/>
                <a:cs typeface="+mn-cs"/>
              </a:defRPr>
            </a:lvl7pPr>
            <a:lvl8pPr marL="3200400" algn="l" defTabSz="914400" rtl="0" eaLnBrk="1" latinLnBrk="0" hangingPunct="1">
              <a:defRPr kumimoji="1" sz="2400" kern="1200">
                <a:solidFill>
                  <a:schemeClr val="tx1"/>
                </a:solidFill>
                <a:latin typeface="Verdana" pitchFamily="34" charset="0"/>
                <a:ea typeface="宋体" charset="-122"/>
                <a:cs typeface="+mn-cs"/>
              </a:defRPr>
            </a:lvl8pPr>
            <a:lvl9pPr marL="3657600" algn="l" defTabSz="914400" rtl="0" eaLnBrk="1" latinLnBrk="0" hangingPunct="1">
              <a:defRPr kumimoji="1" sz="2400" kern="1200">
                <a:solidFill>
                  <a:schemeClr val="tx1"/>
                </a:solidFill>
                <a:latin typeface="Verdana" pitchFamily="34" charset="0"/>
                <a:ea typeface="宋体" charset="-122"/>
                <a:cs typeface="+mn-cs"/>
              </a:defRPr>
            </a:lvl9pPr>
          </a:lstStyle>
          <a:p>
            <a:r>
              <a:rPr lang="zh-CN" altLang="en-US" i="1" dirty="0">
                <a:solidFill>
                  <a:srgbClr val="66CCFF"/>
                </a:solidFill>
                <a:effectLst>
                  <a:outerShdw blurRad="38100" dist="38100" dir="2700000" algn="tl">
                    <a:srgbClr val="000000">
                      <a:alpha val="43137"/>
                    </a:srgbClr>
                  </a:outerShdw>
                </a:effectLst>
              </a:rPr>
              <a:t>引自</a:t>
            </a:r>
            <a:r>
              <a:rPr lang="en-US" altLang="zh-CN" i="1" dirty="0">
                <a:solidFill>
                  <a:srgbClr val="66CCFF"/>
                </a:solidFill>
                <a:effectLst>
                  <a:outerShdw blurRad="38100" dist="38100" dir="2700000" algn="tl">
                    <a:srgbClr val="000000">
                      <a:alpha val="43137"/>
                    </a:srgbClr>
                  </a:outerShdw>
                </a:effectLst>
              </a:rPr>
              <a:t>CMU15445</a:t>
            </a:r>
            <a:endParaRPr lang="zh-CN" altLang="en-US" i="1" dirty="0">
              <a:solidFill>
                <a:srgbClr val="66CC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45761914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zh-CN" altLang="en-US"/>
              <a:t>单击此处编辑母版标题样式</a:t>
            </a:r>
            <a:endParaRPr lang="en-US"/>
          </a:p>
        </p:txBody>
      </p:sp>
      <p:sp>
        <p:nvSpPr>
          <p:cNvPr id="3" name="文本占位符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CN" altLang="en-US"/>
              <a:t>编辑母版文本样式</a:t>
            </a:r>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r>
              <a:rPr lang="en-US" altLang="zh-CN"/>
              <a:t>An Introduction to Database System</a:t>
            </a:r>
          </a:p>
        </p:txBody>
      </p:sp>
      <p:sp>
        <p:nvSpPr>
          <p:cNvPr id="6" name="灯片编号占位符 5"/>
          <p:cNvSpPr>
            <a:spLocks noGrp="1"/>
          </p:cNvSpPr>
          <p:nvPr>
            <p:ph type="sldNum" sz="quarter" idx="12"/>
          </p:nvPr>
        </p:nvSpPr>
        <p:spPr/>
        <p:txBody>
          <a:bodyPr/>
          <a:lstStyle>
            <a:lvl1pPr>
              <a:defRPr/>
            </a:lvl1pPr>
          </a:lstStyle>
          <a:p>
            <a:pPr>
              <a:defRPr/>
            </a:pPr>
            <a:fld id="{A40F243E-47D6-48A4-83BE-B1556AE1D48D}" type="slidenum">
              <a:rPr lang="en-US" altLang="zh-CN" smtClean="0"/>
              <a:pPr>
                <a:defRPr/>
              </a:pPr>
              <a:t>‹#›</a:t>
            </a:fld>
            <a:endParaRPr lang="en-US" altLang="zh-CN"/>
          </a:p>
        </p:txBody>
      </p:sp>
    </p:spTree>
    <p:extLst>
      <p:ext uri="{BB962C8B-B14F-4D97-AF65-F5344CB8AC3E}">
        <p14:creationId xmlns:p14="http://schemas.microsoft.com/office/powerpoint/2010/main" val="15200957"/>
      </p:ext>
    </p:extLst>
  </p:cSld>
  <p:clrMapOvr>
    <a:overrideClrMapping bg1="dk1" tx1="lt1" bg2="dk2" tx2="lt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a:lstStyle/>
          <a:p>
            <a:r>
              <a:rPr lang="zh-CN" altLang="en-US"/>
              <a:t>单击此处编辑母版标题样式</a:t>
            </a:r>
            <a:endParaRPr lang="en-US"/>
          </a:p>
        </p:txBody>
      </p:sp>
      <p:sp>
        <p:nvSpPr>
          <p:cNvPr id="3" name="内容占位符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9"/>
          <p:cNvSpPr>
            <a:spLocks noGrp="1"/>
          </p:cNvSpPr>
          <p:nvPr>
            <p:ph type="dt" sz="half" idx="10"/>
          </p:nvPr>
        </p:nvSpPr>
        <p:spPr/>
        <p:txBody>
          <a:bodyPr/>
          <a:lstStyle>
            <a:lvl1pPr>
              <a:defRPr/>
            </a:lvl1pPr>
          </a:lstStyle>
          <a:p>
            <a:pPr>
              <a:defRPr/>
            </a:pPr>
            <a:endParaRPr lang="en-US" altLang="zh-CN"/>
          </a:p>
        </p:txBody>
      </p:sp>
      <p:sp>
        <p:nvSpPr>
          <p:cNvPr id="6" name="页脚占位符 21"/>
          <p:cNvSpPr>
            <a:spLocks noGrp="1"/>
          </p:cNvSpPr>
          <p:nvPr>
            <p:ph type="ftr" sz="quarter" idx="11"/>
          </p:nvPr>
        </p:nvSpPr>
        <p:spPr/>
        <p:txBody>
          <a:bodyPr/>
          <a:lstStyle>
            <a:lvl1pPr>
              <a:defRPr/>
            </a:lvl1pPr>
          </a:lstStyle>
          <a:p>
            <a:pPr>
              <a:defRPr/>
            </a:pPr>
            <a:r>
              <a:rPr lang="en-US" altLang="zh-CN"/>
              <a:t>An Introduction to Database System</a:t>
            </a:r>
          </a:p>
        </p:txBody>
      </p:sp>
      <p:sp>
        <p:nvSpPr>
          <p:cNvPr id="7" name="灯片编号占位符 17"/>
          <p:cNvSpPr>
            <a:spLocks noGrp="1"/>
          </p:cNvSpPr>
          <p:nvPr>
            <p:ph type="sldNum" sz="quarter" idx="12"/>
          </p:nvPr>
        </p:nvSpPr>
        <p:spPr/>
        <p:txBody>
          <a:bodyPr/>
          <a:lstStyle>
            <a:lvl1pPr>
              <a:defRPr/>
            </a:lvl1pPr>
          </a:lstStyle>
          <a:p>
            <a:pPr>
              <a:defRPr/>
            </a:pPr>
            <a:fld id="{8C1CAA8F-6BC5-456B-BE95-5B472A4BEE81}" type="slidenum">
              <a:rPr lang="en-US" altLang="zh-CN" smtClean="0"/>
              <a:pPr>
                <a:defRPr/>
              </a:pPr>
              <a:t>‹#›</a:t>
            </a:fld>
            <a:endParaRPr lang="en-US" altLang="zh-CN"/>
          </a:p>
        </p:txBody>
      </p:sp>
    </p:spTree>
    <p:extLst>
      <p:ext uri="{BB962C8B-B14F-4D97-AF65-F5344CB8AC3E}">
        <p14:creationId xmlns:p14="http://schemas.microsoft.com/office/powerpoint/2010/main" val="260721294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a:lstStyle>
            <a:lvl1pPr>
              <a:defRPr/>
            </a:lvl1pPr>
          </a:lstStyle>
          <a:p>
            <a:r>
              <a:rPr lang="zh-CN" altLang="en-US"/>
              <a:t>单击此处编辑母版标题样式</a:t>
            </a:r>
            <a:endParaRPr lang="en-US"/>
          </a:p>
        </p:txBody>
      </p:sp>
      <p:sp>
        <p:nvSpPr>
          <p:cNvPr id="3" name="文本占位符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zh-CN" altLang="en-US"/>
              <a:t>编辑母版文本样式</a:t>
            </a:r>
          </a:p>
        </p:txBody>
      </p:sp>
      <p:sp>
        <p:nvSpPr>
          <p:cNvPr id="4" name="文本占位符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zh-CN" altLang="en-US"/>
              <a:t>编辑母版文本样式</a:t>
            </a:r>
          </a:p>
        </p:txBody>
      </p:sp>
      <p:sp>
        <p:nvSpPr>
          <p:cNvPr id="5" name="内容占位符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内容占位符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日期占位符 9"/>
          <p:cNvSpPr>
            <a:spLocks noGrp="1"/>
          </p:cNvSpPr>
          <p:nvPr>
            <p:ph type="dt" sz="half" idx="10"/>
          </p:nvPr>
        </p:nvSpPr>
        <p:spPr/>
        <p:txBody>
          <a:bodyPr/>
          <a:lstStyle>
            <a:lvl1pPr>
              <a:defRPr/>
            </a:lvl1pPr>
          </a:lstStyle>
          <a:p>
            <a:pPr>
              <a:defRPr/>
            </a:pPr>
            <a:endParaRPr lang="en-US" altLang="zh-CN"/>
          </a:p>
        </p:txBody>
      </p:sp>
      <p:sp>
        <p:nvSpPr>
          <p:cNvPr id="8" name="页脚占位符 21"/>
          <p:cNvSpPr>
            <a:spLocks noGrp="1"/>
          </p:cNvSpPr>
          <p:nvPr>
            <p:ph type="ftr" sz="quarter" idx="11"/>
          </p:nvPr>
        </p:nvSpPr>
        <p:spPr/>
        <p:txBody>
          <a:bodyPr/>
          <a:lstStyle>
            <a:lvl1pPr>
              <a:defRPr/>
            </a:lvl1pPr>
          </a:lstStyle>
          <a:p>
            <a:pPr>
              <a:defRPr/>
            </a:pPr>
            <a:r>
              <a:rPr lang="en-US" altLang="zh-CN"/>
              <a:t>An Introduction to Database System</a:t>
            </a:r>
          </a:p>
        </p:txBody>
      </p:sp>
      <p:sp>
        <p:nvSpPr>
          <p:cNvPr id="9" name="灯片编号占位符 17"/>
          <p:cNvSpPr>
            <a:spLocks noGrp="1"/>
          </p:cNvSpPr>
          <p:nvPr>
            <p:ph type="sldNum" sz="quarter" idx="12"/>
          </p:nvPr>
        </p:nvSpPr>
        <p:spPr/>
        <p:txBody>
          <a:bodyPr/>
          <a:lstStyle>
            <a:lvl1pPr>
              <a:defRPr/>
            </a:lvl1pPr>
          </a:lstStyle>
          <a:p>
            <a:pPr>
              <a:defRPr/>
            </a:pPr>
            <a:fld id="{44C31D89-CC5C-428F-A489-B56931E02943}" type="slidenum">
              <a:rPr lang="en-US" altLang="zh-CN" smtClean="0"/>
              <a:pPr>
                <a:defRPr/>
              </a:pPr>
              <a:t>‹#›</a:t>
            </a:fld>
            <a:endParaRPr lang="en-US" altLang="zh-CN"/>
          </a:p>
        </p:txBody>
      </p:sp>
    </p:spTree>
    <p:extLst>
      <p:ext uri="{BB962C8B-B14F-4D97-AF65-F5344CB8AC3E}">
        <p14:creationId xmlns:p14="http://schemas.microsoft.com/office/powerpoint/2010/main" val="184680476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zh-CN" altLang="en-US"/>
              <a:t>单击此处编辑母版标题样式</a:t>
            </a:r>
            <a:endParaRPr lang="en-US"/>
          </a:p>
        </p:txBody>
      </p:sp>
      <p:sp>
        <p:nvSpPr>
          <p:cNvPr id="3" name="日期占位符 9"/>
          <p:cNvSpPr>
            <a:spLocks noGrp="1"/>
          </p:cNvSpPr>
          <p:nvPr>
            <p:ph type="dt" sz="half" idx="10"/>
          </p:nvPr>
        </p:nvSpPr>
        <p:spPr/>
        <p:txBody>
          <a:bodyPr/>
          <a:lstStyle>
            <a:lvl1pPr>
              <a:defRPr/>
            </a:lvl1pPr>
          </a:lstStyle>
          <a:p>
            <a:pPr>
              <a:defRPr/>
            </a:pPr>
            <a:endParaRPr lang="en-US" altLang="zh-CN"/>
          </a:p>
        </p:txBody>
      </p:sp>
      <p:sp>
        <p:nvSpPr>
          <p:cNvPr id="4" name="页脚占位符 21"/>
          <p:cNvSpPr>
            <a:spLocks noGrp="1"/>
          </p:cNvSpPr>
          <p:nvPr>
            <p:ph type="ftr" sz="quarter" idx="11"/>
          </p:nvPr>
        </p:nvSpPr>
        <p:spPr/>
        <p:txBody>
          <a:bodyPr/>
          <a:lstStyle>
            <a:lvl1pPr>
              <a:defRPr/>
            </a:lvl1pPr>
          </a:lstStyle>
          <a:p>
            <a:pPr>
              <a:defRPr/>
            </a:pPr>
            <a:r>
              <a:rPr lang="en-US" altLang="zh-CN"/>
              <a:t>An Introduction to Database System</a:t>
            </a:r>
          </a:p>
        </p:txBody>
      </p:sp>
      <p:sp>
        <p:nvSpPr>
          <p:cNvPr id="5" name="灯片编号占位符 17"/>
          <p:cNvSpPr>
            <a:spLocks noGrp="1"/>
          </p:cNvSpPr>
          <p:nvPr>
            <p:ph type="sldNum" sz="quarter" idx="12"/>
          </p:nvPr>
        </p:nvSpPr>
        <p:spPr/>
        <p:txBody>
          <a:bodyPr/>
          <a:lstStyle>
            <a:lvl1pPr>
              <a:defRPr/>
            </a:lvl1pPr>
          </a:lstStyle>
          <a:p>
            <a:pPr>
              <a:defRPr/>
            </a:pPr>
            <a:fld id="{8DA8EAF1-4C3C-41B0-A4C7-23EA98179FEF}" type="slidenum">
              <a:rPr lang="en-US" altLang="zh-CN" smtClean="0"/>
              <a:pPr>
                <a:defRPr/>
              </a:pPr>
              <a:t>‹#›</a:t>
            </a:fld>
            <a:endParaRPr lang="en-US" altLang="zh-CN"/>
          </a:p>
        </p:txBody>
      </p:sp>
    </p:spTree>
    <p:extLst>
      <p:ext uri="{BB962C8B-B14F-4D97-AF65-F5344CB8AC3E}">
        <p14:creationId xmlns:p14="http://schemas.microsoft.com/office/powerpoint/2010/main" val="333893876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9"/>
          <p:cNvSpPr>
            <a:spLocks noGrp="1"/>
          </p:cNvSpPr>
          <p:nvPr>
            <p:ph type="dt" sz="half" idx="10"/>
          </p:nvPr>
        </p:nvSpPr>
        <p:spPr/>
        <p:txBody>
          <a:bodyPr/>
          <a:lstStyle>
            <a:lvl1pPr>
              <a:defRPr/>
            </a:lvl1pPr>
          </a:lstStyle>
          <a:p>
            <a:pPr>
              <a:defRPr/>
            </a:pPr>
            <a:endParaRPr lang="en-US" altLang="zh-CN"/>
          </a:p>
        </p:txBody>
      </p:sp>
      <p:sp>
        <p:nvSpPr>
          <p:cNvPr id="3" name="页脚占位符 21"/>
          <p:cNvSpPr>
            <a:spLocks noGrp="1"/>
          </p:cNvSpPr>
          <p:nvPr>
            <p:ph type="ftr" sz="quarter" idx="11"/>
          </p:nvPr>
        </p:nvSpPr>
        <p:spPr/>
        <p:txBody>
          <a:bodyPr/>
          <a:lstStyle>
            <a:lvl1pPr>
              <a:defRPr/>
            </a:lvl1pPr>
          </a:lstStyle>
          <a:p>
            <a:pPr>
              <a:defRPr/>
            </a:pPr>
            <a:r>
              <a:rPr lang="en-US" altLang="zh-CN"/>
              <a:t>An Introduction to Database System</a:t>
            </a:r>
          </a:p>
        </p:txBody>
      </p:sp>
      <p:sp>
        <p:nvSpPr>
          <p:cNvPr id="4" name="灯片编号占位符 17"/>
          <p:cNvSpPr>
            <a:spLocks noGrp="1"/>
          </p:cNvSpPr>
          <p:nvPr>
            <p:ph type="sldNum" sz="quarter" idx="12"/>
          </p:nvPr>
        </p:nvSpPr>
        <p:spPr/>
        <p:txBody>
          <a:bodyPr/>
          <a:lstStyle>
            <a:lvl1pPr>
              <a:defRPr/>
            </a:lvl1pPr>
          </a:lstStyle>
          <a:p>
            <a:pPr>
              <a:defRPr/>
            </a:pPr>
            <a:fld id="{A5D9D66A-5E7A-4ECB-93EB-44001B56075F}" type="slidenum">
              <a:rPr lang="en-US" altLang="zh-CN" smtClean="0"/>
              <a:pPr>
                <a:defRPr/>
              </a:pPr>
              <a:t>‹#›</a:t>
            </a:fld>
            <a:endParaRPr lang="en-US" altLang="zh-CN"/>
          </a:p>
        </p:txBody>
      </p:sp>
      <p:sp>
        <p:nvSpPr>
          <p:cNvPr id="5" name="TextBox 6"/>
          <p:cNvSpPr txBox="1"/>
          <p:nvPr/>
        </p:nvSpPr>
        <p:spPr>
          <a:xfrm>
            <a:off x="5438755" y="-17999"/>
            <a:ext cx="3705245" cy="461665"/>
          </a:xfrm>
          <a:prstGeom prst="rect">
            <a:avLst/>
          </a:prstGeom>
          <a:noFill/>
        </p:spPr>
        <p:txBody>
          <a:bodyPr wrap="none" rtlCol="0">
            <a:spAutoFit/>
          </a:bodyPr>
          <a:lstStyle>
            <a:defPPr>
              <a:defRPr lang="zh-CN"/>
            </a:defPPr>
            <a:lvl1pPr algn="l" rtl="0" fontAlgn="base">
              <a:spcBef>
                <a:spcPct val="0"/>
              </a:spcBef>
              <a:spcAft>
                <a:spcPct val="0"/>
              </a:spcAft>
              <a:defRPr kumimoji="1" sz="2400" kern="1200">
                <a:solidFill>
                  <a:schemeClr val="tx1"/>
                </a:solidFill>
                <a:latin typeface="Verdana" pitchFamily="34" charset="0"/>
                <a:ea typeface="宋体" charset="-122"/>
                <a:cs typeface="+mn-cs"/>
              </a:defRPr>
            </a:lvl1pPr>
            <a:lvl2pPr marL="457200" algn="l" rtl="0" fontAlgn="base">
              <a:spcBef>
                <a:spcPct val="0"/>
              </a:spcBef>
              <a:spcAft>
                <a:spcPct val="0"/>
              </a:spcAft>
              <a:defRPr kumimoji="1" sz="2400" kern="1200">
                <a:solidFill>
                  <a:schemeClr val="tx1"/>
                </a:solidFill>
                <a:latin typeface="Verdana" pitchFamily="34" charset="0"/>
                <a:ea typeface="宋体" charset="-122"/>
                <a:cs typeface="+mn-cs"/>
              </a:defRPr>
            </a:lvl2pPr>
            <a:lvl3pPr marL="914400" algn="l" rtl="0" fontAlgn="base">
              <a:spcBef>
                <a:spcPct val="0"/>
              </a:spcBef>
              <a:spcAft>
                <a:spcPct val="0"/>
              </a:spcAft>
              <a:defRPr kumimoji="1" sz="2400" kern="1200">
                <a:solidFill>
                  <a:schemeClr val="tx1"/>
                </a:solidFill>
                <a:latin typeface="Verdana" pitchFamily="34" charset="0"/>
                <a:ea typeface="宋体" charset="-122"/>
                <a:cs typeface="+mn-cs"/>
              </a:defRPr>
            </a:lvl3pPr>
            <a:lvl4pPr marL="1371600" algn="l" rtl="0" fontAlgn="base">
              <a:spcBef>
                <a:spcPct val="0"/>
              </a:spcBef>
              <a:spcAft>
                <a:spcPct val="0"/>
              </a:spcAft>
              <a:defRPr kumimoji="1" sz="2400" kern="1200">
                <a:solidFill>
                  <a:schemeClr val="tx1"/>
                </a:solidFill>
                <a:latin typeface="Verdana" pitchFamily="34" charset="0"/>
                <a:ea typeface="宋体" charset="-122"/>
                <a:cs typeface="+mn-cs"/>
              </a:defRPr>
            </a:lvl4pPr>
            <a:lvl5pPr marL="1828800" algn="l" rtl="0" fontAlgn="base">
              <a:spcBef>
                <a:spcPct val="0"/>
              </a:spcBef>
              <a:spcAft>
                <a:spcPct val="0"/>
              </a:spcAft>
              <a:defRPr kumimoji="1" sz="2400" kern="1200">
                <a:solidFill>
                  <a:schemeClr val="tx1"/>
                </a:solidFill>
                <a:latin typeface="Verdana" pitchFamily="34" charset="0"/>
                <a:ea typeface="宋体" charset="-122"/>
                <a:cs typeface="+mn-cs"/>
              </a:defRPr>
            </a:lvl5pPr>
            <a:lvl6pPr marL="2286000" algn="l" defTabSz="914400" rtl="0" eaLnBrk="1" latinLnBrk="0" hangingPunct="1">
              <a:defRPr kumimoji="1" sz="2400" kern="1200">
                <a:solidFill>
                  <a:schemeClr val="tx1"/>
                </a:solidFill>
                <a:latin typeface="Verdana" pitchFamily="34" charset="0"/>
                <a:ea typeface="宋体" charset="-122"/>
                <a:cs typeface="+mn-cs"/>
              </a:defRPr>
            </a:lvl6pPr>
            <a:lvl7pPr marL="2743200" algn="l" defTabSz="914400" rtl="0" eaLnBrk="1" latinLnBrk="0" hangingPunct="1">
              <a:defRPr kumimoji="1" sz="2400" kern="1200">
                <a:solidFill>
                  <a:schemeClr val="tx1"/>
                </a:solidFill>
                <a:latin typeface="Verdana" pitchFamily="34" charset="0"/>
                <a:ea typeface="宋体" charset="-122"/>
                <a:cs typeface="+mn-cs"/>
              </a:defRPr>
            </a:lvl7pPr>
            <a:lvl8pPr marL="3200400" algn="l" defTabSz="914400" rtl="0" eaLnBrk="1" latinLnBrk="0" hangingPunct="1">
              <a:defRPr kumimoji="1" sz="2400" kern="1200">
                <a:solidFill>
                  <a:schemeClr val="tx1"/>
                </a:solidFill>
                <a:latin typeface="Verdana" pitchFamily="34" charset="0"/>
                <a:ea typeface="宋体" charset="-122"/>
                <a:cs typeface="+mn-cs"/>
              </a:defRPr>
            </a:lvl8pPr>
            <a:lvl9pPr marL="3657600" algn="l" defTabSz="914400" rtl="0" eaLnBrk="1" latinLnBrk="0" hangingPunct="1">
              <a:defRPr kumimoji="1" sz="2400" kern="1200">
                <a:solidFill>
                  <a:schemeClr val="tx1"/>
                </a:solidFill>
                <a:latin typeface="Verdana" pitchFamily="34" charset="0"/>
                <a:ea typeface="宋体" charset="-122"/>
                <a:cs typeface="+mn-cs"/>
              </a:defRPr>
            </a:lvl9pPr>
          </a:lstStyle>
          <a:p>
            <a:r>
              <a:rPr lang="en-US" altLang="zh-CN" i="1" dirty="0">
                <a:solidFill>
                  <a:srgbClr val="66CCFF"/>
                </a:solidFill>
                <a:effectLst>
                  <a:outerShdw blurRad="38100" dist="38100" dir="2700000" algn="tl">
                    <a:srgbClr val="000000">
                      <a:alpha val="43137"/>
                    </a:srgbClr>
                  </a:outerShdw>
                </a:effectLst>
              </a:rPr>
              <a:t>HUST-CS      PANPENG</a:t>
            </a:r>
            <a:endParaRPr lang="zh-CN" altLang="en-US" i="1" dirty="0">
              <a:solidFill>
                <a:srgbClr val="66CC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9219340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zh-CN" altLang="en-US"/>
              <a:t>单击此处编辑母版标题样式</a:t>
            </a:r>
            <a:endParaRPr lang="en-US"/>
          </a:p>
        </p:txBody>
      </p:sp>
      <p:sp>
        <p:nvSpPr>
          <p:cNvPr id="3" name="文本占位符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B25070BB-C131-43BB-A9CA-574F16F2E700}" type="slidenum">
              <a:rPr lang="en-US" altLang="zh-CN"/>
              <a:pPr>
                <a:defRPr/>
              </a:pPr>
              <a:t>‹#›</a:t>
            </a:fld>
            <a:endParaRPr lang="en-US" altLang="zh-CN"/>
          </a:p>
        </p:txBody>
      </p:sp>
    </p:spTree>
  </p:cSld>
  <p:clrMapOvr>
    <a:overrideClrMapping bg1="dk1" tx1="lt1" bg2="dk2" tx2="lt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zh-CN" altLang="en-US"/>
              <a:t>单击此处编辑母版标题样式</a:t>
            </a:r>
            <a:endParaRPr lang="en-US"/>
          </a:p>
        </p:txBody>
      </p:sp>
      <p:sp>
        <p:nvSpPr>
          <p:cNvPr id="3" name="文本占位符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zh-CN" altLang="en-US"/>
              <a:t>编辑母版文本样式</a:t>
            </a:r>
          </a:p>
        </p:txBody>
      </p:sp>
      <p:sp>
        <p:nvSpPr>
          <p:cNvPr id="4" name="内容占位符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9"/>
          <p:cNvSpPr>
            <a:spLocks noGrp="1"/>
          </p:cNvSpPr>
          <p:nvPr>
            <p:ph type="dt" sz="half" idx="10"/>
          </p:nvPr>
        </p:nvSpPr>
        <p:spPr/>
        <p:txBody>
          <a:bodyPr/>
          <a:lstStyle>
            <a:lvl1pPr>
              <a:defRPr/>
            </a:lvl1pPr>
          </a:lstStyle>
          <a:p>
            <a:pPr>
              <a:defRPr/>
            </a:pPr>
            <a:endParaRPr lang="en-US" altLang="zh-CN"/>
          </a:p>
        </p:txBody>
      </p:sp>
      <p:sp>
        <p:nvSpPr>
          <p:cNvPr id="6" name="页脚占位符 21"/>
          <p:cNvSpPr>
            <a:spLocks noGrp="1"/>
          </p:cNvSpPr>
          <p:nvPr>
            <p:ph type="ftr" sz="quarter" idx="11"/>
          </p:nvPr>
        </p:nvSpPr>
        <p:spPr/>
        <p:txBody>
          <a:bodyPr/>
          <a:lstStyle>
            <a:lvl1pPr>
              <a:defRPr/>
            </a:lvl1pPr>
          </a:lstStyle>
          <a:p>
            <a:pPr>
              <a:defRPr/>
            </a:pPr>
            <a:r>
              <a:rPr lang="en-US" altLang="zh-CN"/>
              <a:t>An Introduction to Database System</a:t>
            </a:r>
          </a:p>
        </p:txBody>
      </p:sp>
      <p:sp>
        <p:nvSpPr>
          <p:cNvPr id="7" name="灯片编号占位符 17"/>
          <p:cNvSpPr>
            <a:spLocks noGrp="1"/>
          </p:cNvSpPr>
          <p:nvPr>
            <p:ph type="sldNum" sz="quarter" idx="12"/>
          </p:nvPr>
        </p:nvSpPr>
        <p:spPr/>
        <p:txBody>
          <a:bodyPr/>
          <a:lstStyle>
            <a:lvl1pPr>
              <a:defRPr/>
            </a:lvl1pPr>
          </a:lstStyle>
          <a:p>
            <a:pPr>
              <a:defRPr/>
            </a:pPr>
            <a:fld id="{E956B7E7-9791-45A3-B090-F6C95358C277}" type="slidenum">
              <a:rPr lang="en-US" altLang="zh-CN" smtClean="0"/>
              <a:pPr>
                <a:defRPr/>
              </a:pPr>
              <a:t>‹#›</a:t>
            </a:fld>
            <a:endParaRPr lang="en-US" altLang="zh-CN"/>
          </a:p>
        </p:txBody>
      </p:sp>
    </p:spTree>
    <p:extLst>
      <p:ext uri="{BB962C8B-B14F-4D97-AF65-F5344CB8AC3E}">
        <p14:creationId xmlns:p14="http://schemas.microsoft.com/office/powerpoint/2010/main" val="397843541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5" name="单圆角矩形 4"/>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kumimoji="0" lang="en-US"/>
          </a:p>
        </p:txBody>
      </p:sp>
      <p:sp>
        <p:nvSpPr>
          <p:cNvPr id="6" name="直角三角形 5"/>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kumimoji="0" lang="en-US"/>
          </a:p>
        </p:txBody>
      </p:sp>
      <p:sp>
        <p:nvSpPr>
          <p:cNvPr id="7" name="任意多边形 6"/>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kumimoji="0" lang="en-US">
              <a:latin typeface="+mn-lt"/>
              <a:ea typeface="+mn-ea"/>
            </a:endParaRPr>
          </a:p>
        </p:txBody>
      </p:sp>
      <p:sp>
        <p:nvSpPr>
          <p:cNvPr id="8" name="任意多边形 7"/>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kumimoji="0" lang="en-US">
              <a:latin typeface="+mn-lt"/>
              <a:ea typeface="+mn-ea"/>
            </a:endParaRPr>
          </a:p>
        </p:txBody>
      </p:sp>
      <p:sp>
        <p:nvSpPr>
          <p:cNvPr id="2" name="标题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zh-CN" altLang="en-US"/>
              <a:t>单击此处编辑母版标题样式</a:t>
            </a:r>
            <a:endParaRPr lang="en-US"/>
          </a:p>
        </p:txBody>
      </p:sp>
      <p:sp>
        <p:nvSpPr>
          <p:cNvPr id="4" name="文本占位符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zh-CN" altLang="en-US"/>
              <a:t>编辑母版文本样式</a:t>
            </a:r>
          </a:p>
        </p:txBody>
      </p:sp>
      <p:sp>
        <p:nvSpPr>
          <p:cNvPr id="3" name="图片占位符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zh-CN" altLang="en-US" noProof="0"/>
              <a:t>单击图标添加图片</a:t>
            </a:r>
            <a:endParaRPr lang="en-US" noProof="0" dirty="0"/>
          </a:p>
        </p:txBody>
      </p:sp>
      <p:sp>
        <p:nvSpPr>
          <p:cNvPr id="9" name="日期占位符 4"/>
          <p:cNvSpPr>
            <a:spLocks noGrp="1"/>
          </p:cNvSpPr>
          <p:nvPr>
            <p:ph type="dt" sz="half" idx="10"/>
          </p:nvPr>
        </p:nvSpPr>
        <p:spPr/>
        <p:txBody>
          <a:bodyPr/>
          <a:lstStyle>
            <a:lvl1pPr>
              <a:defRPr/>
            </a:lvl1pPr>
          </a:lstStyle>
          <a:p>
            <a:pPr>
              <a:defRPr/>
            </a:pPr>
            <a:endParaRPr lang="en-US" altLang="zh-CN"/>
          </a:p>
        </p:txBody>
      </p:sp>
      <p:sp>
        <p:nvSpPr>
          <p:cNvPr id="10" name="页脚占位符 5"/>
          <p:cNvSpPr>
            <a:spLocks noGrp="1"/>
          </p:cNvSpPr>
          <p:nvPr>
            <p:ph type="ftr" sz="quarter" idx="11"/>
          </p:nvPr>
        </p:nvSpPr>
        <p:spPr/>
        <p:txBody>
          <a:bodyPr/>
          <a:lstStyle>
            <a:lvl1pPr>
              <a:defRPr/>
            </a:lvl1pPr>
          </a:lstStyle>
          <a:p>
            <a:pPr>
              <a:defRPr/>
            </a:pPr>
            <a:r>
              <a:rPr lang="en-US" altLang="zh-CN"/>
              <a:t>An Introduction to Database System</a:t>
            </a:r>
          </a:p>
        </p:txBody>
      </p:sp>
      <p:sp>
        <p:nvSpPr>
          <p:cNvPr id="11" name="灯片编号占位符 6"/>
          <p:cNvSpPr>
            <a:spLocks noGrp="1"/>
          </p:cNvSpPr>
          <p:nvPr>
            <p:ph type="sldNum" sz="quarter" idx="12"/>
          </p:nvPr>
        </p:nvSpPr>
        <p:spPr>
          <a:xfrm>
            <a:off x="8077200" y="6356350"/>
            <a:ext cx="609600" cy="365125"/>
          </a:xfrm>
        </p:spPr>
        <p:txBody>
          <a:bodyPr/>
          <a:lstStyle>
            <a:lvl1pPr>
              <a:defRPr/>
            </a:lvl1pPr>
          </a:lstStyle>
          <a:p>
            <a:pPr>
              <a:defRPr/>
            </a:pPr>
            <a:fld id="{CF2E1A84-5A2A-472D-B5D9-296044547FAE}" type="slidenum">
              <a:rPr lang="en-US" altLang="zh-CN" smtClean="0"/>
              <a:pPr>
                <a:defRPr/>
              </a:pPr>
              <a:t>‹#›</a:t>
            </a:fld>
            <a:endParaRPr lang="en-US" altLang="zh-CN"/>
          </a:p>
        </p:txBody>
      </p:sp>
    </p:spTree>
    <p:extLst>
      <p:ext uri="{BB962C8B-B14F-4D97-AF65-F5344CB8AC3E}">
        <p14:creationId xmlns:p14="http://schemas.microsoft.com/office/powerpoint/2010/main" val="94787599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9"/>
          <p:cNvSpPr>
            <a:spLocks noGrp="1"/>
          </p:cNvSpPr>
          <p:nvPr>
            <p:ph type="dt" sz="half" idx="10"/>
          </p:nvPr>
        </p:nvSpPr>
        <p:spPr/>
        <p:txBody>
          <a:bodyPr/>
          <a:lstStyle>
            <a:lvl1pPr>
              <a:defRPr/>
            </a:lvl1pPr>
          </a:lstStyle>
          <a:p>
            <a:pPr>
              <a:defRPr/>
            </a:pPr>
            <a:endParaRPr lang="en-US" altLang="zh-CN"/>
          </a:p>
        </p:txBody>
      </p:sp>
      <p:sp>
        <p:nvSpPr>
          <p:cNvPr id="5" name="页脚占位符 21"/>
          <p:cNvSpPr>
            <a:spLocks noGrp="1"/>
          </p:cNvSpPr>
          <p:nvPr>
            <p:ph type="ftr" sz="quarter" idx="11"/>
          </p:nvPr>
        </p:nvSpPr>
        <p:spPr/>
        <p:txBody>
          <a:bodyPr/>
          <a:lstStyle>
            <a:lvl1pPr>
              <a:defRPr/>
            </a:lvl1pPr>
          </a:lstStyle>
          <a:p>
            <a:pPr>
              <a:defRPr/>
            </a:pPr>
            <a:r>
              <a:rPr lang="en-US" altLang="zh-CN"/>
              <a:t>An Introduction to Database System</a:t>
            </a:r>
          </a:p>
        </p:txBody>
      </p:sp>
      <p:sp>
        <p:nvSpPr>
          <p:cNvPr id="6" name="灯片编号占位符 17"/>
          <p:cNvSpPr>
            <a:spLocks noGrp="1"/>
          </p:cNvSpPr>
          <p:nvPr>
            <p:ph type="sldNum" sz="quarter" idx="12"/>
          </p:nvPr>
        </p:nvSpPr>
        <p:spPr/>
        <p:txBody>
          <a:bodyPr/>
          <a:lstStyle>
            <a:lvl1pPr>
              <a:defRPr/>
            </a:lvl1pPr>
          </a:lstStyle>
          <a:p>
            <a:pPr>
              <a:defRPr/>
            </a:pPr>
            <a:fld id="{06726256-9756-4387-BAA7-7250C4E9013B}" type="slidenum">
              <a:rPr lang="en-US" altLang="zh-CN" smtClean="0"/>
              <a:pPr>
                <a:defRPr/>
              </a:pPr>
              <a:t>‹#›</a:t>
            </a:fld>
            <a:endParaRPr lang="en-US" altLang="zh-CN"/>
          </a:p>
        </p:txBody>
      </p:sp>
    </p:spTree>
    <p:extLst>
      <p:ext uri="{BB962C8B-B14F-4D97-AF65-F5344CB8AC3E}">
        <p14:creationId xmlns:p14="http://schemas.microsoft.com/office/powerpoint/2010/main" val="303707797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914401"/>
            <a:ext cx="2057400" cy="5211763"/>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457200" y="914401"/>
            <a:ext cx="6019800" cy="5211763"/>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9"/>
          <p:cNvSpPr>
            <a:spLocks noGrp="1"/>
          </p:cNvSpPr>
          <p:nvPr>
            <p:ph type="dt" sz="half" idx="10"/>
          </p:nvPr>
        </p:nvSpPr>
        <p:spPr/>
        <p:txBody>
          <a:bodyPr/>
          <a:lstStyle>
            <a:lvl1pPr>
              <a:defRPr/>
            </a:lvl1pPr>
          </a:lstStyle>
          <a:p>
            <a:pPr>
              <a:defRPr/>
            </a:pPr>
            <a:endParaRPr lang="en-US" altLang="zh-CN"/>
          </a:p>
        </p:txBody>
      </p:sp>
      <p:sp>
        <p:nvSpPr>
          <p:cNvPr id="5" name="页脚占位符 21"/>
          <p:cNvSpPr>
            <a:spLocks noGrp="1"/>
          </p:cNvSpPr>
          <p:nvPr>
            <p:ph type="ftr" sz="quarter" idx="11"/>
          </p:nvPr>
        </p:nvSpPr>
        <p:spPr/>
        <p:txBody>
          <a:bodyPr/>
          <a:lstStyle>
            <a:lvl1pPr>
              <a:defRPr/>
            </a:lvl1pPr>
          </a:lstStyle>
          <a:p>
            <a:pPr>
              <a:defRPr/>
            </a:pPr>
            <a:r>
              <a:rPr lang="en-US" altLang="zh-CN"/>
              <a:t>An Introduction to Database System</a:t>
            </a:r>
          </a:p>
        </p:txBody>
      </p:sp>
      <p:sp>
        <p:nvSpPr>
          <p:cNvPr id="6" name="灯片编号占位符 17"/>
          <p:cNvSpPr>
            <a:spLocks noGrp="1"/>
          </p:cNvSpPr>
          <p:nvPr>
            <p:ph type="sldNum" sz="quarter" idx="12"/>
          </p:nvPr>
        </p:nvSpPr>
        <p:spPr/>
        <p:txBody>
          <a:bodyPr/>
          <a:lstStyle>
            <a:lvl1pPr>
              <a:defRPr/>
            </a:lvl1pPr>
          </a:lstStyle>
          <a:p>
            <a:pPr>
              <a:defRPr/>
            </a:pPr>
            <a:fld id="{3B70038E-C435-423C-83CE-A6E1B856F872}" type="slidenum">
              <a:rPr lang="en-US" altLang="zh-CN" smtClean="0"/>
              <a:pPr>
                <a:defRPr/>
              </a:pPr>
              <a:t>‹#›</a:t>
            </a:fld>
            <a:endParaRPr lang="en-US" altLang="zh-CN"/>
          </a:p>
        </p:txBody>
      </p:sp>
    </p:spTree>
    <p:extLst>
      <p:ext uri="{BB962C8B-B14F-4D97-AF65-F5344CB8AC3E}">
        <p14:creationId xmlns:p14="http://schemas.microsoft.com/office/powerpoint/2010/main" val="193970224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914400" y="685800"/>
            <a:ext cx="7391400" cy="563563"/>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828800"/>
            <a:ext cx="4038600" cy="4495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828800"/>
            <a:ext cx="4038600" cy="4495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5">
            <a:extLst>
              <a:ext uri="{FF2B5EF4-FFF2-40B4-BE49-F238E27FC236}">
                <a16:creationId xmlns:a16="http://schemas.microsoft.com/office/drawing/2014/main" id="{34C6F6A3-F1CE-4DE7-88A6-7E9173BB618F}"/>
              </a:ext>
            </a:extLst>
          </p:cNvPr>
          <p:cNvSpPr>
            <a:spLocks noGrp="1" noChangeArrowheads="1"/>
          </p:cNvSpPr>
          <p:nvPr>
            <p:ph type="dt" sz="half" idx="10"/>
          </p:nvPr>
        </p:nvSpPr>
        <p:spPr/>
        <p:txBody>
          <a:bodyPr/>
          <a:lstStyle>
            <a:lvl1pPr>
              <a:defRPr/>
            </a:lvl1pPr>
          </a:lstStyle>
          <a:p>
            <a:pPr>
              <a:defRPr/>
            </a:pPr>
            <a:endParaRPr lang="en-US" altLang="zh-CN"/>
          </a:p>
        </p:txBody>
      </p:sp>
      <p:sp>
        <p:nvSpPr>
          <p:cNvPr id="6" name="Rectangle 16">
            <a:extLst>
              <a:ext uri="{FF2B5EF4-FFF2-40B4-BE49-F238E27FC236}">
                <a16:creationId xmlns:a16="http://schemas.microsoft.com/office/drawing/2014/main" id="{15FA25FC-7D66-4D2B-9AB6-D90C9A36A086}"/>
              </a:ext>
            </a:extLst>
          </p:cNvPr>
          <p:cNvSpPr>
            <a:spLocks noGrp="1" noChangeArrowheads="1"/>
          </p:cNvSpPr>
          <p:nvPr>
            <p:ph type="ftr" sz="quarter" idx="11"/>
          </p:nvPr>
        </p:nvSpPr>
        <p:spPr/>
        <p:txBody>
          <a:bodyPr/>
          <a:lstStyle>
            <a:lvl1pPr>
              <a:defRPr/>
            </a:lvl1pPr>
          </a:lstStyle>
          <a:p>
            <a:pPr>
              <a:defRPr/>
            </a:pPr>
            <a:r>
              <a:rPr lang="en-US" altLang="zh-CN"/>
              <a:t>An Introduction to Database System</a:t>
            </a:r>
          </a:p>
        </p:txBody>
      </p:sp>
    </p:spTree>
    <p:extLst>
      <p:ext uri="{BB962C8B-B14F-4D97-AF65-F5344CB8AC3E}">
        <p14:creationId xmlns:p14="http://schemas.microsoft.com/office/powerpoint/2010/main" val="3963523996"/>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06437"/>
          </a:xfrm>
        </p:spPr>
        <p:txBody>
          <a:bodyPr/>
          <a:lstStyle/>
          <a:p>
            <a:r>
              <a:rPr lang="zh-CN" altLang="en-US"/>
              <a:t>单击此处编辑母版标题样式</a:t>
            </a:r>
          </a:p>
        </p:txBody>
      </p:sp>
      <p:sp>
        <p:nvSpPr>
          <p:cNvPr id="3" name="表格占位符 2"/>
          <p:cNvSpPr>
            <a:spLocks noGrp="1"/>
          </p:cNvSpPr>
          <p:nvPr>
            <p:ph type="tbl" idx="1"/>
          </p:nvPr>
        </p:nvSpPr>
        <p:spPr>
          <a:xfrm>
            <a:off x="250825" y="1160463"/>
            <a:ext cx="8137525" cy="4965700"/>
          </a:xfrm>
        </p:spPr>
        <p:txBody>
          <a:bodyPr/>
          <a:lstStyle/>
          <a:p>
            <a:pPr lvl="0"/>
            <a:r>
              <a:rPr lang="zh-CN" altLang="en-US" noProof="0"/>
              <a:t>单击图标添加表格</a:t>
            </a:r>
          </a:p>
        </p:txBody>
      </p:sp>
      <p:sp>
        <p:nvSpPr>
          <p:cNvPr id="4" name="Rectangle 4">
            <a:extLst>
              <a:ext uri="{FF2B5EF4-FFF2-40B4-BE49-F238E27FC236}">
                <a16:creationId xmlns:a16="http://schemas.microsoft.com/office/drawing/2014/main" id="{E3984B0D-3404-4D53-870C-919AA4D9AEC4}"/>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8412A871-184B-4DAD-AA43-820C3E016262}"/>
              </a:ext>
            </a:extLst>
          </p:cNvPr>
          <p:cNvSpPr>
            <a:spLocks noGrp="1" noChangeArrowheads="1"/>
          </p:cNvSpPr>
          <p:nvPr>
            <p:ph type="ftr" sz="quarter" idx="11"/>
          </p:nvPr>
        </p:nvSpPr>
        <p:spPr>
          <a:ln/>
        </p:spPr>
        <p:txBody>
          <a:bodyPr/>
          <a:lstStyle>
            <a:lvl1pPr>
              <a:defRPr/>
            </a:lvl1pPr>
          </a:lstStyle>
          <a:p>
            <a:pPr>
              <a:defRPr/>
            </a:pPr>
            <a:r>
              <a:rPr lang="en-US" altLang="zh-CN"/>
              <a:t>An Introduction to Database System</a:t>
            </a:r>
          </a:p>
        </p:txBody>
      </p:sp>
      <p:sp>
        <p:nvSpPr>
          <p:cNvPr id="6" name="Rectangle 6">
            <a:extLst>
              <a:ext uri="{FF2B5EF4-FFF2-40B4-BE49-F238E27FC236}">
                <a16:creationId xmlns:a16="http://schemas.microsoft.com/office/drawing/2014/main" id="{79FE5F19-BC6C-424E-A1DA-CC7C276D291A}"/>
              </a:ext>
            </a:extLst>
          </p:cNvPr>
          <p:cNvSpPr>
            <a:spLocks noGrp="1" noChangeArrowheads="1"/>
          </p:cNvSpPr>
          <p:nvPr>
            <p:ph type="sldNum" sz="quarter" idx="12"/>
          </p:nvPr>
        </p:nvSpPr>
        <p:spPr>
          <a:ln/>
        </p:spPr>
        <p:txBody>
          <a:bodyPr/>
          <a:lstStyle>
            <a:lvl1pPr>
              <a:defRPr/>
            </a:lvl1pPr>
          </a:lstStyle>
          <a:p>
            <a:pPr>
              <a:defRPr/>
            </a:pPr>
            <a:fld id="{142034E6-D108-4402-8096-2E16876FF1BE}" type="slidenum">
              <a:rPr lang="en-US" altLang="zh-CN"/>
              <a:pPr>
                <a:defRPr/>
              </a:pPr>
              <a:t>‹#›</a:t>
            </a:fld>
            <a:endParaRPr lang="en-US" altLang="zh-CN"/>
          </a:p>
        </p:txBody>
      </p:sp>
    </p:spTree>
    <p:extLst>
      <p:ext uri="{BB962C8B-B14F-4D97-AF65-F5344CB8AC3E}">
        <p14:creationId xmlns:p14="http://schemas.microsoft.com/office/powerpoint/2010/main" val="326491571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obj">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1" i="0">
                <a:solidFill>
                  <a:srgbClr val="585858"/>
                </a:solidFill>
                <a:latin typeface="Arial" panose="020B0604020202020204"/>
                <a:cs typeface="Arial" panose="020B0604020202020204"/>
              </a:defRPr>
            </a:lvl1pPr>
          </a:lstStyle>
          <a:p>
            <a:endParaRPr/>
          </a:p>
        </p:txBody>
      </p:sp>
      <p:sp>
        <p:nvSpPr>
          <p:cNvPr id="3" name="Holder 3"/>
          <p:cNvSpPr>
            <a:spLocks noGrp="1"/>
          </p:cNvSpPr>
          <p:nvPr>
            <p:ph sz="half" idx="2"/>
          </p:nvPr>
        </p:nvSpPr>
        <p:spPr>
          <a:xfrm>
            <a:off x="457200" y="1577340"/>
            <a:ext cx="3977640" cy="430887"/>
          </a:xfrm>
          <a:prstGeom prst="rect">
            <a:avLst/>
          </a:prstGeom>
        </p:spPr>
        <p:txBody>
          <a:bodyPr lIns="0" tIns="0" rIns="0" bIns="0">
            <a:spAutoFit/>
          </a:bodyPr>
          <a:lstStyle>
            <a:lvl1pPr>
              <a:defRPr/>
            </a:lvl1pPr>
          </a:lstStyle>
          <a:p>
            <a:endParaRPr/>
          </a:p>
        </p:txBody>
      </p:sp>
      <p:sp>
        <p:nvSpPr>
          <p:cNvPr id="4" name="Holder 4"/>
          <p:cNvSpPr>
            <a:spLocks noGrp="1"/>
          </p:cNvSpPr>
          <p:nvPr>
            <p:ph sz="half" idx="3"/>
          </p:nvPr>
        </p:nvSpPr>
        <p:spPr>
          <a:xfrm>
            <a:off x="4709159" y="1577340"/>
            <a:ext cx="3977640" cy="430887"/>
          </a:xfrm>
          <a:prstGeom prst="rect">
            <a:avLst/>
          </a:prstGeom>
        </p:spPr>
        <p:txBody>
          <a:bodyPr lIns="0" tIns="0" rIns="0" bIns="0">
            <a:spAutoFit/>
          </a:bodyPr>
          <a:lstStyle>
            <a:lvl1pPr>
              <a:defRPr/>
            </a:lvl1pPr>
          </a:lstStyle>
          <a:p>
            <a:endParaRPr/>
          </a:p>
        </p:txBody>
      </p:sp>
      <p:sp>
        <p:nvSpPr>
          <p:cNvPr id="10" name="Holder 5">
            <a:extLst>
              <a:ext uri="{FF2B5EF4-FFF2-40B4-BE49-F238E27FC236}">
                <a16:creationId xmlns:a16="http://schemas.microsoft.com/office/drawing/2014/main" id="{1EE5DCC8-7D4B-43EB-AE5D-B7C5D4613422}"/>
              </a:ext>
            </a:extLst>
          </p:cNvPr>
          <p:cNvSpPr>
            <a:spLocks noGrp="1"/>
          </p:cNvSpPr>
          <p:nvPr>
            <p:ph type="ftr" sz="quarter" idx="10"/>
          </p:nvPr>
        </p:nvSpPr>
        <p:spPr/>
        <p:txBody>
          <a:bodyPr lIns="0" tIns="0" rIns="0" bIns="0"/>
          <a:lstStyle>
            <a:lvl1pPr marL="12700">
              <a:defRPr sz="700" b="1" i="0" spc="-85">
                <a:solidFill>
                  <a:srgbClr val="7E7E7E"/>
                </a:solidFill>
                <a:latin typeface="Times New Roman" panose="02020603050405020304"/>
                <a:cs typeface="Times New Roman" panose="02020603050405020304"/>
              </a:defRPr>
            </a:lvl1pPr>
          </a:lstStyle>
          <a:p>
            <a:pPr>
              <a:defRPr/>
            </a:pPr>
            <a:r>
              <a:rPr lang="en-US"/>
              <a:t>1</a:t>
            </a:r>
            <a:r>
              <a:rPr lang="en-US" spc="-90"/>
              <a:t>5</a:t>
            </a:r>
            <a:r>
              <a:rPr lang="en-US" spc="-20"/>
              <a:t>-</a:t>
            </a:r>
            <a:r>
              <a:rPr lang="en-US" spc="-25"/>
              <a:t>4</a:t>
            </a:r>
            <a:r>
              <a:rPr lang="en-US" spc="-20"/>
              <a:t>4</a:t>
            </a:r>
            <a:r>
              <a:rPr lang="en-US" spc="-55"/>
              <a:t>5</a:t>
            </a:r>
            <a:r>
              <a:rPr lang="en-US" spc="-5"/>
              <a:t>/645</a:t>
            </a:r>
            <a:r>
              <a:rPr lang="en-US" spc="0"/>
              <a:t> </a:t>
            </a:r>
            <a:r>
              <a:rPr lang="en-US" spc="-20"/>
              <a:t>(</a:t>
            </a:r>
            <a:r>
              <a:rPr lang="en-US" spc="-60"/>
              <a:t>F</a:t>
            </a:r>
            <a:r>
              <a:rPr lang="en-US" spc="-15"/>
              <a:t>a</a:t>
            </a:r>
            <a:r>
              <a:rPr lang="en-US" spc="25"/>
              <a:t>l</a:t>
            </a:r>
            <a:r>
              <a:rPr lang="en-US" spc="30"/>
              <a:t>l</a:t>
            </a:r>
            <a:r>
              <a:rPr lang="en-US" spc="-35"/>
              <a:t> </a:t>
            </a:r>
            <a:r>
              <a:rPr lang="en-US" spc="-30"/>
              <a:t>2</a:t>
            </a:r>
            <a:r>
              <a:rPr lang="en-US" spc="-5"/>
              <a:t>0</a:t>
            </a:r>
            <a:r>
              <a:rPr lang="en-US" spc="-20"/>
              <a:t>20)</a:t>
            </a:r>
            <a:endParaRPr lang="en-US" spc="-20" dirty="0"/>
          </a:p>
        </p:txBody>
      </p:sp>
      <p:sp>
        <p:nvSpPr>
          <p:cNvPr id="11" name="Holder 6">
            <a:extLst>
              <a:ext uri="{FF2B5EF4-FFF2-40B4-BE49-F238E27FC236}">
                <a16:creationId xmlns:a16="http://schemas.microsoft.com/office/drawing/2014/main" id="{4B0901E3-1F81-4A56-BEE1-EE06EACF4553}"/>
              </a:ext>
            </a:extLst>
          </p:cNvPr>
          <p:cNvSpPr>
            <a:spLocks noGrp="1"/>
          </p:cNvSpPr>
          <p:nvPr>
            <p:ph type="dt" sz="half" idx="11"/>
          </p:nvPr>
        </p:nvSpPr>
        <p:spPr/>
        <p:txBody>
          <a:bodyPr lIns="0" tIns="0" rIns="0" bIns="0"/>
          <a:lstStyle>
            <a:lvl1pPr algn="l">
              <a:defRPr>
                <a:solidFill>
                  <a:schemeClr val="tx1">
                    <a:tint val="75000"/>
                  </a:schemeClr>
                </a:solidFill>
              </a:defRPr>
            </a:lvl1pPr>
          </a:lstStyle>
          <a:p>
            <a:pPr>
              <a:defRPr/>
            </a:pPr>
            <a:fld id="{BDD0354A-34A5-4D75-8847-8E73A25C2E7A}" type="datetimeFigureOut">
              <a:rPr lang="en-US"/>
              <a:pPr>
                <a:defRPr/>
              </a:pPr>
              <a:t>5/30/2023</a:t>
            </a:fld>
            <a:endParaRPr lang="en-US"/>
          </a:p>
        </p:txBody>
      </p:sp>
      <p:sp>
        <p:nvSpPr>
          <p:cNvPr id="12" name="Holder 7">
            <a:extLst>
              <a:ext uri="{FF2B5EF4-FFF2-40B4-BE49-F238E27FC236}">
                <a16:creationId xmlns:a16="http://schemas.microsoft.com/office/drawing/2014/main" id="{81CF0229-52F7-48FA-8D50-C776FAA00887}"/>
              </a:ext>
            </a:extLst>
          </p:cNvPr>
          <p:cNvSpPr>
            <a:spLocks noGrp="1"/>
          </p:cNvSpPr>
          <p:nvPr>
            <p:ph type="sldNum" sz="quarter" idx="12"/>
          </p:nvPr>
        </p:nvSpPr>
        <p:spPr/>
        <p:txBody>
          <a:bodyPr lIns="0" tIns="0" rIns="0" bIns="0"/>
          <a:lstStyle>
            <a:lvl1pPr algn="r">
              <a:defRPr>
                <a:solidFill>
                  <a:schemeClr val="tx1">
                    <a:tint val="75000"/>
                  </a:schemeClr>
                </a:solidFill>
              </a:defRPr>
            </a:lvl1pPr>
          </a:lstStyle>
          <a:p>
            <a:pPr>
              <a:defRPr/>
            </a:pPr>
            <a:fld id="{F2668A67-7239-4673-AA71-84417CBF90D7}" type="slidenum">
              <a:rPr/>
              <a:pPr>
                <a:defRPr/>
              </a:pPr>
              <a:t>‹#›</a:t>
            </a:fld>
            <a:endParaRPr/>
          </a:p>
        </p:txBody>
      </p:sp>
    </p:spTree>
    <p:extLst>
      <p:ext uri="{BB962C8B-B14F-4D97-AF65-F5344CB8AC3E}">
        <p14:creationId xmlns:p14="http://schemas.microsoft.com/office/powerpoint/2010/main" val="215342219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9" name="标题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zh-CN" altLang="en-US"/>
              <a:t>单击此处编辑母版标题样式</a:t>
            </a:r>
            <a:endParaRPr lang="en-US"/>
          </a:p>
        </p:txBody>
      </p:sp>
      <p:sp>
        <p:nvSpPr>
          <p:cNvPr id="17" name="副标题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单击此处编辑母版副标题样式</a:t>
            </a:r>
            <a:endParaRPr lang="en-US"/>
          </a:p>
        </p:txBody>
      </p:sp>
      <p:sp>
        <p:nvSpPr>
          <p:cNvPr id="4" name="日期占位符 29">
            <a:extLst>
              <a:ext uri="{FF2B5EF4-FFF2-40B4-BE49-F238E27FC236}">
                <a16:creationId xmlns:a16="http://schemas.microsoft.com/office/drawing/2014/main" id="{1F3BFAE9-2A8B-4A51-8C57-F2F1A8320064}"/>
              </a:ext>
            </a:extLst>
          </p:cNvPr>
          <p:cNvSpPr>
            <a:spLocks noGrp="1"/>
          </p:cNvSpPr>
          <p:nvPr>
            <p:ph type="dt" sz="half" idx="10"/>
          </p:nvPr>
        </p:nvSpPr>
        <p:spPr/>
        <p:txBody>
          <a:bodyPr/>
          <a:lstStyle>
            <a:lvl1pPr>
              <a:defRPr/>
            </a:lvl1pPr>
          </a:lstStyle>
          <a:p>
            <a:pPr>
              <a:defRPr/>
            </a:pPr>
            <a:endParaRPr lang="en-US" altLang="zh-CN"/>
          </a:p>
        </p:txBody>
      </p:sp>
      <p:sp>
        <p:nvSpPr>
          <p:cNvPr id="5" name="页脚占位符 18">
            <a:extLst>
              <a:ext uri="{FF2B5EF4-FFF2-40B4-BE49-F238E27FC236}">
                <a16:creationId xmlns:a16="http://schemas.microsoft.com/office/drawing/2014/main" id="{A53C2A86-148F-4020-BC81-56AA16BFF27D}"/>
              </a:ext>
            </a:extLst>
          </p:cNvPr>
          <p:cNvSpPr>
            <a:spLocks noGrp="1"/>
          </p:cNvSpPr>
          <p:nvPr>
            <p:ph type="ftr" sz="quarter" idx="11"/>
          </p:nvPr>
        </p:nvSpPr>
        <p:spPr/>
        <p:txBody>
          <a:bodyPr/>
          <a:lstStyle>
            <a:lvl1pPr>
              <a:defRPr/>
            </a:lvl1pPr>
          </a:lstStyle>
          <a:p>
            <a:pPr>
              <a:defRPr/>
            </a:pPr>
            <a:r>
              <a:rPr lang="en-US" altLang="zh-CN"/>
              <a:t>An Introduction to Database System</a:t>
            </a:r>
          </a:p>
        </p:txBody>
      </p:sp>
      <p:sp>
        <p:nvSpPr>
          <p:cNvPr id="6" name="灯片编号占位符 26">
            <a:extLst>
              <a:ext uri="{FF2B5EF4-FFF2-40B4-BE49-F238E27FC236}">
                <a16:creationId xmlns:a16="http://schemas.microsoft.com/office/drawing/2014/main" id="{CDC2D7A2-72CA-408F-AD65-8C097ECEFAE8}"/>
              </a:ext>
            </a:extLst>
          </p:cNvPr>
          <p:cNvSpPr>
            <a:spLocks noGrp="1"/>
          </p:cNvSpPr>
          <p:nvPr>
            <p:ph type="sldNum" sz="quarter" idx="12"/>
          </p:nvPr>
        </p:nvSpPr>
        <p:spPr/>
        <p:txBody>
          <a:bodyPr/>
          <a:lstStyle>
            <a:lvl1pPr>
              <a:defRPr smtClean="0"/>
            </a:lvl1pPr>
          </a:lstStyle>
          <a:p>
            <a:pPr>
              <a:defRPr/>
            </a:pPr>
            <a:fld id="{31AD1B00-4DB4-4D11-98A7-3F453E220A22}" type="slidenum">
              <a:rPr lang="en-US" altLang="zh-CN"/>
              <a:pPr>
                <a:defRPr/>
              </a:pPr>
              <a:t>‹#›</a:t>
            </a:fld>
            <a:endParaRPr lang="en-US" altLang="zh-CN"/>
          </a:p>
        </p:txBody>
      </p:sp>
    </p:spTree>
    <p:extLst>
      <p:ext uri="{BB962C8B-B14F-4D97-AF65-F5344CB8AC3E}">
        <p14:creationId xmlns:p14="http://schemas.microsoft.com/office/powerpoint/2010/main" val="3259976277"/>
      </p:ext>
    </p:extLst>
  </p:cSld>
  <p:clrMapOvr>
    <a:overrideClrMapping bg1="dk1" tx1="lt1" bg2="dk2" tx2="lt2" accent1="accent1" accent2="accent2" accent3="accent3" accent4="accent4" accent5="accent5" accent6="accent6" hlink="hlink" folHlink="folHlink"/>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4" name="TextBox 6">
            <a:extLst>
              <a:ext uri="{FF2B5EF4-FFF2-40B4-BE49-F238E27FC236}">
                <a16:creationId xmlns:a16="http://schemas.microsoft.com/office/drawing/2014/main" id="{B51A9997-6970-4FAA-A176-07EC6B619A04}"/>
              </a:ext>
            </a:extLst>
          </p:cNvPr>
          <p:cNvSpPr txBox="1"/>
          <p:nvPr/>
        </p:nvSpPr>
        <p:spPr>
          <a:xfrm>
            <a:off x="6665913" y="0"/>
            <a:ext cx="2478087" cy="461963"/>
          </a:xfrm>
          <a:prstGeom prst="rect">
            <a:avLst/>
          </a:prstGeom>
          <a:noFill/>
        </p:spPr>
        <p:txBody>
          <a:bodyPr wrap="none">
            <a:spAutoFit/>
          </a:bodyPr>
          <a:lstStyle>
            <a:defPPr>
              <a:defRPr lang="zh-CN"/>
            </a:defPPr>
            <a:lvl1pPr algn="l" rtl="0" fontAlgn="base">
              <a:spcBef>
                <a:spcPct val="0"/>
              </a:spcBef>
              <a:spcAft>
                <a:spcPct val="0"/>
              </a:spcAft>
              <a:defRPr kumimoji="1" sz="2400" kern="1200">
                <a:solidFill>
                  <a:schemeClr val="tx1"/>
                </a:solidFill>
                <a:latin typeface="Verdana" pitchFamily="34" charset="0"/>
                <a:ea typeface="宋体" charset="-122"/>
                <a:cs typeface="+mn-cs"/>
              </a:defRPr>
            </a:lvl1pPr>
            <a:lvl2pPr marL="457200" algn="l" rtl="0" fontAlgn="base">
              <a:spcBef>
                <a:spcPct val="0"/>
              </a:spcBef>
              <a:spcAft>
                <a:spcPct val="0"/>
              </a:spcAft>
              <a:defRPr kumimoji="1" sz="2400" kern="1200">
                <a:solidFill>
                  <a:schemeClr val="tx1"/>
                </a:solidFill>
                <a:latin typeface="Verdana" pitchFamily="34" charset="0"/>
                <a:ea typeface="宋体" charset="-122"/>
                <a:cs typeface="+mn-cs"/>
              </a:defRPr>
            </a:lvl2pPr>
            <a:lvl3pPr marL="914400" algn="l" rtl="0" fontAlgn="base">
              <a:spcBef>
                <a:spcPct val="0"/>
              </a:spcBef>
              <a:spcAft>
                <a:spcPct val="0"/>
              </a:spcAft>
              <a:defRPr kumimoji="1" sz="2400" kern="1200">
                <a:solidFill>
                  <a:schemeClr val="tx1"/>
                </a:solidFill>
                <a:latin typeface="Verdana" pitchFamily="34" charset="0"/>
                <a:ea typeface="宋体" charset="-122"/>
                <a:cs typeface="+mn-cs"/>
              </a:defRPr>
            </a:lvl3pPr>
            <a:lvl4pPr marL="1371600" algn="l" rtl="0" fontAlgn="base">
              <a:spcBef>
                <a:spcPct val="0"/>
              </a:spcBef>
              <a:spcAft>
                <a:spcPct val="0"/>
              </a:spcAft>
              <a:defRPr kumimoji="1" sz="2400" kern="1200">
                <a:solidFill>
                  <a:schemeClr val="tx1"/>
                </a:solidFill>
                <a:latin typeface="Verdana" pitchFamily="34" charset="0"/>
                <a:ea typeface="宋体" charset="-122"/>
                <a:cs typeface="+mn-cs"/>
              </a:defRPr>
            </a:lvl4pPr>
            <a:lvl5pPr marL="1828800" algn="l" rtl="0" fontAlgn="base">
              <a:spcBef>
                <a:spcPct val="0"/>
              </a:spcBef>
              <a:spcAft>
                <a:spcPct val="0"/>
              </a:spcAft>
              <a:defRPr kumimoji="1" sz="2400" kern="1200">
                <a:solidFill>
                  <a:schemeClr val="tx1"/>
                </a:solidFill>
                <a:latin typeface="Verdana" pitchFamily="34" charset="0"/>
                <a:ea typeface="宋体" charset="-122"/>
                <a:cs typeface="+mn-cs"/>
              </a:defRPr>
            </a:lvl5pPr>
            <a:lvl6pPr marL="2286000" algn="l" defTabSz="914400" rtl="0" eaLnBrk="1" latinLnBrk="0" hangingPunct="1">
              <a:defRPr kumimoji="1" sz="2400" kern="1200">
                <a:solidFill>
                  <a:schemeClr val="tx1"/>
                </a:solidFill>
                <a:latin typeface="Verdana" pitchFamily="34" charset="0"/>
                <a:ea typeface="宋体" charset="-122"/>
                <a:cs typeface="+mn-cs"/>
              </a:defRPr>
            </a:lvl6pPr>
            <a:lvl7pPr marL="2743200" algn="l" defTabSz="914400" rtl="0" eaLnBrk="1" latinLnBrk="0" hangingPunct="1">
              <a:defRPr kumimoji="1" sz="2400" kern="1200">
                <a:solidFill>
                  <a:schemeClr val="tx1"/>
                </a:solidFill>
                <a:latin typeface="Verdana" pitchFamily="34" charset="0"/>
                <a:ea typeface="宋体" charset="-122"/>
                <a:cs typeface="+mn-cs"/>
              </a:defRPr>
            </a:lvl7pPr>
            <a:lvl8pPr marL="3200400" algn="l" defTabSz="914400" rtl="0" eaLnBrk="1" latinLnBrk="0" hangingPunct="1">
              <a:defRPr kumimoji="1" sz="2400" kern="1200">
                <a:solidFill>
                  <a:schemeClr val="tx1"/>
                </a:solidFill>
                <a:latin typeface="Verdana" pitchFamily="34" charset="0"/>
                <a:ea typeface="宋体" charset="-122"/>
                <a:cs typeface="+mn-cs"/>
              </a:defRPr>
            </a:lvl8pPr>
            <a:lvl9pPr marL="3657600" algn="l" defTabSz="914400" rtl="0" eaLnBrk="1" latinLnBrk="0" hangingPunct="1">
              <a:defRPr kumimoji="1" sz="2400" kern="1200">
                <a:solidFill>
                  <a:schemeClr val="tx1"/>
                </a:solidFill>
                <a:latin typeface="Verdana" pitchFamily="34" charset="0"/>
                <a:ea typeface="宋体" charset="-122"/>
                <a:cs typeface="+mn-cs"/>
              </a:defRPr>
            </a:lvl9pPr>
          </a:lstStyle>
          <a:p>
            <a:pPr eaLnBrk="1" hangingPunct="1">
              <a:defRPr/>
            </a:pPr>
            <a:r>
              <a:rPr lang="zh-CN" altLang="en-US" i="1" dirty="0">
                <a:solidFill>
                  <a:srgbClr val="66CCFF"/>
                </a:solidFill>
                <a:effectLst>
                  <a:outerShdw blurRad="38100" dist="38100" dir="2700000" algn="tl">
                    <a:srgbClr val="000000">
                      <a:alpha val="43137"/>
                    </a:srgbClr>
                  </a:outerShdw>
                </a:effectLst>
              </a:rPr>
              <a:t>引自</a:t>
            </a:r>
            <a:r>
              <a:rPr lang="en-US" altLang="zh-CN" i="1" dirty="0">
                <a:solidFill>
                  <a:srgbClr val="66CCFF"/>
                </a:solidFill>
                <a:effectLst>
                  <a:outerShdw blurRad="38100" dist="38100" dir="2700000" algn="tl">
                    <a:srgbClr val="000000">
                      <a:alpha val="43137"/>
                    </a:srgbClr>
                  </a:outerShdw>
                </a:effectLst>
              </a:rPr>
              <a:t>CMU15445</a:t>
            </a:r>
            <a:endParaRPr lang="zh-CN" altLang="en-US" i="1" dirty="0">
              <a:solidFill>
                <a:srgbClr val="66CCFF"/>
              </a:solidFill>
              <a:effectLst>
                <a:outerShdw blurRad="38100" dist="38100" dir="2700000" algn="tl">
                  <a:srgbClr val="000000">
                    <a:alpha val="43137"/>
                  </a:srgbClr>
                </a:outerShdw>
              </a:effectLst>
            </a:endParaRPr>
          </a:p>
        </p:txBody>
      </p:sp>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灯片编号占位符 17">
            <a:extLst>
              <a:ext uri="{FF2B5EF4-FFF2-40B4-BE49-F238E27FC236}">
                <a16:creationId xmlns:a16="http://schemas.microsoft.com/office/drawing/2014/main" id="{B18B5CE5-5F70-4F4D-9A21-C0AC619EF6DA}"/>
              </a:ext>
            </a:extLst>
          </p:cNvPr>
          <p:cNvSpPr>
            <a:spLocks noGrp="1"/>
          </p:cNvSpPr>
          <p:nvPr>
            <p:ph type="sldNum" sz="quarter" idx="10"/>
          </p:nvPr>
        </p:nvSpPr>
        <p:spPr/>
        <p:txBody>
          <a:bodyPr/>
          <a:lstStyle>
            <a:lvl1pPr>
              <a:defRPr smtClean="0"/>
            </a:lvl1pPr>
          </a:lstStyle>
          <a:p>
            <a:pPr>
              <a:defRPr/>
            </a:pPr>
            <a:fld id="{F42D83F3-EEA0-4273-867A-F98D74A92A0B}" type="slidenum">
              <a:rPr lang="en-US" altLang="zh-CN"/>
              <a:pPr>
                <a:defRPr/>
              </a:pPr>
              <a:t>‹#›</a:t>
            </a:fld>
            <a:endParaRPr lang="en-US" altLang="zh-CN"/>
          </a:p>
        </p:txBody>
      </p:sp>
    </p:spTree>
    <p:extLst>
      <p:ext uri="{BB962C8B-B14F-4D97-AF65-F5344CB8AC3E}">
        <p14:creationId xmlns:p14="http://schemas.microsoft.com/office/powerpoint/2010/main" val="233640180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节标题">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zh-CN" altLang="en-US"/>
              <a:t>单击此处编辑母版标题样式</a:t>
            </a:r>
            <a:endParaRPr lang="en-US"/>
          </a:p>
        </p:txBody>
      </p:sp>
      <p:sp>
        <p:nvSpPr>
          <p:cNvPr id="3" name="文本占位符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CN" altLang="en-US"/>
              <a:t>编辑母版文本样式</a:t>
            </a:r>
          </a:p>
        </p:txBody>
      </p:sp>
      <p:sp>
        <p:nvSpPr>
          <p:cNvPr id="4" name="日期占位符 3">
            <a:extLst>
              <a:ext uri="{FF2B5EF4-FFF2-40B4-BE49-F238E27FC236}">
                <a16:creationId xmlns:a16="http://schemas.microsoft.com/office/drawing/2014/main" id="{AAF2DFB6-2093-4E7D-A617-8AC2E5028FB3}"/>
              </a:ext>
            </a:extLst>
          </p:cNvPr>
          <p:cNvSpPr>
            <a:spLocks noGrp="1"/>
          </p:cNvSpPr>
          <p:nvPr>
            <p:ph type="dt" sz="half" idx="10"/>
          </p:nvPr>
        </p:nvSpPr>
        <p:spPr/>
        <p:txBody>
          <a:bodyPr/>
          <a:lstStyle>
            <a:lvl1pPr>
              <a:defRPr/>
            </a:lvl1pPr>
          </a:lstStyle>
          <a:p>
            <a:pPr>
              <a:defRPr/>
            </a:pPr>
            <a:endParaRPr lang="en-US" altLang="zh-CN"/>
          </a:p>
        </p:txBody>
      </p:sp>
      <p:sp>
        <p:nvSpPr>
          <p:cNvPr id="5" name="页脚占位符 4">
            <a:extLst>
              <a:ext uri="{FF2B5EF4-FFF2-40B4-BE49-F238E27FC236}">
                <a16:creationId xmlns:a16="http://schemas.microsoft.com/office/drawing/2014/main" id="{EF7292BF-B1BE-4872-9DAD-7CF97FDB377F}"/>
              </a:ext>
            </a:extLst>
          </p:cNvPr>
          <p:cNvSpPr>
            <a:spLocks noGrp="1"/>
          </p:cNvSpPr>
          <p:nvPr>
            <p:ph type="ftr" sz="quarter" idx="11"/>
          </p:nvPr>
        </p:nvSpPr>
        <p:spPr/>
        <p:txBody>
          <a:bodyPr/>
          <a:lstStyle>
            <a:lvl1pPr>
              <a:defRPr/>
            </a:lvl1pPr>
          </a:lstStyle>
          <a:p>
            <a:pPr>
              <a:defRPr/>
            </a:pPr>
            <a:r>
              <a:rPr lang="en-US" altLang="zh-CN"/>
              <a:t>An Introduction to Database System</a:t>
            </a:r>
          </a:p>
        </p:txBody>
      </p:sp>
      <p:sp>
        <p:nvSpPr>
          <p:cNvPr id="6" name="灯片编号占位符 5">
            <a:extLst>
              <a:ext uri="{FF2B5EF4-FFF2-40B4-BE49-F238E27FC236}">
                <a16:creationId xmlns:a16="http://schemas.microsoft.com/office/drawing/2014/main" id="{DEE76E9E-96EE-4057-B147-B3A67E452E37}"/>
              </a:ext>
            </a:extLst>
          </p:cNvPr>
          <p:cNvSpPr>
            <a:spLocks noGrp="1"/>
          </p:cNvSpPr>
          <p:nvPr>
            <p:ph type="sldNum" sz="quarter" idx="12"/>
          </p:nvPr>
        </p:nvSpPr>
        <p:spPr/>
        <p:txBody>
          <a:bodyPr/>
          <a:lstStyle>
            <a:lvl1pPr>
              <a:defRPr smtClean="0"/>
            </a:lvl1pPr>
          </a:lstStyle>
          <a:p>
            <a:pPr>
              <a:defRPr/>
            </a:pPr>
            <a:fld id="{0AB97A32-7E4C-42F5-84B5-BC328DD0C86E}" type="slidenum">
              <a:rPr lang="en-US" altLang="zh-CN"/>
              <a:pPr>
                <a:defRPr/>
              </a:pPr>
              <a:t>‹#›</a:t>
            </a:fld>
            <a:endParaRPr lang="en-US" altLang="zh-CN"/>
          </a:p>
        </p:txBody>
      </p:sp>
    </p:spTree>
    <p:extLst>
      <p:ext uri="{BB962C8B-B14F-4D97-AF65-F5344CB8AC3E}">
        <p14:creationId xmlns:p14="http://schemas.microsoft.com/office/powerpoint/2010/main" val="415726072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a:lstStyle/>
          <a:p>
            <a:r>
              <a:rPr lang="zh-CN" altLang="en-US"/>
              <a:t>单击此处编辑母版标题样式</a:t>
            </a:r>
            <a:endParaRPr lang="en-US"/>
          </a:p>
        </p:txBody>
      </p:sp>
      <p:sp>
        <p:nvSpPr>
          <p:cNvPr id="3" name="内容占位符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9"/>
          <p:cNvSpPr>
            <a:spLocks noGrp="1"/>
          </p:cNvSpPr>
          <p:nvPr>
            <p:ph type="dt" sz="half" idx="10"/>
          </p:nvPr>
        </p:nvSpPr>
        <p:spPr/>
        <p:txBody>
          <a:bodyPr/>
          <a:lstStyle>
            <a:lvl1pPr>
              <a:defRPr/>
            </a:lvl1pPr>
          </a:lstStyle>
          <a:p>
            <a:pPr>
              <a:defRPr/>
            </a:pPr>
            <a:endParaRPr lang="en-US" altLang="zh-CN"/>
          </a:p>
        </p:txBody>
      </p:sp>
      <p:sp>
        <p:nvSpPr>
          <p:cNvPr id="6" name="页脚占位符 21"/>
          <p:cNvSpPr>
            <a:spLocks noGrp="1"/>
          </p:cNvSpPr>
          <p:nvPr>
            <p:ph type="ftr" sz="quarter" idx="11"/>
          </p:nvPr>
        </p:nvSpPr>
        <p:spPr/>
        <p:txBody>
          <a:bodyPr/>
          <a:lstStyle>
            <a:lvl1pPr>
              <a:defRPr/>
            </a:lvl1pPr>
          </a:lstStyle>
          <a:p>
            <a:pPr>
              <a:defRPr/>
            </a:pPr>
            <a:endParaRPr lang="en-US" altLang="zh-CN"/>
          </a:p>
        </p:txBody>
      </p:sp>
      <p:sp>
        <p:nvSpPr>
          <p:cNvPr id="7" name="灯片编号占位符 17"/>
          <p:cNvSpPr>
            <a:spLocks noGrp="1"/>
          </p:cNvSpPr>
          <p:nvPr>
            <p:ph type="sldNum" sz="quarter" idx="12"/>
          </p:nvPr>
        </p:nvSpPr>
        <p:spPr/>
        <p:txBody>
          <a:bodyPr/>
          <a:lstStyle>
            <a:lvl1pPr>
              <a:defRPr/>
            </a:lvl1pPr>
          </a:lstStyle>
          <a:p>
            <a:pPr>
              <a:defRPr/>
            </a:pPr>
            <a:fld id="{D46EDF13-A348-411B-93F9-3768637C3434}" type="slidenum">
              <a:rPr lang="en-US" altLang="zh-CN"/>
              <a:pPr>
                <a:defRPr/>
              </a:pPr>
              <a:t>‹#›</a:t>
            </a:fld>
            <a:endParaRPr lang="en-US" altLang="zh-CN"/>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a:lstStyle/>
          <a:p>
            <a:r>
              <a:rPr lang="zh-CN" altLang="en-US"/>
              <a:t>单击此处编辑母版标题样式</a:t>
            </a:r>
            <a:endParaRPr lang="en-US"/>
          </a:p>
        </p:txBody>
      </p:sp>
      <p:sp>
        <p:nvSpPr>
          <p:cNvPr id="3" name="内容占位符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9">
            <a:extLst>
              <a:ext uri="{FF2B5EF4-FFF2-40B4-BE49-F238E27FC236}">
                <a16:creationId xmlns:a16="http://schemas.microsoft.com/office/drawing/2014/main" id="{D8BE791E-E2B3-4AF9-8B32-5ED3790B629A}"/>
              </a:ext>
            </a:extLst>
          </p:cNvPr>
          <p:cNvSpPr>
            <a:spLocks noGrp="1"/>
          </p:cNvSpPr>
          <p:nvPr>
            <p:ph type="dt" sz="half" idx="10"/>
          </p:nvPr>
        </p:nvSpPr>
        <p:spPr/>
        <p:txBody>
          <a:bodyPr/>
          <a:lstStyle>
            <a:lvl1pPr>
              <a:defRPr/>
            </a:lvl1pPr>
          </a:lstStyle>
          <a:p>
            <a:pPr>
              <a:defRPr/>
            </a:pPr>
            <a:endParaRPr lang="en-US" altLang="zh-CN"/>
          </a:p>
        </p:txBody>
      </p:sp>
      <p:sp>
        <p:nvSpPr>
          <p:cNvPr id="6" name="页脚占位符 21">
            <a:extLst>
              <a:ext uri="{FF2B5EF4-FFF2-40B4-BE49-F238E27FC236}">
                <a16:creationId xmlns:a16="http://schemas.microsoft.com/office/drawing/2014/main" id="{50FB92D1-EE05-428C-B167-64FCAD243E15}"/>
              </a:ext>
            </a:extLst>
          </p:cNvPr>
          <p:cNvSpPr>
            <a:spLocks noGrp="1"/>
          </p:cNvSpPr>
          <p:nvPr>
            <p:ph type="ftr" sz="quarter" idx="11"/>
          </p:nvPr>
        </p:nvSpPr>
        <p:spPr/>
        <p:txBody>
          <a:bodyPr/>
          <a:lstStyle>
            <a:lvl1pPr>
              <a:defRPr/>
            </a:lvl1pPr>
          </a:lstStyle>
          <a:p>
            <a:pPr>
              <a:defRPr/>
            </a:pPr>
            <a:r>
              <a:rPr lang="en-US" altLang="zh-CN"/>
              <a:t>An Introduction to Database System</a:t>
            </a:r>
          </a:p>
        </p:txBody>
      </p:sp>
      <p:sp>
        <p:nvSpPr>
          <p:cNvPr id="7" name="灯片编号占位符 17">
            <a:extLst>
              <a:ext uri="{FF2B5EF4-FFF2-40B4-BE49-F238E27FC236}">
                <a16:creationId xmlns:a16="http://schemas.microsoft.com/office/drawing/2014/main" id="{BFF82534-0804-4B33-84B5-68ED60B4C3E2}"/>
              </a:ext>
            </a:extLst>
          </p:cNvPr>
          <p:cNvSpPr>
            <a:spLocks noGrp="1"/>
          </p:cNvSpPr>
          <p:nvPr>
            <p:ph type="sldNum" sz="quarter" idx="12"/>
          </p:nvPr>
        </p:nvSpPr>
        <p:spPr/>
        <p:txBody>
          <a:bodyPr/>
          <a:lstStyle>
            <a:lvl1pPr>
              <a:defRPr/>
            </a:lvl1pPr>
          </a:lstStyle>
          <a:p>
            <a:pPr>
              <a:defRPr/>
            </a:pPr>
            <a:fld id="{4FFAC6FC-9195-4F73-BE89-5FCF36B6D4A0}" type="slidenum">
              <a:rPr lang="en-US" altLang="zh-CN"/>
              <a:pPr>
                <a:defRPr/>
              </a:pPr>
              <a:t>‹#›</a:t>
            </a:fld>
            <a:endParaRPr lang="en-US" altLang="zh-CN"/>
          </a:p>
        </p:txBody>
      </p:sp>
    </p:spTree>
    <p:extLst>
      <p:ext uri="{BB962C8B-B14F-4D97-AF65-F5344CB8AC3E}">
        <p14:creationId xmlns:p14="http://schemas.microsoft.com/office/powerpoint/2010/main" val="365320343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a:lstStyle>
            <a:lvl1pPr>
              <a:defRPr/>
            </a:lvl1pPr>
          </a:lstStyle>
          <a:p>
            <a:r>
              <a:rPr lang="zh-CN" altLang="en-US"/>
              <a:t>单击此处编辑母版标题样式</a:t>
            </a:r>
            <a:endParaRPr lang="en-US"/>
          </a:p>
        </p:txBody>
      </p:sp>
      <p:sp>
        <p:nvSpPr>
          <p:cNvPr id="3" name="文本占位符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zh-CN" altLang="en-US"/>
              <a:t>编辑母版文本样式</a:t>
            </a:r>
          </a:p>
        </p:txBody>
      </p:sp>
      <p:sp>
        <p:nvSpPr>
          <p:cNvPr id="4" name="文本占位符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zh-CN" altLang="en-US"/>
              <a:t>编辑母版文本样式</a:t>
            </a:r>
          </a:p>
        </p:txBody>
      </p:sp>
      <p:sp>
        <p:nvSpPr>
          <p:cNvPr id="5" name="内容占位符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内容占位符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日期占位符 9">
            <a:extLst>
              <a:ext uri="{FF2B5EF4-FFF2-40B4-BE49-F238E27FC236}">
                <a16:creationId xmlns:a16="http://schemas.microsoft.com/office/drawing/2014/main" id="{2CE29499-1148-473B-AAE7-F64E35F3626B}"/>
              </a:ext>
            </a:extLst>
          </p:cNvPr>
          <p:cNvSpPr>
            <a:spLocks noGrp="1"/>
          </p:cNvSpPr>
          <p:nvPr>
            <p:ph type="dt" sz="half" idx="10"/>
          </p:nvPr>
        </p:nvSpPr>
        <p:spPr/>
        <p:txBody>
          <a:bodyPr/>
          <a:lstStyle>
            <a:lvl1pPr>
              <a:defRPr/>
            </a:lvl1pPr>
          </a:lstStyle>
          <a:p>
            <a:pPr>
              <a:defRPr/>
            </a:pPr>
            <a:endParaRPr lang="en-US" altLang="zh-CN"/>
          </a:p>
        </p:txBody>
      </p:sp>
      <p:sp>
        <p:nvSpPr>
          <p:cNvPr id="8" name="页脚占位符 21">
            <a:extLst>
              <a:ext uri="{FF2B5EF4-FFF2-40B4-BE49-F238E27FC236}">
                <a16:creationId xmlns:a16="http://schemas.microsoft.com/office/drawing/2014/main" id="{D94AD471-4648-41F4-B19A-7F482A7C6582}"/>
              </a:ext>
            </a:extLst>
          </p:cNvPr>
          <p:cNvSpPr>
            <a:spLocks noGrp="1"/>
          </p:cNvSpPr>
          <p:nvPr>
            <p:ph type="ftr" sz="quarter" idx="11"/>
          </p:nvPr>
        </p:nvSpPr>
        <p:spPr/>
        <p:txBody>
          <a:bodyPr/>
          <a:lstStyle>
            <a:lvl1pPr>
              <a:defRPr/>
            </a:lvl1pPr>
          </a:lstStyle>
          <a:p>
            <a:pPr>
              <a:defRPr/>
            </a:pPr>
            <a:r>
              <a:rPr lang="en-US" altLang="zh-CN"/>
              <a:t>An Introduction to Database System</a:t>
            </a:r>
          </a:p>
        </p:txBody>
      </p:sp>
      <p:sp>
        <p:nvSpPr>
          <p:cNvPr id="9" name="灯片编号占位符 17">
            <a:extLst>
              <a:ext uri="{FF2B5EF4-FFF2-40B4-BE49-F238E27FC236}">
                <a16:creationId xmlns:a16="http://schemas.microsoft.com/office/drawing/2014/main" id="{CCD90E44-888A-4D51-9F3D-1ADB7F78D991}"/>
              </a:ext>
            </a:extLst>
          </p:cNvPr>
          <p:cNvSpPr>
            <a:spLocks noGrp="1"/>
          </p:cNvSpPr>
          <p:nvPr>
            <p:ph type="sldNum" sz="quarter" idx="12"/>
          </p:nvPr>
        </p:nvSpPr>
        <p:spPr/>
        <p:txBody>
          <a:bodyPr/>
          <a:lstStyle>
            <a:lvl1pPr>
              <a:defRPr/>
            </a:lvl1pPr>
          </a:lstStyle>
          <a:p>
            <a:pPr>
              <a:defRPr/>
            </a:pPr>
            <a:fld id="{1CA9A6AB-5EF5-4613-9203-BD7302F11B8C}" type="slidenum">
              <a:rPr lang="en-US" altLang="zh-CN"/>
              <a:pPr>
                <a:defRPr/>
              </a:pPr>
              <a:t>‹#›</a:t>
            </a:fld>
            <a:endParaRPr lang="en-US" altLang="zh-CN"/>
          </a:p>
        </p:txBody>
      </p:sp>
    </p:spTree>
    <p:extLst>
      <p:ext uri="{BB962C8B-B14F-4D97-AF65-F5344CB8AC3E}">
        <p14:creationId xmlns:p14="http://schemas.microsoft.com/office/powerpoint/2010/main" val="70459677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zh-CN" altLang="en-US"/>
              <a:t>单击此处编辑母版标题样式</a:t>
            </a:r>
            <a:endParaRPr lang="en-US"/>
          </a:p>
        </p:txBody>
      </p:sp>
      <p:sp>
        <p:nvSpPr>
          <p:cNvPr id="3" name="日期占位符 9">
            <a:extLst>
              <a:ext uri="{FF2B5EF4-FFF2-40B4-BE49-F238E27FC236}">
                <a16:creationId xmlns:a16="http://schemas.microsoft.com/office/drawing/2014/main" id="{BDD9B08F-9F4A-450A-8BA3-6104115958BE}"/>
              </a:ext>
            </a:extLst>
          </p:cNvPr>
          <p:cNvSpPr>
            <a:spLocks noGrp="1"/>
          </p:cNvSpPr>
          <p:nvPr>
            <p:ph type="dt" sz="half" idx="10"/>
          </p:nvPr>
        </p:nvSpPr>
        <p:spPr/>
        <p:txBody>
          <a:bodyPr/>
          <a:lstStyle>
            <a:lvl1pPr>
              <a:defRPr/>
            </a:lvl1pPr>
          </a:lstStyle>
          <a:p>
            <a:pPr>
              <a:defRPr/>
            </a:pPr>
            <a:endParaRPr lang="en-US" altLang="zh-CN"/>
          </a:p>
        </p:txBody>
      </p:sp>
      <p:sp>
        <p:nvSpPr>
          <p:cNvPr id="4" name="页脚占位符 21">
            <a:extLst>
              <a:ext uri="{FF2B5EF4-FFF2-40B4-BE49-F238E27FC236}">
                <a16:creationId xmlns:a16="http://schemas.microsoft.com/office/drawing/2014/main" id="{8FEE420B-3F07-41AC-B1FE-37ED440555B2}"/>
              </a:ext>
            </a:extLst>
          </p:cNvPr>
          <p:cNvSpPr>
            <a:spLocks noGrp="1"/>
          </p:cNvSpPr>
          <p:nvPr>
            <p:ph type="ftr" sz="quarter" idx="11"/>
          </p:nvPr>
        </p:nvSpPr>
        <p:spPr/>
        <p:txBody>
          <a:bodyPr/>
          <a:lstStyle>
            <a:lvl1pPr>
              <a:defRPr/>
            </a:lvl1pPr>
          </a:lstStyle>
          <a:p>
            <a:pPr>
              <a:defRPr/>
            </a:pPr>
            <a:r>
              <a:rPr lang="en-US" altLang="zh-CN"/>
              <a:t>An Introduction to Database System</a:t>
            </a:r>
          </a:p>
        </p:txBody>
      </p:sp>
      <p:sp>
        <p:nvSpPr>
          <p:cNvPr id="5" name="灯片编号占位符 17">
            <a:extLst>
              <a:ext uri="{FF2B5EF4-FFF2-40B4-BE49-F238E27FC236}">
                <a16:creationId xmlns:a16="http://schemas.microsoft.com/office/drawing/2014/main" id="{9125636E-B037-46A2-BC92-8751775515FE}"/>
              </a:ext>
            </a:extLst>
          </p:cNvPr>
          <p:cNvSpPr>
            <a:spLocks noGrp="1"/>
          </p:cNvSpPr>
          <p:nvPr>
            <p:ph type="sldNum" sz="quarter" idx="12"/>
          </p:nvPr>
        </p:nvSpPr>
        <p:spPr/>
        <p:txBody>
          <a:bodyPr/>
          <a:lstStyle>
            <a:lvl1pPr>
              <a:defRPr/>
            </a:lvl1pPr>
          </a:lstStyle>
          <a:p>
            <a:pPr>
              <a:defRPr/>
            </a:pPr>
            <a:fld id="{FAD2C146-C6D0-4906-B385-9B3DB3A15FC5}" type="slidenum">
              <a:rPr lang="en-US" altLang="zh-CN"/>
              <a:pPr>
                <a:defRPr/>
              </a:pPr>
              <a:t>‹#›</a:t>
            </a:fld>
            <a:endParaRPr lang="en-US" altLang="zh-CN"/>
          </a:p>
        </p:txBody>
      </p:sp>
    </p:spTree>
    <p:extLst>
      <p:ext uri="{BB962C8B-B14F-4D97-AF65-F5344CB8AC3E}">
        <p14:creationId xmlns:p14="http://schemas.microsoft.com/office/powerpoint/2010/main" val="329600458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TextBox 6">
            <a:extLst>
              <a:ext uri="{FF2B5EF4-FFF2-40B4-BE49-F238E27FC236}">
                <a16:creationId xmlns:a16="http://schemas.microsoft.com/office/drawing/2014/main" id="{F385A599-BA1C-456D-88D8-B52E0AD0EDAE}"/>
              </a:ext>
            </a:extLst>
          </p:cNvPr>
          <p:cNvSpPr txBox="1"/>
          <p:nvPr/>
        </p:nvSpPr>
        <p:spPr>
          <a:xfrm>
            <a:off x="5438775" y="-17463"/>
            <a:ext cx="3705225" cy="460376"/>
          </a:xfrm>
          <a:prstGeom prst="rect">
            <a:avLst/>
          </a:prstGeom>
          <a:noFill/>
        </p:spPr>
        <p:txBody>
          <a:bodyPr wrap="none">
            <a:spAutoFit/>
          </a:bodyPr>
          <a:lstStyle>
            <a:defPPr>
              <a:defRPr lang="zh-CN"/>
            </a:defPPr>
            <a:lvl1pPr algn="l" rtl="0" fontAlgn="base">
              <a:spcBef>
                <a:spcPct val="0"/>
              </a:spcBef>
              <a:spcAft>
                <a:spcPct val="0"/>
              </a:spcAft>
              <a:defRPr kumimoji="1" sz="2400" kern="1200">
                <a:solidFill>
                  <a:schemeClr val="tx1"/>
                </a:solidFill>
                <a:latin typeface="Verdana" pitchFamily="34" charset="0"/>
                <a:ea typeface="宋体" charset="-122"/>
                <a:cs typeface="+mn-cs"/>
              </a:defRPr>
            </a:lvl1pPr>
            <a:lvl2pPr marL="457200" algn="l" rtl="0" fontAlgn="base">
              <a:spcBef>
                <a:spcPct val="0"/>
              </a:spcBef>
              <a:spcAft>
                <a:spcPct val="0"/>
              </a:spcAft>
              <a:defRPr kumimoji="1" sz="2400" kern="1200">
                <a:solidFill>
                  <a:schemeClr val="tx1"/>
                </a:solidFill>
                <a:latin typeface="Verdana" pitchFamily="34" charset="0"/>
                <a:ea typeface="宋体" charset="-122"/>
                <a:cs typeface="+mn-cs"/>
              </a:defRPr>
            </a:lvl2pPr>
            <a:lvl3pPr marL="914400" algn="l" rtl="0" fontAlgn="base">
              <a:spcBef>
                <a:spcPct val="0"/>
              </a:spcBef>
              <a:spcAft>
                <a:spcPct val="0"/>
              </a:spcAft>
              <a:defRPr kumimoji="1" sz="2400" kern="1200">
                <a:solidFill>
                  <a:schemeClr val="tx1"/>
                </a:solidFill>
                <a:latin typeface="Verdana" pitchFamily="34" charset="0"/>
                <a:ea typeface="宋体" charset="-122"/>
                <a:cs typeface="+mn-cs"/>
              </a:defRPr>
            </a:lvl3pPr>
            <a:lvl4pPr marL="1371600" algn="l" rtl="0" fontAlgn="base">
              <a:spcBef>
                <a:spcPct val="0"/>
              </a:spcBef>
              <a:spcAft>
                <a:spcPct val="0"/>
              </a:spcAft>
              <a:defRPr kumimoji="1" sz="2400" kern="1200">
                <a:solidFill>
                  <a:schemeClr val="tx1"/>
                </a:solidFill>
                <a:latin typeface="Verdana" pitchFamily="34" charset="0"/>
                <a:ea typeface="宋体" charset="-122"/>
                <a:cs typeface="+mn-cs"/>
              </a:defRPr>
            </a:lvl4pPr>
            <a:lvl5pPr marL="1828800" algn="l" rtl="0" fontAlgn="base">
              <a:spcBef>
                <a:spcPct val="0"/>
              </a:spcBef>
              <a:spcAft>
                <a:spcPct val="0"/>
              </a:spcAft>
              <a:defRPr kumimoji="1" sz="2400" kern="1200">
                <a:solidFill>
                  <a:schemeClr val="tx1"/>
                </a:solidFill>
                <a:latin typeface="Verdana" pitchFamily="34" charset="0"/>
                <a:ea typeface="宋体" charset="-122"/>
                <a:cs typeface="+mn-cs"/>
              </a:defRPr>
            </a:lvl5pPr>
            <a:lvl6pPr marL="2286000" algn="l" defTabSz="914400" rtl="0" eaLnBrk="1" latinLnBrk="0" hangingPunct="1">
              <a:defRPr kumimoji="1" sz="2400" kern="1200">
                <a:solidFill>
                  <a:schemeClr val="tx1"/>
                </a:solidFill>
                <a:latin typeface="Verdana" pitchFamily="34" charset="0"/>
                <a:ea typeface="宋体" charset="-122"/>
                <a:cs typeface="+mn-cs"/>
              </a:defRPr>
            </a:lvl6pPr>
            <a:lvl7pPr marL="2743200" algn="l" defTabSz="914400" rtl="0" eaLnBrk="1" latinLnBrk="0" hangingPunct="1">
              <a:defRPr kumimoji="1" sz="2400" kern="1200">
                <a:solidFill>
                  <a:schemeClr val="tx1"/>
                </a:solidFill>
                <a:latin typeface="Verdana" pitchFamily="34" charset="0"/>
                <a:ea typeface="宋体" charset="-122"/>
                <a:cs typeface="+mn-cs"/>
              </a:defRPr>
            </a:lvl7pPr>
            <a:lvl8pPr marL="3200400" algn="l" defTabSz="914400" rtl="0" eaLnBrk="1" latinLnBrk="0" hangingPunct="1">
              <a:defRPr kumimoji="1" sz="2400" kern="1200">
                <a:solidFill>
                  <a:schemeClr val="tx1"/>
                </a:solidFill>
                <a:latin typeface="Verdana" pitchFamily="34" charset="0"/>
                <a:ea typeface="宋体" charset="-122"/>
                <a:cs typeface="+mn-cs"/>
              </a:defRPr>
            </a:lvl8pPr>
            <a:lvl9pPr marL="3657600" algn="l" defTabSz="914400" rtl="0" eaLnBrk="1" latinLnBrk="0" hangingPunct="1">
              <a:defRPr kumimoji="1" sz="2400" kern="1200">
                <a:solidFill>
                  <a:schemeClr val="tx1"/>
                </a:solidFill>
                <a:latin typeface="Verdana" pitchFamily="34" charset="0"/>
                <a:ea typeface="宋体" charset="-122"/>
                <a:cs typeface="+mn-cs"/>
              </a:defRPr>
            </a:lvl9pPr>
          </a:lstStyle>
          <a:p>
            <a:pPr eaLnBrk="1" hangingPunct="1">
              <a:defRPr/>
            </a:pPr>
            <a:r>
              <a:rPr lang="en-US" altLang="zh-CN" i="1" dirty="0">
                <a:solidFill>
                  <a:srgbClr val="66CCFF"/>
                </a:solidFill>
                <a:effectLst>
                  <a:outerShdw blurRad="38100" dist="38100" dir="2700000" algn="tl">
                    <a:srgbClr val="000000">
                      <a:alpha val="43137"/>
                    </a:srgbClr>
                  </a:outerShdw>
                </a:effectLst>
              </a:rPr>
              <a:t>HUST-CS      PANPENG</a:t>
            </a:r>
            <a:endParaRPr lang="zh-CN" altLang="en-US" i="1" dirty="0">
              <a:solidFill>
                <a:srgbClr val="66CCFF"/>
              </a:solidFill>
              <a:effectLst>
                <a:outerShdw blurRad="38100" dist="38100" dir="2700000" algn="tl">
                  <a:srgbClr val="000000">
                    <a:alpha val="43137"/>
                  </a:srgbClr>
                </a:outerShdw>
              </a:effectLst>
            </a:endParaRPr>
          </a:p>
        </p:txBody>
      </p:sp>
      <p:sp>
        <p:nvSpPr>
          <p:cNvPr id="3" name="日期占位符 9">
            <a:extLst>
              <a:ext uri="{FF2B5EF4-FFF2-40B4-BE49-F238E27FC236}">
                <a16:creationId xmlns:a16="http://schemas.microsoft.com/office/drawing/2014/main" id="{8751BF8B-7A95-408C-B31E-7EFEE4ED749F}"/>
              </a:ext>
            </a:extLst>
          </p:cNvPr>
          <p:cNvSpPr>
            <a:spLocks noGrp="1"/>
          </p:cNvSpPr>
          <p:nvPr>
            <p:ph type="dt" sz="half" idx="10"/>
          </p:nvPr>
        </p:nvSpPr>
        <p:spPr/>
        <p:txBody>
          <a:bodyPr/>
          <a:lstStyle>
            <a:lvl1pPr>
              <a:defRPr/>
            </a:lvl1pPr>
          </a:lstStyle>
          <a:p>
            <a:pPr>
              <a:defRPr/>
            </a:pPr>
            <a:endParaRPr lang="en-US" altLang="zh-CN"/>
          </a:p>
        </p:txBody>
      </p:sp>
      <p:sp>
        <p:nvSpPr>
          <p:cNvPr id="4" name="页脚占位符 21">
            <a:extLst>
              <a:ext uri="{FF2B5EF4-FFF2-40B4-BE49-F238E27FC236}">
                <a16:creationId xmlns:a16="http://schemas.microsoft.com/office/drawing/2014/main" id="{B9AEF390-C265-4106-9656-B56DF70C5A3F}"/>
              </a:ext>
            </a:extLst>
          </p:cNvPr>
          <p:cNvSpPr>
            <a:spLocks noGrp="1"/>
          </p:cNvSpPr>
          <p:nvPr>
            <p:ph type="ftr" sz="quarter" idx="11"/>
          </p:nvPr>
        </p:nvSpPr>
        <p:spPr/>
        <p:txBody>
          <a:bodyPr/>
          <a:lstStyle>
            <a:lvl1pPr>
              <a:defRPr/>
            </a:lvl1pPr>
          </a:lstStyle>
          <a:p>
            <a:pPr>
              <a:defRPr/>
            </a:pPr>
            <a:r>
              <a:rPr lang="en-US" altLang="zh-CN"/>
              <a:t>An Introduction to Database System</a:t>
            </a:r>
          </a:p>
        </p:txBody>
      </p:sp>
      <p:sp>
        <p:nvSpPr>
          <p:cNvPr id="5" name="灯片编号占位符 17">
            <a:extLst>
              <a:ext uri="{FF2B5EF4-FFF2-40B4-BE49-F238E27FC236}">
                <a16:creationId xmlns:a16="http://schemas.microsoft.com/office/drawing/2014/main" id="{DB653DEE-BFCE-40B7-931A-04EC0B20EA8F}"/>
              </a:ext>
            </a:extLst>
          </p:cNvPr>
          <p:cNvSpPr>
            <a:spLocks noGrp="1"/>
          </p:cNvSpPr>
          <p:nvPr>
            <p:ph type="sldNum" sz="quarter" idx="12"/>
          </p:nvPr>
        </p:nvSpPr>
        <p:spPr/>
        <p:txBody>
          <a:bodyPr/>
          <a:lstStyle>
            <a:lvl1pPr>
              <a:defRPr smtClean="0"/>
            </a:lvl1pPr>
          </a:lstStyle>
          <a:p>
            <a:pPr>
              <a:defRPr/>
            </a:pPr>
            <a:fld id="{C1A2A79B-E0B7-4485-9721-7CDA3758E23B}" type="slidenum">
              <a:rPr lang="en-US" altLang="zh-CN"/>
              <a:pPr>
                <a:defRPr/>
              </a:pPr>
              <a:t>‹#›</a:t>
            </a:fld>
            <a:endParaRPr lang="en-US" altLang="zh-CN"/>
          </a:p>
        </p:txBody>
      </p:sp>
    </p:spTree>
    <p:extLst>
      <p:ext uri="{BB962C8B-B14F-4D97-AF65-F5344CB8AC3E}">
        <p14:creationId xmlns:p14="http://schemas.microsoft.com/office/powerpoint/2010/main" val="336575944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zh-CN" altLang="en-US"/>
              <a:t>单击此处编辑母版标题样式</a:t>
            </a:r>
            <a:endParaRPr lang="en-US"/>
          </a:p>
        </p:txBody>
      </p:sp>
      <p:sp>
        <p:nvSpPr>
          <p:cNvPr id="3" name="文本占位符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zh-CN" altLang="en-US"/>
              <a:t>编辑母版文本样式</a:t>
            </a:r>
          </a:p>
        </p:txBody>
      </p:sp>
      <p:sp>
        <p:nvSpPr>
          <p:cNvPr id="4" name="内容占位符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9">
            <a:extLst>
              <a:ext uri="{FF2B5EF4-FFF2-40B4-BE49-F238E27FC236}">
                <a16:creationId xmlns:a16="http://schemas.microsoft.com/office/drawing/2014/main" id="{33E069D5-1FD8-4D65-886E-543B8B490D4E}"/>
              </a:ext>
            </a:extLst>
          </p:cNvPr>
          <p:cNvSpPr>
            <a:spLocks noGrp="1"/>
          </p:cNvSpPr>
          <p:nvPr>
            <p:ph type="dt" sz="half" idx="10"/>
          </p:nvPr>
        </p:nvSpPr>
        <p:spPr/>
        <p:txBody>
          <a:bodyPr/>
          <a:lstStyle>
            <a:lvl1pPr>
              <a:defRPr/>
            </a:lvl1pPr>
          </a:lstStyle>
          <a:p>
            <a:pPr>
              <a:defRPr/>
            </a:pPr>
            <a:endParaRPr lang="en-US" altLang="zh-CN"/>
          </a:p>
        </p:txBody>
      </p:sp>
      <p:sp>
        <p:nvSpPr>
          <p:cNvPr id="6" name="页脚占位符 21">
            <a:extLst>
              <a:ext uri="{FF2B5EF4-FFF2-40B4-BE49-F238E27FC236}">
                <a16:creationId xmlns:a16="http://schemas.microsoft.com/office/drawing/2014/main" id="{31DC6F4A-E053-485D-9E4B-A9D7F485BBCD}"/>
              </a:ext>
            </a:extLst>
          </p:cNvPr>
          <p:cNvSpPr>
            <a:spLocks noGrp="1"/>
          </p:cNvSpPr>
          <p:nvPr>
            <p:ph type="ftr" sz="quarter" idx="11"/>
          </p:nvPr>
        </p:nvSpPr>
        <p:spPr/>
        <p:txBody>
          <a:bodyPr/>
          <a:lstStyle>
            <a:lvl1pPr>
              <a:defRPr/>
            </a:lvl1pPr>
          </a:lstStyle>
          <a:p>
            <a:pPr>
              <a:defRPr/>
            </a:pPr>
            <a:r>
              <a:rPr lang="en-US" altLang="zh-CN"/>
              <a:t>An Introduction to Database System</a:t>
            </a:r>
          </a:p>
        </p:txBody>
      </p:sp>
      <p:sp>
        <p:nvSpPr>
          <p:cNvPr id="7" name="灯片编号占位符 17">
            <a:extLst>
              <a:ext uri="{FF2B5EF4-FFF2-40B4-BE49-F238E27FC236}">
                <a16:creationId xmlns:a16="http://schemas.microsoft.com/office/drawing/2014/main" id="{0413EE40-87E0-47EB-B11A-D388F2DD8F90}"/>
              </a:ext>
            </a:extLst>
          </p:cNvPr>
          <p:cNvSpPr>
            <a:spLocks noGrp="1"/>
          </p:cNvSpPr>
          <p:nvPr>
            <p:ph type="sldNum" sz="quarter" idx="12"/>
          </p:nvPr>
        </p:nvSpPr>
        <p:spPr/>
        <p:txBody>
          <a:bodyPr/>
          <a:lstStyle>
            <a:lvl1pPr>
              <a:defRPr/>
            </a:lvl1pPr>
          </a:lstStyle>
          <a:p>
            <a:pPr>
              <a:defRPr/>
            </a:pPr>
            <a:fld id="{5A68FC7E-9624-4908-A524-41E595465C5E}" type="slidenum">
              <a:rPr lang="en-US" altLang="zh-CN"/>
              <a:pPr>
                <a:defRPr/>
              </a:pPr>
              <a:t>‹#›</a:t>
            </a:fld>
            <a:endParaRPr lang="en-US" altLang="zh-CN"/>
          </a:p>
        </p:txBody>
      </p:sp>
    </p:spTree>
    <p:extLst>
      <p:ext uri="{BB962C8B-B14F-4D97-AF65-F5344CB8AC3E}">
        <p14:creationId xmlns:p14="http://schemas.microsoft.com/office/powerpoint/2010/main" val="213831788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5" name="单圆角矩形 4">
            <a:extLst>
              <a:ext uri="{FF2B5EF4-FFF2-40B4-BE49-F238E27FC236}">
                <a16:creationId xmlns:a16="http://schemas.microsoft.com/office/drawing/2014/main" id="{AF5CB96C-6822-4064-9E6D-80511C1B4CBF}"/>
              </a:ext>
            </a:extLst>
          </p:cNvPr>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kumimoji="0" lang="en-US"/>
          </a:p>
        </p:txBody>
      </p:sp>
      <p:sp>
        <p:nvSpPr>
          <p:cNvPr id="6" name="直角三角形 5">
            <a:extLst>
              <a:ext uri="{FF2B5EF4-FFF2-40B4-BE49-F238E27FC236}">
                <a16:creationId xmlns:a16="http://schemas.microsoft.com/office/drawing/2014/main" id="{CFE35382-FA14-403C-A008-C20823330CB3}"/>
              </a:ext>
            </a:extLst>
          </p:cNvPr>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kumimoji="0" lang="en-US"/>
          </a:p>
        </p:txBody>
      </p:sp>
      <p:sp>
        <p:nvSpPr>
          <p:cNvPr id="7" name="任意多边形 6">
            <a:extLst>
              <a:ext uri="{FF2B5EF4-FFF2-40B4-BE49-F238E27FC236}">
                <a16:creationId xmlns:a16="http://schemas.microsoft.com/office/drawing/2014/main" id="{5422CB21-F18D-42D5-9F2C-035D6DACA965}"/>
              </a:ext>
            </a:extLst>
          </p:cNvPr>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eaLnBrk="1" hangingPunct="1">
              <a:defRPr/>
            </a:pPr>
            <a:endParaRPr kumimoji="0" lang="en-US">
              <a:latin typeface="+mn-lt"/>
              <a:ea typeface="+mn-ea"/>
            </a:endParaRPr>
          </a:p>
        </p:txBody>
      </p:sp>
      <p:sp>
        <p:nvSpPr>
          <p:cNvPr id="8" name="任意多边形 7">
            <a:extLst>
              <a:ext uri="{FF2B5EF4-FFF2-40B4-BE49-F238E27FC236}">
                <a16:creationId xmlns:a16="http://schemas.microsoft.com/office/drawing/2014/main" id="{DC51CEB5-9DBE-4585-995C-95FBF4A65BD4}"/>
              </a:ext>
            </a:extLst>
          </p:cNvPr>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eaLnBrk="1" hangingPunct="1">
              <a:defRPr/>
            </a:pPr>
            <a:endParaRPr kumimoji="0" lang="en-US">
              <a:latin typeface="+mn-lt"/>
              <a:ea typeface="+mn-ea"/>
            </a:endParaRPr>
          </a:p>
        </p:txBody>
      </p:sp>
      <p:sp>
        <p:nvSpPr>
          <p:cNvPr id="2" name="标题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zh-CN" altLang="en-US"/>
              <a:t>单击此处编辑母版标题样式</a:t>
            </a:r>
            <a:endParaRPr lang="en-US"/>
          </a:p>
        </p:txBody>
      </p:sp>
      <p:sp>
        <p:nvSpPr>
          <p:cNvPr id="4" name="文本占位符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zh-CN" altLang="en-US"/>
              <a:t>编辑母版文本样式</a:t>
            </a:r>
          </a:p>
        </p:txBody>
      </p:sp>
      <p:sp>
        <p:nvSpPr>
          <p:cNvPr id="3" name="图片占位符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zh-CN" altLang="en-US" noProof="0"/>
              <a:t>单击图标添加图片</a:t>
            </a:r>
            <a:endParaRPr lang="en-US" noProof="0" dirty="0"/>
          </a:p>
        </p:txBody>
      </p:sp>
      <p:sp>
        <p:nvSpPr>
          <p:cNvPr id="9" name="日期占位符 4">
            <a:extLst>
              <a:ext uri="{FF2B5EF4-FFF2-40B4-BE49-F238E27FC236}">
                <a16:creationId xmlns:a16="http://schemas.microsoft.com/office/drawing/2014/main" id="{6A7715F9-4AEE-4F4B-A543-F0D9A6494E4C}"/>
              </a:ext>
            </a:extLst>
          </p:cNvPr>
          <p:cNvSpPr>
            <a:spLocks noGrp="1"/>
          </p:cNvSpPr>
          <p:nvPr>
            <p:ph type="dt" sz="half" idx="10"/>
          </p:nvPr>
        </p:nvSpPr>
        <p:spPr/>
        <p:txBody>
          <a:bodyPr/>
          <a:lstStyle>
            <a:lvl1pPr>
              <a:defRPr/>
            </a:lvl1pPr>
          </a:lstStyle>
          <a:p>
            <a:pPr>
              <a:defRPr/>
            </a:pPr>
            <a:endParaRPr lang="en-US" altLang="zh-CN"/>
          </a:p>
        </p:txBody>
      </p:sp>
      <p:sp>
        <p:nvSpPr>
          <p:cNvPr id="10" name="页脚占位符 5">
            <a:extLst>
              <a:ext uri="{FF2B5EF4-FFF2-40B4-BE49-F238E27FC236}">
                <a16:creationId xmlns:a16="http://schemas.microsoft.com/office/drawing/2014/main" id="{C1FCA5C5-BB1F-448E-BE46-580E5C285050}"/>
              </a:ext>
            </a:extLst>
          </p:cNvPr>
          <p:cNvSpPr>
            <a:spLocks noGrp="1"/>
          </p:cNvSpPr>
          <p:nvPr>
            <p:ph type="ftr" sz="quarter" idx="11"/>
          </p:nvPr>
        </p:nvSpPr>
        <p:spPr/>
        <p:txBody>
          <a:bodyPr/>
          <a:lstStyle>
            <a:lvl1pPr>
              <a:defRPr/>
            </a:lvl1pPr>
          </a:lstStyle>
          <a:p>
            <a:pPr>
              <a:defRPr/>
            </a:pPr>
            <a:r>
              <a:rPr lang="en-US" altLang="zh-CN"/>
              <a:t>An Introduction to Database System</a:t>
            </a:r>
          </a:p>
        </p:txBody>
      </p:sp>
      <p:sp>
        <p:nvSpPr>
          <p:cNvPr id="11" name="灯片编号占位符 6">
            <a:extLst>
              <a:ext uri="{FF2B5EF4-FFF2-40B4-BE49-F238E27FC236}">
                <a16:creationId xmlns:a16="http://schemas.microsoft.com/office/drawing/2014/main" id="{6E106D62-14AB-4C2B-AA19-B109556FFCE4}"/>
              </a:ext>
            </a:extLst>
          </p:cNvPr>
          <p:cNvSpPr>
            <a:spLocks noGrp="1"/>
          </p:cNvSpPr>
          <p:nvPr>
            <p:ph type="sldNum" sz="quarter" idx="12"/>
          </p:nvPr>
        </p:nvSpPr>
        <p:spPr>
          <a:xfrm>
            <a:off x="8077200" y="6356350"/>
            <a:ext cx="609600" cy="365125"/>
          </a:xfrm>
        </p:spPr>
        <p:txBody>
          <a:bodyPr/>
          <a:lstStyle>
            <a:lvl1pPr>
              <a:defRPr smtClean="0"/>
            </a:lvl1pPr>
          </a:lstStyle>
          <a:p>
            <a:pPr>
              <a:defRPr/>
            </a:pPr>
            <a:fld id="{779E19A2-4411-49AA-BAC0-BA73B63998E2}" type="slidenum">
              <a:rPr lang="en-US" altLang="zh-CN"/>
              <a:pPr>
                <a:defRPr/>
              </a:pPr>
              <a:t>‹#›</a:t>
            </a:fld>
            <a:endParaRPr lang="en-US" altLang="zh-CN"/>
          </a:p>
        </p:txBody>
      </p:sp>
    </p:spTree>
    <p:extLst>
      <p:ext uri="{BB962C8B-B14F-4D97-AF65-F5344CB8AC3E}">
        <p14:creationId xmlns:p14="http://schemas.microsoft.com/office/powerpoint/2010/main" val="231716821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9">
            <a:extLst>
              <a:ext uri="{FF2B5EF4-FFF2-40B4-BE49-F238E27FC236}">
                <a16:creationId xmlns:a16="http://schemas.microsoft.com/office/drawing/2014/main" id="{0D6A88DC-B2B9-4D50-A656-82D2979DEEA1}"/>
              </a:ext>
            </a:extLst>
          </p:cNvPr>
          <p:cNvSpPr>
            <a:spLocks noGrp="1"/>
          </p:cNvSpPr>
          <p:nvPr>
            <p:ph type="dt" sz="half" idx="10"/>
          </p:nvPr>
        </p:nvSpPr>
        <p:spPr/>
        <p:txBody>
          <a:bodyPr/>
          <a:lstStyle>
            <a:lvl1pPr>
              <a:defRPr/>
            </a:lvl1pPr>
          </a:lstStyle>
          <a:p>
            <a:pPr>
              <a:defRPr/>
            </a:pPr>
            <a:endParaRPr lang="en-US" altLang="zh-CN"/>
          </a:p>
        </p:txBody>
      </p:sp>
      <p:sp>
        <p:nvSpPr>
          <p:cNvPr id="5" name="页脚占位符 21">
            <a:extLst>
              <a:ext uri="{FF2B5EF4-FFF2-40B4-BE49-F238E27FC236}">
                <a16:creationId xmlns:a16="http://schemas.microsoft.com/office/drawing/2014/main" id="{FED0F6FC-C094-41DF-96F2-4F5A924D4544}"/>
              </a:ext>
            </a:extLst>
          </p:cNvPr>
          <p:cNvSpPr>
            <a:spLocks noGrp="1"/>
          </p:cNvSpPr>
          <p:nvPr>
            <p:ph type="ftr" sz="quarter" idx="11"/>
          </p:nvPr>
        </p:nvSpPr>
        <p:spPr/>
        <p:txBody>
          <a:bodyPr/>
          <a:lstStyle>
            <a:lvl1pPr>
              <a:defRPr/>
            </a:lvl1pPr>
          </a:lstStyle>
          <a:p>
            <a:pPr>
              <a:defRPr/>
            </a:pPr>
            <a:r>
              <a:rPr lang="en-US" altLang="zh-CN"/>
              <a:t>An Introduction to Database System</a:t>
            </a:r>
          </a:p>
        </p:txBody>
      </p:sp>
      <p:sp>
        <p:nvSpPr>
          <p:cNvPr id="6" name="灯片编号占位符 17">
            <a:extLst>
              <a:ext uri="{FF2B5EF4-FFF2-40B4-BE49-F238E27FC236}">
                <a16:creationId xmlns:a16="http://schemas.microsoft.com/office/drawing/2014/main" id="{6F6B9E8D-6BAB-4EF0-8879-04A3032751A5}"/>
              </a:ext>
            </a:extLst>
          </p:cNvPr>
          <p:cNvSpPr>
            <a:spLocks noGrp="1"/>
          </p:cNvSpPr>
          <p:nvPr>
            <p:ph type="sldNum" sz="quarter" idx="12"/>
          </p:nvPr>
        </p:nvSpPr>
        <p:spPr/>
        <p:txBody>
          <a:bodyPr/>
          <a:lstStyle>
            <a:lvl1pPr>
              <a:defRPr/>
            </a:lvl1pPr>
          </a:lstStyle>
          <a:p>
            <a:pPr>
              <a:defRPr/>
            </a:pPr>
            <a:fld id="{3608F168-8D85-4483-A557-056CA4B479FA}" type="slidenum">
              <a:rPr lang="en-US" altLang="zh-CN"/>
              <a:pPr>
                <a:defRPr/>
              </a:pPr>
              <a:t>‹#›</a:t>
            </a:fld>
            <a:endParaRPr lang="en-US" altLang="zh-CN"/>
          </a:p>
        </p:txBody>
      </p:sp>
    </p:spTree>
    <p:extLst>
      <p:ext uri="{BB962C8B-B14F-4D97-AF65-F5344CB8AC3E}">
        <p14:creationId xmlns:p14="http://schemas.microsoft.com/office/powerpoint/2010/main" val="45037716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914401"/>
            <a:ext cx="2057400" cy="5211763"/>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457200" y="914401"/>
            <a:ext cx="6019800" cy="5211763"/>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9">
            <a:extLst>
              <a:ext uri="{FF2B5EF4-FFF2-40B4-BE49-F238E27FC236}">
                <a16:creationId xmlns:a16="http://schemas.microsoft.com/office/drawing/2014/main" id="{42A0E041-E228-4639-BE20-D4A5D3C01791}"/>
              </a:ext>
            </a:extLst>
          </p:cNvPr>
          <p:cNvSpPr>
            <a:spLocks noGrp="1"/>
          </p:cNvSpPr>
          <p:nvPr>
            <p:ph type="dt" sz="half" idx="10"/>
          </p:nvPr>
        </p:nvSpPr>
        <p:spPr/>
        <p:txBody>
          <a:bodyPr/>
          <a:lstStyle>
            <a:lvl1pPr>
              <a:defRPr/>
            </a:lvl1pPr>
          </a:lstStyle>
          <a:p>
            <a:pPr>
              <a:defRPr/>
            </a:pPr>
            <a:endParaRPr lang="en-US" altLang="zh-CN"/>
          </a:p>
        </p:txBody>
      </p:sp>
      <p:sp>
        <p:nvSpPr>
          <p:cNvPr id="5" name="页脚占位符 21">
            <a:extLst>
              <a:ext uri="{FF2B5EF4-FFF2-40B4-BE49-F238E27FC236}">
                <a16:creationId xmlns:a16="http://schemas.microsoft.com/office/drawing/2014/main" id="{B6D5067A-6704-4BAE-8B6E-115C5EF13202}"/>
              </a:ext>
            </a:extLst>
          </p:cNvPr>
          <p:cNvSpPr>
            <a:spLocks noGrp="1"/>
          </p:cNvSpPr>
          <p:nvPr>
            <p:ph type="ftr" sz="quarter" idx="11"/>
          </p:nvPr>
        </p:nvSpPr>
        <p:spPr/>
        <p:txBody>
          <a:bodyPr/>
          <a:lstStyle>
            <a:lvl1pPr>
              <a:defRPr/>
            </a:lvl1pPr>
          </a:lstStyle>
          <a:p>
            <a:pPr>
              <a:defRPr/>
            </a:pPr>
            <a:r>
              <a:rPr lang="en-US" altLang="zh-CN"/>
              <a:t>An Introduction to Database System</a:t>
            </a:r>
          </a:p>
        </p:txBody>
      </p:sp>
      <p:sp>
        <p:nvSpPr>
          <p:cNvPr id="6" name="灯片编号占位符 17">
            <a:extLst>
              <a:ext uri="{FF2B5EF4-FFF2-40B4-BE49-F238E27FC236}">
                <a16:creationId xmlns:a16="http://schemas.microsoft.com/office/drawing/2014/main" id="{AC84091F-62A6-4ECA-8557-0D5E32A0EDAF}"/>
              </a:ext>
            </a:extLst>
          </p:cNvPr>
          <p:cNvSpPr>
            <a:spLocks noGrp="1"/>
          </p:cNvSpPr>
          <p:nvPr>
            <p:ph type="sldNum" sz="quarter" idx="12"/>
          </p:nvPr>
        </p:nvSpPr>
        <p:spPr/>
        <p:txBody>
          <a:bodyPr/>
          <a:lstStyle>
            <a:lvl1pPr>
              <a:defRPr/>
            </a:lvl1pPr>
          </a:lstStyle>
          <a:p>
            <a:pPr>
              <a:defRPr/>
            </a:pPr>
            <a:fld id="{E5BBA639-9E0C-4576-A0EE-5D24D974E889}" type="slidenum">
              <a:rPr lang="en-US" altLang="zh-CN"/>
              <a:pPr>
                <a:defRPr/>
              </a:pPr>
              <a:t>‹#›</a:t>
            </a:fld>
            <a:endParaRPr lang="en-US" altLang="zh-CN"/>
          </a:p>
        </p:txBody>
      </p:sp>
    </p:spTree>
    <p:extLst>
      <p:ext uri="{BB962C8B-B14F-4D97-AF65-F5344CB8AC3E}">
        <p14:creationId xmlns:p14="http://schemas.microsoft.com/office/powerpoint/2010/main" val="15478953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06437"/>
          </a:xfrm>
        </p:spPr>
        <p:txBody>
          <a:bodyPr/>
          <a:lstStyle/>
          <a:p>
            <a:r>
              <a:rPr lang="zh-CN" altLang="en-US"/>
              <a:t>单击此处编辑母版标题样式</a:t>
            </a:r>
          </a:p>
        </p:txBody>
      </p:sp>
      <p:sp>
        <p:nvSpPr>
          <p:cNvPr id="3" name="表格占位符 2"/>
          <p:cNvSpPr>
            <a:spLocks noGrp="1"/>
          </p:cNvSpPr>
          <p:nvPr>
            <p:ph type="tbl" idx="1"/>
          </p:nvPr>
        </p:nvSpPr>
        <p:spPr>
          <a:xfrm>
            <a:off x="250825" y="1160463"/>
            <a:ext cx="8137525" cy="4965700"/>
          </a:xfrm>
        </p:spPr>
        <p:txBody>
          <a:bodyPr/>
          <a:lstStyle/>
          <a:p>
            <a:pPr lvl="0"/>
            <a:r>
              <a:rPr lang="zh-CN" altLang="en-US" noProof="0"/>
              <a:t>单击图标添加表格</a:t>
            </a:r>
          </a:p>
        </p:txBody>
      </p:sp>
      <p:sp>
        <p:nvSpPr>
          <p:cNvPr id="4" name="Rectangle 4">
            <a:extLst>
              <a:ext uri="{FF2B5EF4-FFF2-40B4-BE49-F238E27FC236}">
                <a16:creationId xmlns:a16="http://schemas.microsoft.com/office/drawing/2014/main" id="{BAF04C6D-A4B2-4874-AB51-66812AA60C78}"/>
              </a:ext>
            </a:extLst>
          </p:cNvPr>
          <p:cNvSpPr>
            <a:spLocks noGrp="1" noChangeArrowheads="1"/>
          </p:cNvSpPr>
          <p:nvPr>
            <p:ph type="dt" sz="half" idx="10"/>
          </p:nvPr>
        </p:nvSpPr>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87B5F449-34D1-4C0C-83EF-424DC26DFE86}"/>
              </a:ext>
            </a:extLst>
          </p:cNvPr>
          <p:cNvSpPr>
            <a:spLocks noGrp="1" noChangeArrowheads="1"/>
          </p:cNvSpPr>
          <p:nvPr>
            <p:ph type="ftr" sz="quarter" idx="11"/>
          </p:nvPr>
        </p:nvSpPr>
        <p:spPr/>
        <p:txBody>
          <a:bodyPr/>
          <a:lstStyle>
            <a:lvl1pPr>
              <a:defRPr/>
            </a:lvl1pPr>
          </a:lstStyle>
          <a:p>
            <a:pPr>
              <a:defRPr/>
            </a:pPr>
            <a:r>
              <a:rPr lang="en-US" altLang="zh-CN"/>
              <a:t>An Introduction to Database System</a:t>
            </a:r>
          </a:p>
        </p:txBody>
      </p:sp>
      <p:sp>
        <p:nvSpPr>
          <p:cNvPr id="6" name="Rectangle 6">
            <a:extLst>
              <a:ext uri="{FF2B5EF4-FFF2-40B4-BE49-F238E27FC236}">
                <a16:creationId xmlns:a16="http://schemas.microsoft.com/office/drawing/2014/main" id="{C54213E6-DEA1-473B-BBA9-0078FDFA1C53}"/>
              </a:ext>
            </a:extLst>
          </p:cNvPr>
          <p:cNvSpPr>
            <a:spLocks noGrp="1" noChangeArrowheads="1"/>
          </p:cNvSpPr>
          <p:nvPr>
            <p:ph type="sldNum" sz="quarter" idx="12"/>
          </p:nvPr>
        </p:nvSpPr>
        <p:spPr/>
        <p:txBody>
          <a:bodyPr/>
          <a:lstStyle>
            <a:lvl1pPr>
              <a:defRPr/>
            </a:lvl1pPr>
          </a:lstStyle>
          <a:p>
            <a:pPr>
              <a:defRPr/>
            </a:pPr>
            <a:fld id="{070E7D03-CCFB-4229-95C0-09102D7D1774}" type="slidenum">
              <a:rPr lang="en-US" altLang="zh-CN"/>
              <a:pPr>
                <a:defRPr/>
              </a:pPr>
              <a:t>‹#›</a:t>
            </a:fld>
            <a:endParaRPr lang="en-US" altLang="zh-CN"/>
          </a:p>
        </p:txBody>
      </p:sp>
    </p:spTree>
    <p:extLst>
      <p:ext uri="{BB962C8B-B14F-4D97-AF65-F5344CB8AC3E}">
        <p14:creationId xmlns:p14="http://schemas.microsoft.com/office/powerpoint/2010/main" val="396195464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9" name="标题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zh-CN" altLang="en-US"/>
              <a:t>单击此处编辑母版标题样式</a:t>
            </a:r>
            <a:endParaRPr lang="en-US"/>
          </a:p>
        </p:txBody>
      </p:sp>
      <p:sp>
        <p:nvSpPr>
          <p:cNvPr id="17" name="副标题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单击此处编辑母版副标题样式</a:t>
            </a:r>
            <a:endParaRPr lang="en-US"/>
          </a:p>
        </p:txBody>
      </p:sp>
      <p:sp>
        <p:nvSpPr>
          <p:cNvPr id="4" name="日期占位符 29">
            <a:extLst>
              <a:ext uri="{FF2B5EF4-FFF2-40B4-BE49-F238E27FC236}">
                <a16:creationId xmlns:a16="http://schemas.microsoft.com/office/drawing/2014/main" id="{5B78E9A1-C718-404B-B0B2-14DE29080FF0}"/>
              </a:ext>
            </a:extLst>
          </p:cNvPr>
          <p:cNvSpPr>
            <a:spLocks noGrp="1"/>
          </p:cNvSpPr>
          <p:nvPr>
            <p:ph type="dt" sz="half" idx="10"/>
          </p:nvPr>
        </p:nvSpPr>
        <p:spPr/>
        <p:txBody>
          <a:bodyPr/>
          <a:lstStyle>
            <a:lvl1pPr>
              <a:defRPr/>
            </a:lvl1pPr>
          </a:lstStyle>
          <a:p>
            <a:pPr>
              <a:defRPr/>
            </a:pPr>
            <a:endParaRPr lang="en-US" altLang="zh-CN"/>
          </a:p>
        </p:txBody>
      </p:sp>
      <p:sp>
        <p:nvSpPr>
          <p:cNvPr id="5" name="页脚占位符 18">
            <a:extLst>
              <a:ext uri="{FF2B5EF4-FFF2-40B4-BE49-F238E27FC236}">
                <a16:creationId xmlns:a16="http://schemas.microsoft.com/office/drawing/2014/main" id="{E69C56A1-E636-4121-865A-523F2064FC35}"/>
              </a:ext>
            </a:extLst>
          </p:cNvPr>
          <p:cNvSpPr>
            <a:spLocks noGrp="1"/>
          </p:cNvSpPr>
          <p:nvPr>
            <p:ph type="ftr" sz="quarter" idx="11"/>
          </p:nvPr>
        </p:nvSpPr>
        <p:spPr/>
        <p:txBody>
          <a:bodyPr/>
          <a:lstStyle>
            <a:lvl1pPr>
              <a:defRPr/>
            </a:lvl1pPr>
          </a:lstStyle>
          <a:p>
            <a:pPr>
              <a:defRPr/>
            </a:pPr>
            <a:r>
              <a:rPr lang="en-US" altLang="zh-CN"/>
              <a:t>An Introduction to Database System</a:t>
            </a:r>
          </a:p>
        </p:txBody>
      </p:sp>
      <p:sp>
        <p:nvSpPr>
          <p:cNvPr id="6" name="灯片编号占位符 26">
            <a:extLst>
              <a:ext uri="{FF2B5EF4-FFF2-40B4-BE49-F238E27FC236}">
                <a16:creationId xmlns:a16="http://schemas.microsoft.com/office/drawing/2014/main" id="{25A394BB-4682-4F50-96CA-8EE0B5BCA068}"/>
              </a:ext>
            </a:extLst>
          </p:cNvPr>
          <p:cNvSpPr>
            <a:spLocks noGrp="1"/>
          </p:cNvSpPr>
          <p:nvPr>
            <p:ph type="sldNum" sz="quarter" idx="12"/>
          </p:nvPr>
        </p:nvSpPr>
        <p:spPr/>
        <p:txBody>
          <a:bodyPr/>
          <a:lstStyle>
            <a:lvl1pPr>
              <a:defRPr smtClean="0"/>
            </a:lvl1pPr>
          </a:lstStyle>
          <a:p>
            <a:pPr>
              <a:defRPr/>
            </a:pPr>
            <a:fld id="{9EC3F0D5-5151-4BEC-B265-FDA559C67DCE}" type="slidenum">
              <a:rPr lang="en-US" altLang="zh-CN"/>
              <a:pPr>
                <a:defRPr/>
              </a:pPr>
              <a:t>‹#›</a:t>
            </a:fld>
            <a:endParaRPr lang="en-US" altLang="zh-CN"/>
          </a:p>
        </p:txBody>
      </p:sp>
    </p:spTree>
    <p:extLst>
      <p:ext uri="{BB962C8B-B14F-4D97-AF65-F5344CB8AC3E}">
        <p14:creationId xmlns:p14="http://schemas.microsoft.com/office/powerpoint/2010/main" val="1675320746"/>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a:lstStyle>
            <a:lvl1pPr>
              <a:defRPr/>
            </a:lvl1pPr>
          </a:lstStyle>
          <a:p>
            <a:r>
              <a:rPr lang="zh-CN" altLang="en-US"/>
              <a:t>单击此处编辑母版标题样式</a:t>
            </a:r>
            <a:endParaRPr lang="en-US"/>
          </a:p>
        </p:txBody>
      </p:sp>
      <p:sp>
        <p:nvSpPr>
          <p:cNvPr id="3" name="文本占位符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zh-CN" altLang="en-US"/>
              <a:t>单击此处编辑母版文本样式</a:t>
            </a:r>
          </a:p>
        </p:txBody>
      </p:sp>
      <p:sp>
        <p:nvSpPr>
          <p:cNvPr id="4" name="文本占位符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zh-CN" altLang="en-US"/>
              <a:t>单击此处编辑母版文本样式</a:t>
            </a:r>
          </a:p>
        </p:txBody>
      </p:sp>
      <p:sp>
        <p:nvSpPr>
          <p:cNvPr id="5" name="内容占位符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内容占位符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日期占位符 9"/>
          <p:cNvSpPr>
            <a:spLocks noGrp="1"/>
          </p:cNvSpPr>
          <p:nvPr>
            <p:ph type="dt" sz="half" idx="10"/>
          </p:nvPr>
        </p:nvSpPr>
        <p:spPr/>
        <p:txBody>
          <a:bodyPr/>
          <a:lstStyle>
            <a:lvl1pPr>
              <a:defRPr/>
            </a:lvl1pPr>
          </a:lstStyle>
          <a:p>
            <a:pPr>
              <a:defRPr/>
            </a:pPr>
            <a:endParaRPr lang="en-US" altLang="zh-CN"/>
          </a:p>
        </p:txBody>
      </p:sp>
      <p:sp>
        <p:nvSpPr>
          <p:cNvPr id="8" name="页脚占位符 21"/>
          <p:cNvSpPr>
            <a:spLocks noGrp="1"/>
          </p:cNvSpPr>
          <p:nvPr>
            <p:ph type="ftr" sz="quarter" idx="11"/>
          </p:nvPr>
        </p:nvSpPr>
        <p:spPr/>
        <p:txBody>
          <a:bodyPr/>
          <a:lstStyle>
            <a:lvl1pPr>
              <a:defRPr/>
            </a:lvl1pPr>
          </a:lstStyle>
          <a:p>
            <a:pPr>
              <a:defRPr/>
            </a:pPr>
            <a:endParaRPr lang="en-US" altLang="zh-CN"/>
          </a:p>
        </p:txBody>
      </p:sp>
      <p:sp>
        <p:nvSpPr>
          <p:cNvPr id="9" name="灯片编号占位符 17"/>
          <p:cNvSpPr>
            <a:spLocks noGrp="1"/>
          </p:cNvSpPr>
          <p:nvPr>
            <p:ph type="sldNum" sz="quarter" idx="12"/>
          </p:nvPr>
        </p:nvSpPr>
        <p:spPr/>
        <p:txBody>
          <a:bodyPr/>
          <a:lstStyle>
            <a:lvl1pPr>
              <a:defRPr/>
            </a:lvl1pPr>
          </a:lstStyle>
          <a:p>
            <a:pPr>
              <a:defRPr/>
            </a:pPr>
            <a:fld id="{FF688AB3-D097-4B77-8ED4-71333BA7E6ED}" type="slidenum">
              <a:rPr lang="en-US" altLang="zh-CN"/>
              <a:pPr>
                <a:defRPr/>
              </a:pPr>
              <a:t>‹#›</a:t>
            </a:fld>
            <a:endParaRPr lang="en-US" altLang="zh-CN"/>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4" name="TextBox 6">
            <a:extLst>
              <a:ext uri="{FF2B5EF4-FFF2-40B4-BE49-F238E27FC236}">
                <a16:creationId xmlns:a16="http://schemas.microsoft.com/office/drawing/2014/main" id="{60E20B0E-757B-4DC2-B24D-B565BBCA04A1}"/>
              </a:ext>
            </a:extLst>
          </p:cNvPr>
          <p:cNvSpPr txBox="1"/>
          <p:nvPr/>
        </p:nvSpPr>
        <p:spPr>
          <a:xfrm>
            <a:off x="6665913" y="0"/>
            <a:ext cx="2478087" cy="461963"/>
          </a:xfrm>
          <a:prstGeom prst="rect">
            <a:avLst/>
          </a:prstGeom>
          <a:noFill/>
        </p:spPr>
        <p:txBody>
          <a:bodyPr wrap="none">
            <a:spAutoFit/>
          </a:bodyPr>
          <a:lstStyle>
            <a:defPPr>
              <a:defRPr lang="zh-CN"/>
            </a:defPPr>
            <a:lvl1pPr algn="l" rtl="0" fontAlgn="base">
              <a:spcBef>
                <a:spcPct val="0"/>
              </a:spcBef>
              <a:spcAft>
                <a:spcPct val="0"/>
              </a:spcAft>
              <a:defRPr kumimoji="1" sz="2400" kern="1200">
                <a:solidFill>
                  <a:schemeClr val="tx1"/>
                </a:solidFill>
                <a:latin typeface="Verdana" pitchFamily="34" charset="0"/>
                <a:ea typeface="宋体" charset="-122"/>
                <a:cs typeface="+mn-cs"/>
              </a:defRPr>
            </a:lvl1pPr>
            <a:lvl2pPr marL="457200" algn="l" rtl="0" fontAlgn="base">
              <a:spcBef>
                <a:spcPct val="0"/>
              </a:spcBef>
              <a:spcAft>
                <a:spcPct val="0"/>
              </a:spcAft>
              <a:defRPr kumimoji="1" sz="2400" kern="1200">
                <a:solidFill>
                  <a:schemeClr val="tx1"/>
                </a:solidFill>
                <a:latin typeface="Verdana" pitchFamily="34" charset="0"/>
                <a:ea typeface="宋体" charset="-122"/>
                <a:cs typeface="+mn-cs"/>
              </a:defRPr>
            </a:lvl2pPr>
            <a:lvl3pPr marL="914400" algn="l" rtl="0" fontAlgn="base">
              <a:spcBef>
                <a:spcPct val="0"/>
              </a:spcBef>
              <a:spcAft>
                <a:spcPct val="0"/>
              </a:spcAft>
              <a:defRPr kumimoji="1" sz="2400" kern="1200">
                <a:solidFill>
                  <a:schemeClr val="tx1"/>
                </a:solidFill>
                <a:latin typeface="Verdana" pitchFamily="34" charset="0"/>
                <a:ea typeface="宋体" charset="-122"/>
                <a:cs typeface="+mn-cs"/>
              </a:defRPr>
            </a:lvl3pPr>
            <a:lvl4pPr marL="1371600" algn="l" rtl="0" fontAlgn="base">
              <a:spcBef>
                <a:spcPct val="0"/>
              </a:spcBef>
              <a:spcAft>
                <a:spcPct val="0"/>
              </a:spcAft>
              <a:defRPr kumimoji="1" sz="2400" kern="1200">
                <a:solidFill>
                  <a:schemeClr val="tx1"/>
                </a:solidFill>
                <a:latin typeface="Verdana" pitchFamily="34" charset="0"/>
                <a:ea typeface="宋体" charset="-122"/>
                <a:cs typeface="+mn-cs"/>
              </a:defRPr>
            </a:lvl4pPr>
            <a:lvl5pPr marL="1828800" algn="l" rtl="0" fontAlgn="base">
              <a:spcBef>
                <a:spcPct val="0"/>
              </a:spcBef>
              <a:spcAft>
                <a:spcPct val="0"/>
              </a:spcAft>
              <a:defRPr kumimoji="1" sz="2400" kern="1200">
                <a:solidFill>
                  <a:schemeClr val="tx1"/>
                </a:solidFill>
                <a:latin typeface="Verdana" pitchFamily="34" charset="0"/>
                <a:ea typeface="宋体" charset="-122"/>
                <a:cs typeface="+mn-cs"/>
              </a:defRPr>
            </a:lvl5pPr>
            <a:lvl6pPr marL="2286000" algn="l" defTabSz="914400" rtl="0" eaLnBrk="1" latinLnBrk="0" hangingPunct="1">
              <a:defRPr kumimoji="1" sz="2400" kern="1200">
                <a:solidFill>
                  <a:schemeClr val="tx1"/>
                </a:solidFill>
                <a:latin typeface="Verdana" pitchFamily="34" charset="0"/>
                <a:ea typeface="宋体" charset="-122"/>
                <a:cs typeface="+mn-cs"/>
              </a:defRPr>
            </a:lvl6pPr>
            <a:lvl7pPr marL="2743200" algn="l" defTabSz="914400" rtl="0" eaLnBrk="1" latinLnBrk="0" hangingPunct="1">
              <a:defRPr kumimoji="1" sz="2400" kern="1200">
                <a:solidFill>
                  <a:schemeClr val="tx1"/>
                </a:solidFill>
                <a:latin typeface="Verdana" pitchFamily="34" charset="0"/>
                <a:ea typeface="宋体" charset="-122"/>
                <a:cs typeface="+mn-cs"/>
              </a:defRPr>
            </a:lvl7pPr>
            <a:lvl8pPr marL="3200400" algn="l" defTabSz="914400" rtl="0" eaLnBrk="1" latinLnBrk="0" hangingPunct="1">
              <a:defRPr kumimoji="1" sz="2400" kern="1200">
                <a:solidFill>
                  <a:schemeClr val="tx1"/>
                </a:solidFill>
                <a:latin typeface="Verdana" pitchFamily="34" charset="0"/>
                <a:ea typeface="宋体" charset="-122"/>
                <a:cs typeface="+mn-cs"/>
              </a:defRPr>
            </a:lvl8pPr>
            <a:lvl9pPr marL="3657600" algn="l" defTabSz="914400" rtl="0" eaLnBrk="1" latinLnBrk="0" hangingPunct="1">
              <a:defRPr kumimoji="1" sz="2400" kern="1200">
                <a:solidFill>
                  <a:schemeClr val="tx1"/>
                </a:solidFill>
                <a:latin typeface="Verdana" pitchFamily="34" charset="0"/>
                <a:ea typeface="宋体" charset="-122"/>
                <a:cs typeface="+mn-cs"/>
              </a:defRPr>
            </a:lvl9pPr>
          </a:lstStyle>
          <a:p>
            <a:pPr eaLnBrk="1" hangingPunct="1">
              <a:defRPr/>
            </a:pPr>
            <a:r>
              <a:rPr lang="zh-CN" altLang="en-US" i="1" dirty="0">
                <a:solidFill>
                  <a:srgbClr val="66CCFF"/>
                </a:solidFill>
                <a:effectLst>
                  <a:outerShdw blurRad="38100" dist="38100" dir="2700000" algn="tl">
                    <a:srgbClr val="000000">
                      <a:alpha val="43137"/>
                    </a:srgbClr>
                  </a:outerShdw>
                </a:effectLst>
              </a:rPr>
              <a:t>引自</a:t>
            </a:r>
            <a:r>
              <a:rPr lang="en-US" altLang="zh-CN" i="1" dirty="0">
                <a:solidFill>
                  <a:srgbClr val="66CCFF"/>
                </a:solidFill>
                <a:effectLst>
                  <a:outerShdw blurRad="38100" dist="38100" dir="2700000" algn="tl">
                    <a:srgbClr val="000000">
                      <a:alpha val="43137"/>
                    </a:srgbClr>
                  </a:outerShdw>
                </a:effectLst>
              </a:rPr>
              <a:t>CMU15445</a:t>
            </a:r>
            <a:endParaRPr lang="zh-CN" altLang="en-US" i="1" dirty="0">
              <a:solidFill>
                <a:srgbClr val="66CCFF"/>
              </a:solidFill>
              <a:effectLst>
                <a:outerShdw blurRad="38100" dist="38100" dir="2700000" algn="tl">
                  <a:srgbClr val="000000">
                    <a:alpha val="43137"/>
                  </a:srgbClr>
                </a:outerShdw>
              </a:effectLst>
            </a:endParaRPr>
          </a:p>
        </p:txBody>
      </p:sp>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灯片编号占位符 17">
            <a:extLst>
              <a:ext uri="{FF2B5EF4-FFF2-40B4-BE49-F238E27FC236}">
                <a16:creationId xmlns:a16="http://schemas.microsoft.com/office/drawing/2014/main" id="{226E0EB7-41A9-4603-970D-729BDB42F280}"/>
              </a:ext>
            </a:extLst>
          </p:cNvPr>
          <p:cNvSpPr>
            <a:spLocks noGrp="1"/>
          </p:cNvSpPr>
          <p:nvPr>
            <p:ph type="sldNum" sz="quarter" idx="10"/>
          </p:nvPr>
        </p:nvSpPr>
        <p:spPr/>
        <p:txBody>
          <a:bodyPr/>
          <a:lstStyle>
            <a:lvl1pPr>
              <a:defRPr smtClean="0"/>
            </a:lvl1pPr>
          </a:lstStyle>
          <a:p>
            <a:pPr>
              <a:defRPr/>
            </a:pPr>
            <a:fld id="{F4F04043-1C08-4BBE-97B7-003515CF2E9C}" type="slidenum">
              <a:rPr lang="en-US" altLang="zh-CN"/>
              <a:pPr>
                <a:defRPr/>
              </a:pPr>
              <a:t>‹#›</a:t>
            </a:fld>
            <a:endParaRPr lang="en-US" altLang="zh-CN"/>
          </a:p>
        </p:txBody>
      </p:sp>
    </p:spTree>
    <p:extLst>
      <p:ext uri="{BB962C8B-B14F-4D97-AF65-F5344CB8AC3E}">
        <p14:creationId xmlns:p14="http://schemas.microsoft.com/office/powerpoint/2010/main" val="184295579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节标题">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zh-CN" altLang="en-US"/>
              <a:t>单击此处编辑母版标题样式</a:t>
            </a:r>
            <a:endParaRPr lang="en-US"/>
          </a:p>
        </p:txBody>
      </p:sp>
      <p:sp>
        <p:nvSpPr>
          <p:cNvPr id="3" name="文本占位符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CN" altLang="en-US"/>
              <a:t>编辑母版文本样式</a:t>
            </a:r>
          </a:p>
        </p:txBody>
      </p:sp>
      <p:sp>
        <p:nvSpPr>
          <p:cNvPr id="4" name="日期占位符 3">
            <a:extLst>
              <a:ext uri="{FF2B5EF4-FFF2-40B4-BE49-F238E27FC236}">
                <a16:creationId xmlns:a16="http://schemas.microsoft.com/office/drawing/2014/main" id="{8A7B4817-3DC0-49A4-AD31-35B986951D74}"/>
              </a:ext>
            </a:extLst>
          </p:cNvPr>
          <p:cNvSpPr>
            <a:spLocks noGrp="1"/>
          </p:cNvSpPr>
          <p:nvPr>
            <p:ph type="dt" sz="half" idx="10"/>
          </p:nvPr>
        </p:nvSpPr>
        <p:spPr/>
        <p:txBody>
          <a:bodyPr/>
          <a:lstStyle>
            <a:lvl1pPr>
              <a:defRPr/>
            </a:lvl1pPr>
          </a:lstStyle>
          <a:p>
            <a:pPr>
              <a:defRPr/>
            </a:pPr>
            <a:endParaRPr lang="en-US" altLang="zh-CN"/>
          </a:p>
        </p:txBody>
      </p:sp>
      <p:sp>
        <p:nvSpPr>
          <p:cNvPr id="5" name="页脚占位符 4">
            <a:extLst>
              <a:ext uri="{FF2B5EF4-FFF2-40B4-BE49-F238E27FC236}">
                <a16:creationId xmlns:a16="http://schemas.microsoft.com/office/drawing/2014/main" id="{1527F694-8D42-4112-AFAF-757EE40E8F0E}"/>
              </a:ext>
            </a:extLst>
          </p:cNvPr>
          <p:cNvSpPr>
            <a:spLocks noGrp="1"/>
          </p:cNvSpPr>
          <p:nvPr>
            <p:ph type="ftr" sz="quarter" idx="11"/>
          </p:nvPr>
        </p:nvSpPr>
        <p:spPr/>
        <p:txBody>
          <a:bodyPr/>
          <a:lstStyle>
            <a:lvl1pPr>
              <a:defRPr/>
            </a:lvl1pPr>
          </a:lstStyle>
          <a:p>
            <a:pPr>
              <a:defRPr/>
            </a:pPr>
            <a:r>
              <a:rPr lang="en-US" altLang="zh-CN"/>
              <a:t>An Introduction to Database System</a:t>
            </a:r>
          </a:p>
        </p:txBody>
      </p:sp>
      <p:sp>
        <p:nvSpPr>
          <p:cNvPr id="6" name="灯片编号占位符 5">
            <a:extLst>
              <a:ext uri="{FF2B5EF4-FFF2-40B4-BE49-F238E27FC236}">
                <a16:creationId xmlns:a16="http://schemas.microsoft.com/office/drawing/2014/main" id="{1F5E91E3-9D21-4372-84B0-65EF82AC6B7D}"/>
              </a:ext>
            </a:extLst>
          </p:cNvPr>
          <p:cNvSpPr>
            <a:spLocks noGrp="1"/>
          </p:cNvSpPr>
          <p:nvPr>
            <p:ph type="sldNum" sz="quarter" idx="12"/>
          </p:nvPr>
        </p:nvSpPr>
        <p:spPr/>
        <p:txBody>
          <a:bodyPr/>
          <a:lstStyle>
            <a:lvl1pPr>
              <a:defRPr smtClean="0"/>
            </a:lvl1pPr>
          </a:lstStyle>
          <a:p>
            <a:pPr>
              <a:defRPr/>
            </a:pPr>
            <a:fld id="{C35F9E27-BBF0-4668-BA25-15218942A869}" type="slidenum">
              <a:rPr lang="en-US" altLang="zh-CN"/>
              <a:pPr>
                <a:defRPr/>
              </a:pPr>
              <a:t>‹#›</a:t>
            </a:fld>
            <a:endParaRPr lang="en-US" altLang="zh-CN"/>
          </a:p>
        </p:txBody>
      </p:sp>
    </p:spTree>
    <p:extLst>
      <p:ext uri="{BB962C8B-B14F-4D97-AF65-F5344CB8AC3E}">
        <p14:creationId xmlns:p14="http://schemas.microsoft.com/office/powerpoint/2010/main" val="2612874376"/>
      </p:ext>
    </p:extLst>
  </p:cSld>
  <p:clrMapOvr>
    <a:overrideClrMapping bg1="dk1" tx1="lt1" bg2="dk2" tx2="lt2" accent1="accent1" accent2="accent2" accent3="accent3" accent4="accent4" accent5="accent5" accent6="accent6" hlink="hlink" folHlink="folHlink"/>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a:lstStyle/>
          <a:p>
            <a:r>
              <a:rPr lang="zh-CN" altLang="en-US"/>
              <a:t>单击此处编辑母版标题样式</a:t>
            </a:r>
            <a:endParaRPr lang="en-US"/>
          </a:p>
        </p:txBody>
      </p:sp>
      <p:sp>
        <p:nvSpPr>
          <p:cNvPr id="3" name="内容占位符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9">
            <a:extLst>
              <a:ext uri="{FF2B5EF4-FFF2-40B4-BE49-F238E27FC236}">
                <a16:creationId xmlns:a16="http://schemas.microsoft.com/office/drawing/2014/main" id="{B5A2CA02-FD23-4CE4-A3BE-BB15AD7D3B49}"/>
              </a:ext>
            </a:extLst>
          </p:cNvPr>
          <p:cNvSpPr>
            <a:spLocks noGrp="1"/>
          </p:cNvSpPr>
          <p:nvPr>
            <p:ph type="dt" sz="half" idx="10"/>
          </p:nvPr>
        </p:nvSpPr>
        <p:spPr/>
        <p:txBody>
          <a:bodyPr/>
          <a:lstStyle>
            <a:lvl1pPr>
              <a:defRPr/>
            </a:lvl1pPr>
          </a:lstStyle>
          <a:p>
            <a:pPr>
              <a:defRPr/>
            </a:pPr>
            <a:endParaRPr lang="en-US" altLang="zh-CN"/>
          </a:p>
        </p:txBody>
      </p:sp>
      <p:sp>
        <p:nvSpPr>
          <p:cNvPr id="6" name="页脚占位符 21">
            <a:extLst>
              <a:ext uri="{FF2B5EF4-FFF2-40B4-BE49-F238E27FC236}">
                <a16:creationId xmlns:a16="http://schemas.microsoft.com/office/drawing/2014/main" id="{F7AFDA73-7755-4205-B1AF-A0DDE5B34236}"/>
              </a:ext>
            </a:extLst>
          </p:cNvPr>
          <p:cNvSpPr>
            <a:spLocks noGrp="1"/>
          </p:cNvSpPr>
          <p:nvPr>
            <p:ph type="ftr" sz="quarter" idx="11"/>
          </p:nvPr>
        </p:nvSpPr>
        <p:spPr/>
        <p:txBody>
          <a:bodyPr/>
          <a:lstStyle>
            <a:lvl1pPr>
              <a:defRPr/>
            </a:lvl1pPr>
          </a:lstStyle>
          <a:p>
            <a:pPr>
              <a:defRPr/>
            </a:pPr>
            <a:r>
              <a:rPr lang="en-US" altLang="zh-CN"/>
              <a:t>An Introduction to Database System</a:t>
            </a:r>
          </a:p>
        </p:txBody>
      </p:sp>
      <p:sp>
        <p:nvSpPr>
          <p:cNvPr id="7" name="灯片编号占位符 17">
            <a:extLst>
              <a:ext uri="{FF2B5EF4-FFF2-40B4-BE49-F238E27FC236}">
                <a16:creationId xmlns:a16="http://schemas.microsoft.com/office/drawing/2014/main" id="{373FDB40-9B2C-49FB-81DA-286444EFA9E3}"/>
              </a:ext>
            </a:extLst>
          </p:cNvPr>
          <p:cNvSpPr>
            <a:spLocks noGrp="1"/>
          </p:cNvSpPr>
          <p:nvPr>
            <p:ph type="sldNum" sz="quarter" idx="12"/>
          </p:nvPr>
        </p:nvSpPr>
        <p:spPr/>
        <p:txBody>
          <a:bodyPr/>
          <a:lstStyle>
            <a:lvl1pPr>
              <a:defRPr/>
            </a:lvl1pPr>
          </a:lstStyle>
          <a:p>
            <a:pPr>
              <a:defRPr/>
            </a:pPr>
            <a:fld id="{09C9FE4F-4141-4730-B3DC-BABA379B61BC}" type="slidenum">
              <a:rPr lang="en-US" altLang="zh-CN"/>
              <a:pPr>
                <a:defRPr/>
              </a:pPr>
              <a:t>‹#›</a:t>
            </a:fld>
            <a:endParaRPr lang="en-US" altLang="zh-CN"/>
          </a:p>
        </p:txBody>
      </p:sp>
    </p:spTree>
    <p:extLst>
      <p:ext uri="{BB962C8B-B14F-4D97-AF65-F5344CB8AC3E}">
        <p14:creationId xmlns:p14="http://schemas.microsoft.com/office/powerpoint/2010/main" val="176161916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a:lstStyle>
            <a:lvl1pPr>
              <a:defRPr/>
            </a:lvl1pPr>
          </a:lstStyle>
          <a:p>
            <a:r>
              <a:rPr lang="zh-CN" altLang="en-US"/>
              <a:t>单击此处编辑母版标题样式</a:t>
            </a:r>
            <a:endParaRPr lang="en-US"/>
          </a:p>
        </p:txBody>
      </p:sp>
      <p:sp>
        <p:nvSpPr>
          <p:cNvPr id="3" name="文本占位符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zh-CN" altLang="en-US"/>
              <a:t>编辑母版文本样式</a:t>
            </a:r>
          </a:p>
        </p:txBody>
      </p:sp>
      <p:sp>
        <p:nvSpPr>
          <p:cNvPr id="4" name="文本占位符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zh-CN" altLang="en-US"/>
              <a:t>编辑母版文本样式</a:t>
            </a:r>
          </a:p>
        </p:txBody>
      </p:sp>
      <p:sp>
        <p:nvSpPr>
          <p:cNvPr id="5" name="内容占位符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内容占位符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日期占位符 9">
            <a:extLst>
              <a:ext uri="{FF2B5EF4-FFF2-40B4-BE49-F238E27FC236}">
                <a16:creationId xmlns:a16="http://schemas.microsoft.com/office/drawing/2014/main" id="{C6DD2501-89AA-4EF2-947C-2B292A6DC265}"/>
              </a:ext>
            </a:extLst>
          </p:cNvPr>
          <p:cNvSpPr>
            <a:spLocks noGrp="1"/>
          </p:cNvSpPr>
          <p:nvPr>
            <p:ph type="dt" sz="half" idx="10"/>
          </p:nvPr>
        </p:nvSpPr>
        <p:spPr/>
        <p:txBody>
          <a:bodyPr/>
          <a:lstStyle>
            <a:lvl1pPr>
              <a:defRPr/>
            </a:lvl1pPr>
          </a:lstStyle>
          <a:p>
            <a:pPr>
              <a:defRPr/>
            </a:pPr>
            <a:endParaRPr lang="en-US" altLang="zh-CN"/>
          </a:p>
        </p:txBody>
      </p:sp>
      <p:sp>
        <p:nvSpPr>
          <p:cNvPr id="8" name="页脚占位符 21">
            <a:extLst>
              <a:ext uri="{FF2B5EF4-FFF2-40B4-BE49-F238E27FC236}">
                <a16:creationId xmlns:a16="http://schemas.microsoft.com/office/drawing/2014/main" id="{2D7F06DF-F934-46BD-8716-2FA494789FDF}"/>
              </a:ext>
            </a:extLst>
          </p:cNvPr>
          <p:cNvSpPr>
            <a:spLocks noGrp="1"/>
          </p:cNvSpPr>
          <p:nvPr>
            <p:ph type="ftr" sz="quarter" idx="11"/>
          </p:nvPr>
        </p:nvSpPr>
        <p:spPr/>
        <p:txBody>
          <a:bodyPr/>
          <a:lstStyle>
            <a:lvl1pPr>
              <a:defRPr/>
            </a:lvl1pPr>
          </a:lstStyle>
          <a:p>
            <a:pPr>
              <a:defRPr/>
            </a:pPr>
            <a:r>
              <a:rPr lang="en-US" altLang="zh-CN"/>
              <a:t>An Introduction to Database System</a:t>
            </a:r>
          </a:p>
        </p:txBody>
      </p:sp>
      <p:sp>
        <p:nvSpPr>
          <p:cNvPr id="9" name="灯片编号占位符 17">
            <a:extLst>
              <a:ext uri="{FF2B5EF4-FFF2-40B4-BE49-F238E27FC236}">
                <a16:creationId xmlns:a16="http://schemas.microsoft.com/office/drawing/2014/main" id="{65087709-DFAC-46D4-AB9A-338C62B51B28}"/>
              </a:ext>
            </a:extLst>
          </p:cNvPr>
          <p:cNvSpPr>
            <a:spLocks noGrp="1"/>
          </p:cNvSpPr>
          <p:nvPr>
            <p:ph type="sldNum" sz="quarter" idx="12"/>
          </p:nvPr>
        </p:nvSpPr>
        <p:spPr/>
        <p:txBody>
          <a:bodyPr/>
          <a:lstStyle>
            <a:lvl1pPr>
              <a:defRPr/>
            </a:lvl1pPr>
          </a:lstStyle>
          <a:p>
            <a:pPr>
              <a:defRPr/>
            </a:pPr>
            <a:fld id="{57976EC7-B65F-4D18-8FFF-3998F2A4C597}" type="slidenum">
              <a:rPr lang="en-US" altLang="zh-CN"/>
              <a:pPr>
                <a:defRPr/>
              </a:pPr>
              <a:t>‹#›</a:t>
            </a:fld>
            <a:endParaRPr lang="en-US" altLang="zh-CN"/>
          </a:p>
        </p:txBody>
      </p:sp>
    </p:spTree>
    <p:extLst>
      <p:ext uri="{BB962C8B-B14F-4D97-AF65-F5344CB8AC3E}">
        <p14:creationId xmlns:p14="http://schemas.microsoft.com/office/powerpoint/2010/main" val="31131796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zh-CN" altLang="en-US"/>
              <a:t>单击此处编辑母版标题样式</a:t>
            </a:r>
            <a:endParaRPr lang="en-US"/>
          </a:p>
        </p:txBody>
      </p:sp>
      <p:sp>
        <p:nvSpPr>
          <p:cNvPr id="3" name="日期占位符 9">
            <a:extLst>
              <a:ext uri="{FF2B5EF4-FFF2-40B4-BE49-F238E27FC236}">
                <a16:creationId xmlns:a16="http://schemas.microsoft.com/office/drawing/2014/main" id="{19E8B277-2053-4E75-B10D-0913C7E5D335}"/>
              </a:ext>
            </a:extLst>
          </p:cNvPr>
          <p:cNvSpPr>
            <a:spLocks noGrp="1"/>
          </p:cNvSpPr>
          <p:nvPr>
            <p:ph type="dt" sz="half" idx="10"/>
          </p:nvPr>
        </p:nvSpPr>
        <p:spPr/>
        <p:txBody>
          <a:bodyPr/>
          <a:lstStyle>
            <a:lvl1pPr>
              <a:defRPr/>
            </a:lvl1pPr>
          </a:lstStyle>
          <a:p>
            <a:pPr>
              <a:defRPr/>
            </a:pPr>
            <a:endParaRPr lang="en-US" altLang="zh-CN"/>
          </a:p>
        </p:txBody>
      </p:sp>
      <p:sp>
        <p:nvSpPr>
          <p:cNvPr id="4" name="页脚占位符 21">
            <a:extLst>
              <a:ext uri="{FF2B5EF4-FFF2-40B4-BE49-F238E27FC236}">
                <a16:creationId xmlns:a16="http://schemas.microsoft.com/office/drawing/2014/main" id="{9BC6EE2F-B8B8-4510-A08C-9EE914A2EA9E}"/>
              </a:ext>
            </a:extLst>
          </p:cNvPr>
          <p:cNvSpPr>
            <a:spLocks noGrp="1"/>
          </p:cNvSpPr>
          <p:nvPr>
            <p:ph type="ftr" sz="quarter" idx="11"/>
          </p:nvPr>
        </p:nvSpPr>
        <p:spPr/>
        <p:txBody>
          <a:bodyPr/>
          <a:lstStyle>
            <a:lvl1pPr>
              <a:defRPr/>
            </a:lvl1pPr>
          </a:lstStyle>
          <a:p>
            <a:pPr>
              <a:defRPr/>
            </a:pPr>
            <a:r>
              <a:rPr lang="en-US" altLang="zh-CN"/>
              <a:t>An Introduction to Database System</a:t>
            </a:r>
          </a:p>
        </p:txBody>
      </p:sp>
      <p:sp>
        <p:nvSpPr>
          <p:cNvPr id="5" name="灯片编号占位符 17">
            <a:extLst>
              <a:ext uri="{FF2B5EF4-FFF2-40B4-BE49-F238E27FC236}">
                <a16:creationId xmlns:a16="http://schemas.microsoft.com/office/drawing/2014/main" id="{5DB871FF-CE82-4554-866B-145D12EFD96B}"/>
              </a:ext>
            </a:extLst>
          </p:cNvPr>
          <p:cNvSpPr>
            <a:spLocks noGrp="1"/>
          </p:cNvSpPr>
          <p:nvPr>
            <p:ph type="sldNum" sz="quarter" idx="12"/>
          </p:nvPr>
        </p:nvSpPr>
        <p:spPr/>
        <p:txBody>
          <a:bodyPr/>
          <a:lstStyle>
            <a:lvl1pPr>
              <a:defRPr/>
            </a:lvl1pPr>
          </a:lstStyle>
          <a:p>
            <a:pPr>
              <a:defRPr/>
            </a:pPr>
            <a:fld id="{F3FABAF9-4CA9-417D-B733-0E827FF48F40}" type="slidenum">
              <a:rPr lang="en-US" altLang="zh-CN"/>
              <a:pPr>
                <a:defRPr/>
              </a:pPr>
              <a:t>‹#›</a:t>
            </a:fld>
            <a:endParaRPr lang="en-US" altLang="zh-CN"/>
          </a:p>
        </p:txBody>
      </p:sp>
    </p:spTree>
    <p:extLst>
      <p:ext uri="{BB962C8B-B14F-4D97-AF65-F5344CB8AC3E}">
        <p14:creationId xmlns:p14="http://schemas.microsoft.com/office/powerpoint/2010/main" val="20234192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TextBox 6">
            <a:extLst>
              <a:ext uri="{FF2B5EF4-FFF2-40B4-BE49-F238E27FC236}">
                <a16:creationId xmlns:a16="http://schemas.microsoft.com/office/drawing/2014/main" id="{BAC077A0-727D-43D6-B508-16EEEC77F241}"/>
              </a:ext>
            </a:extLst>
          </p:cNvPr>
          <p:cNvSpPr txBox="1"/>
          <p:nvPr/>
        </p:nvSpPr>
        <p:spPr>
          <a:xfrm>
            <a:off x="5438775" y="-17463"/>
            <a:ext cx="3705225" cy="460376"/>
          </a:xfrm>
          <a:prstGeom prst="rect">
            <a:avLst/>
          </a:prstGeom>
          <a:noFill/>
        </p:spPr>
        <p:txBody>
          <a:bodyPr wrap="none">
            <a:spAutoFit/>
          </a:bodyPr>
          <a:lstStyle>
            <a:defPPr>
              <a:defRPr lang="zh-CN"/>
            </a:defPPr>
            <a:lvl1pPr algn="l" rtl="0" fontAlgn="base">
              <a:spcBef>
                <a:spcPct val="0"/>
              </a:spcBef>
              <a:spcAft>
                <a:spcPct val="0"/>
              </a:spcAft>
              <a:defRPr kumimoji="1" sz="2400" kern="1200">
                <a:solidFill>
                  <a:schemeClr val="tx1"/>
                </a:solidFill>
                <a:latin typeface="Verdana" pitchFamily="34" charset="0"/>
                <a:ea typeface="宋体" charset="-122"/>
                <a:cs typeface="+mn-cs"/>
              </a:defRPr>
            </a:lvl1pPr>
            <a:lvl2pPr marL="457200" algn="l" rtl="0" fontAlgn="base">
              <a:spcBef>
                <a:spcPct val="0"/>
              </a:spcBef>
              <a:spcAft>
                <a:spcPct val="0"/>
              </a:spcAft>
              <a:defRPr kumimoji="1" sz="2400" kern="1200">
                <a:solidFill>
                  <a:schemeClr val="tx1"/>
                </a:solidFill>
                <a:latin typeface="Verdana" pitchFamily="34" charset="0"/>
                <a:ea typeface="宋体" charset="-122"/>
                <a:cs typeface="+mn-cs"/>
              </a:defRPr>
            </a:lvl2pPr>
            <a:lvl3pPr marL="914400" algn="l" rtl="0" fontAlgn="base">
              <a:spcBef>
                <a:spcPct val="0"/>
              </a:spcBef>
              <a:spcAft>
                <a:spcPct val="0"/>
              </a:spcAft>
              <a:defRPr kumimoji="1" sz="2400" kern="1200">
                <a:solidFill>
                  <a:schemeClr val="tx1"/>
                </a:solidFill>
                <a:latin typeface="Verdana" pitchFamily="34" charset="0"/>
                <a:ea typeface="宋体" charset="-122"/>
                <a:cs typeface="+mn-cs"/>
              </a:defRPr>
            </a:lvl3pPr>
            <a:lvl4pPr marL="1371600" algn="l" rtl="0" fontAlgn="base">
              <a:spcBef>
                <a:spcPct val="0"/>
              </a:spcBef>
              <a:spcAft>
                <a:spcPct val="0"/>
              </a:spcAft>
              <a:defRPr kumimoji="1" sz="2400" kern="1200">
                <a:solidFill>
                  <a:schemeClr val="tx1"/>
                </a:solidFill>
                <a:latin typeface="Verdana" pitchFamily="34" charset="0"/>
                <a:ea typeface="宋体" charset="-122"/>
                <a:cs typeface="+mn-cs"/>
              </a:defRPr>
            </a:lvl4pPr>
            <a:lvl5pPr marL="1828800" algn="l" rtl="0" fontAlgn="base">
              <a:spcBef>
                <a:spcPct val="0"/>
              </a:spcBef>
              <a:spcAft>
                <a:spcPct val="0"/>
              </a:spcAft>
              <a:defRPr kumimoji="1" sz="2400" kern="1200">
                <a:solidFill>
                  <a:schemeClr val="tx1"/>
                </a:solidFill>
                <a:latin typeface="Verdana" pitchFamily="34" charset="0"/>
                <a:ea typeface="宋体" charset="-122"/>
                <a:cs typeface="+mn-cs"/>
              </a:defRPr>
            </a:lvl5pPr>
            <a:lvl6pPr marL="2286000" algn="l" defTabSz="914400" rtl="0" eaLnBrk="1" latinLnBrk="0" hangingPunct="1">
              <a:defRPr kumimoji="1" sz="2400" kern="1200">
                <a:solidFill>
                  <a:schemeClr val="tx1"/>
                </a:solidFill>
                <a:latin typeface="Verdana" pitchFamily="34" charset="0"/>
                <a:ea typeface="宋体" charset="-122"/>
                <a:cs typeface="+mn-cs"/>
              </a:defRPr>
            </a:lvl6pPr>
            <a:lvl7pPr marL="2743200" algn="l" defTabSz="914400" rtl="0" eaLnBrk="1" latinLnBrk="0" hangingPunct="1">
              <a:defRPr kumimoji="1" sz="2400" kern="1200">
                <a:solidFill>
                  <a:schemeClr val="tx1"/>
                </a:solidFill>
                <a:latin typeface="Verdana" pitchFamily="34" charset="0"/>
                <a:ea typeface="宋体" charset="-122"/>
                <a:cs typeface="+mn-cs"/>
              </a:defRPr>
            </a:lvl7pPr>
            <a:lvl8pPr marL="3200400" algn="l" defTabSz="914400" rtl="0" eaLnBrk="1" latinLnBrk="0" hangingPunct="1">
              <a:defRPr kumimoji="1" sz="2400" kern="1200">
                <a:solidFill>
                  <a:schemeClr val="tx1"/>
                </a:solidFill>
                <a:latin typeface="Verdana" pitchFamily="34" charset="0"/>
                <a:ea typeface="宋体" charset="-122"/>
                <a:cs typeface="+mn-cs"/>
              </a:defRPr>
            </a:lvl8pPr>
            <a:lvl9pPr marL="3657600" algn="l" defTabSz="914400" rtl="0" eaLnBrk="1" latinLnBrk="0" hangingPunct="1">
              <a:defRPr kumimoji="1" sz="2400" kern="1200">
                <a:solidFill>
                  <a:schemeClr val="tx1"/>
                </a:solidFill>
                <a:latin typeface="Verdana" pitchFamily="34" charset="0"/>
                <a:ea typeface="宋体" charset="-122"/>
                <a:cs typeface="+mn-cs"/>
              </a:defRPr>
            </a:lvl9pPr>
          </a:lstStyle>
          <a:p>
            <a:pPr eaLnBrk="1" hangingPunct="1">
              <a:defRPr/>
            </a:pPr>
            <a:r>
              <a:rPr lang="en-US" altLang="zh-CN" i="1" dirty="0">
                <a:solidFill>
                  <a:srgbClr val="66CCFF"/>
                </a:solidFill>
                <a:effectLst>
                  <a:outerShdw blurRad="38100" dist="38100" dir="2700000" algn="tl">
                    <a:srgbClr val="000000">
                      <a:alpha val="43137"/>
                    </a:srgbClr>
                  </a:outerShdw>
                </a:effectLst>
              </a:rPr>
              <a:t>HUST-CS      PANPENG</a:t>
            </a:r>
            <a:endParaRPr lang="zh-CN" altLang="en-US" i="1" dirty="0">
              <a:solidFill>
                <a:srgbClr val="66CCFF"/>
              </a:solidFill>
              <a:effectLst>
                <a:outerShdw blurRad="38100" dist="38100" dir="2700000" algn="tl">
                  <a:srgbClr val="000000">
                    <a:alpha val="43137"/>
                  </a:srgbClr>
                </a:outerShdw>
              </a:effectLst>
            </a:endParaRPr>
          </a:p>
        </p:txBody>
      </p:sp>
      <p:sp>
        <p:nvSpPr>
          <p:cNvPr id="3" name="日期占位符 9">
            <a:extLst>
              <a:ext uri="{FF2B5EF4-FFF2-40B4-BE49-F238E27FC236}">
                <a16:creationId xmlns:a16="http://schemas.microsoft.com/office/drawing/2014/main" id="{82D39D69-A1AE-4E20-A52F-51605B8E328C}"/>
              </a:ext>
            </a:extLst>
          </p:cNvPr>
          <p:cNvSpPr>
            <a:spLocks noGrp="1"/>
          </p:cNvSpPr>
          <p:nvPr>
            <p:ph type="dt" sz="half" idx="10"/>
          </p:nvPr>
        </p:nvSpPr>
        <p:spPr/>
        <p:txBody>
          <a:bodyPr/>
          <a:lstStyle>
            <a:lvl1pPr>
              <a:defRPr/>
            </a:lvl1pPr>
          </a:lstStyle>
          <a:p>
            <a:pPr>
              <a:defRPr/>
            </a:pPr>
            <a:endParaRPr lang="en-US" altLang="zh-CN"/>
          </a:p>
        </p:txBody>
      </p:sp>
      <p:sp>
        <p:nvSpPr>
          <p:cNvPr id="4" name="页脚占位符 21">
            <a:extLst>
              <a:ext uri="{FF2B5EF4-FFF2-40B4-BE49-F238E27FC236}">
                <a16:creationId xmlns:a16="http://schemas.microsoft.com/office/drawing/2014/main" id="{652189B0-BBEA-42D9-A2EC-BDB019F2EF17}"/>
              </a:ext>
            </a:extLst>
          </p:cNvPr>
          <p:cNvSpPr>
            <a:spLocks noGrp="1"/>
          </p:cNvSpPr>
          <p:nvPr>
            <p:ph type="ftr" sz="quarter" idx="11"/>
          </p:nvPr>
        </p:nvSpPr>
        <p:spPr/>
        <p:txBody>
          <a:bodyPr/>
          <a:lstStyle>
            <a:lvl1pPr>
              <a:defRPr/>
            </a:lvl1pPr>
          </a:lstStyle>
          <a:p>
            <a:pPr>
              <a:defRPr/>
            </a:pPr>
            <a:r>
              <a:rPr lang="en-US" altLang="zh-CN"/>
              <a:t>An Introduction to Database System</a:t>
            </a:r>
          </a:p>
        </p:txBody>
      </p:sp>
      <p:sp>
        <p:nvSpPr>
          <p:cNvPr id="5" name="灯片编号占位符 17">
            <a:extLst>
              <a:ext uri="{FF2B5EF4-FFF2-40B4-BE49-F238E27FC236}">
                <a16:creationId xmlns:a16="http://schemas.microsoft.com/office/drawing/2014/main" id="{3B186E9F-B170-4DA7-9434-AD2258B84E3C}"/>
              </a:ext>
            </a:extLst>
          </p:cNvPr>
          <p:cNvSpPr>
            <a:spLocks noGrp="1"/>
          </p:cNvSpPr>
          <p:nvPr>
            <p:ph type="sldNum" sz="quarter" idx="12"/>
          </p:nvPr>
        </p:nvSpPr>
        <p:spPr/>
        <p:txBody>
          <a:bodyPr/>
          <a:lstStyle>
            <a:lvl1pPr>
              <a:defRPr smtClean="0"/>
            </a:lvl1pPr>
          </a:lstStyle>
          <a:p>
            <a:pPr>
              <a:defRPr/>
            </a:pPr>
            <a:fld id="{F26ACD25-7AF9-4E66-8A3C-D1B0B2E97092}" type="slidenum">
              <a:rPr lang="en-US" altLang="zh-CN"/>
              <a:pPr>
                <a:defRPr/>
              </a:pPr>
              <a:t>‹#›</a:t>
            </a:fld>
            <a:endParaRPr lang="en-US" altLang="zh-CN"/>
          </a:p>
        </p:txBody>
      </p:sp>
    </p:spTree>
    <p:extLst>
      <p:ext uri="{BB962C8B-B14F-4D97-AF65-F5344CB8AC3E}">
        <p14:creationId xmlns:p14="http://schemas.microsoft.com/office/powerpoint/2010/main" val="278168102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zh-CN" altLang="en-US"/>
              <a:t>单击此处编辑母版标题样式</a:t>
            </a:r>
            <a:endParaRPr lang="en-US"/>
          </a:p>
        </p:txBody>
      </p:sp>
      <p:sp>
        <p:nvSpPr>
          <p:cNvPr id="3" name="文本占位符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zh-CN" altLang="en-US"/>
              <a:t>编辑母版文本样式</a:t>
            </a:r>
          </a:p>
        </p:txBody>
      </p:sp>
      <p:sp>
        <p:nvSpPr>
          <p:cNvPr id="4" name="内容占位符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9">
            <a:extLst>
              <a:ext uri="{FF2B5EF4-FFF2-40B4-BE49-F238E27FC236}">
                <a16:creationId xmlns:a16="http://schemas.microsoft.com/office/drawing/2014/main" id="{E11501E2-77CC-487E-8D81-39534E6299FE}"/>
              </a:ext>
            </a:extLst>
          </p:cNvPr>
          <p:cNvSpPr>
            <a:spLocks noGrp="1"/>
          </p:cNvSpPr>
          <p:nvPr>
            <p:ph type="dt" sz="half" idx="10"/>
          </p:nvPr>
        </p:nvSpPr>
        <p:spPr/>
        <p:txBody>
          <a:bodyPr/>
          <a:lstStyle>
            <a:lvl1pPr>
              <a:defRPr/>
            </a:lvl1pPr>
          </a:lstStyle>
          <a:p>
            <a:pPr>
              <a:defRPr/>
            </a:pPr>
            <a:endParaRPr lang="en-US" altLang="zh-CN"/>
          </a:p>
        </p:txBody>
      </p:sp>
      <p:sp>
        <p:nvSpPr>
          <p:cNvPr id="6" name="页脚占位符 21">
            <a:extLst>
              <a:ext uri="{FF2B5EF4-FFF2-40B4-BE49-F238E27FC236}">
                <a16:creationId xmlns:a16="http://schemas.microsoft.com/office/drawing/2014/main" id="{2A11D05D-ABBB-441B-8678-BE9342931A3A}"/>
              </a:ext>
            </a:extLst>
          </p:cNvPr>
          <p:cNvSpPr>
            <a:spLocks noGrp="1"/>
          </p:cNvSpPr>
          <p:nvPr>
            <p:ph type="ftr" sz="quarter" idx="11"/>
          </p:nvPr>
        </p:nvSpPr>
        <p:spPr/>
        <p:txBody>
          <a:bodyPr/>
          <a:lstStyle>
            <a:lvl1pPr>
              <a:defRPr/>
            </a:lvl1pPr>
          </a:lstStyle>
          <a:p>
            <a:pPr>
              <a:defRPr/>
            </a:pPr>
            <a:r>
              <a:rPr lang="en-US" altLang="zh-CN"/>
              <a:t>An Introduction to Database System</a:t>
            </a:r>
          </a:p>
        </p:txBody>
      </p:sp>
      <p:sp>
        <p:nvSpPr>
          <p:cNvPr id="7" name="灯片编号占位符 17">
            <a:extLst>
              <a:ext uri="{FF2B5EF4-FFF2-40B4-BE49-F238E27FC236}">
                <a16:creationId xmlns:a16="http://schemas.microsoft.com/office/drawing/2014/main" id="{D8A47E13-EC29-4E16-B6B2-031C7EC8999D}"/>
              </a:ext>
            </a:extLst>
          </p:cNvPr>
          <p:cNvSpPr>
            <a:spLocks noGrp="1"/>
          </p:cNvSpPr>
          <p:nvPr>
            <p:ph type="sldNum" sz="quarter" idx="12"/>
          </p:nvPr>
        </p:nvSpPr>
        <p:spPr/>
        <p:txBody>
          <a:bodyPr/>
          <a:lstStyle>
            <a:lvl1pPr>
              <a:defRPr/>
            </a:lvl1pPr>
          </a:lstStyle>
          <a:p>
            <a:pPr>
              <a:defRPr/>
            </a:pPr>
            <a:fld id="{ED6790FC-7C36-4CB6-90F0-AC5E031B2245}" type="slidenum">
              <a:rPr lang="en-US" altLang="zh-CN"/>
              <a:pPr>
                <a:defRPr/>
              </a:pPr>
              <a:t>‹#›</a:t>
            </a:fld>
            <a:endParaRPr lang="en-US" altLang="zh-CN"/>
          </a:p>
        </p:txBody>
      </p:sp>
    </p:spTree>
    <p:extLst>
      <p:ext uri="{BB962C8B-B14F-4D97-AF65-F5344CB8AC3E}">
        <p14:creationId xmlns:p14="http://schemas.microsoft.com/office/powerpoint/2010/main" val="87046518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5" name="单圆角矩形 4">
            <a:extLst>
              <a:ext uri="{FF2B5EF4-FFF2-40B4-BE49-F238E27FC236}">
                <a16:creationId xmlns:a16="http://schemas.microsoft.com/office/drawing/2014/main" id="{0122A2A2-C941-42DA-957B-658CB215AFD9}"/>
              </a:ext>
            </a:extLst>
          </p:cNvPr>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kumimoji="0" lang="en-US"/>
          </a:p>
        </p:txBody>
      </p:sp>
      <p:sp>
        <p:nvSpPr>
          <p:cNvPr id="6" name="直角三角形 5">
            <a:extLst>
              <a:ext uri="{FF2B5EF4-FFF2-40B4-BE49-F238E27FC236}">
                <a16:creationId xmlns:a16="http://schemas.microsoft.com/office/drawing/2014/main" id="{26AA88B4-FF82-4899-BBA9-EB179A7D2D9F}"/>
              </a:ext>
            </a:extLst>
          </p:cNvPr>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kumimoji="0" lang="en-US"/>
          </a:p>
        </p:txBody>
      </p:sp>
      <p:sp>
        <p:nvSpPr>
          <p:cNvPr id="7" name="任意多边形 6">
            <a:extLst>
              <a:ext uri="{FF2B5EF4-FFF2-40B4-BE49-F238E27FC236}">
                <a16:creationId xmlns:a16="http://schemas.microsoft.com/office/drawing/2014/main" id="{172B6C76-8DEC-40F8-9065-242B4D3A5B00}"/>
              </a:ext>
            </a:extLst>
          </p:cNvPr>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eaLnBrk="1" hangingPunct="1">
              <a:defRPr/>
            </a:pPr>
            <a:endParaRPr kumimoji="0" lang="en-US">
              <a:latin typeface="+mn-lt"/>
              <a:ea typeface="+mn-ea"/>
            </a:endParaRPr>
          </a:p>
        </p:txBody>
      </p:sp>
      <p:sp>
        <p:nvSpPr>
          <p:cNvPr id="8" name="任意多边形 7">
            <a:extLst>
              <a:ext uri="{FF2B5EF4-FFF2-40B4-BE49-F238E27FC236}">
                <a16:creationId xmlns:a16="http://schemas.microsoft.com/office/drawing/2014/main" id="{F22107E5-9AE4-453F-A9A9-24C9FAC37167}"/>
              </a:ext>
            </a:extLst>
          </p:cNvPr>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eaLnBrk="1" hangingPunct="1">
              <a:defRPr/>
            </a:pPr>
            <a:endParaRPr kumimoji="0" lang="en-US">
              <a:latin typeface="+mn-lt"/>
              <a:ea typeface="+mn-ea"/>
            </a:endParaRPr>
          </a:p>
        </p:txBody>
      </p:sp>
      <p:sp>
        <p:nvSpPr>
          <p:cNvPr id="2" name="标题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zh-CN" altLang="en-US"/>
              <a:t>单击此处编辑母版标题样式</a:t>
            </a:r>
            <a:endParaRPr lang="en-US"/>
          </a:p>
        </p:txBody>
      </p:sp>
      <p:sp>
        <p:nvSpPr>
          <p:cNvPr id="4" name="文本占位符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zh-CN" altLang="en-US"/>
              <a:t>编辑母版文本样式</a:t>
            </a:r>
          </a:p>
        </p:txBody>
      </p:sp>
      <p:sp>
        <p:nvSpPr>
          <p:cNvPr id="3" name="图片占位符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zh-CN" altLang="en-US" noProof="0"/>
              <a:t>单击图标添加图片</a:t>
            </a:r>
            <a:endParaRPr lang="en-US" noProof="0" dirty="0"/>
          </a:p>
        </p:txBody>
      </p:sp>
      <p:sp>
        <p:nvSpPr>
          <p:cNvPr id="9" name="日期占位符 4">
            <a:extLst>
              <a:ext uri="{FF2B5EF4-FFF2-40B4-BE49-F238E27FC236}">
                <a16:creationId xmlns:a16="http://schemas.microsoft.com/office/drawing/2014/main" id="{50EDE40B-66F3-4612-B545-6C3BADDF25D5}"/>
              </a:ext>
            </a:extLst>
          </p:cNvPr>
          <p:cNvSpPr>
            <a:spLocks noGrp="1"/>
          </p:cNvSpPr>
          <p:nvPr>
            <p:ph type="dt" sz="half" idx="10"/>
          </p:nvPr>
        </p:nvSpPr>
        <p:spPr/>
        <p:txBody>
          <a:bodyPr/>
          <a:lstStyle>
            <a:lvl1pPr>
              <a:defRPr/>
            </a:lvl1pPr>
          </a:lstStyle>
          <a:p>
            <a:pPr>
              <a:defRPr/>
            </a:pPr>
            <a:endParaRPr lang="en-US" altLang="zh-CN"/>
          </a:p>
        </p:txBody>
      </p:sp>
      <p:sp>
        <p:nvSpPr>
          <p:cNvPr id="10" name="页脚占位符 5">
            <a:extLst>
              <a:ext uri="{FF2B5EF4-FFF2-40B4-BE49-F238E27FC236}">
                <a16:creationId xmlns:a16="http://schemas.microsoft.com/office/drawing/2014/main" id="{F114DAA5-3110-49A6-BEBA-F285F3760E6A}"/>
              </a:ext>
            </a:extLst>
          </p:cNvPr>
          <p:cNvSpPr>
            <a:spLocks noGrp="1"/>
          </p:cNvSpPr>
          <p:nvPr>
            <p:ph type="ftr" sz="quarter" idx="11"/>
          </p:nvPr>
        </p:nvSpPr>
        <p:spPr/>
        <p:txBody>
          <a:bodyPr/>
          <a:lstStyle>
            <a:lvl1pPr>
              <a:defRPr/>
            </a:lvl1pPr>
          </a:lstStyle>
          <a:p>
            <a:pPr>
              <a:defRPr/>
            </a:pPr>
            <a:r>
              <a:rPr lang="en-US" altLang="zh-CN"/>
              <a:t>An Introduction to Database System</a:t>
            </a:r>
          </a:p>
        </p:txBody>
      </p:sp>
      <p:sp>
        <p:nvSpPr>
          <p:cNvPr id="11" name="灯片编号占位符 6">
            <a:extLst>
              <a:ext uri="{FF2B5EF4-FFF2-40B4-BE49-F238E27FC236}">
                <a16:creationId xmlns:a16="http://schemas.microsoft.com/office/drawing/2014/main" id="{55BE6404-7904-407E-BF79-206F3AECCFE3}"/>
              </a:ext>
            </a:extLst>
          </p:cNvPr>
          <p:cNvSpPr>
            <a:spLocks noGrp="1"/>
          </p:cNvSpPr>
          <p:nvPr>
            <p:ph type="sldNum" sz="quarter" idx="12"/>
          </p:nvPr>
        </p:nvSpPr>
        <p:spPr>
          <a:xfrm>
            <a:off x="8077200" y="6356350"/>
            <a:ext cx="609600" cy="365125"/>
          </a:xfrm>
        </p:spPr>
        <p:txBody>
          <a:bodyPr/>
          <a:lstStyle>
            <a:lvl1pPr>
              <a:defRPr smtClean="0"/>
            </a:lvl1pPr>
          </a:lstStyle>
          <a:p>
            <a:pPr>
              <a:defRPr/>
            </a:pPr>
            <a:fld id="{4FBC3A84-5B97-4866-AC8C-13E55C0BC58D}" type="slidenum">
              <a:rPr lang="en-US" altLang="zh-CN"/>
              <a:pPr>
                <a:defRPr/>
              </a:pPr>
              <a:t>‹#›</a:t>
            </a:fld>
            <a:endParaRPr lang="en-US" altLang="zh-CN"/>
          </a:p>
        </p:txBody>
      </p:sp>
    </p:spTree>
    <p:extLst>
      <p:ext uri="{BB962C8B-B14F-4D97-AF65-F5344CB8AC3E}">
        <p14:creationId xmlns:p14="http://schemas.microsoft.com/office/powerpoint/2010/main" val="3225678931"/>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9">
            <a:extLst>
              <a:ext uri="{FF2B5EF4-FFF2-40B4-BE49-F238E27FC236}">
                <a16:creationId xmlns:a16="http://schemas.microsoft.com/office/drawing/2014/main" id="{C3800BA8-6F34-4D99-A645-9DE50DBFAC51}"/>
              </a:ext>
            </a:extLst>
          </p:cNvPr>
          <p:cNvSpPr>
            <a:spLocks noGrp="1"/>
          </p:cNvSpPr>
          <p:nvPr>
            <p:ph type="dt" sz="half" idx="10"/>
          </p:nvPr>
        </p:nvSpPr>
        <p:spPr/>
        <p:txBody>
          <a:bodyPr/>
          <a:lstStyle>
            <a:lvl1pPr>
              <a:defRPr/>
            </a:lvl1pPr>
          </a:lstStyle>
          <a:p>
            <a:pPr>
              <a:defRPr/>
            </a:pPr>
            <a:endParaRPr lang="en-US" altLang="zh-CN"/>
          </a:p>
        </p:txBody>
      </p:sp>
      <p:sp>
        <p:nvSpPr>
          <p:cNvPr id="5" name="页脚占位符 21">
            <a:extLst>
              <a:ext uri="{FF2B5EF4-FFF2-40B4-BE49-F238E27FC236}">
                <a16:creationId xmlns:a16="http://schemas.microsoft.com/office/drawing/2014/main" id="{4F5FF5C5-DE6A-4A6E-825B-BF75A706A557}"/>
              </a:ext>
            </a:extLst>
          </p:cNvPr>
          <p:cNvSpPr>
            <a:spLocks noGrp="1"/>
          </p:cNvSpPr>
          <p:nvPr>
            <p:ph type="ftr" sz="quarter" idx="11"/>
          </p:nvPr>
        </p:nvSpPr>
        <p:spPr/>
        <p:txBody>
          <a:bodyPr/>
          <a:lstStyle>
            <a:lvl1pPr>
              <a:defRPr/>
            </a:lvl1pPr>
          </a:lstStyle>
          <a:p>
            <a:pPr>
              <a:defRPr/>
            </a:pPr>
            <a:r>
              <a:rPr lang="en-US" altLang="zh-CN"/>
              <a:t>An Introduction to Database System</a:t>
            </a:r>
          </a:p>
        </p:txBody>
      </p:sp>
      <p:sp>
        <p:nvSpPr>
          <p:cNvPr id="6" name="灯片编号占位符 17">
            <a:extLst>
              <a:ext uri="{FF2B5EF4-FFF2-40B4-BE49-F238E27FC236}">
                <a16:creationId xmlns:a16="http://schemas.microsoft.com/office/drawing/2014/main" id="{92DA7F81-A344-4629-AC48-834C111F0A42}"/>
              </a:ext>
            </a:extLst>
          </p:cNvPr>
          <p:cNvSpPr>
            <a:spLocks noGrp="1"/>
          </p:cNvSpPr>
          <p:nvPr>
            <p:ph type="sldNum" sz="quarter" idx="12"/>
          </p:nvPr>
        </p:nvSpPr>
        <p:spPr/>
        <p:txBody>
          <a:bodyPr/>
          <a:lstStyle>
            <a:lvl1pPr>
              <a:defRPr/>
            </a:lvl1pPr>
          </a:lstStyle>
          <a:p>
            <a:pPr>
              <a:defRPr/>
            </a:pPr>
            <a:fld id="{A9B627DE-DAB3-4F90-93B2-D0B8A6221DB7}" type="slidenum">
              <a:rPr lang="en-US" altLang="zh-CN"/>
              <a:pPr>
                <a:defRPr/>
              </a:pPr>
              <a:t>‹#›</a:t>
            </a:fld>
            <a:endParaRPr lang="en-US" altLang="zh-CN"/>
          </a:p>
        </p:txBody>
      </p:sp>
    </p:spTree>
    <p:extLst>
      <p:ext uri="{BB962C8B-B14F-4D97-AF65-F5344CB8AC3E}">
        <p14:creationId xmlns:p14="http://schemas.microsoft.com/office/powerpoint/2010/main" val="88369944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914401"/>
            <a:ext cx="2057400" cy="5211763"/>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457200" y="914401"/>
            <a:ext cx="6019800" cy="5211763"/>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9">
            <a:extLst>
              <a:ext uri="{FF2B5EF4-FFF2-40B4-BE49-F238E27FC236}">
                <a16:creationId xmlns:a16="http://schemas.microsoft.com/office/drawing/2014/main" id="{4C6F2C75-CC9A-4387-817A-A20A0F40D488}"/>
              </a:ext>
            </a:extLst>
          </p:cNvPr>
          <p:cNvSpPr>
            <a:spLocks noGrp="1"/>
          </p:cNvSpPr>
          <p:nvPr>
            <p:ph type="dt" sz="half" idx="10"/>
          </p:nvPr>
        </p:nvSpPr>
        <p:spPr/>
        <p:txBody>
          <a:bodyPr/>
          <a:lstStyle>
            <a:lvl1pPr>
              <a:defRPr/>
            </a:lvl1pPr>
          </a:lstStyle>
          <a:p>
            <a:pPr>
              <a:defRPr/>
            </a:pPr>
            <a:endParaRPr lang="en-US" altLang="zh-CN"/>
          </a:p>
        </p:txBody>
      </p:sp>
      <p:sp>
        <p:nvSpPr>
          <p:cNvPr id="5" name="页脚占位符 21">
            <a:extLst>
              <a:ext uri="{FF2B5EF4-FFF2-40B4-BE49-F238E27FC236}">
                <a16:creationId xmlns:a16="http://schemas.microsoft.com/office/drawing/2014/main" id="{C22A316E-F47B-4D98-97E2-829146B8AC20}"/>
              </a:ext>
            </a:extLst>
          </p:cNvPr>
          <p:cNvSpPr>
            <a:spLocks noGrp="1"/>
          </p:cNvSpPr>
          <p:nvPr>
            <p:ph type="ftr" sz="quarter" idx="11"/>
          </p:nvPr>
        </p:nvSpPr>
        <p:spPr/>
        <p:txBody>
          <a:bodyPr/>
          <a:lstStyle>
            <a:lvl1pPr>
              <a:defRPr/>
            </a:lvl1pPr>
          </a:lstStyle>
          <a:p>
            <a:pPr>
              <a:defRPr/>
            </a:pPr>
            <a:r>
              <a:rPr lang="en-US" altLang="zh-CN"/>
              <a:t>An Introduction to Database System</a:t>
            </a:r>
          </a:p>
        </p:txBody>
      </p:sp>
      <p:sp>
        <p:nvSpPr>
          <p:cNvPr id="6" name="灯片编号占位符 17">
            <a:extLst>
              <a:ext uri="{FF2B5EF4-FFF2-40B4-BE49-F238E27FC236}">
                <a16:creationId xmlns:a16="http://schemas.microsoft.com/office/drawing/2014/main" id="{9C330BDF-BB95-48AC-9132-1FFE776629E4}"/>
              </a:ext>
            </a:extLst>
          </p:cNvPr>
          <p:cNvSpPr>
            <a:spLocks noGrp="1"/>
          </p:cNvSpPr>
          <p:nvPr>
            <p:ph type="sldNum" sz="quarter" idx="12"/>
          </p:nvPr>
        </p:nvSpPr>
        <p:spPr/>
        <p:txBody>
          <a:bodyPr/>
          <a:lstStyle>
            <a:lvl1pPr>
              <a:defRPr/>
            </a:lvl1pPr>
          </a:lstStyle>
          <a:p>
            <a:pPr>
              <a:defRPr/>
            </a:pPr>
            <a:fld id="{B4146BC7-A8BC-4322-875C-BAE969A776E7}" type="slidenum">
              <a:rPr lang="en-US" altLang="zh-CN"/>
              <a:pPr>
                <a:defRPr/>
              </a:pPr>
              <a:t>‹#›</a:t>
            </a:fld>
            <a:endParaRPr lang="en-US" altLang="zh-CN"/>
          </a:p>
        </p:txBody>
      </p:sp>
    </p:spTree>
    <p:extLst>
      <p:ext uri="{BB962C8B-B14F-4D97-AF65-F5344CB8AC3E}">
        <p14:creationId xmlns:p14="http://schemas.microsoft.com/office/powerpoint/2010/main" val="9384624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zh-CN" altLang="en-US"/>
              <a:t>单击此处编辑母版标题样式</a:t>
            </a:r>
            <a:endParaRPr lang="en-US"/>
          </a:p>
        </p:txBody>
      </p:sp>
      <p:sp>
        <p:nvSpPr>
          <p:cNvPr id="3" name="日期占位符 9"/>
          <p:cNvSpPr>
            <a:spLocks noGrp="1"/>
          </p:cNvSpPr>
          <p:nvPr>
            <p:ph type="dt" sz="half" idx="10"/>
          </p:nvPr>
        </p:nvSpPr>
        <p:spPr/>
        <p:txBody>
          <a:bodyPr/>
          <a:lstStyle>
            <a:lvl1pPr>
              <a:defRPr/>
            </a:lvl1pPr>
          </a:lstStyle>
          <a:p>
            <a:pPr>
              <a:defRPr/>
            </a:pPr>
            <a:endParaRPr lang="en-US" altLang="zh-CN"/>
          </a:p>
        </p:txBody>
      </p:sp>
      <p:sp>
        <p:nvSpPr>
          <p:cNvPr id="4" name="页脚占位符 21"/>
          <p:cNvSpPr>
            <a:spLocks noGrp="1"/>
          </p:cNvSpPr>
          <p:nvPr>
            <p:ph type="ftr" sz="quarter" idx="11"/>
          </p:nvPr>
        </p:nvSpPr>
        <p:spPr/>
        <p:txBody>
          <a:bodyPr/>
          <a:lstStyle>
            <a:lvl1pPr>
              <a:defRPr/>
            </a:lvl1pPr>
          </a:lstStyle>
          <a:p>
            <a:pPr>
              <a:defRPr/>
            </a:pPr>
            <a:endParaRPr lang="en-US" altLang="zh-CN"/>
          </a:p>
        </p:txBody>
      </p:sp>
      <p:sp>
        <p:nvSpPr>
          <p:cNvPr id="5" name="灯片编号占位符 17"/>
          <p:cNvSpPr>
            <a:spLocks noGrp="1"/>
          </p:cNvSpPr>
          <p:nvPr>
            <p:ph type="sldNum" sz="quarter" idx="12"/>
          </p:nvPr>
        </p:nvSpPr>
        <p:spPr/>
        <p:txBody>
          <a:bodyPr/>
          <a:lstStyle>
            <a:lvl1pPr>
              <a:defRPr/>
            </a:lvl1pPr>
          </a:lstStyle>
          <a:p>
            <a:pPr>
              <a:defRPr/>
            </a:pPr>
            <a:fld id="{5B57CF38-F293-49C4-A5B6-D799CD803640}" type="slidenum">
              <a:rPr lang="en-US" altLang="zh-CN"/>
              <a:pPr>
                <a:defRPr/>
              </a:pPr>
              <a:t>‹#›</a:t>
            </a:fld>
            <a:endParaRPr lang="en-US" altLang="zh-CN"/>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914400" y="685800"/>
            <a:ext cx="7391400" cy="563563"/>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828800"/>
            <a:ext cx="4038600" cy="4495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828800"/>
            <a:ext cx="4038600" cy="4495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5">
            <a:extLst>
              <a:ext uri="{FF2B5EF4-FFF2-40B4-BE49-F238E27FC236}">
                <a16:creationId xmlns:a16="http://schemas.microsoft.com/office/drawing/2014/main" id="{DF0DADA5-5E02-4111-89E0-9E73D28489E9}"/>
              </a:ext>
            </a:extLst>
          </p:cNvPr>
          <p:cNvSpPr>
            <a:spLocks noGrp="1" noChangeArrowheads="1"/>
          </p:cNvSpPr>
          <p:nvPr>
            <p:ph type="dt" sz="half" idx="10"/>
          </p:nvPr>
        </p:nvSpPr>
        <p:spPr/>
        <p:txBody>
          <a:bodyPr/>
          <a:lstStyle>
            <a:lvl1pPr>
              <a:defRPr/>
            </a:lvl1pPr>
          </a:lstStyle>
          <a:p>
            <a:pPr>
              <a:defRPr/>
            </a:pPr>
            <a:endParaRPr lang="en-US" altLang="zh-CN"/>
          </a:p>
        </p:txBody>
      </p:sp>
      <p:sp>
        <p:nvSpPr>
          <p:cNvPr id="6" name="Rectangle 16">
            <a:extLst>
              <a:ext uri="{FF2B5EF4-FFF2-40B4-BE49-F238E27FC236}">
                <a16:creationId xmlns:a16="http://schemas.microsoft.com/office/drawing/2014/main" id="{026AC0C0-DBFF-4F5D-83A8-BCFDA413B15F}"/>
              </a:ext>
            </a:extLst>
          </p:cNvPr>
          <p:cNvSpPr>
            <a:spLocks noGrp="1" noChangeArrowheads="1"/>
          </p:cNvSpPr>
          <p:nvPr>
            <p:ph type="ftr" sz="quarter" idx="11"/>
          </p:nvPr>
        </p:nvSpPr>
        <p:spPr/>
        <p:txBody>
          <a:bodyPr/>
          <a:lstStyle>
            <a:lvl1pPr>
              <a:defRPr/>
            </a:lvl1pPr>
          </a:lstStyle>
          <a:p>
            <a:pPr>
              <a:defRPr/>
            </a:pPr>
            <a:r>
              <a:rPr lang="en-US" altLang="zh-CN"/>
              <a:t>An Introduction to Database System</a:t>
            </a:r>
          </a:p>
        </p:txBody>
      </p:sp>
    </p:spTree>
    <p:extLst>
      <p:ext uri="{BB962C8B-B14F-4D97-AF65-F5344CB8AC3E}">
        <p14:creationId xmlns:p14="http://schemas.microsoft.com/office/powerpoint/2010/main" val="2605696174"/>
      </p:ext>
    </p:extLst>
  </p:cSld>
  <p:clrMapOvr>
    <a:masterClrMapping/>
  </p:clrMapOvr>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06437"/>
          </a:xfrm>
        </p:spPr>
        <p:txBody>
          <a:bodyPr/>
          <a:lstStyle/>
          <a:p>
            <a:r>
              <a:rPr lang="zh-CN" altLang="en-US"/>
              <a:t>单击此处编辑母版标题样式</a:t>
            </a:r>
          </a:p>
        </p:txBody>
      </p:sp>
      <p:sp>
        <p:nvSpPr>
          <p:cNvPr id="3" name="表格占位符 2"/>
          <p:cNvSpPr>
            <a:spLocks noGrp="1"/>
          </p:cNvSpPr>
          <p:nvPr>
            <p:ph type="tbl" idx="1"/>
          </p:nvPr>
        </p:nvSpPr>
        <p:spPr>
          <a:xfrm>
            <a:off x="250825" y="1160463"/>
            <a:ext cx="8137525" cy="4965700"/>
          </a:xfrm>
        </p:spPr>
        <p:txBody>
          <a:bodyPr/>
          <a:lstStyle/>
          <a:p>
            <a:pPr lvl="0"/>
            <a:r>
              <a:rPr lang="zh-CN" altLang="en-US" noProof="0"/>
              <a:t>单击图标添加表格</a:t>
            </a:r>
          </a:p>
        </p:txBody>
      </p:sp>
      <p:sp>
        <p:nvSpPr>
          <p:cNvPr id="4" name="Rectangle 4">
            <a:extLst>
              <a:ext uri="{FF2B5EF4-FFF2-40B4-BE49-F238E27FC236}">
                <a16:creationId xmlns:a16="http://schemas.microsoft.com/office/drawing/2014/main" id="{A2CF526D-03A2-41F8-A830-8516164B21D7}"/>
              </a:ext>
            </a:extLst>
          </p:cNvPr>
          <p:cNvSpPr>
            <a:spLocks noGrp="1" noChangeArrowheads="1"/>
          </p:cNvSpPr>
          <p:nvPr>
            <p:ph type="dt" sz="half" idx="10"/>
          </p:nvPr>
        </p:nvSpPr>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D9C62DBA-645E-41B5-8F58-D5622371C280}"/>
              </a:ext>
            </a:extLst>
          </p:cNvPr>
          <p:cNvSpPr>
            <a:spLocks noGrp="1" noChangeArrowheads="1"/>
          </p:cNvSpPr>
          <p:nvPr>
            <p:ph type="ftr" sz="quarter" idx="11"/>
          </p:nvPr>
        </p:nvSpPr>
        <p:spPr/>
        <p:txBody>
          <a:bodyPr/>
          <a:lstStyle>
            <a:lvl1pPr>
              <a:defRPr/>
            </a:lvl1pPr>
          </a:lstStyle>
          <a:p>
            <a:pPr>
              <a:defRPr/>
            </a:pPr>
            <a:r>
              <a:rPr lang="en-US" altLang="zh-CN"/>
              <a:t>An Introduction to Database System</a:t>
            </a:r>
          </a:p>
        </p:txBody>
      </p:sp>
      <p:sp>
        <p:nvSpPr>
          <p:cNvPr id="6" name="Rectangle 6">
            <a:extLst>
              <a:ext uri="{FF2B5EF4-FFF2-40B4-BE49-F238E27FC236}">
                <a16:creationId xmlns:a16="http://schemas.microsoft.com/office/drawing/2014/main" id="{733D9086-954D-4E02-9EA0-2194F1DF449B}"/>
              </a:ext>
            </a:extLst>
          </p:cNvPr>
          <p:cNvSpPr>
            <a:spLocks noGrp="1" noChangeArrowheads="1"/>
          </p:cNvSpPr>
          <p:nvPr>
            <p:ph type="sldNum" sz="quarter" idx="12"/>
          </p:nvPr>
        </p:nvSpPr>
        <p:spPr/>
        <p:txBody>
          <a:bodyPr/>
          <a:lstStyle>
            <a:lvl1pPr>
              <a:defRPr/>
            </a:lvl1pPr>
          </a:lstStyle>
          <a:p>
            <a:pPr>
              <a:defRPr/>
            </a:pPr>
            <a:fld id="{D41AC40D-0249-460C-86F7-F1A720DE652C}" type="slidenum">
              <a:rPr lang="en-US" altLang="zh-CN"/>
              <a:pPr>
                <a:defRPr/>
              </a:pPr>
              <a:t>‹#›</a:t>
            </a:fld>
            <a:endParaRPr lang="en-US" altLang="zh-CN"/>
          </a:p>
        </p:txBody>
      </p:sp>
    </p:spTree>
    <p:extLst>
      <p:ext uri="{BB962C8B-B14F-4D97-AF65-F5344CB8AC3E}">
        <p14:creationId xmlns:p14="http://schemas.microsoft.com/office/powerpoint/2010/main" val="326418377"/>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type="obj">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tIns="0"/>
          <a:lstStyle>
            <a:lvl1pPr>
              <a:defRPr sz="2600" b="1" i="0">
                <a:solidFill>
                  <a:srgbClr val="585858"/>
                </a:solidFill>
                <a:latin typeface="Arial" panose="020B0604020202020204"/>
                <a:cs typeface="Arial" panose="020B0604020202020204"/>
              </a:defRPr>
            </a:lvl1pPr>
          </a:lstStyle>
          <a:p>
            <a:endParaRPr/>
          </a:p>
        </p:txBody>
      </p:sp>
      <p:sp>
        <p:nvSpPr>
          <p:cNvPr id="3" name="Holder 3"/>
          <p:cNvSpPr>
            <a:spLocks noGrp="1"/>
          </p:cNvSpPr>
          <p:nvPr>
            <p:ph sz="half" idx="2"/>
          </p:nvPr>
        </p:nvSpPr>
        <p:spPr>
          <a:xfrm>
            <a:off x="457200" y="1577340"/>
            <a:ext cx="3977640" cy="430887"/>
          </a:xfrm>
          <a:prstGeom prst="rect">
            <a:avLst/>
          </a:prstGeom>
        </p:spPr>
        <p:txBody>
          <a:bodyPr lIns="0" tIns="0" rIns="0" bIns="0">
            <a:spAutoFit/>
          </a:bodyPr>
          <a:lstStyle>
            <a:lvl1pPr>
              <a:defRPr/>
            </a:lvl1pPr>
          </a:lstStyle>
          <a:p>
            <a:endParaRPr/>
          </a:p>
        </p:txBody>
      </p:sp>
      <p:sp>
        <p:nvSpPr>
          <p:cNvPr id="4" name="Holder 4"/>
          <p:cNvSpPr>
            <a:spLocks noGrp="1"/>
          </p:cNvSpPr>
          <p:nvPr>
            <p:ph sz="half" idx="3"/>
          </p:nvPr>
        </p:nvSpPr>
        <p:spPr>
          <a:xfrm>
            <a:off x="4709159" y="1577340"/>
            <a:ext cx="3977640" cy="430887"/>
          </a:xfrm>
          <a:prstGeom prst="rect">
            <a:avLst/>
          </a:prstGeom>
        </p:spPr>
        <p:txBody>
          <a:bodyPr lIns="0" tIns="0" rIns="0" bIns="0">
            <a:spAutoFit/>
          </a:bodyPr>
          <a:lstStyle>
            <a:lvl1pPr>
              <a:defRPr/>
            </a:lvl1pPr>
          </a:lstStyle>
          <a:p>
            <a:endParaRPr/>
          </a:p>
        </p:txBody>
      </p:sp>
      <p:sp>
        <p:nvSpPr>
          <p:cNvPr id="5" name="Holder 5">
            <a:extLst>
              <a:ext uri="{FF2B5EF4-FFF2-40B4-BE49-F238E27FC236}">
                <a16:creationId xmlns:a16="http://schemas.microsoft.com/office/drawing/2014/main" id="{8883AB9C-8B59-4278-B1A1-324C81436B81}"/>
              </a:ext>
            </a:extLst>
          </p:cNvPr>
          <p:cNvSpPr>
            <a:spLocks noGrp="1"/>
          </p:cNvSpPr>
          <p:nvPr>
            <p:ph type="ftr" sz="quarter" idx="10"/>
          </p:nvPr>
        </p:nvSpPr>
        <p:spPr/>
        <p:txBody>
          <a:bodyPr/>
          <a:lstStyle>
            <a:lvl1pPr marL="12700">
              <a:defRPr sz="700" b="1" i="0" spc="-85">
                <a:solidFill>
                  <a:srgbClr val="7E7E7E"/>
                </a:solidFill>
                <a:latin typeface="Times New Roman" panose="02020603050405020304"/>
                <a:cs typeface="Times New Roman" panose="02020603050405020304"/>
              </a:defRPr>
            </a:lvl1pPr>
          </a:lstStyle>
          <a:p>
            <a:pPr>
              <a:defRPr/>
            </a:pPr>
            <a:r>
              <a:rPr lang="en-US"/>
              <a:t>1</a:t>
            </a:r>
            <a:r>
              <a:rPr lang="en-US" spc="-90"/>
              <a:t>5</a:t>
            </a:r>
            <a:r>
              <a:rPr lang="en-US" spc="-20"/>
              <a:t>-</a:t>
            </a:r>
            <a:r>
              <a:rPr lang="en-US" spc="-25"/>
              <a:t>4</a:t>
            </a:r>
            <a:r>
              <a:rPr lang="en-US" spc="-20"/>
              <a:t>4</a:t>
            </a:r>
            <a:r>
              <a:rPr lang="en-US" spc="-55"/>
              <a:t>5</a:t>
            </a:r>
            <a:r>
              <a:rPr lang="en-US" spc="-5"/>
              <a:t>/645</a:t>
            </a:r>
            <a:r>
              <a:rPr lang="en-US" spc="0"/>
              <a:t> </a:t>
            </a:r>
            <a:r>
              <a:rPr lang="en-US" spc="-20"/>
              <a:t>(</a:t>
            </a:r>
            <a:r>
              <a:rPr lang="en-US" spc="-60"/>
              <a:t>F</a:t>
            </a:r>
            <a:r>
              <a:rPr lang="en-US" spc="-15"/>
              <a:t>a</a:t>
            </a:r>
            <a:r>
              <a:rPr lang="en-US" spc="25"/>
              <a:t>l</a:t>
            </a:r>
            <a:r>
              <a:rPr lang="en-US" spc="30"/>
              <a:t>l</a:t>
            </a:r>
            <a:r>
              <a:rPr lang="en-US" spc="-35"/>
              <a:t> </a:t>
            </a:r>
            <a:r>
              <a:rPr lang="en-US" spc="-30"/>
              <a:t>2</a:t>
            </a:r>
            <a:r>
              <a:rPr lang="en-US" spc="-5"/>
              <a:t>0</a:t>
            </a:r>
            <a:r>
              <a:rPr lang="en-US" spc="-20"/>
              <a:t>20)</a:t>
            </a:r>
            <a:endParaRPr lang="en-US" spc="-20" dirty="0"/>
          </a:p>
        </p:txBody>
      </p:sp>
      <p:sp>
        <p:nvSpPr>
          <p:cNvPr id="6" name="Holder 6">
            <a:extLst>
              <a:ext uri="{FF2B5EF4-FFF2-40B4-BE49-F238E27FC236}">
                <a16:creationId xmlns:a16="http://schemas.microsoft.com/office/drawing/2014/main" id="{FC1F902B-2B4B-4362-90C6-C10DD781423E}"/>
              </a:ext>
            </a:extLst>
          </p:cNvPr>
          <p:cNvSpPr>
            <a:spLocks noGrp="1"/>
          </p:cNvSpPr>
          <p:nvPr>
            <p:ph type="dt" sz="half" idx="11"/>
          </p:nvPr>
        </p:nvSpPr>
        <p:spPr/>
        <p:txBody>
          <a:bodyPr/>
          <a:lstStyle>
            <a:lvl1pPr algn="l">
              <a:defRPr>
                <a:solidFill>
                  <a:schemeClr val="tx1">
                    <a:tint val="75000"/>
                  </a:schemeClr>
                </a:solidFill>
              </a:defRPr>
            </a:lvl1pPr>
          </a:lstStyle>
          <a:p>
            <a:pPr>
              <a:defRPr/>
            </a:pPr>
            <a:fld id="{2FE56218-0E2A-47C7-8C78-C5DCF106C68E}" type="datetimeFigureOut">
              <a:rPr lang="en-US"/>
              <a:pPr>
                <a:defRPr/>
              </a:pPr>
              <a:t>5/30/2023</a:t>
            </a:fld>
            <a:endParaRPr lang="en-US"/>
          </a:p>
        </p:txBody>
      </p:sp>
      <p:sp>
        <p:nvSpPr>
          <p:cNvPr id="7" name="Holder 7">
            <a:extLst>
              <a:ext uri="{FF2B5EF4-FFF2-40B4-BE49-F238E27FC236}">
                <a16:creationId xmlns:a16="http://schemas.microsoft.com/office/drawing/2014/main" id="{931A763B-E840-4E9E-BCC2-02D8099986F6}"/>
              </a:ext>
            </a:extLst>
          </p:cNvPr>
          <p:cNvSpPr>
            <a:spLocks noGrp="1"/>
          </p:cNvSpPr>
          <p:nvPr>
            <p:ph type="sldNum" sz="quarter" idx="12"/>
          </p:nvPr>
        </p:nvSpPr>
        <p:spPr/>
        <p:txBody>
          <a:bodyPr/>
          <a:lstStyle>
            <a:lvl1pPr algn="r">
              <a:defRPr>
                <a:solidFill>
                  <a:schemeClr val="tx1">
                    <a:tint val="75000"/>
                  </a:schemeClr>
                </a:solidFill>
              </a:defRPr>
            </a:lvl1pPr>
          </a:lstStyle>
          <a:p>
            <a:pPr>
              <a:defRPr/>
            </a:pPr>
            <a:fld id="{C4B234CE-8B64-4C5C-8618-3FDAF99EB878}" type="slidenum">
              <a:rPr/>
              <a:pPr>
                <a:defRPr/>
              </a:pPr>
              <a:t>‹#›</a:t>
            </a:fld>
            <a:endParaRPr/>
          </a:p>
        </p:txBody>
      </p:sp>
    </p:spTree>
    <p:extLst>
      <p:ext uri="{BB962C8B-B14F-4D97-AF65-F5344CB8AC3E}">
        <p14:creationId xmlns:p14="http://schemas.microsoft.com/office/powerpoint/2010/main" val="24815147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9"/>
          <p:cNvSpPr>
            <a:spLocks noGrp="1"/>
          </p:cNvSpPr>
          <p:nvPr>
            <p:ph type="dt" sz="half" idx="10"/>
          </p:nvPr>
        </p:nvSpPr>
        <p:spPr/>
        <p:txBody>
          <a:bodyPr/>
          <a:lstStyle>
            <a:lvl1pPr>
              <a:defRPr/>
            </a:lvl1pPr>
          </a:lstStyle>
          <a:p>
            <a:pPr>
              <a:defRPr/>
            </a:pPr>
            <a:endParaRPr lang="en-US" altLang="zh-CN"/>
          </a:p>
        </p:txBody>
      </p:sp>
      <p:sp>
        <p:nvSpPr>
          <p:cNvPr id="3" name="页脚占位符 21"/>
          <p:cNvSpPr>
            <a:spLocks noGrp="1"/>
          </p:cNvSpPr>
          <p:nvPr>
            <p:ph type="ftr" sz="quarter" idx="11"/>
          </p:nvPr>
        </p:nvSpPr>
        <p:spPr/>
        <p:txBody>
          <a:bodyPr/>
          <a:lstStyle>
            <a:lvl1pPr>
              <a:defRPr/>
            </a:lvl1pPr>
          </a:lstStyle>
          <a:p>
            <a:pPr>
              <a:defRPr/>
            </a:pPr>
            <a:endParaRPr lang="en-US" altLang="zh-CN"/>
          </a:p>
        </p:txBody>
      </p:sp>
      <p:sp>
        <p:nvSpPr>
          <p:cNvPr id="4" name="灯片编号占位符 17"/>
          <p:cNvSpPr>
            <a:spLocks noGrp="1"/>
          </p:cNvSpPr>
          <p:nvPr>
            <p:ph type="sldNum" sz="quarter" idx="12"/>
          </p:nvPr>
        </p:nvSpPr>
        <p:spPr/>
        <p:txBody>
          <a:bodyPr/>
          <a:lstStyle>
            <a:lvl1pPr>
              <a:defRPr/>
            </a:lvl1pPr>
          </a:lstStyle>
          <a:p>
            <a:pPr>
              <a:defRPr/>
            </a:pPr>
            <a:fld id="{D23B6677-D17C-40B9-9CD4-8FC808E716B1}" type="slidenum">
              <a:rPr lang="en-US" altLang="zh-CN"/>
              <a:pPr>
                <a:defRPr/>
              </a:pPr>
              <a:t>‹#›</a:t>
            </a:fld>
            <a:endParaRPr lang="en-US" altLang="zh-CN"/>
          </a:p>
        </p:txBody>
      </p:sp>
      <p:sp>
        <p:nvSpPr>
          <p:cNvPr id="5" name="TextBox 4"/>
          <p:cNvSpPr txBox="1"/>
          <p:nvPr userDrawn="1"/>
        </p:nvSpPr>
        <p:spPr>
          <a:xfrm>
            <a:off x="5438755" y="0"/>
            <a:ext cx="3705245" cy="461665"/>
          </a:xfrm>
          <a:prstGeom prst="rect">
            <a:avLst/>
          </a:prstGeom>
          <a:noFill/>
        </p:spPr>
        <p:txBody>
          <a:bodyPr wrap="none" rtlCol="0">
            <a:spAutoFit/>
          </a:bodyPr>
          <a:lstStyle>
            <a:defPPr>
              <a:defRPr lang="zh-CN"/>
            </a:defPPr>
            <a:lvl1pPr algn="l" rtl="0" fontAlgn="base">
              <a:spcBef>
                <a:spcPct val="0"/>
              </a:spcBef>
              <a:spcAft>
                <a:spcPct val="0"/>
              </a:spcAft>
              <a:defRPr kumimoji="1" sz="2400"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Verdana" pitchFamily="34" charset="0"/>
                <a:ea typeface="宋体" pitchFamily="2" charset="-122"/>
                <a:cs typeface="+mn-cs"/>
              </a:defRPr>
            </a:lvl5pPr>
            <a:lvl6pPr marL="2286000" algn="l" defTabSz="914400" rtl="0" eaLnBrk="1" latinLnBrk="0" hangingPunct="1">
              <a:defRPr kumimoji="1" sz="2400" kern="1200">
                <a:solidFill>
                  <a:schemeClr val="tx1"/>
                </a:solidFill>
                <a:latin typeface="Verdana" pitchFamily="34" charset="0"/>
                <a:ea typeface="宋体" pitchFamily="2" charset="-122"/>
                <a:cs typeface="+mn-cs"/>
              </a:defRPr>
            </a:lvl6pPr>
            <a:lvl7pPr marL="2743200" algn="l" defTabSz="914400" rtl="0" eaLnBrk="1" latinLnBrk="0" hangingPunct="1">
              <a:defRPr kumimoji="1" sz="2400" kern="1200">
                <a:solidFill>
                  <a:schemeClr val="tx1"/>
                </a:solidFill>
                <a:latin typeface="Verdana" pitchFamily="34" charset="0"/>
                <a:ea typeface="宋体" pitchFamily="2" charset="-122"/>
                <a:cs typeface="+mn-cs"/>
              </a:defRPr>
            </a:lvl7pPr>
            <a:lvl8pPr marL="3200400" algn="l" defTabSz="914400" rtl="0" eaLnBrk="1" latinLnBrk="0" hangingPunct="1">
              <a:defRPr kumimoji="1" sz="2400" kern="1200">
                <a:solidFill>
                  <a:schemeClr val="tx1"/>
                </a:solidFill>
                <a:latin typeface="Verdana" pitchFamily="34" charset="0"/>
                <a:ea typeface="宋体" pitchFamily="2" charset="-122"/>
                <a:cs typeface="+mn-cs"/>
              </a:defRPr>
            </a:lvl8pPr>
            <a:lvl9pPr marL="3657600" algn="l" defTabSz="914400" rtl="0" eaLnBrk="1" latinLnBrk="0" hangingPunct="1">
              <a:defRPr kumimoji="1" sz="2400" kern="1200">
                <a:solidFill>
                  <a:schemeClr val="tx1"/>
                </a:solidFill>
                <a:latin typeface="Verdana" pitchFamily="34" charset="0"/>
                <a:ea typeface="宋体" pitchFamily="2" charset="-122"/>
                <a:cs typeface="+mn-cs"/>
              </a:defRPr>
            </a:lvl9pPr>
          </a:lstStyle>
          <a:p>
            <a:r>
              <a:rPr lang="en-US" altLang="zh-CN" i="1" dirty="0">
                <a:solidFill>
                  <a:srgbClr val="66CCFF"/>
                </a:solidFill>
                <a:effectLst>
                  <a:outerShdw blurRad="38100" dist="38100" dir="2700000" algn="tl">
                    <a:srgbClr val="000000">
                      <a:alpha val="43137"/>
                    </a:srgbClr>
                  </a:outerShdw>
                </a:effectLst>
              </a:rPr>
              <a:t>HUST-CS      PANPENG</a:t>
            </a:r>
            <a:endParaRPr lang="zh-CN" altLang="en-US" i="1" dirty="0">
              <a:solidFill>
                <a:srgbClr val="66CCFF"/>
              </a:solidFill>
              <a:effectLst>
                <a:outerShdw blurRad="38100" dist="38100" dir="2700000" algn="tl">
                  <a:srgbClr val="000000">
                    <a:alpha val="43137"/>
                  </a:srgbClr>
                </a:outerShdw>
              </a:effectLst>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zh-CN" altLang="en-US"/>
              <a:t>单击此处编辑母版标题样式</a:t>
            </a:r>
            <a:endParaRPr lang="en-US"/>
          </a:p>
        </p:txBody>
      </p:sp>
      <p:sp>
        <p:nvSpPr>
          <p:cNvPr id="3" name="文本占位符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zh-CN" altLang="en-US"/>
              <a:t>单击此处编辑母版文本样式</a:t>
            </a:r>
          </a:p>
        </p:txBody>
      </p:sp>
      <p:sp>
        <p:nvSpPr>
          <p:cNvPr id="4" name="内容占位符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9"/>
          <p:cNvSpPr>
            <a:spLocks noGrp="1"/>
          </p:cNvSpPr>
          <p:nvPr>
            <p:ph type="dt" sz="half" idx="10"/>
          </p:nvPr>
        </p:nvSpPr>
        <p:spPr/>
        <p:txBody>
          <a:bodyPr/>
          <a:lstStyle>
            <a:lvl1pPr>
              <a:defRPr/>
            </a:lvl1pPr>
          </a:lstStyle>
          <a:p>
            <a:pPr>
              <a:defRPr/>
            </a:pPr>
            <a:endParaRPr lang="en-US" altLang="zh-CN"/>
          </a:p>
        </p:txBody>
      </p:sp>
      <p:sp>
        <p:nvSpPr>
          <p:cNvPr id="6" name="页脚占位符 21"/>
          <p:cNvSpPr>
            <a:spLocks noGrp="1"/>
          </p:cNvSpPr>
          <p:nvPr>
            <p:ph type="ftr" sz="quarter" idx="11"/>
          </p:nvPr>
        </p:nvSpPr>
        <p:spPr/>
        <p:txBody>
          <a:bodyPr/>
          <a:lstStyle>
            <a:lvl1pPr>
              <a:defRPr/>
            </a:lvl1pPr>
          </a:lstStyle>
          <a:p>
            <a:pPr>
              <a:defRPr/>
            </a:pPr>
            <a:endParaRPr lang="en-US" altLang="zh-CN"/>
          </a:p>
        </p:txBody>
      </p:sp>
      <p:sp>
        <p:nvSpPr>
          <p:cNvPr id="7" name="灯片编号占位符 17"/>
          <p:cNvSpPr>
            <a:spLocks noGrp="1"/>
          </p:cNvSpPr>
          <p:nvPr>
            <p:ph type="sldNum" sz="quarter" idx="12"/>
          </p:nvPr>
        </p:nvSpPr>
        <p:spPr/>
        <p:txBody>
          <a:bodyPr/>
          <a:lstStyle>
            <a:lvl1pPr>
              <a:defRPr/>
            </a:lvl1pPr>
          </a:lstStyle>
          <a:p>
            <a:pPr>
              <a:defRPr/>
            </a:pPr>
            <a:fld id="{DCE01CE7-1610-40CD-94D2-4192A0BEA075}"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5" name="单圆角矩形 4"/>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kumimoji="0" lang="en-US"/>
          </a:p>
        </p:txBody>
      </p:sp>
      <p:sp>
        <p:nvSpPr>
          <p:cNvPr id="6" name="直角三角形 5"/>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kumimoji="0" lang="en-US"/>
          </a:p>
        </p:txBody>
      </p:sp>
      <p:sp>
        <p:nvSpPr>
          <p:cNvPr id="7" name="任意多边形 6"/>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kumimoji="0" lang="en-US">
              <a:latin typeface="+mn-lt"/>
              <a:ea typeface="+mn-ea"/>
            </a:endParaRPr>
          </a:p>
        </p:txBody>
      </p:sp>
      <p:sp>
        <p:nvSpPr>
          <p:cNvPr id="8" name="任意多边形 7"/>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kumimoji="0" lang="en-US">
              <a:latin typeface="+mn-lt"/>
              <a:ea typeface="+mn-ea"/>
            </a:endParaRPr>
          </a:p>
        </p:txBody>
      </p:sp>
      <p:sp>
        <p:nvSpPr>
          <p:cNvPr id="2" name="标题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zh-CN" altLang="en-US"/>
              <a:t>单击此处编辑母版标题样式</a:t>
            </a:r>
            <a:endParaRPr lang="en-US"/>
          </a:p>
        </p:txBody>
      </p:sp>
      <p:sp>
        <p:nvSpPr>
          <p:cNvPr id="4" name="文本占位符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zh-CN" altLang="en-US"/>
              <a:t>单击此处编辑母版文本样式</a:t>
            </a:r>
          </a:p>
        </p:txBody>
      </p:sp>
      <p:sp>
        <p:nvSpPr>
          <p:cNvPr id="3" name="图片占位符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zh-CN" altLang="en-US" noProof="0"/>
              <a:t>单击图标添加图片</a:t>
            </a:r>
            <a:endParaRPr lang="en-US" noProof="0" dirty="0"/>
          </a:p>
        </p:txBody>
      </p:sp>
      <p:sp>
        <p:nvSpPr>
          <p:cNvPr id="9" name="日期占位符 4"/>
          <p:cNvSpPr>
            <a:spLocks noGrp="1"/>
          </p:cNvSpPr>
          <p:nvPr>
            <p:ph type="dt" sz="half" idx="10"/>
          </p:nvPr>
        </p:nvSpPr>
        <p:spPr/>
        <p:txBody>
          <a:bodyPr/>
          <a:lstStyle>
            <a:lvl1pPr>
              <a:defRPr/>
            </a:lvl1pPr>
          </a:lstStyle>
          <a:p>
            <a:pPr>
              <a:defRPr/>
            </a:pPr>
            <a:endParaRPr lang="en-US" altLang="zh-CN"/>
          </a:p>
        </p:txBody>
      </p:sp>
      <p:sp>
        <p:nvSpPr>
          <p:cNvPr id="10" name="页脚占位符 5"/>
          <p:cNvSpPr>
            <a:spLocks noGrp="1"/>
          </p:cNvSpPr>
          <p:nvPr>
            <p:ph type="ftr" sz="quarter" idx="11"/>
          </p:nvPr>
        </p:nvSpPr>
        <p:spPr/>
        <p:txBody>
          <a:bodyPr/>
          <a:lstStyle>
            <a:lvl1pPr>
              <a:defRPr/>
            </a:lvl1pPr>
          </a:lstStyle>
          <a:p>
            <a:pPr>
              <a:defRPr/>
            </a:pPr>
            <a:endParaRPr lang="en-US" altLang="zh-CN"/>
          </a:p>
        </p:txBody>
      </p:sp>
      <p:sp>
        <p:nvSpPr>
          <p:cNvPr id="11" name="灯片编号占位符 6"/>
          <p:cNvSpPr>
            <a:spLocks noGrp="1"/>
          </p:cNvSpPr>
          <p:nvPr>
            <p:ph type="sldNum" sz="quarter" idx="12"/>
          </p:nvPr>
        </p:nvSpPr>
        <p:spPr>
          <a:xfrm>
            <a:off x="8077200" y="6356350"/>
            <a:ext cx="609600" cy="365125"/>
          </a:xfrm>
        </p:spPr>
        <p:txBody>
          <a:bodyPr/>
          <a:lstStyle>
            <a:lvl1pPr>
              <a:defRPr/>
            </a:lvl1pPr>
          </a:lstStyle>
          <a:p>
            <a:pPr>
              <a:defRPr/>
            </a:pPr>
            <a:fld id="{7BBB4772-2147-4A61-94B4-9DE86694B3AD}"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theme" Target="../theme/theme3.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2.jpe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slideLayout" Target="../slideLayouts/slideLayout61.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6" Type="http://schemas.openxmlformats.org/officeDocument/2006/relationships/image" Target="../media/image2.jpeg"/><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5" Type="http://schemas.openxmlformats.org/officeDocument/2006/relationships/theme" Target="../theme/theme5.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slideLayout" Target="../slideLayouts/slideLayout6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任意多边形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kumimoji="0" lang="en-US">
              <a:latin typeface="+mn-lt"/>
              <a:ea typeface="+mn-ea"/>
            </a:endParaRPr>
          </a:p>
        </p:txBody>
      </p:sp>
      <p:sp>
        <p:nvSpPr>
          <p:cNvPr id="8" name="任意多边形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kumimoji="0" lang="en-US">
              <a:latin typeface="+mn-lt"/>
              <a:ea typeface="+mn-ea"/>
            </a:endParaRPr>
          </a:p>
        </p:txBody>
      </p:sp>
      <p:sp>
        <p:nvSpPr>
          <p:cNvPr id="19460" name="标题占位符 8"/>
          <p:cNvSpPr>
            <a:spLocks noGrp="1"/>
          </p:cNvSpPr>
          <p:nvPr>
            <p:ph type="title"/>
          </p:nvPr>
        </p:nvSpPr>
        <p:spPr bwMode="auto">
          <a:xfrm>
            <a:off x="457200" y="704850"/>
            <a:ext cx="8229600" cy="11430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lvl="0"/>
            <a:r>
              <a:rPr lang="zh-CN" altLang="en-US"/>
              <a:t>单击此处编辑母版标题样式</a:t>
            </a:r>
            <a:endParaRPr lang="en-US"/>
          </a:p>
        </p:txBody>
      </p:sp>
      <p:sp>
        <p:nvSpPr>
          <p:cNvPr id="19461" name="文本占位符 29"/>
          <p:cNvSpPr>
            <a:spLocks noGrp="1"/>
          </p:cNvSpPr>
          <p:nvPr>
            <p:ph type="body" idx="1"/>
          </p:nvPr>
        </p:nvSpPr>
        <p:spPr bwMode="auto">
          <a:xfrm>
            <a:off x="457200" y="1935163"/>
            <a:ext cx="8229600" cy="4389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10" name="日期占位符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endParaRPr lang="en-US" altLang="zh-CN"/>
          </a:p>
        </p:txBody>
      </p:sp>
      <p:sp>
        <p:nvSpPr>
          <p:cNvPr id="22" name="页脚占位符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endParaRPr lang="en-US" altLang="zh-CN"/>
          </a:p>
        </p:txBody>
      </p:sp>
      <p:sp>
        <p:nvSpPr>
          <p:cNvPr id="18" name="灯片编号占位符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smtClean="0">
                <a:solidFill>
                  <a:schemeClr val="tx2">
                    <a:shade val="90000"/>
                  </a:schemeClr>
                </a:solidFill>
              </a:defRPr>
            </a:lvl1pPr>
          </a:lstStyle>
          <a:p>
            <a:pPr>
              <a:defRPr/>
            </a:pPr>
            <a:fld id="{EF91D08E-9D99-419F-9D0A-AB2C6F6CDF75}" type="slidenum">
              <a:rPr lang="en-US" altLang="zh-CN"/>
              <a:pPr>
                <a:defRPr/>
              </a:pPr>
              <a:t>‹#›</a:t>
            </a:fld>
            <a:endParaRPr lang="en-US" altLang="zh-CN"/>
          </a:p>
        </p:txBody>
      </p:sp>
      <p:grpSp>
        <p:nvGrpSpPr>
          <p:cNvPr id="19465" name="组合 1"/>
          <p:cNvGrpSpPr>
            <a:grpSpLocks/>
          </p:cNvGrpSpPr>
          <p:nvPr/>
        </p:nvGrpSpPr>
        <p:grpSpPr bwMode="auto">
          <a:xfrm>
            <a:off x="-19050" y="203200"/>
            <a:ext cx="9180513" cy="647700"/>
            <a:chOff x="-19045" y="216550"/>
            <a:chExt cx="9180548" cy="649224"/>
          </a:xfrm>
        </p:grpSpPr>
        <p:sp>
          <p:nvSpPr>
            <p:cNvPr id="12" name="任意多边形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a:defRPr/>
              </a:pPr>
              <a:endParaRPr kumimoji="0" lang="en-US"/>
            </a:p>
          </p:txBody>
        </p:sp>
        <p:sp>
          <p:nvSpPr>
            <p:cNvPr id="13" name="任意多边形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a:defRPr/>
              </a:pPr>
              <a:endParaRPr kumimoji="0" lang="en-US"/>
            </a:p>
          </p:txBody>
        </p:sp>
      </p:grpSp>
    </p:spTree>
  </p:cSld>
  <p:clrMap bg1="lt1" tx1="dk1" bg2="lt2" tx2="dk2" accent1="accent1" accent2="accent2" accent3="accent3" accent4="accent4" accent5="accent5" accent6="accent6" hlink="hlink" folHlink="folHlink"/>
  <p:sldLayoutIdLst>
    <p:sldLayoutId id="2147483684" r:id="rId1"/>
    <p:sldLayoutId id="2147483676" r:id="rId2"/>
    <p:sldLayoutId id="2147483685" r:id="rId3"/>
    <p:sldLayoutId id="2147483677" r:id="rId4"/>
    <p:sldLayoutId id="2147483678" r:id="rId5"/>
    <p:sldLayoutId id="2147483679" r:id="rId6"/>
    <p:sldLayoutId id="2147483680" r:id="rId7"/>
    <p:sldLayoutId id="2147483681" r:id="rId8"/>
    <p:sldLayoutId id="2147483686" r:id="rId9"/>
    <p:sldLayoutId id="2147483682" r:id="rId10"/>
    <p:sldLayoutId id="2147483683" r:id="rId11"/>
  </p:sldLayoutIdLst>
  <p:hf hdr="0" ftr="0" dt="0"/>
  <p:txStyles>
    <p:titleStyle>
      <a:lvl1pPr algn="l" rtl="0" fontAlgn="base">
        <a:spcBef>
          <a:spcPct val="0"/>
        </a:spcBef>
        <a:spcAft>
          <a:spcPct val="0"/>
        </a:spcAft>
        <a:defRPr sz="5000" kern="1200">
          <a:solidFill>
            <a:schemeClr val="tx2"/>
          </a:solidFill>
          <a:latin typeface="+mj-lt"/>
          <a:ea typeface="+mj-ea"/>
          <a:cs typeface="+mj-cs"/>
        </a:defRPr>
      </a:lvl1pPr>
      <a:lvl2pPr algn="l" rtl="0" fontAlgn="base">
        <a:spcBef>
          <a:spcPct val="0"/>
        </a:spcBef>
        <a:spcAft>
          <a:spcPct val="0"/>
        </a:spcAft>
        <a:defRPr sz="5000">
          <a:solidFill>
            <a:schemeClr val="tx2"/>
          </a:solidFill>
          <a:latin typeface="Calibri" pitchFamily="34" charset="0"/>
          <a:ea typeface="隶书" pitchFamily="49" charset="-122"/>
        </a:defRPr>
      </a:lvl2pPr>
      <a:lvl3pPr algn="l" rtl="0" fontAlgn="base">
        <a:spcBef>
          <a:spcPct val="0"/>
        </a:spcBef>
        <a:spcAft>
          <a:spcPct val="0"/>
        </a:spcAft>
        <a:defRPr sz="5000">
          <a:solidFill>
            <a:schemeClr val="tx2"/>
          </a:solidFill>
          <a:latin typeface="Calibri" pitchFamily="34" charset="0"/>
          <a:ea typeface="隶书" pitchFamily="49" charset="-122"/>
        </a:defRPr>
      </a:lvl3pPr>
      <a:lvl4pPr algn="l" rtl="0" fontAlgn="base">
        <a:spcBef>
          <a:spcPct val="0"/>
        </a:spcBef>
        <a:spcAft>
          <a:spcPct val="0"/>
        </a:spcAft>
        <a:defRPr sz="5000">
          <a:solidFill>
            <a:schemeClr val="tx2"/>
          </a:solidFill>
          <a:latin typeface="Calibri" pitchFamily="34" charset="0"/>
          <a:ea typeface="隶书" pitchFamily="49" charset="-122"/>
        </a:defRPr>
      </a:lvl4pPr>
      <a:lvl5pPr algn="l" rtl="0" fontAlgn="base">
        <a:spcBef>
          <a:spcPct val="0"/>
        </a:spcBef>
        <a:spcAft>
          <a:spcPct val="0"/>
        </a:spcAft>
        <a:defRPr sz="5000">
          <a:solidFill>
            <a:schemeClr val="tx2"/>
          </a:solidFill>
          <a:latin typeface="Calibri" pitchFamily="34" charset="0"/>
          <a:ea typeface="隶书" pitchFamily="49" charset="-122"/>
        </a:defRPr>
      </a:lvl5pPr>
      <a:lvl6pPr marL="457200" algn="l" rtl="0" fontAlgn="base">
        <a:spcBef>
          <a:spcPct val="0"/>
        </a:spcBef>
        <a:spcAft>
          <a:spcPct val="0"/>
        </a:spcAft>
        <a:defRPr sz="5000">
          <a:solidFill>
            <a:schemeClr val="tx2"/>
          </a:solidFill>
          <a:latin typeface="Calibri" pitchFamily="34" charset="0"/>
          <a:ea typeface="隶书" pitchFamily="49" charset="-122"/>
        </a:defRPr>
      </a:lvl6pPr>
      <a:lvl7pPr marL="914400" algn="l" rtl="0" fontAlgn="base">
        <a:spcBef>
          <a:spcPct val="0"/>
        </a:spcBef>
        <a:spcAft>
          <a:spcPct val="0"/>
        </a:spcAft>
        <a:defRPr sz="5000">
          <a:solidFill>
            <a:schemeClr val="tx2"/>
          </a:solidFill>
          <a:latin typeface="Calibri" pitchFamily="34" charset="0"/>
          <a:ea typeface="隶书" pitchFamily="49" charset="-122"/>
        </a:defRPr>
      </a:lvl7pPr>
      <a:lvl8pPr marL="1371600" algn="l" rtl="0" fontAlgn="base">
        <a:spcBef>
          <a:spcPct val="0"/>
        </a:spcBef>
        <a:spcAft>
          <a:spcPct val="0"/>
        </a:spcAft>
        <a:defRPr sz="5000">
          <a:solidFill>
            <a:schemeClr val="tx2"/>
          </a:solidFill>
          <a:latin typeface="Calibri" pitchFamily="34" charset="0"/>
          <a:ea typeface="隶书" pitchFamily="49" charset="-122"/>
        </a:defRPr>
      </a:lvl8pPr>
      <a:lvl9pPr marL="1828800" algn="l" rtl="0" fontAlgn="base">
        <a:spcBef>
          <a:spcPct val="0"/>
        </a:spcBef>
        <a:spcAft>
          <a:spcPct val="0"/>
        </a:spcAft>
        <a:defRPr sz="5000">
          <a:solidFill>
            <a:schemeClr val="tx2"/>
          </a:solidFill>
          <a:latin typeface="Calibri" pitchFamily="34" charset="0"/>
          <a:ea typeface="隶书" pitchFamily="49" charset="-122"/>
        </a:defRPr>
      </a:lvl9pPr>
    </p:titleStyle>
    <p:bodyStyle>
      <a:lvl1pPr marL="273050" indent="-273050" algn="l" rtl="0" fontAlgn="base">
        <a:spcBef>
          <a:spcPct val="20000"/>
        </a:spcBef>
        <a:spcAft>
          <a:spcPct val="0"/>
        </a:spcAft>
        <a:buClr>
          <a:srgbClr val="0BD0D9"/>
        </a:buClr>
        <a:buSzPct val="95000"/>
        <a:buFont typeface="Wingdings 2" pitchFamily="18" charset="2"/>
        <a:buChar char=""/>
        <a:defRPr sz="2600" kern="1200">
          <a:solidFill>
            <a:schemeClr val="tx1"/>
          </a:solidFill>
          <a:latin typeface="Verdana" pitchFamily="34" charset="0"/>
          <a:ea typeface="+mn-ea"/>
          <a:cs typeface="+mn-cs"/>
        </a:defRPr>
      </a:lvl1pPr>
      <a:lvl2pPr marL="639763" indent="-246063" algn="l" rtl="0" fontAlgn="base">
        <a:spcBef>
          <a:spcPct val="20000"/>
        </a:spcBef>
        <a:spcAft>
          <a:spcPct val="0"/>
        </a:spcAft>
        <a:buClr>
          <a:schemeClr val="accent1"/>
        </a:buClr>
        <a:buSzPct val="85000"/>
        <a:buFont typeface="Wingdings 2" pitchFamily="18" charset="2"/>
        <a:buChar char=""/>
        <a:defRPr sz="2400" kern="1200">
          <a:solidFill>
            <a:schemeClr val="tx1"/>
          </a:solidFill>
          <a:latin typeface="Verdana" pitchFamily="34" charset="0"/>
          <a:ea typeface="+mn-ea"/>
          <a:cs typeface="+mn-cs"/>
        </a:defRPr>
      </a:lvl2pPr>
      <a:lvl3pPr marL="914400" indent="-246063" algn="l" rtl="0" fontAlgn="base">
        <a:spcBef>
          <a:spcPct val="20000"/>
        </a:spcBef>
        <a:spcAft>
          <a:spcPct val="0"/>
        </a:spcAft>
        <a:buClr>
          <a:schemeClr val="accent2"/>
        </a:buClr>
        <a:buSzPct val="70000"/>
        <a:buFont typeface="Wingdings 2" pitchFamily="18" charset="2"/>
        <a:buChar char=""/>
        <a:defRPr sz="2100" kern="1200">
          <a:solidFill>
            <a:schemeClr val="tx1"/>
          </a:solidFill>
          <a:latin typeface="Verdana" pitchFamily="34" charset="0"/>
          <a:ea typeface="+mn-ea"/>
          <a:cs typeface="+mn-cs"/>
        </a:defRPr>
      </a:lvl3pPr>
      <a:lvl4pPr marL="1187450" indent="-209550" algn="l" rtl="0" fontAlgn="base">
        <a:spcBef>
          <a:spcPct val="20000"/>
        </a:spcBef>
        <a:spcAft>
          <a:spcPct val="0"/>
        </a:spcAft>
        <a:buClr>
          <a:srgbClr val="0BD0D9"/>
        </a:buClr>
        <a:buSzPct val="65000"/>
        <a:buFont typeface="Wingdings 2" pitchFamily="18" charset="2"/>
        <a:buChar char=""/>
        <a:defRPr sz="2000" kern="1200">
          <a:solidFill>
            <a:schemeClr val="tx1"/>
          </a:solidFill>
          <a:latin typeface="Verdana" pitchFamily="34" charset="0"/>
          <a:ea typeface="+mn-ea"/>
          <a:cs typeface="+mn-cs"/>
        </a:defRPr>
      </a:lvl4pPr>
      <a:lvl5pPr marL="1462088" indent="-209550" algn="l" rtl="0" fontAlgn="base">
        <a:spcBef>
          <a:spcPct val="20000"/>
        </a:spcBef>
        <a:spcAft>
          <a:spcPct val="0"/>
        </a:spcAft>
        <a:buClr>
          <a:srgbClr val="10CF9B"/>
        </a:buClr>
        <a:buSzPct val="65000"/>
        <a:buFont typeface="Wingdings 2" pitchFamily="18" charset="2"/>
        <a:buChar char=""/>
        <a:defRPr sz="2000" kern="1200">
          <a:solidFill>
            <a:schemeClr val="tx1"/>
          </a:solidFill>
          <a:latin typeface="Verdana" pitchFamily="34" charset="0"/>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任意多边形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kumimoji="0" lang="en-US">
              <a:latin typeface="+mn-lt"/>
              <a:ea typeface="+mn-ea"/>
            </a:endParaRPr>
          </a:p>
        </p:txBody>
      </p:sp>
      <p:sp>
        <p:nvSpPr>
          <p:cNvPr id="8" name="任意多边形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kumimoji="0" lang="en-US">
              <a:latin typeface="+mn-lt"/>
              <a:ea typeface="+mn-ea"/>
            </a:endParaRPr>
          </a:p>
        </p:txBody>
      </p:sp>
      <p:sp>
        <p:nvSpPr>
          <p:cNvPr id="1028" name="标题占位符 8"/>
          <p:cNvSpPr>
            <a:spLocks noGrp="1"/>
          </p:cNvSpPr>
          <p:nvPr>
            <p:ph type="title"/>
          </p:nvPr>
        </p:nvSpPr>
        <p:spPr bwMode="auto">
          <a:xfrm>
            <a:off x="457200" y="704850"/>
            <a:ext cx="8229600" cy="11430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lvl="0"/>
            <a:r>
              <a:rPr lang="zh-CN" altLang="en-US"/>
              <a:t>单击此处编辑母版标题样式</a:t>
            </a:r>
            <a:endParaRPr lang="en-US"/>
          </a:p>
        </p:txBody>
      </p:sp>
      <p:sp>
        <p:nvSpPr>
          <p:cNvPr id="1029" name="文本占位符 29"/>
          <p:cNvSpPr>
            <a:spLocks noGrp="1"/>
          </p:cNvSpPr>
          <p:nvPr>
            <p:ph type="body" idx="1"/>
          </p:nvPr>
        </p:nvSpPr>
        <p:spPr bwMode="auto">
          <a:xfrm>
            <a:off x="457200" y="1935163"/>
            <a:ext cx="8229600" cy="4389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10" name="日期占位符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endParaRPr lang="en-US" altLang="zh-CN"/>
          </a:p>
        </p:txBody>
      </p:sp>
      <p:sp>
        <p:nvSpPr>
          <p:cNvPr id="22" name="页脚占位符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endParaRPr lang="en-US" altLang="zh-CN"/>
          </a:p>
        </p:txBody>
      </p:sp>
      <p:sp>
        <p:nvSpPr>
          <p:cNvPr id="18" name="灯片编号占位符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smtClean="0">
                <a:solidFill>
                  <a:schemeClr val="tx2">
                    <a:shade val="90000"/>
                  </a:schemeClr>
                </a:solidFill>
              </a:defRPr>
            </a:lvl1pPr>
          </a:lstStyle>
          <a:p>
            <a:pPr>
              <a:defRPr/>
            </a:pPr>
            <a:fld id="{65E05A0B-EF3C-4102-8D6C-161D894112A0}" type="slidenum">
              <a:rPr lang="en-US" altLang="zh-CN"/>
              <a:pPr>
                <a:defRPr/>
              </a:pPr>
              <a:t>‹#›</a:t>
            </a:fld>
            <a:endParaRPr lang="en-US" altLang="zh-CN"/>
          </a:p>
        </p:txBody>
      </p:sp>
      <p:grpSp>
        <p:nvGrpSpPr>
          <p:cNvPr id="1033" name="组合 1"/>
          <p:cNvGrpSpPr>
            <a:grpSpLocks/>
          </p:cNvGrpSpPr>
          <p:nvPr/>
        </p:nvGrpSpPr>
        <p:grpSpPr bwMode="auto">
          <a:xfrm>
            <a:off x="-19050" y="203200"/>
            <a:ext cx="9180513" cy="647700"/>
            <a:chOff x="-19045" y="216550"/>
            <a:chExt cx="9180548" cy="649224"/>
          </a:xfrm>
        </p:grpSpPr>
        <p:sp>
          <p:nvSpPr>
            <p:cNvPr id="12" name="任意多边形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a:defRPr/>
              </a:pPr>
              <a:endParaRPr kumimoji="0" lang="en-US"/>
            </a:p>
          </p:txBody>
        </p:sp>
        <p:sp>
          <p:nvSpPr>
            <p:cNvPr id="13" name="任意多边形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a:defRPr/>
              </a:pPr>
              <a:endParaRPr kumimoji="0" lang="en-US"/>
            </a:p>
          </p:txBody>
        </p:sp>
      </p:grpSp>
    </p:spTree>
    <p:extLst>
      <p:ext uri="{BB962C8B-B14F-4D97-AF65-F5344CB8AC3E}">
        <p14:creationId xmlns:p14="http://schemas.microsoft.com/office/powerpoint/2010/main" val="1840379000"/>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hf hdr="0" ftr="0" dt="0"/>
  <p:txStyles>
    <p:titleStyle>
      <a:lvl1pPr algn="l" rtl="0" fontAlgn="base">
        <a:spcBef>
          <a:spcPct val="0"/>
        </a:spcBef>
        <a:spcAft>
          <a:spcPct val="0"/>
        </a:spcAft>
        <a:defRPr sz="5000" kern="1200">
          <a:solidFill>
            <a:schemeClr val="tx2"/>
          </a:solidFill>
          <a:latin typeface="+mj-lt"/>
          <a:ea typeface="+mj-ea"/>
          <a:cs typeface="+mj-cs"/>
        </a:defRPr>
      </a:lvl1pPr>
      <a:lvl2pPr algn="l" rtl="0" fontAlgn="base">
        <a:spcBef>
          <a:spcPct val="0"/>
        </a:spcBef>
        <a:spcAft>
          <a:spcPct val="0"/>
        </a:spcAft>
        <a:defRPr sz="5000">
          <a:solidFill>
            <a:schemeClr val="tx2"/>
          </a:solidFill>
          <a:latin typeface="Calibri" pitchFamily="34" charset="0"/>
          <a:ea typeface="隶书" pitchFamily="49" charset="-122"/>
        </a:defRPr>
      </a:lvl2pPr>
      <a:lvl3pPr algn="l" rtl="0" fontAlgn="base">
        <a:spcBef>
          <a:spcPct val="0"/>
        </a:spcBef>
        <a:spcAft>
          <a:spcPct val="0"/>
        </a:spcAft>
        <a:defRPr sz="5000">
          <a:solidFill>
            <a:schemeClr val="tx2"/>
          </a:solidFill>
          <a:latin typeface="Calibri" pitchFamily="34" charset="0"/>
          <a:ea typeface="隶书" pitchFamily="49" charset="-122"/>
        </a:defRPr>
      </a:lvl3pPr>
      <a:lvl4pPr algn="l" rtl="0" fontAlgn="base">
        <a:spcBef>
          <a:spcPct val="0"/>
        </a:spcBef>
        <a:spcAft>
          <a:spcPct val="0"/>
        </a:spcAft>
        <a:defRPr sz="5000">
          <a:solidFill>
            <a:schemeClr val="tx2"/>
          </a:solidFill>
          <a:latin typeface="Calibri" pitchFamily="34" charset="0"/>
          <a:ea typeface="隶书" pitchFamily="49" charset="-122"/>
        </a:defRPr>
      </a:lvl4pPr>
      <a:lvl5pPr algn="l" rtl="0" fontAlgn="base">
        <a:spcBef>
          <a:spcPct val="0"/>
        </a:spcBef>
        <a:spcAft>
          <a:spcPct val="0"/>
        </a:spcAft>
        <a:defRPr sz="5000">
          <a:solidFill>
            <a:schemeClr val="tx2"/>
          </a:solidFill>
          <a:latin typeface="Calibri" pitchFamily="34" charset="0"/>
          <a:ea typeface="隶书" pitchFamily="49" charset="-122"/>
        </a:defRPr>
      </a:lvl5pPr>
      <a:lvl6pPr marL="457200" algn="l" rtl="0" fontAlgn="base">
        <a:spcBef>
          <a:spcPct val="0"/>
        </a:spcBef>
        <a:spcAft>
          <a:spcPct val="0"/>
        </a:spcAft>
        <a:defRPr sz="5000">
          <a:solidFill>
            <a:schemeClr val="tx2"/>
          </a:solidFill>
          <a:latin typeface="Calibri" pitchFamily="34" charset="0"/>
          <a:ea typeface="隶书" pitchFamily="49" charset="-122"/>
        </a:defRPr>
      </a:lvl6pPr>
      <a:lvl7pPr marL="914400" algn="l" rtl="0" fontAlgn="base">
        <a:spcBef>
          <a:spcPct val="0"/>
        </a:spcBef>
        <a:spcAft>
          <a:spcPct val="0"/>
        </a:spcAft>
        <a:defRPr sz="5000">
          <a:solidFill>
            <a:schemeClr val="tx2"/>
          </a:solidFill>
          <a:latin typeface="Calibri" pitchFamily="34" charset="0"/>
          <a:ea typeface="隶书" pitchFamily="49" charset="-122"/>
        </a:defRPr>
      </a:lvl7pPr>
      <a:lvl8pPr marL="1371600" algn="l" rtl="0" fontAlgn="base">
        <a:spcBef>
          <a:spcPct val="0"/>
        </a:spcBef>
        <a:spcAft>
          <a:spcPct val="0"/>
        </a:spcAft>
        <a:defRPr sz="5000">
          <a:solidFill>
            <a:schemeClr val="tx2"/>
          </a:solidFill>
          <a:latin typeface="Calibri" pitchFamily="34" charset="0"/>
          <a:ea typeface="隶书" pitchFamily="49" charset="-122"/>
        </a:defRPr>
      </a:lvl8pPr>
      <a:lvl9pPr marL="1828800" algn="l" rtl="0" fontAlgn="base">
        <a:spcBef>
          <a:spcPct val="0"/>
        </a:spcBef>
        <a:spcAft>
          <a:spcPct val="0"/>
        </a:spcAft>
        <a:defRPr sz="5000">
          <a:solidFill>
            <a:schemeClr val="tx2"/>
          </a:solidFill>
          <a:latin typeface="Calibri" pitchFamily="34" charset="0"/>
          <a:ea typeface="隶书" pitchFamily="49" charset="-122"/>
        </a:defRPr>
      </a:lvl9pPr>
    </p:titleStyle>
    <p:bodyStyle>
      <a:lvl1pPr marL="273050" indent="-273050" algn="l" rtl="0" fontAlgn="base">
        <a:spcBef>
          <a:spcPct val="20000"/>
        </a:spcBef>
        <a:spcAft>
          <a:spcPct val="0"/>
        </a:spcAft>
        <a:buClr>
          <a:srgbClr val="0BD0D9"/>
        </a:buClr>
        <a:buSzPct val="95000"/>
        <a:buFont typeface="Wingdings 2" pitchFamily="18" charset="2"/>
        <a:buChar char=""/>
        <a:defRPr sz="2600" kern="1200">
          <a:solidFill>
            <a:schemeClr val="tx1"/>
          </a:solidFill>
          <a:latin typeface="Verdana" pitchFamily="34" charset="0"/>
          <a:ea typeface="+mn-ea"/>
          <a:cs typeface="+mn-cs"/>
        </a:defRPr>
      </a:lvl1pPr>
      <a:lvl2pPr marL="639763" indent="-246063" algn="l" rtl="0" fontAlgn="base">
        <a:spcBef>
          <a:spcPct val="20000"/>
        </a:spcBef>
        <a:spcAft>
          <a:spcPct val="0"/>
        </a:spcAft>
        <a:buClr>
          <a:schemeClr val="accent1"/>
        </a:buClr>
        <a:buSzPct val="85000"/>
        <a:buFont typeface="Wingdings 2" pitchFamily="18" charset="2"/>
        <a:buChar char=""/>
        <a:defRPr sz="2400" kern="1200">
          <a:solidFill>
            <a:schemeClr val="tx1"/>
          </a:solidFill>
          <a:latin typeface="Verdana" pitchFamily="34" charset="0"/>
          <a:ea typeface="+mn-ea"/>
          <a:cs typeface="+mn-cs"/>
        </a:defRPr>
      </a:lvl2pPr>
      <a:lvl3pPr marL="914400" indent="-246063" algn="l" rtl="0" fontAlgn="base">
        <a:spcBef>
          <a:spcPct val="20000"/>
        </a:spcBef>
        <a:spcAft>
          <a:spcPct val="0"/>
        </a:spcAft>
        <a:buClr>
          <a:schemeClr val="accent2"/>
        </a:buClr>
        <a:buSzPct val="70000"/>
        <a:buFont typeface="Wingdings 2" pitchFamily="18" charset="2"/>
        <a:buChar char=""/>
        <a:defRPr sz="2100" kern="1200">
          <a:solidFill>
            <a:schemeClr val="tx1"/>
          </a:solidFill>
          <a:latin typeface="Verdana" pitchFamily="34" charset="0"/>
          <a:ea typeface="+mn-ea"/>
          <a:cs typeface="+mn-cs"/>
        </a:defRPr>
      </a:lvl3pPr>
      <a:lvl4pPr marL="1187450" indent="-209550" algn="l" rtl="0" fontAlgn="base">
        <a:spcBef>
          <a:spcPct val="20000"/>
        </a:spcBef>
        <a:spcAft>
          <a:spcPct val="0"/>
        </a:spcAft>
        <a:buClr>
          <a:srgbClr val="0BD0D9"/>
        </a:buClr>
        <a:buSzPct val="65000"/>
        <a:buFont typeface="Wingdings 2" pitchFamily="18" charset="2"/>
        <a:buChar char=""/>
        <a:defRPr sz="2000" kern="1200">
          <a:solidFill>
            <a:schemeClr val="tx1"/>
          </a:solidFill>
          <a:latin typeface="Verdana" pitchFamily="34" charset="0"/>
          <a:ea typeface="+mn-ea"/>
          <a:cs typeface="+mn-cs"/>
        </a:defRPr>
      </a:lvl4pPr>
      <a:lvl5pPr marL="1462088" indent="-209550" algn="l" rtl="0" fontAlgn="base">
        <a:spcBef>
          <a:spcPct val="20000"/>
        </a:spcBef>
        <a:spcAft>
          <a:spcPct val="0"/>
        </a:spcAft>
        <a:buClr>
          <a:srgbClr val="10CF9B"/>
        </a:buClr>
        <a:buSzPct val="65000"/>
        <a:buFont typeface="Wingdings 2" pitchFamily="18" charset="2"/>
        <a:buChar char=""/>
        <a:defRPr sz="2000" kern="1200">
          <a:solidFill>
            <a:schemeClr val="tx1"/>
          </a:solidFill>
          <a:latin typeface="Verdana" pitchFamily="34" charset="0"/>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3">
        <a:schemeClr val="bg1"/>
      </p:bgRef>
    </p:bg>
    <p:spTree>
      <p:nvGrpSpPr>
        <p:cNvPr id="1" name=""/>
        <p:cNvGrpSpPr/>
        <p:nvPr/>
      </p:nvGrpSpPr>
      <p:grpSpPr>
        <a:xfrm>
          <a:off x="0" y="0"/>
          <a:ext cx="0" cy="0"/>
          <a:chOff x="0" y="0"/>
          <a:chExt cx="0" cy="0"/>
        </a:xfrm>
      </p:grpSpPr>
      <p:sp>
        <p:nvSpPr>
          <p:cNvPr id="7" name="任意多边形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kumimoji="0" lang="en-US">
              <a:latin typeface="+mn-lt"/>
              <a:ea typeface="+mn-ea"/>
            </a:endParaRPr>
          </a:p>
        </p:txBody>
      </p:sp>
      <p:sp>
        <p:nvSpPr>
          <p:cNvPr id="8" name="任意多边形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kumimoji="0" lang="en-US">
              <a:latin typeface="+mn-lt"/>
              <a:ea typeface="+mn-ea"/>
            </a:endParaRPr>
          </a:p>
        </p:txBody>
      </p:sp>
      <p:sp>
        <p:nvSpPr>
          <p:cNvPr id="25604" name="标题占位符 8"/>
          <p:cNvSpPr>
            <a:spLocks noGrp="1"/>
          </p:cNvSpPr>
          <p:nvPr>
            <p:ph type="title"/>
          </p:nvPr>
        </p:nvSpPr>
        <p:spPr bwMode="auto">
          <a:xfrm>
            <a:off x="457200" y="704850"/>
            <a:ext cx="8229600" cy="11430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lvl="0"/>
            <a:r>
              <a:rPr lang="zh-CN" altLang="en-US"/>
              <a:t>单击此处编辑母版标题样式</a:t>
            </a:r>
            <a:endParaRPr lang="en-US"/>
          </a:p>
        </p:txBody>
      </p:sp>
      <p:sp>
        <p:nvSpPr>
          <p:cNvPr id="25605" name="文本占位符 29"/>
          <p:cNvSpPr>
            <a:spLocks noGrp="1"/>
          </p:cNvSpPr>
          <p:nvPr>
            <p:ph type="body" idx="1"/>
          </p:nvPr>
        </p:nvSpPr>
        <p:spPr bwMode="auto">
          <a:xfrm>
            <a:off x="457200" y="1935163"/>
            <a:ext cx="8229600" cy="4389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10" name="日期占位符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endParaRPr lang="en-US" altLang="zh-CN"/>
          </a:p>
        </p:txBody>
      </p:sp>
      <p:sp>
        <p:nvSpPr>
          <p:cNvPr id="22" name="页脚占位符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r>
              <a:rPr lang="en-US" altLang="zh-CN"/>
              <a:t>An Introduction to Database System</a:t>
            </a:r>
          </a:p>
        </p:txBody>
      </p:sp>
      <p:sp>
        <p:nvSpPr>
          <p:cNvPr id="18" name="灯片编号占位符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pPr>
              <a:defRPr/>
            </a:pPr>
            <a:fld id="{976CCA19-74DA-4C27-9EA6-6A26D7D71592}" type="slidenum">
              <a:rPr lang="en-US" altLang="zh-CN" smtClean="0"/>
              <a:pPr>
                <a:defRPr/>
              </a:pPr>
              <a:t>‹#›</a:t>
            </a:fld>
            <a:endParaRPr lang="en-US" altLang="zh-CN"/>
          </a:p>
        </p:txBody>
      </p:sp>
      <p:grpSp>
        <p:nvGrpSpPr>
          <p:cNvPr id="25609" name="组合 1"/>
          <p:cNvGrpSpPr>
            <a:grpSpLocks/>
          </p:cNvGrpSpPr>
          <p:nvPr/>
        </p:nvGrpSpPr>
        <p:grpSpPr bwMode="auto">
          <a:xfrm>
            <a:off x="-19050" y="203200"/>
            <a:ext cx="9180513" cy="647700"/>
            <a:chOff x="-19045" y="216550"/>
            <a:chExt cx="9180548" cy="649224"/>
          </a:xfrm>
        </p:grpSpPr>
        <p:sp>
          <p:nvSpPr>
            <p:cNvPr id="12" name="任意多边形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a:defRPr/>
              </a:pPr>
              <a:endParaRPr kumimoji="0" lang="en-US"/>
            </a:p>
          </p:txBody>
        </p:sp>
        <p:sp>
          <p:nvSpPr>
            <p:cNvPr id="13" name="任意多边形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a:defRPr/>
              </a:pPr>
              <a:endParaRPr kumimoji="0" lang="en-US"/>
            </a:p>
          </p:txBody>
        </p:sp>
      </p:grpSp>
    </p:spTree>
    <p:extLst>
      <p:ext uri="{BB962C8B-B14F-4D97-AF65-F5344CB8AC3E}">
        <p14:creationId xmlns:p14="http://schemas.microsoft.com/office/powerpoint/2010/main" val="528591852"/>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 id="2147483713" r:id="rId14"/>
  </p:sldLayoutIdLst>
  <p:txStyles>
    <p:titleStyle>
      <a:lvl1pPr algn="l" rtl="0" eaLnBrk="1" fontAlgn="base" hangingPunct="1">
        <a:spcBef>
          <a:spcPct val="0"/>
        </a:spcBef>
        <a:spcAft>
          <a:spcPct val="0"/>
        </a:spcAft>
        <a:defRPr sz="5000" kern="1200">
          <a:solidFill>
            <a:schemeClr val="tx2"/>
          </a:solidFill>
          <a:latin typeface="+mj-lt"/>
          <a:ea typeface="+mj-ea"/>
          <a:cs typeface="+mj-cs"/>
        </a:defRPr>
      </a:lvl1pPr>
      <a:lvl2pPr algn="l" rtl="0" eaLnBrk="1" fontAlgn="base" hangingPunct="1">
        <a:spcBef>
          <a:spcPct val="0"/>
        </a:spcBef>
        <a:spcAft>
          <a:spcPct val="0"/>
        </a:spcAft>
        <a:defRPr sz="5000">
          <a:solidFill>
            <a:schemeClr val="tx2"/>
          </a:solidFill>
          <a:latin typeface="Calibri" pitchFamily="34" charset="0"/>
          <a:ea typeface="隶书" pitchFamily="49" charset="-122"/>
        </a:defRPr>
      </a:lvl2pPr>
      <a:lvl3pPr algn="l" rtl="0" eaLnBrk="1" fontAlgn="base" hangingPunct="1">
        <a:spcBef>
          <a:spcPct val="0"/>
        </a:spcBef>
        <a:spcAft>
          <a:spcPct val="0"/>
        </a:spcAft>
        <a:defRPr sz="5000">
          <a:solidFill>
            <a:schemeClr val="tx2"/>
          </a:solidFill>
          <a:latin typeface="Calibri" pitchFamily="34" charset="0"/>
          <a:ea typeface="隶书" pitchFamily="49" charset="-122"/>
        </a:defRPr>
      </a:lvl3pPr>
      <a:lvl4pPr algn="l" rtl="0" eaLnBrk="1" fontAlgn="base" hangingPunct="1">
        <a:spcBef>
          <a:spcPct val="0"/>
        </a:spcBef>
        <a:spcAft>
          <a:spcPct val="0"/>
        </a:spcAft>
        <a:defRPr sz="5000">
          <a:solidFill>
            <a:schemeClr val="tx2"/>
          </a:solidFill>
          <a:latin typeface="Calibri" pitchFamily="34" charset="0"/>
          <a:ea typeface="隶书" pitchFamily="49" charset="-122"/>
        </a:defRPr>
      </a:lvl4pPr>
      <a:lvl5pPr algn="l" rtl="0" eaLnBrk="1" fontAlgn="base" hangingPunct="1">
        <a:spcBef>
          <a:spcPct val="0"/>
        </a:spcBef>
        <a:spcAft>
          <a:spcPct val="0"/>
        </a:spcAft>
        <a:defRPr sz="5000">
          <a:solidFill>
            <a:schemeClr val="tx2"/>
          </a:solidFill>
          <a:latin typeface="Calibri" pitchFamily="34" charset="0"/>
          <a:ea typeface="隶书" pitchFamily="49" charset="-122"/>
        </a:defRPr>
      </a:lvl5pPr>
      <a:lvl6pPr marL="457200" algn="l" rtl="0" eaLnBrk="1" fontAlgn="base" hangingPunct="1">
        <a:spcBef>
          <a:spcPct val="0"/>
        </a:spcBef>
        <a:spcAft>
          <a:spcPct val="0"/>
        </a:spcAft>
        <a:defRPr sz="5000">
          <a:solidFill>
            <a:schemeClr val="tx2"/>
          </a:solidFill>
          <a:latin typeface="Calibri" pitchFamily="34" charset="0"/>
          <a:ea typeface="隶书" pitchFamily="49" charset="-122"/>
        </a:defRPr>
      </a:lvl6pPr>
      <a:lvl7pPr marL="914400" algn="l" rtl="0" eaLnBrk="1" fontAlgn="base" hangingPunct="1">
        <a:spcBef>
          <a:spcPct val="0"/>
        </a:spcBef>
        <a:spcAft>
          <a:spcPct val="0"/>
        </a:spcAft>
        <a:defRPr sz="5000">
          <a:solidFill>
            <a:schemeClr val="tx2"/>
          </a:solidFill>
          <a:latin typeface="Calibri" pitchFamily="34" charset="0"/>
          <a:ea typeface="隶书" pitchFamily="49" charset="-122"/>
        </a:defRPr>
      </a:lvl7pPr>
      <a:lvl8pPr marL="1371600" algn="l" rtl="0" eaLnBrk="1" fontAlgn="base" hangingPunct="1">
        <a:spcBef>
          <a:spcPct val="0"/>
        </a:spcBef>
        <a:spcAft>
          <a:spcPct val="0"/>
        </a:spcAft>
        <a:defRPr sz="5000">
          <a:solidFill>
            <a:schemeClr val="tx2"/>
          </a:solidFill>
          <a:latin typeface="Calibri" pitchFamily="34" charset="0"/>
          <a:ea typeface="隶书" pitchFamily="49" charset="-122"/>
        </a:defRPr>
      </a:lvl8pPr>
      <a:lvl9pPr marL="1828800" algn="l" rtl="0" eaLnBrk="1" fontAlgn="base" hangingPunct="1">
        <a:spcBef>
          <a:spcPct val="0"/>
        </a:spcBef>
        <a:spcAft>
          <a:spcPct val="0"/>
        </a:spcAft>
        <a:defRPr sz="5000">
          <a:solidFill>
            <a:schemeClr val="tx2"/>
          </a:solidFill>
          <a:latin typeface="Calibri" pitchFamily="34" charset="0"/>
          <a:ea typeface="隶书" pitchFamily="49" charset="-122"/>
        </a:defRPr>
      </a:lvl9pPr>
    </p:titleStyle>
    <p:bodyStyle>
      <a:lvl1pPr marL="273050" indent="-273050" algn="l" rtl="0" eaLnBrk="1" fontAlgn="base" hangingPunct="1">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1" fontAlgn="base" hangingPunct="1">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1" fontAlgn="base" hangingPunct="1">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1" fontAlgn="base" hangingPunct="1">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1" fontAlgn="base" hangingPunct="1">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7" name="任意多边形 6">
            <a:extLst>
              <a:ext uri="{FF2B5EF4-FFF2-40B4-BE49-F238E27FC236}">
                <a16:creationId xmlns:a16="http://schemas.microsoft.com/office/drawing/2014/main" id="{A8139DC9-09B0-49FB-AB2F-610D22DF425D}"/>
              </a:ext>
            </a:extLst>
          </p:cNvPr>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eaLnBrk="1" hangingPunct="1">
              <a:defRPr/>
            </a:pPr>
            <a:endParaRPr kumimoji="0" lang="en-US">
              <a:latin typeface="+mn-lt"/>
              <a:ea typeface="+mn-ea"/>
            </a:endParaRPr>
          </a:p>
        </p:txBody>
      </p:sp>
      <p:sp>
        <p:nvSpPr>
          <p:cNvPr id="8" name="任意多边形 7">
            <a:extLst>
              <a:ext uri="{FF2B5EF4-FFF2-40B4-BE49-F238E27FC236}">
                <a16:creationId xmlns:a16="http://schemas.microsoft.com/office/drawing/2014/main" id="{A3CC50DD-22BC-486F-9FA8-31A9B83FD7E4}"/>
              </a:ext>
            </a:extLst>
          </p:cNvPr>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eaLnBrk="1" hangingPunct="1">
              <a:defRPr/>
            </a:pPr>
            <a:endParaRPr kumimoji="0" lang="en-US">
              <a:latin typeface="+mn-lt"/>
              <a:ea typeface="+mn-ea"/>
            </a:endParaRPr>
          </a:p>
        </p:txBody>
      </p:sp>
      <p:sp>
        <p:nvSpPr>
          <p:cNvPr id="1028" name="标题占位符 8">
            <a:extLst>
              <a:ext uri="{FF2B5EF4-FFF2-40B4-BE49-F238E27FC236}">
                <a16:creationId xmlns:a16="http://schemas.microsoft.com/office/drawing/2014/main" id="{43ECFBD3-5D0F-4AF5-9E48-BB23A36BE950}"/>
              </a:ext>
            </a:extLst>
          </p:cNvPr>
          <p:cNvSpPr>
            <a:spLocks noGrp="1" noChangeArrowheads="1"/>
          </p:cNvSpPr>
          <p:nvPr>
            <p:ph type="title"/>
          </p:nvPr>
        </p:nvSpPr>
        <p:spPr bwMode="auto">
          <a:xfrm>
            <a:off x="457200" y="70485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0" numCol="1" anchor="b" anchorCtr="0" compatLnSpc="1">
            <a:prstTxWarp prst="textNoShape">
              <a:avLst/>
            </a:prstTxWarp>
          </a:bodyPr>
          <a:lstStyle/>
          <a:p>
            <a:pPr lvl="0"/>
            <a:r>
              <a:rPr lang="zh-CN" altLang="en-US"/>
              <a:t>单击此处编辑母版标题样式</a:t>
            </a:r>
            <a:endParaRPr lang="en-US" altLang="zh-CN"/>
          </a:p>
        </p:txBody>
      </p:sp>
      <p:sp>
        <p:nvSpPr>
          <p:cNvPr id="1029" name="文本占位符 29">
            <a:extLst>
              <a:ext uri="{FF2B5EF4-FFF2-40B4-BE49-F238E27FC236}">
                <a16:creationId xmlns:a16="http://schemas.microsoft.com/office/drawing/2014/main" id="{B5814B24-E269-47CC-A8CA-5B4EA7C79DF4}"/>
              </a:ext>
            </a:extLst>
          </p:cNvPr>
          <p:cNvSpPr>
            <a:spLocks noGrp="1" noChangeArrowheads="1"/>
          </p:cNvSpPr>
          <p:nvPr>
            <p:ph type="body" idx="1"/>
          </p:nvPr>
        </p:nvSpPr>
        <p:spPr bwMode="auto">
          <a:xfrm>
            <a:off x="457200" y="1935163"/>
            <a:ext cx="8229600" cy="438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sp>
        <p:nvSpPr>
          <p:cNvPr id="10" name="日期占位符 9">
            <a:extLst>
              <a:ext uri="{FF2B5EF4-FFF2-40B4-BE49-F238E27FC236}">
                <a16:creationId xmlns:a16="http://schemas.microsoft.com/office/drawing/2014/main" id="{7C349EF1-F42C-4AF0-BA0F-A1306D419EA7}"/>
              </a:ext>
            </a:extLst>
          </p:cNvPr>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endParaRPr lang="en-US" altLang="zh-CN"/>
          </a:p>
        </p:txBody>
      </p:sp>
      <p:sp>
        <p:nvSpPr>
          <p:cNvPr id="22" name="页脚占位符 21">
            <a:extLst>
              <a:ext uri="{FF2B5EF4-FFF2-40B4-BE49-F238E27FC236}">
                <a16:creationId xmlns:a16="http://schemas.microsoft.com/office/drawing/2014/main" id="{4C594233-BEE1-48F7-A03A-78972311AF7A}"/>
              </a:ext>
            </a:extLst>
          </p:cNvPr>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r>
              <a:rPr lang="en-US" altLang="zh-CN"/>
              <a:t>An Introduction to Database System</a:t>
            </a:r>
          </a:p>
        </p:txBody>
      </p:sp>
      <p:sp>
        <p:nvSpPr>
          <p:cNvPr id="18" name="灯片编号占位符 17">
            <a:extLst>
              <a:ext uri="{FF2B5EF4-FFF2-40B4-BE49-F238E27FC236}">
                <a16:creationId xmlns:a16="http://schemas.microsoft.com/office/drawing/2014/main" id="{9B882E41-DB89-4E2F-B73B-7C3ABBD2C867}"/>
              </a:ext>
            </a:extLst>
          </p:cNvPr>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smtClean="0">
                <a:solidFill>
                  <a:schemeClr val="tx2">
                    <a:shade val="90000"/>
                  </a:schemeClr>
                </a:solidFill>
              </a:defRPr>
            </a:lvl1pPr>
          </a:lstStyle>
          <a:p>
            <a:pPr>
              <a:defRPr/>
            </a:pPr>
            <a:fld id="{BC90CE62-4CB2-49AD-BE58-9DEE5E44CEDA}" type="slidenum">
              <a:rPr lang="en-US" altLang="zh-CN"/>
              <a:pPr>
                <a:defRPr/>
              </a:pPr>
              <a:t>‹#›</a:t>
            </a:fld>
            <a:endParaRPr lang="en-US" altLang="zh-CN"/>
          </a:p>
        </p:txBody>
      </p:sp>
      <p:grpSp>
        <p:nvGrpSpPr>
          <p:cNvPr id="1033" name="组合 1">
            <a:extLst>
              <a:ext uri="{FF2B5EF4-FFF2-40B4-BE49-F238E27FC236}">
                <a16:creationId xmlns:a16="http://schemas.microsoft.com/office/drawing/2014/main" id="{DB2A6270-5853-4F10-AE8B-1918187A825C}"/>
              </a:ext>
            </a:extLst>
          </p:cNvPr>
          <p:cNvGrpSpPr>
            <a:grpSpLocks/>
          </p:cNvGrpSpPr>
          <p:nvPr/>
        </p:nvGrpSpPr>
        <p:grpSpPr bwMode="auto">
          <a:xfrm>
            <a:off x="-19050" y="203200"/>
            <a:ext cx="9180513" cy="647700"/>
            <a:chOff x="-19045" y="216550"/>
            <a:chExt cx="9180548" cy="649224"/>
          </a:xfrm>
        </p:grpSpPr>
        <p:sp>
          <p:nvSpPr>
            <p:cNvPr id="12" name="任意多边形 11">
              <a:extLst>
                <a:ext uri="{FF2B5EF4-FFF2-40B4-BE49-F238E27FC236}">
                  <a16:creationId xmlns:a16="http://schemas.microsoft.com/office/drawing/2014/main" id="{005FD686-6E13-4437-833D-B052CF87CB76}"/>
                </a:ext>
              </a:extLst>
            </p:cNvPr>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eaLnBrk="1" hangingPunct="1">
                <a:defRPr/>
              </a:pPr>
              <a:endParaRPr kumimoji="0" lang="en-US"/>
            </a:p>
          </p:txBody>
        </p:sp>
        <p:sp>
          <p:nvSpPr>
            <p:cNvPr id="13" name="任意多边形 12">
              <a:extLst>
                <a:ext uri="{FF2B5EF4-FFF2-40B4-BE49-F238E27FC236}">
                  <a16:creationId xmlns:a16="http://schemas.microsoft.com/office/drawing/2014/main" id="{3D4571DD-2D0B-4189-9AEB-CC55E5AA00ED}"/>
                </a:ext>
              </a:extLst>
            </p:cNvPr>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eaLnBrk="1" hangingPunct="1">
                <a:defRPr/>
              </a:pPr>
              <a:endParaRPr kumimoji="0" lang="en-US"/>
            </a:p>
          </p:txBody>
        </p:sp>
      </p:grpSp>
    </p:spTree>
    <p:extLst>
      <p:ext uri="{BB962C8B-B14F-4D97-AF65-F5344CB8AC3E}">
        <p14:creationId xmlns:p14="http://schemas.microsoft.com/office/powerpoint/2010/main" val="46892683"/>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7" r:id="rId12"/>
  </p:sldLayoutIdLst>
  <p:txStyles>
    <p:titleStyle>
      <a:lvl1pPr algn="l" rtl="0" fontAlgn="base">
        <a:spcBef>
          <a:spcPct val="0"/>
        </a:spcBef>
        <a:spcAft>
          <a:spcPct val="0"/>
        </a:spcAft>
        <a:defRPr sz="5000" kern="1200">
          <a:solidFill>
            <a:schemeClr val="tx2"/>
          </a:solidFill>
          <a:latin typeface="+mj-lt"/>
          <a:ea typeface="+mj-ea"/>
          <a:cs typeface="+mj-cs"/>
        </a:defRPr>
      </a:lvl1pPr>
      <a:lvl2pPr algn="l" rtl="0" fontAlgn="base">
        <a:spcBef>
          <a:spcPct val="0"/>
        </a:spcBef>
        <a:spcAft>
          <a:spcPct val="0"/>
        </a:spcAft>
        <a:defRPr sz="5000">
          <a:solidFill>
            <a:schemeClr val="tx2"/>
          </a:solidFill>
          <a:latin typeface="Calibri" pitchFamily="34" charset="0"/>
          <a:ea typeface="隶书" pitchFamily="49" charset="-122"/>
        </a:defRPr>
      </a:lvl2pPr>
      <a:lvl3pPr algn="l" rtl="0" fontAlgn="base">
        <a:spcBef>
          <a:spcPct val="0"/>
        </a:spcBef>
        <a:spcAft>
          <a:spcPct val="0"/>
        </a:spcAft>
        <a:defRPr sz="5000">
          <a:solidFill>
            <a:schemeClr val="tx2"/>
          </a:solidFill>
          <a:latin typeface="Calibri" pitchFamily="34" charset="0"/>
          <a:ea typeface="隶书" pitchFamily="49" charset="-122"/>
        </a:defRPr>
      </a:lvl3pPr>
      <a:lvl4pPr algn="l" rtl="0" fontAlgn="base">
        <a:spcBef>
          <a:spcPct val="0"/>
        </a:spcBef>
        <a:spcAft>
          <a:spcPct val="0"/>
        </a:spcAft>
        <a:defRPr sz="5000">
          <a:solidFill>
            <a:schemeClr val="tx2"/>
          </a:solidFill>
          <a:latin typeface="Calibri" pitchFamily="34" charset="0"/>
          <a:ea typeface="隶书" pitchFamily="49" charset="-122"/>
        </a:defRPr>
      </a:lvl4pPr>
      <a:lvl5pPr algn="l" rtl="0" fontAlgn="base">
        <a:spcBef>
          <a:spcPct val="0"/>
        </a:spcBef>
        <a:spcAft>
          <a:spcPct val="0"/>
        </a:spcAft>
        <a:defRPr sz="5000">
          <a:solidFill>
            <a:schemeClr val="tx2"/>
          </a:solidFill>
          <a:latin typeface="Calibri" pitchFamily="34" charset="0"/>
          <a:ea typeface="隶书" pitchFamily="49" charset="-122"/>
        </a:defRPr>
      </a:lvl5pPr>
      <a:lvl6pPr marL="457200" algn="l" rtl="0" eaLnBrk="1" fontAlgn="base" hangingPunct="1">
        <a:spcBef>
          <a:spcPct val="0"/>
        </a:spcBef>
        <a:spcAft>
          <a:spcPct val="0"/>
        </a:spcAft>
        <a:defRPr sz="5000">
          <a:solidFill>
            <a:schemeClr val="tx2"/>
          </a:solidFill>
          <a:latin typeface="Calibri" pitchFamily="34" charset="0"/>
          <a:ea typeface="隶书" pitchFamily="49" charset="-122"/>
        </a:defRPr>
      </a:lvl6pPr>
      <a:lvl7pPr marL="914400" algn="l" rtl="0" eaLnBrk="1" fontAlgn="base" hangingPunct="1">
        <a:spcBef>
          <a:spcPct val="0"/>
        </a:spcBef>
        <a:spcAft>
          <a:spcPct val="0"/>
        </a:spcAft>
        <a:defRPr sz="5000">
          <a:solidFill>
            <a:schemeClr val="tx2"/>
          </a:solidFill>
          <a:latin typeface="Calibri" pitchFamily="34" charset="0"/>
          <a:ea typeface="隶书" pitchFamily="49" charset="-122"/>
        </a:defRPr>
      </a:lvl7pPr>
      <a:lvl8pPr marL="1371600" algn="l" rtl="0" eaLnBrk="1" fontAlgn="base" hangingPunct="1">
        <a:spcBef>
          <a:spcPct val="0"/>
        </a:spcBef>
        <a:spcAft>
          <a:spcPct val="0"/>
        </a:spcAft>
        <a:defRPr sz="5000">
          <a:solidFill>
            <a:schemeClr val="tx2"/>
          </a:solidFill>
          <a:latin typeface="Calibri" pitchFamily="34" charset="0"/>
          <a:ea typeface="隶书" pitchFamily="49" charset="-122"/>
        </a:defRPr>
      </a:lvl8pPr>
      <a:lvl9pPr marL="1828800" algn="l" rtl="0" eaLnBrk="1" fontAlgn="base" hangingPunct="1">
        <a:spcBef>
          <a:spcPct val="0"/>
        </a:spcBef>
        <a:spcAft>
          <a:spcPct val="0"/>
        </a:spcAft>
        <a:defRPr sz="5000">
          <a:solidFill>
            <a:schemeClr val="tx2"/>
          </a:solidFill>
          <a:latin typeface="Calibri" pitchFamily="34" charset="0"/>
          <a:ea typeface="隶书" pitchFamily="49" charset="-122"/>
        </a:defRPr>
      </a:lvl9pPr>
    </p:titleStyle>
    <p:bodyStyle>
      <a:lvl1pPr marL="273050" indent="-273050" algn="l" rtl="0" fontAlgn="base">
        <a:spcBef>
          <a:spcPct val="20000"/>
        </a:spcBef>
        <a:spcAft>
          <a:spcPct val="0"/>
        </a:spcAft>
        <a:buClr>
          <a:srgbClr val="0BD0D9"/>
        </a:buClr>
        <a:buSzPct val="95000"/>
        <a:buFont typeface="Wingdings 2" panose="05020102010507070707" pitchFamily="18" charset="2"/>
        <a:buChar char=""/>
        <a:defRPr sz="2600" kern="1200">
          <a:solidFill>
            <a:schemeClr val="tx1"/>
          </a:solidFill>
          <a:latin typeface="+mn-lt"/>
          <a:ea typeface="+mn-ea"/>
          <a:cs typeface="+mn-cs"/>
        </a:defRPr>
      </a:lvl1pPr>
      <a:lvl2pPr marL="639763" indent="-246063" algn="l" rtl="0" fontAlgn="base">
        <a:spcBef>
          <a:spcPct val="20000"/>
        </a:spcBef>
        <a:spcAft>
          <a:spcPct val="0"/>
        </a:spcAft>
        <a:buClr>
          <a:schemeClr val="accent1"/>
        </a:buClr>
        <a:buSzPct val="85000"/>
        <a:buFont typeface="Wingdings 2" panose="05020102010507070707" pitchFamily="18" charset="2"/>
        <a:buChar char=""/>
        <a:defRPr sz="2400" kern="1200">
          <a:solidFill>
            <a:schemeClr val="tx1"/>
          </a:solidFill>
          <a:latin typeface="+mn-lt"/>
          <a:ea typeface="+mn-ea"/>
          <a:cs typeface="+mn-cs"/>
        </a:defRPr>
      </a:lvl2pPr>
      <a:lvl3pPr marL="914400" indent="-246063" algn="l" rtl="0" fontAlgn="base">
        <a:spcBef>
          <a:spcPct val="20000"/>
        </a:spcBef>
        <a:spcAft>
          <a:spcPct val="0"/>
        </a:spcAft>
        <a:buClr>
          <a:schemeClr val="accent2"/>
        </a:buClr>
        <a:buSzPct val="70000"/>
        <a:buFont typeface="Wingdings 2" panose="05020102010507070707" pitchFamily="18" charset="2"/>
        <a:buChar char=""/>
        <a:defRPr sz="2100" kern="1200">
          <a:solidFill>
            <a:schemeClr val="tx1"/>
          </a:solidFill>
          <a:latin typeface="+mn-lt"/>
          <a:ea typeface="+mn-ea"/>
          <a:cs typeface="+mn-cs"/>
        </a:defRPr>
      </a:lvl3pPr>
      <a:lvl4pPr marL="1187450" indent="-209550" algn="l" rtl="0" fontAlgn="base">
        <a:spcBef>
          <a:spcPct val="20000"/>
        </a:spcBef>
        <a:spcAft>
          <a:spcPct val="0"/>
        </a:spcAft>
        <a:buClr>
          <a:srgbClr val="0BD0D9"/>
        </a:buClr>
        <a:buSzPct val="65000"/>
        <a:buFont typeface="Wingdings 2" panose="05020102010507070707" pitchFamily="18" charset="2"/>
        <a:buChar char=""/>
        <a:defRPr sz="2000" kern="1200">
          <a:solidFill>
            <a:schemeClr val="tx1"/>
          </a:solidFill>
          <a:latin typeface="+mn-lt"/>
          <a:ea typeface="+mn-ea"/>
          <a:cs typeface="+mn-cs"/>
        </a:defRPr>
      </a:lvl4pPr>
      <a:lvl5pPr marL="1462088" indent="-209550" algn="l" rtl="0" fontAlgn="base">
        <a:spcBef>
          <a:spcPct val="20000"/>
        </a:spcBef>
        <a:spcAft>
          <a:spcPct val="0"/>
        </a:spcAft>
        <a:buClr>
          <a:srgbClr val="10CF9B"/>
        </a:buClr>
        <a:buSzPct val="65000"/>
        <a:buFont typeface="Wingdings 2" panose="05020102010507070707"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6"/>
          <a:srcRect/>
          <a:stretch>
            <a:fillRect/>
          </a:stretch>
        </a:blipFill>
        <a:effectLst/>
      </p:bgPr>
    </p:bg>
    <p:spTree>
      <p:nvGrpSpPr>
        <p:cNvPr id="1" name=""/>
        <p:cNvGrpSpPr/>
        <p:nvPr/>
      </p:nvGrpSpPr>
      <p:grpSpPr>
        <a:xfrm>
          <a:off x="0" y="0"/>
          <a:ext cx="0" cy="0"/>
          <a:chOff x="0" y="0"/>
          <a:chExt cx="0" cy="0"/>
        </a:xfrm>
      </p:grpSpPr>
      <p:sp>
        <p:nvSpPr>
          <p:cNvPr id="7" name="任意多边形 6">
            <a:extLst>
              <a:ext uri="{FF2B5EF4-FFF2-40B4-BE49-F238E27FC236}">
                <a16:creationId xmlns:a16="http://schemas.microsoft.com/office/drawing/2014/main" id="{F9C9D958-C85B-4DC2-8799-D63C43ECBFFC}"/>
              </a:ext>
            </a:extLst>
          </p:cNvPr>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eaLnBrk="1" hangingPunct="1">
              <a:defRPr/>
            </a:pPr>
            <a:endParaRPr kumimoji="0" lang="en-US">
              <a:latin typeface="+mn-lt"/>
              <a:ea typeface="+mn-ea"/>
            </a:endParaRPr>
          </a:p>
        </p:txBody>
      </p:sp>
      <p:sp>
        <p:nvSpPr>
          <p:cNvPr id="8" name="任意多边形 7">
            <a:extLst>
              <a:ext uri="{FF2B5EF4-FFF2-40B4-BE49-F238E27FC236}">
                <a16:creationId xmlns:a16="http://schemas.microsoft.com/office/drawing/2014/main" id="{D4BFD42D-3D09-4599-8AC7-AE336744DA96}"/>
              </a:ext>
            </a:extLst>
          </p:cNvPr>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eaLnBrk="1" hangingPunct="1">
              <a:defRPr/>
            </a:pPr>
            <a:endParaRPr kumimoji="0" lang="en-US">
              <a:latin typeface="+mn-lt"/>
              <a:ea typeface="+mn-ea"/>
            </a:endParaRPr>
          </a:p>
        </p:txBody>
      </p:sp>
      <p:sp>
        <p:nvSpPr>
          <p:cNvPr id="1028" name="标题占位符 8">
            <a:extLst>
              <a:ext uri="{FF2B5EF4-FFF2-40B4-BE49-F238E27FC236}">
                <a16:creationId xmlns:a16="http://schemas.microsoft.com/office/drawing/2014/main" id="{18B00E08-AAEA-456F-86F0-CA9A60B6A6F9}"/>
              </a:ext>
            </a:extLst>
          </p:cNvPr>
          <p:cNvSpPr>
            <a:spLocks noGrp="1" noChangeArrowheads="1"/>
          </p:cNvSpPr>
          <p:nvPr>
            <p:ph type="title"/>
          </p:nvPr>
        </p:nvSpPr>
        <p:spPr bwMode="auto">
          <a:xfrm>
            <a:off x="457200" y="70485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0" numCol="1" anchor="b" anchorCtr="0" compatLnSpc="1">
            <a:prstTxWarp prst="textNoShape">
              <a:avLst/>
            </a:prstTxWarp>
          </a:bodyPr>
          <a:lstStyle/>
          <a:p>
            <a:pPr lvl="0"/>
            <a:r>
              <a:rPr lang="zh-CN" altLang="en-US"/>
              <a:t>单击此处编辑母版标题样式</a:t>
            </a:r>
            <a:endParaRPr lang="en-US" altLang="zh-CN"/>
          </a:p>
        </p:txBody>
      </p:sp>
      <p:sp>
        <p:nvSpPr>
          <p:cNvPr id="1029" name="文本占位符 29">
            <a:extLst>
              <a:ext uri="{FF2B5EF4-FFF2-40B4-BE49-F238E27FC236}">
                <a16:creationId xmlns:a16="http://schemas.microsoft.com/office/drawing/2014/main" id="{7608631D-F0BE-446D-A6C8-35BBA56DF417}"/>
              </a:ext>
            </a:extLst>
          </p:cNvPr>
          <p:cNvSpPr>
            <a:spLocks noGrp="1" noChangeArrowheads="1"/>
          </p:cNvSpPr>
          <p:nvPr>
            <p:ph type="body" idx="1"/>
          </p:nvPr>
        </p:nvSpPr>
        <p:spPr bwMode="auto">
          <a:xfrm>
            <a:off x="457200" y="1935163"/>
            <a:ext cx="8229600" cy="438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sp>
        <p:nvSpPr>
          <p:cNvPr id="10" name="日期占位符 9">
            <a:extLst>
              <a:ext uri="{FF2B5EF4-FFF2-40B4-BE49-F238E27FC236}">
                <a16:creationId xmlns:a16="http://schemas.microsoft.com/office/drawing/2014/main" id="{4ED2E055-56C2-4363-A141-E7D055558C87}"/>
              </a:ext>
            </a:extLst>
          </p:cNvPr>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endParaRPr lang="en-US" altLang="zh-CN"/>
          </a:p>
        </p:txBody>
      </p:sp>
      <p:sp>
        <p:nvSpPr>
          <p:cNvPr id="22" name="页脚占位符 21">
            <a:extLst>
              <a:ext uri="{FF2B5EF4-FFF2-40B4-BE49-F238E27FC236}">
                <a16:creationId xmlns:a16="http://schemas.microsoft.com/office/drawing/2014/main" id="{99D4078F-E699-4D74-9A5B-C55E40EA2495}"/>
              </a:ext>
            </a:extLst>
          </p:cNvPr>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r>
              <a:rPr lang="en-US" altLang="zh-CN"/>
              <a:t>An Introduction to Database System</a:t>
            </a:r>
          </a:p>
        </p:txBody>
      </p:sp>
      <p:sp>
        <p:nvSpPr>
          <p:cNvPr id="18" name="灯片编号占位符 17">
            <a:extLst>
              <a:ext uri="{FF2B5EF4-FFF2-40B4-BE49-F238E27FC236}">
                <a16:creationId xmlns:a16="http://schemas.microsoft.com/office/drawing/2014/main" id="{E3FC2932-80F7-4902-84B9-690DC9BF206C}"/>
              </a:ext>
            </a:extLst>
          </p:cNvPr>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smtClean="0">
                <a:solidFill>
                  <a:schemeClr val="tx2">
                    <a:shade val="90000"/>
                  </a:schemeClr>
                </a:solidFill>
              </a:defRPr>
            </a:lvl1pPr>
          </a:lstStyle>
          <a:p>
            <a:pPr>
              <a:defRPr/>
            </a:pPr>
            <a:fld id="{0B5E6791-5A36-4A13-A859-D46A1F9EE796}" type="slidenum">
              <a:rPr lang="en-US" altLang="zh-CN"/>
              <a:pPr>
                <a:defRPr/>
              </a:pPr>
              <a:t>‹#›</a:t>
            </a:fld>
            <a:endParaRPr lang="en-US" altLang="zh-CN"/>
          </a:p>
        </p:txBody>
      </p:sp>
      <p:grpSp>
        <p:nvGrpSpPr>
          <p:cNvPr id="1033" name="组合 1">
            <a:extLst>
              <a:ext uri="{FF2B5EF4-FFF2-40B4-BE49-F238E27FC236}">
                <a16:creationId xmlns:a16="http://schemas.microsoft.com/office/drawing/2014/main" id="{A695B122-E712-476B-9447-3E1F0A90E375}"/>
              </a:ext>
            </a:extLst>
          </p:cNvPr>
          <p:cNvGrpSpPr>
            <a:grpSpLocks/>
          </p:cNvGrpSpPr>
          <p:nvPr/>
        </p:nvGrpSpPr>
        <p:grpSpPr bwMode="auto">
          <a:xfrm>
            <a:off x="-19050" y="203200"/>
            <a:ext cx="9180513" cy="647700"/>
            <a:chOff x="-19045" y="216550"/>
            <a:chExt cx="9180548" cy="649224"/>
          </a:xfrm>
        </p:grpSpPr>
        <p:sp>
          <p:nvSpPr>
            <p:cNvPr id="12" name="任意多边形 11">
              <a:extLst>
                <a:ext uri="{FF2B5EF4-FFF2-40B4-BE49-F238E27FC236}">
                  <a16:creationId xmlns:a16="http://schemas.microsoft.com/office/drawing/2014/main" id="{50FE4125-56AD-4F47-A2E0-DF39C481F4DD}"/>
                </a:ext>
              </a:extLst>
            </p:cNvPr>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eaLnBrk="1" hangingPunct="1">
                <a:defRPr/>
              </a:pPr>
              <a:endParaRPr kumimoji="0" lang="en-US"/>
            </a:p>
          </p:txBody>
        </p:sp>
        <p:sp>
          <p:nvSpPr>
            <p:cNvPr id="13" name="任意多边形 12">
              <a:extLst>
                <a:ext uri="{FF2B5EF4-FFF2-40B4-BE49-F238E27FC236}">
                  <a16:creationId xmlns:a16="http://schemas.microsoft.com/office/drawing/2014/main" id="{B126FCD0-6918-49C6-ABA4-3A3927F8EDE0}"/>
                </a:ext>
              </a:extLst>
            </p:cNvPr>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eaLnBrk="1" hangingPunct="1">
                <a:defRPr/>
              </a:pPr>
              <a:endParaRPr kumimoji="0" lang="en-US"/>
            </a:p>
          </p:txBody>
        </p:sp>
      </p:grpSp>
    </p:spTree>
    <p:extLst>
      <p:ext uri="{BB962C8B-B14F-4D97-AF65-F5344CB8AC3E}">
        <p14:creationId xmlns:p14="http://schemas.microsoft.com/office/powerpoint/2010/main" val="3668539295"/>
      </p:ext>
    </p:extLst>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 id="2147483741" r:id="rId12"/>
    <p:sldLayoutId id="2147483742" r:id="rId13"/>
    <p:sldLayoutId id="2147483743" r:id="rId14"/>
  </p:sldLayoutIdLst>
  <p:txStyles>
    <p:titleStyle>
      <a:lvl1pPr algn="l" rtl="0" fontAlgn="base">
        <a:spcBef>
          <a:spcPct val="0"/>
        </a:spcBef>
        <a:spcAft>
          <a:spcPct val="0"/>
        </a:spcAft>
        <a:defRPr sz="5000" kern="1200">
          <a:solidFill>
            <a:schemeClr val="tx2"/>
          </a:solidFill>
          <a:latin typeface="+mj-lt"/>
          <a:ea typeface="+mj-ea"/>
          <a:cs typeface="+mj-cs"/>
        </a:defRPr>
      </a:lvl1pPr>
      <a:lvl2pPr algn="l" rtl="0" fontAlgn="base">
        <a:spcBef>
          <a:spcPct val="0"/>
        </a:spcBef>
        <a:spcAft>
          <a:spcPct val="0"/>
        </a:spcAft>
        <a:defRPr sz="5000">
          <a:solidFill>
            <a:schemeClr val="tx2"/>
          </a:solidFill>
          <a:latin typeface="Calibri" pitchFamily="34" charset="0"/>
          <a:ea typeface="隶书" pitchFamily="49" charset="-122"/>
        </a:defRPr>
      </a:lvl2pPr>
      <a:lvl3pPr algn="l" rtl="0" fontAlgn="base">
        <a:spcBef>
          <a:spcPct val="0"/>
        </a:spcBef>
        <a:spcAft>
          <a:spcPct val="0"/>
        </a:spcAft>
        <a:defRPr sz="5000">
          <a:solidFill>
            <a:schemeClr val="tx2"/>
          </a:solidFill>
          <a:latin typeface="Calibri" pitchFamily="34" charset="0"/>
          <a:ea typeface="隶书" pitchFamily="49" charset="-122"/>
        </a:defRPr>
      </a:lvl3pPr>
      <a:lvl4pPr algn="l" rtl="0" fontAlgn="base">
        <a:spcBef>
          <a:spcPct val="0"/>
        </a:spcBef>
        <a:spcAft>
          <a:spcPct val="0"/>
        </a:spcAft>
        <a:defRPr sz="5000">
          <a:solidFill>
            <a:schemeClr val="tx2"/>
          </a:solidFill>
          <a:latin typeface="Calibri" pitchFamily="34" charset="0"/>
          <a:ea typeface="隶书" pitchFamily="49" charset="-122"/>
        </a:defRPr>
      </a:lvl4pPr>
      <a:lvl5pPr algn="l" rtl="0" fontAlgn="base">
        <a:spcBef>
          <a:spcPct val="0"/>
        </a:spcBef>
        <a:spcAft>
          <a:spcPct val="0"/>
        </a:spcAft>
        <a:defRPr sz="5000">
          <a:solidFill>
            <a:schemeClr val="tx2"/>
          </a:solidFill>
          <a:latin typeface="Calibri" pitchFamily="34" charset="0"/>
          <a:ea typeface="隶书" pitchFamily="49" charset="-122"/>
        </a:defRPr>
      </a:lvl5pPr>
      <a:lvl6pPr marL="457200" algn="l" rtl="0" eaLnBrk="1" fontAlgn="base" hangingPunct="1">
        <a:spcBef>
          <a:spcPct val="0"/>
        </a:spcBef>
        <a:spcAft>
          <a:spcPct val="0"/>
        </a:spcAft>
        <a:defRPr sz="5000">
          <a:solidFill>
            <a:schemeClr val="tx2"/>
          </a:solidFill>
          <a:latin typeface="Calibri" pitchFamily="34" charset="0"/>
          <a:ea typeface="隶书" pitchFamily="49" charset="-122"/>
        </a:defRPr>
      </a:lvl6pPr>
      <a:lvl7pPr marL="914400" algn="l" rtl="0" eaLnBrk="1" fontAlgn="base" hangingPunct="1">
        <a:spcBef>
          <a:spcPct val="0"/>
        </a:spcBef>
        <a:spcAft>
          <a:spcPct val="0"/>
        </a:spcAft>
        <a:defRPr sz="5000">
          <a:solidFill>
            <a:schemeClr val="tx2"/>
          </a:solidFill>
          <a:latin typeface="Calibri" pitchFamily="34" charset="0"/>
          <a:ea typeface="隶书" pitchFamily="49" charset="-122"/>
        </a:defRPr>
      </a:lvl7pPr>
      <a:lvl8pPr marL="1371600" algn="l" rtl="0" eaLnBrk="1" fontAlgn="base" hangingPunct="1">
        <a:spcBef>
          <a:spcPct val="0"/>
        </a:spcBef>
        <a:spcAft>
          <a:spcPct val="0"/>
        </a:spcAft>
        <a:defRPr sz="5000">
          <a:solidFill>
            <a:schemeClr val="tx2"/>
          </a:solidFill>
          <a:latin typeface="Calibri" pitchFamily="34" charset="0"/>
          <a:ea typeface="隶书" pitchFamily="49" charset="-122"/>
        </a:defRPr>
      </a:lvl8pPr>
      <a:lvl9pPr marL="1828800" algn="l" rtl="0" eaLnBrk="1" fontAlgn="base" hangingPunct="1">
        <a:spcBef>
          <a:spcPct val="0"/>
        </a:spcBef>
        <a:spcAft>
          <a:spcPct val="0"/>
        </a:spcAft>
        <a:defRPr sz="5000">
          <a:solidFill>
            <a:schemeClr val="tx2"/>
          </a:solidFill>
          <a:latin typeface="Calibri" pitchFamily="34" charset="0"/>
          <a:ea typeface="隶书" pitchFamily="49" charset="-122"/>
        </a:defRPr>
      </a:lvl9pPr>
    </p:titleStyle>
    <p:bodyStyle>
      <a:lvl1pPr marL="273050" indent="-273050" algn="l" rtl="0" fontAlgn="base">
        <a:spcBef>
          <a:spcPct val="20000"/>
        </a:spcBef>
        <a:spcAft>
          <a:spcPct val="0"/>
        </a:spcAft>
        <a:buClr>
          <a:srgbClr val="0BD0D9"/>
        </a:buClr>
        <a:buSzPct val="95000"/>
        <a:buFont typeface="Wingdings 2" panose="05020102010507070707" pitchFamily="18" charset="2"/>
        <a:buChar char=""/>
        <a:defRPr sz="2600" kern="1200">
          <a:solidFill>
            <a:schemeClr val="tx1"/>
          </a:solidFill>
          <a:latin typeface="+mn-lt"/>
          <a:ea typeface="+mn-ea"/>
          <a:cs typeface="+mn-cs"/>
        </a:defRPr>
      </a:lvl1pPr>
      <a:lvl2pPr marL="639763" indent="-246063" algn="l" rtl="0" fontAlgn="base">
        <a:spcBef>
          <a:spcPct val="20000"/>
        </a:spcBef>
        <a:spcAft>
          <a:spcPct val="0"/>
        </a:spcAft>
        <a:buClr>
          <a:schemeClr val="accent1"/>
        </a:buClr>
        <a:buSzPct val="85000"/>
        <a:buFont typeface="Wingdings 2" panose="05020102010507070707" pitchFamily="18" charset="2"/>
        <a:buChar char=""/>
        <a:defRPr sz="2400" kern="1200">
          <a:solidFill>
            <a:schemeClr val="tx1"/>
          </a:solidFill>
          <a:latin typeface="+mn-lt"/>
          <a:ea typeface="+mn-ea"/>
          <a:cs typeface="+mn-cs"/>
        </a:defRPr>
      </a:lvl2pPr>
      <a:lvl3pPr marL="914400" indent="-246063" algn="l" rtl="0" fontAlgn="base">
        <a:spcBef>
          <a:spcPct val="20000"/>
        </a:spcBef>
        <a:spcAft>
          <a:spcPct val="0"/>
        </a:spcAft>
        <a:buClr>
          <a:schemeClr val="accent2"/>
        </a:buClr>
        <a:buSzPct val="70000"/>
        <a:buFont typeface="Wingdings 2" panose="05020102010507070707" pitchFamily="18" charset="2"/>
        <a:buChar char=""/>
        <a:defRPr sz="2100" kern="1200">
          <a:solidFill>
            <a:schemeClr val="tx1"/>
          </a:solidFill>
          <a:latin typeface="+mn-lt"/>
          <a:ea typeface="+mn-ea"/>
          <a:cs typeface="+mn-cs"/>
        </a:defRPr>
      </a:lvl3pPr>
      <a:lvl4pPr marL="1187450" indent="-209550" algn="l" rtl="0" fontAlgn="base">
        <a:spcBef>
          <a:spcPct val="20000"/>
        </a:spcBef>
        <a:spcAft>
          <a:spcPct val="0"/>
        </a:spcAft>
        <a:buClr>
          <a:srgbClr val="0BD0D9"/>
        </a:buClr>
        <a:buSzPct val="65000"/>
        <a:buFont typeface="Wingdings 2" panose="05020102010507070707" pitchFamily="18" charset="2"/>
        <a:buChar char=""/>
        <a:defRPr sz="2000" kern="1200">
          <a:solidFill>
            <a:schemeClr val="tx1"/>
          </a:solidFill>
          <a:latin typeface="+mn-lt"/>
          <a:ea typeface="+mn-ea"/>
          <a:cs typeface="+mn-cs"/>
        </a:defRPr>
      </a:lvl4pPr>
      <a:lvl5pPr marL="1462088" indent="-209550" algn="l" rtl="0" fontAlgn="base">
        <a:spcBef>
          <a:spcPct val="20000"/>
        </a:spcBef>
        <a:spcAft>
          <a:spcPct val="0"/>
        </a:spcAft>
        <a:buClr>
          <a:srgbClr val="10CF9B"/>
        </a:buClr>
        <a:buSzPct val="65000"/>
        <a:buFont typeface="Wingdings 2" panose="05020102010507070707"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6.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image" Target="../media/image7.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6.vml"/><Relationship Id="rId4" Type="http://schemas.openxmlformats.org/officeDocument/2006/relationships/image" Target="../media/image8.e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7.vml"/><Relationship Id="rId4" Type="http://schemas.openxmlformats.org/officeDocument/2006/relationships/image" Target="../media/image9.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7.xml"/><Relationship Id="rId1" Type="http://schemas.openxmlformats.org/officeDocument/2006/relationships/vmlDrawing" Target="../drawings/vmlDrawing8.vml"/><Relationship Id="rId4" Type="http://schemas.openxmlformats.org/officeDocument/2006/relationships/image" Target="../media/image10.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7.xml"/><Relationship Id="rId1" Type="http://schemas.openxmlformats.org/officeDocument/2006/relationships/vmlDrawing" Target="../drawings/vmlDrawing9.vml"/><Relationship Id="rId4" Type="http://schemas.openxmlformats.org/officeDocument/2006/relationships/image" Target="../media/image11.e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7.xml"/><Relationship Id="rId1" Type="http://schemas.openxmlformats.org/officeDocument/2006/relationships/vmlDrawing" Target="../drawings/vmlDrawing10.vml"/><Relationship Id="rId4" Type="http://schemas.openxmlformats.org/officeDocument/2006/relationships/image" Target="../media/image12.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7.xml"/><Relationship Id="rId1" Type="http://schemas.openxmlformats.org/officeDocument/2006/relationships/vmlDrawing" Target="../drawings/vmlDrawing11.vml"/><Relationship Id="rId4" Type="http://schemas.openxmlformats.org/officeDocument/2006/relationships/image" Target="../media/image13.wmf"/></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7.xml"/><Relationship Id="rId1" Type="http://schemas.openxmlformats.org/officeDocument/2006/relationships/vmlDrawing" Target="../drawings/vmlDrawing12.vml"/><Relationship Id="rId4" Type="http://schemas.openxmlformats.org/officeDocument/2006/relationships/image" Target="../media/image14.w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38.xml"/><Relationship Id="rId1" Type="http://schemas.openxmlformats.org/officeDocument/2006/relationships/vmlDrawing" Target="../drawings/vmlDrawing13.vml"/><Relationship Id="rId4" Type="http://schemas.openxmlformats.org/officeDocument/2006/relationships/image" Target="../media/image15.w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7.xml"/><Relationship Id="rId1" Type="http://schemas.openxmlformats.org/officeDocument/2006/relationships/vmlDrawing" Target="../drawings/vmlDrawing14.vml"/><Relationship Id="rId4" Type="http://schemas.openxmlformats.org/officeDocument/2006/relationships/image" Target="../media/image16.e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7.xml"/><Relationship Id="rId1" Type="http://schemas.openxmlformats.org/officeDocument/2006/relationships/vmlDrawing" Target="../drawings/vmlDrawing15.vml"/><Relationship Id="rId4" Type="http://schemas.openxmlformats.org/officeDocument/2006/relationships/image" Target="../media/image17.emf"/></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7.xml"/><Relationship Id="rId1" Type="http://schemas.openxmlformats.org/officeDocument/2006/relationships/vmlDrawing" Target="../drawings/vmlDrawing16.vml"/><Relationship Id="rId4" Type="http://schemas.openxmlformats.org/officeDocument/2006/relationships/image" Target="../media/image18.emf"/></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7.xml"/><Relationship Id="rId1" Type="http://schemas.openxmlformats.org/officeDocument/2006/relationships/vmlDrawing" Target="../drawings/vmlDrawing17.vml"/><Relationship Id="rId4" Type="http://schemas.openxmlformats.org/officeDocument/2006/relationships/image" Target="../media/image19.emf"/></Relationships>
</file>

<file path=ppt/slides/_rels/slide4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0.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5.wmf"/></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7.xml"/><Relationship Id="rId1" Type="http://schemas.openxmlformats.org/officeDocument/2006/relationships/vmlDrawing" Target="../drawings/vmlDrawing18.vml"/><Relationship Id="rId4" Type="http://schemas.openxmlformats.org/officeDocument/2006/relationships/image" Target="../media/image21.emf"/></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7.xml"/><Relationship Id="rId1" Type="http://schemas.openxmlformats.org/officeDocument/2006/relationships/vmlDrawing" Target="../drawings/vmlDrawing19.vml"/><Relationship Id="rId4" Type="http://schemas.openxmlformats.org/officeDocument/2006/relationships/image" Target="../media/image22.emf"/></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5.wmf"/></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6.wmf"/></Relationships>
</file>

<file path=ppt/slides/_rels/slide80.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2"/>
          <p:cNvSpPr txBox="1">
            <a:spLocks noChangeArrowheads="1"/>
          </p:cNvSpPr>
          <p:nvPr/>
        </p:nvSpPr>
        <p:spPr bwMode="auto">
          <a:xfrm>
            <a:off x="136525" y="762000"/>
            <a:ext cx="8550275" cy="5750613"/>
          </a:xfrm>
          <a:prstGeom prst="rect">
            <a:avLst/>
          </a:prstGeom>
          <a:noFill/>
          <a:ln w="9525">
            <a:noFill/>
            <a:miter lim="800000"/>
            <a:headEnd/>
            <a:tailEnd/>
          </a:ln>
        </p:spPr>
        <p:txBody>
          <a:bodyPr wrap="square">
            <a:spAutoFit/>
          </a:bodyPr>
          <a:lstStyle/>
          <a:p>
            <a:pPr lvl="0">
              <a:lnSpc>
                <a:spcPct val="150000"/>
              </a:lnSpc>
              <a:defRPr/>
            </a:pPr>
            <a:r>
              <a:rPr lang="en-US" altLang="zh-CN" b="1" dirty="0">
                <a:solidFill>
                  <a:prstClr val="black"/>
                </a:solidFill>
                <a:ea typeface="黑体" pitchFamily="2" charset="-122"/>
              </a:rPr>
              <a:t>11.1 </a:t>
            </a:r>
            <a:r>
              <a:rPr lang="zh-CN" altLang="en-US" b="1" dirty="0">
                <a:solidFill>
                  <a:prstClr val="black"/>
                </a:solidFill>
                <a:ea typeface="黑体" pitchFamily="2" charset="-122"/>
              </a:rPr>
              <a:t>事务（</a:t>
            </a:r>
            <a:r>
              <a:rPr lang="en-US" altLang="zh-CN" b="1" dirty="0">
                <a:solidFill>
                  <a:prstClr val="black"/>
                </a:solidFill>
                <a:ea typeface="黑体" pitchFamily="2" charset="-122"/>
              </a:rPr>
              <a:t>transaction</a:t>
            </a:r>
            <a:r>
              <a:rPr lang="zh-CN" altLang="en-US" b="1" dirty="0">
                <a:solidFill>
                  <a:prstClr val="black"/>
                </a:solidFill>
                <a:ea typeface="黑体" pitchFamily="2" charset="-122"/>
              </a:rPr>
              <a:t>）</a:t>
            </a:r>
          </a:p>
          <a:p>
            <a:pPr lvl="0">
              <a:lnSpc>
                <a:spcPct val="150000"/>
              </a:lnSpc>
              <a:defRPr/>
            </a:pPr>
            <a:r>
              <a:rPr lang="en-US" altLang="zh-CN" dirty="0">
                <a:solidFill>
                  <a:prstClr val="black"/>
                </a:solidFill>
              </a:rPr>
              <a:t>1</a:t>
            </a:r>
            <a:r>
              <a:rPr lang="zh-CN" altLang="en-US" dirty="0">
                <a:solidFill>
                  <a:prstClr val="black"/>
                </a:solidFill>
                <a:latin typeface="Times New Roman" pitchFamily="18" charset="0"/>
              </a:rPr>
              <a:t>、定义</a:t>
            </a:r>
            <a:endParaRPr lang="zh-CN" altLang="en-US" dirty="0">
              <a:solidFill>
                <a:prstClr val="black"/>
              </a:solidFill>
            </a:endParaRPr>
          </a:p>
          <a:p>
            <a:pPr lvl="0">
              <a:lnSpc>
                <a:spcPct val="150000"/>
              </a:lnSpc>
              <a:defRPr/>
            </a:pPr>
            <a:r>
              <a:rPr lang="zh-CN" altLang="en-US" dirty="0">
                <a:solidFill>
                  <a:prstClr val="black"/>
                </a:solidFill>
                <a:latin typeface="Times New Roman" pitchFamily="18" charset="0"/>
              </a:rPr>
              <a:t>    构成一个独立逻辑工作单位的数据库操作集。</a:t>
            </a:r>
            <a:endParaRPr lang="zh-CN" altLang="en-US" dirty="0">
              <a:solidFill>
                <a:prstClr val="black"/>
              </a:solidFill>
            </a:endParaRPr>
          </a:p>
          <a:p>
            <a:pPr lvl="0">
              <a:lnSpc>
                <a:spcPct val="150000"/>
              </a:lnSpc>
              <a:defRPr/>
            </a:pPr>
            <a:r>
              <a:rPr lang="en-US" altLang="zh-CN" dirty="0"/>
              <a:t>2</a:t>
            </a:r>
            <a:r>
              <a:rPr lang="zh-CN" altLang="en-US" dirty="0">
                <a:latin typeface="Times New Roman" pitchFamily="18" charset="0"/>
              </a:rPr>
              <a:t>、构成方式</a:t>
            </a:r>
            <a:endParaRPr lang="en-US" altLang="zh-CN" dirty="0">
              <a:latin typeface="Times New Roman" pitchFamily="18" charset="0"/>
            </a:endParaRPr>
          </a:p>
          <a:p>
            <a:pPr lvl="0">
              <a:lnSpc>
                <a:spcPct val="150000"/>
              </a:lnSpc>
              <a:defRPr/>
            </a:pPr>
            <a:r>
              <a:rPr lang="zh-CN" altLang="en-US" dirty="0">
                <a:solidFill>
                  <a:prstClr val="black"/>
                </a:solidFill>
                <a:latin typeface="Times New Roman" pitchFamily="18" charset="0"/>
              </a:rPr>
              <a:t>    显式、隐式</a:t>
            </a:r>
            <a:endParaRPr lang="en-US" altLang="zh-CN" dirty="0">
              <a:solidFill>
                <a:prstClr val="black"/>
              </a:solidFill>
              <a:latin typeface="Times New Roman" pitchFamily="18" charset="0"/>
            </a:endParaRPr>
          </a:p>
          <a:p>
            <a:pPr lvl="0">
              <a:defRPr/>
            </a:pPr>
            <a:r>
              <a:rPr lang="en-US" altLang="zh-CN" dirty="0">
                <a:solidFill>
                  <a:prstClr val="black"/>
                </a:solidFill>
              </a:rPr>
              <a:t>3</a:t>
            </a:r>
            <a:r>
              <a:rPr lang="zh-CN" altLang="en-US" dirty="0">
                <a:solidFill>
                  <a:prstClr val="black"/>
                </a:solidFill>
                <a:latin typeface="Times New Roman" pitchFamily="18" charset="0"/>
              </a:rPr>
              <a:t>、事务的</a:t>
            </a:r>
            <a:r>
              <a:rPr lang="en-US" altLang="zh-CN" dirty="0">
                <a:solidFill>
                  <a:prstClr val="black"/>
                </a:solidFill>
              </a:rPr>
              <a:t>ACID</a:t>
            </a:r>
            <a:r>
              <a:rPr lang="zh-CN" altLang="en-US" dirty="0">
                <a:solidFill>
                  <a:prstClr val="black"/>
                </a:solidFill>
                <a:latin typeface="Times New Roman" pitchFamily="18" charset="0"/>
              </a:rPr>
              <a:t>性质</a:t>
            </a:r>
            <a:endParaRPr lang="zh-CN" altLang="en-US" dirty="0">
              <a:solidFill>
                <a:prstClr val="black"/>
              </a:solidFill>
            </a:endParaRPr>
          </a:p>
          <a:p>
            <a:pPr lvl="0">
              <a:defRPr/>
            </a:pPr>
            <a:r>
              <a:rPr lang="en-US" altLang="zh-CN" dirty="0">
                <a:solidFill>
                  <a:prstClr val="black"/>
                </a:solidFill>
              </a:rPr>
              <a:t>1</a:t>
            </a:r>
            <a:r>
              <a:rPr lang="zh-CN" altLang="en-US" dirty="0">
                <a:solidFill>
                  <a:prstClr val="black"/>
                </a:solidFill>
                <a:latin typeface="Times New Roman" pitchFamily="18" charset="0"/>
              </a:rPr>
              <a:t>）原子性（</a:t>
            </a:r>
            <a:r>
              <a:rPr lang="en-US" altLang="zh-CN" dirty="0">
                <a:solidFill>
                  <a:prstClr val="black"/>
                </a:solidFill>
              </a:rPr>
              <a:t>Atomicity</a:t>
            </a:r>
            <a:r>
              <a:rPr lang="zh-CN" altLang="en-US" dirty="0">
                <a:solidFill>
                  <a:prstClr val="black"/>
                </a:solidFill>
                <a:latin typeface="Times New Roman" pitchFamily="18" charset="0"/>
              </a:rPr>
              <a:t>）</a:t>
            </a:r>
            <a:endParaRPr lang="zh-CN" altLang="en-US" dirty="0">
              <a:solidFill>
                <a:prstClr val="black"/>
              </a:solidFill>
            </a:endParaRPr>
          </a:p>
          <a:p>
            <a:pPr>
              <a:lnSpc>
                <a:spcPct val="150000"/>
              </a:lnSpc>
              <a:defRPr/>
            </a:pPr>
            <a:r>
              <a:rPr lang="en-US" altLang="zh-CN" dirty="0">
                <a:solidFill>
                  <a:prstClr val="black"/>
                </a:solidFill>
              </a:rPr>
              <a:t>2</a:t>
            </a:r>
            <a:r>
              <a:rPr lang="zh-CN" altLang="en-US" dirty="0">
                <a:solidFill>
                  <a:prstClr val="black"/>
                </a:solidFill>
                <a:latin typeface="宋体" pitchFamily="2" charset="-122"/>
              </a:rPr>
              <a:t>）</a:t>
            </a:r>
            <a:r>
              <a:rPr lang="zh-CN" altLang="en-US" dirty="0">
                <a:solidFill>
                  <a:srgbClr val="FF0000"/>
                </a:solidFill>
                <a:latin typeface="宋体" pitchFamily="2" charset="-122"/>
              </a:rPr>
              <a:t>一致性（</a:t>
            </a:r>
            <a:r>
              <a:rPr lang="en-US" altLang="zh-CN" dirty="0">
                <a:solidFill>
                  <a:srgbClr val="FF0000"/>
                </a:solidFill>
              </a:rPr>
              <a:t>Consistency</a:t>
            </a:r>
            <a:r>
              <a:rPr lang="zh-CN" altLang="en-US" dirty="0">
                <a:solidFill>
                  <a:srgbClr val="FF0000"/>
                </a:solidFill>
                <a:latin typeface="宋体" pitchFamily="2" charset="-122"/>
              </a:rPr>
              <a:t>）</a:t>
            </a:r>
            <a:r>
              <a:rPr lang="zh-CN" altLang="en-US" dirty="0">
                <a:solidFill>
                  <a:srgbClr val="FF0000"/>
                </a:solidFill>
              </a:rPr>
              <a:t> </a:t>
            </a:r>
          </a:p>
          <a:p>
            <a:pPr lvl="0">
              <a:defRPr/>
            </a:pPr>
            <a:r>
              <a:rPr lang="zh-CN" altLang="en-US" dirty="0">
                <a:solidFill>
                  <a:prstClr val="black"/>
                </a:solidFill>
                <a:latin typeface="宋体" pitchFamily="2" charset="-122"/>
              </a:rPr>
              <a:t>①</a:t>
            </a:r>
            <a:r>
              <a:rPr lang="zh-CN" altLang="en-US" dirty="0">
                <a:solidFill>
                  <a:prstClr val="black"/>
                </a:solidFill>
              </a:rPr>
              <a:t> </a:t>
            </a:r>
            <a:r>
              <a:rPr lang="zh-CN" altLang="en-US" dirty="0">
                <a:solidFill>
                  <a:prstClr val="black"/>
                </a:solidFill>
                <a:latin typeface="Times New Roman" pitchFamily="18" charset="0"/>
              </a:rPr>
              <a:t>定义</a:t>
            </a:r>
            <a:endParaRPr lang="zh-CN" altLang="en-US" dirty="0">
              <a:solidFill>
                <a:prstClr val="black"/>
              </a:solidFill>
            </a:endParaRPr>
          </a:p>
          <a:p>
            <a:pPr lvl="0">
              <a:defRPr/>
            </a:pPr>
            <a:r>
              <a:rPr lang="en-US" altLang="zh-CN" dirty="0">
                <a:solidFill>
                  <a:prstClr val="black"/>
                </a:solidFill>
                <a:latin typeface="Times New Roman" pitchFamily="18" charset="0"/>
              </a:rPr>
              <a:t>        </a:t>
            </a:r>
            <a:r>
              <a:rPr lang="zh-CN" altLang="en-US" dirty="0">
                <a:solidFill>
                  <a:prstClr val="black"/>
                </a:solidFill>
                <a:latin typeface="Times New Roman" pitchFamily="18" charset="0"/>
              </a:rPr>
              <a:t>事务的执行必须是将</a:t>
            </a:r>
            <a:r>
              <a:rPr lang="en-US" altLang="zh-CN" dirty="0">
                <a:solidFill>
                  <a:prstClr val="black"/>
                </a:solidFill>
              </a:rPr>
              <a:t>DB</a:t>
            </a:r>
            <a:r>
              <a:rPr lang="zh-CN" altLang="en-US" dirty="0">
                <a:solidFill>
                  <a:srgbClr val="FF0000"/>
                </a:solidFill>
                <a:latin typeface="Times New Roman" pitchFamily="18" charset="0"/>
              </a:rPr>
              <a:t>从一个正确（一致）状态</a:t>
            </a:r>
            <a:r>
              <a:rPr lang="zh-CN" altLang="en-US" dirty="0">
                <a:solidFill>
                  <a:prstClr val="black"/>
                </a:solidFill>
                <a:latin typeface="Times New Roman" pitchFamily="18" charset="0"/>
              </a:rPr>
              <a:t>转换到</a:t>
            </a:r>
            <a:r>
              <a:rPr lang="zh-CN" altLang="en-US" dirty="0">
                <a:solidFill>
                  <a:srgbClr val="FF0000"/>
                </a:solidFill>
                <a:latin typeface="Times New Roman" pitchFamily="18" charset="0"/>
              </a:rPr>
              <a:t>另一个正确（一致）状态</a:t>
            </a:r>
            <a:r>
              <a:rPr lang="zh-CN" altLang="en-US" dirty="0">
                <a:solidFill>
                  <a:prstClr val="black"/>
                </a:solidFill>
                <a:latin typeface="Times New Roman" pitchFamily="18" charset="0"/>
              </a:rPr>
              <a:t>。</a:t>
            </a:r>
            <a:endParaRPr lang="zh-CN" altLang="en-US" dirty="0">
              <a:solidFill>
                <a:prstClr val="black"/>
              </a:solidFill>
            </a:endParaRPr>
          </a:p>
          <a:p>
            <a:pPr lvl="0">
              <a:lnSpc>
                <a:spcPct val="150000"/>
              </a:lnSpc>
              <a:defRPr/>
            </a:pPr>
            <a:endParaRPr lang="zh-CN" altLang="en-US" dirty="0">
              <a:solidFill>
                <a:prstClr val="black"/>
              </a:solidFill>
              <a:latin typeface="Times New Roman" pitchFamily="18" charset="0"/>
            </a:endParaRPr>
          </a:p>
        </p:txBody>
      </p:sp>
      <p:sp>
        <p:nvSpPr>
          <p:cNvPr id="31747" name="Rectangle 3"/>
          <p:cNvSpPr>
            <a:spLocks noChangeArrowheads="1"/>
          </p:cNvSpPr>
          <p:nvPr/>
        </p:nvSpPr>
        <p:spPr bwMode="auto">
          <a:xfrm>
            <a:off x="0" y="76200"/>
            <a:ext cx="8162925" cy="762000"/>
          </a:xfrm>
          <a:prstGeom prst="rect">
            <a:avLst/>
          </a:prstGeom>
          <a:noFill/>
          <a:ln w="9525">
            <a:noFill/>
            <a:miter lim="800000"/>
            <a:headEnd/>
            <a:tailEnd/>
          </a:ln>
          <a:effectLst/>
        </p:spPr>
        <p:txBody>
          <a:bodyPr anchor="b">
            <a:spAutoFit/>
          </a:bodyPr>
          <a:lstStyle/>
          <a:p>
            <a:pPr>
              <a:defRPr/>
            </a:pPr>
            <a:r>
              <a:rPr lang="zh-CN" altLang="en-US" sz="4400" dirty="0">
                <a:solidFill>
                  <a:schemeClr val="tx2"/>
                </a:solidFill>
                <a:effectLst>
                  <a:outerShdw blurRad="38100" dist="38100" dir="2700000" algn="tl">
                    <a:srgbClr val="000000">
                      <a:alpha val="43137"/>
                    </a:srgbClr>
                  </a:outerShdw>
                </a:effectLst>
                <a:latin typeface="华文新魏" pitchFamily="2" charset="-122"/>
                <a:ea typeface="华文新魏" pitchFamily="2" charset="-122"/>
              </a:rPr>
              <a:t>第</a:t>
            </a:r>
            <a:r>
              <a:rPr lang="en-US" altLang="zh-CN" sz="4400" dirty="0">
                <a:solidFill>
                  <a:schemeClr val="tx2"/>
                </a:solidFill>
                <a:effectLst>
                  <a:outerShdw blurRad="38100" dist="38100" dir="2700000" algn="tl">
                    <a:srgbClr val="000000">
                      <a:alpha val="43137"/>
                    </a:srgbClr>
                  </a:outerShdw>
                </a:effectLst>
                <a:latin typeface="华文新魏" pitchFamily="2" charset="-122"/>
                <a:ea typeface="华文新魏" pitchFamily="2" charset="-122"/>
              </a:rPr>
              <a:t>11</a:t>
            </a:r>
            <a:r>
              <a:rPr lang="zh-CN" altLang="en-US" sz="4400" dirty="0">
                <a:solidFill>
                  <a:schemeClr val="tx2"/>
                </a:solidFill>
                <a:effectLst>
                  <a:outerShdw blurRad="38100" dist="38100" dir="2700000" algn="tl">
                    <a:srgbClr val="000000">
                      <a:alpha val="43137"/>
                    </a:srgbClr>
                  </a:outerShdw>
                </a:effectLst>
                <a:latin typeface="华文新魏" pitchFamily="2" charset="-122"/>
                <a:ea typeface="华文新魏" pitchFamily="2" charset="-122"/>
              </a:rPr>
              <a:t>章 并发控制</a:t>
            </a:r>
          </a:p>
        </p:txBody>
      </p:sp>
      <p:sp>
        <p:nvSpPr>
          <p:cNvPr id="7" name="灯片编号占位符 6"/>
          <p:cNvSpPr>
            <a:spLocks noGrp="1"/>
          </p:cNvSpPr>
          <p:nvPr>
            <p:ph type="sldNum" sz="quarter" idx="12"/>
          </p:nvPr>
        </p:nvSpPr>
        <p:spPr/>
        <p:txBody>
          <a:bodyPr/>
          <a:lstStyle/>
          <a:p>
            <a:pPr>
              <a:defRPr/>
            </a:pPr>
            <a:fld id="{2604E855-CF3D-4F92-BA3B-3A214BAB8DE2}" type="slidenum">
              <a:rPr lang="en-US" altLang="zh-CN"/>
              <a:pPr>
                <a:defRPr/>
              </a:pPr>
              <a:t>1</a:t>
            </a:fld>
            <a:endParaRPr lang="en-US" altLang="zh-CN"/>
          </a:p>
        </p:txBody>
      </p:sp>
      <p:sp>
        <p:nvSpPr>
          <p:cNvPr id="2" name="流程图: 可选过程 1"/>
          <p:cNvSpPr/>
          <p:nvPr/>
        </p:nvSpPr>
        <p:spPr>
          <a:xfrm>
            <a:off x="5868144" y="692696"/>
            <a:ext cx="2736304" cy="831304"/>
          </a:xfrm>
          <a:prstGeom prst="flowChartAlternate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2800" b="1" dirty="0">
                <a:ln w="22225">
                  <a:solidFill>
                    <a:schemeClr val="accent2"/>
                  </a:solidFill>
                  <a:prstDash val="solid"/>
                </a:ln>
                <a:solidFill>
                  <a:schemeClr val="accent2">
                    <a:lumMod val="40000"/>
                    <a:lumOff val="60000"/>
                  </a:schemeClr>
                </a:solidFill>
              </a:rPr>
              <a:t>事务概念复习</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98" name="Object 2"/>
          <p:cNvGraphicFramePr>
            <a:graphicFrameLocks noChangeAspect="1"/>
          </p:cNvGraphicFramePr>
          <p:nvPr/>
        </p:nvGraphicFramePr>
        <p:xfrm>
          <a:off x="762000" y="1836738"/>
          <a:ext cx="7307263" cy="4435475"/>
        </p:xfrm>
        <a:graphic>
          <a:graphicData uri="http://schemas.openxmlformats.org/presentationml/2006/ole">
            <mc:AlternateContent xmlns:mc="http://schemas.openxmlformats.org/markup-compatibility/2006">
              <mc:Choice xmlns:v="urn:schemas-microsoft-com:vml" Requires="v">
                <p:oleObj spid="_x0000_s4336" name="Document" r:id="rId3" imgW="8246160" imgH="5036760" progId="Word.Document.8">
                  <p:embed/>
                </p:oleObj>
              </mc:Choice>
              <mc:Fallback>
                <p:oleObj name="Document" r:id="rId3" imgW="8246160" imgH="5036760"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1836738"/>
                        <a:ext cx="7307263" cy="4435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099" name="Text Box 3"/>
          <p:cNvSpPr txBox="1">
            <a:spLocks noChangeArrowheads="1"/>
          </p:cNvSpPr>
          <p:nvPr/>
        </p:nvSpPr>
        <p:spPr bwMode="auto">
          <a:xfrm>
            <a:off x="288925" y="6043613"/>
            <a:ext cx="8474075" cy="457200"/>
          </a:xfrm>
          <a:prstGeom prst="rect">
            <a:avLst/>
          </a:prstGeom>
          <a:noFill/>
          <a:ln w="9525">
            <a:noFill/>
            <a:miter lim="800000"/>
            <a:headEnd/>
            <a:tailEnd/>
          </a:ln>
        </p:spPr>
        <p:txBody>
          <a:bodyPr>
            <a:spAutoFit/>
          </a:bodyPr>
          <a:lstStyle/>
          <a:p>
            <a:r>
              <a:rPr lang="en-US" altLang="zh-CN" dirty="0"/>
              <a:t>Sc2=R</a:t>
            </a:r>
            <a:r>
              <a:rPr lang="en-US" altLang="zh-CN" baseline="-25000" dirty="0"/>
              <a:t>A</a:t>
            </a:r>
            <a:r>
              <a:rPr lang="en-US" altLang="zh-CN" dirty="0"/>
              <a:t>(A)R</a:t>
            </a:r>
            <a:r>
              <a:rPr lang="en-US" altLang="zh-CN" baseline="-25000" dirty="0"/>
              <a:t>A</a:t>
            </a:r>
            <a:r>
              <a:rPr lang="en-US" altLang="zh-CN" dirty="0"/>
              <a:t>(B) </a:t>
            </a:r>
            <a:r>
              <a:rPr lang="en-US" altLang="zh-CN" dirty="0">
                <a:solidFill>
                  <a:srgbClr val="1D22F9"/>
                </a:solidFill>
              </a:rPr>
              <a:t>R</a:t>
            </a:r>
            <a:r>
              <a:rPr lang="en-US" altLang="zh-CN" baseline="-25000" dirty="0">
                <a:solidFill>
                  <a:srgbClr val="1D22F9"/>
                </a:solidFill>
              </a:rPr>
              <a:t>B</a:t>
            </a:r>
            <a:r>
              <a:rPr lang="en-US" altLang="zh-CN" dirty="0">
                <a:solidFill>
                  <a:srgbClr val="1D22F9"/>
                </a:solidFill>
              </a:rPr>
              <a:t>(B) W</a:t>
            </a:r>
            <a:r>
              <a:rPr lang="en-US" altLang="zh-CN" baseline="-25000" dirty="0">
                <a:solidFill>
                  <a:srgbClr val="1D22F9"/>
                </a:solidFill>
              </a:rPr>
              <a:t>B</a:t>
            </a:r>
            <a:r>
              <a:rPr lang="en-US" altLang="zh-CN" dirty="0">
                <a:solidFill>
                  <a:srgbClr val="1D22F9"/>
                </a:solidFill>
              </a:rPr>
              <a:t>(B)</a:t>
            </a:r>
            <a:r>
              <a:rPr lang="en-US" altLang="zh-CN" dirty="0"/>
              <a:t> R</a:t>
            </a:r>
            <a:r>
              <a:rPr lang="en-US" altLang="zh-CN" baseline="-25000" dirty="0"/>
              <a:t>A</a:t>
            </a:r>
            <a:r>
              <a:rPr lang="en-US" altLang="zh-CN" dirty="0"/>
              <a:t>(A)R</a:t>
            </a:r>
            <a:r>
              <a:rPr lang="en-US" altLang="zh-CN" baseline="-25000" dirty="0"/>
              <a:t>A</a:t>
            </a:r>
            <a:r>
              <a:rPr lang="en-US" altLang="zh-CN" dirty="0"/>
              <a:t>(B)</a:t>
            </a:r>
          </a:p>
        </p:txBody>
      </p:sp>
      <p:sp>
        <p:nvSpPr>
          <p:cNvPr id="4100" name="Rectangle 4"/>
          <p:cNvSpPr>
            <a:spLocks noChangeArrowheads="1"/>
          </p:cNvSpPr>
          <p:nvPr/>
        </p:nvSpPr>
        <p:spPr bwMode="auto">
          <a:xfrm>
            <a:off x="228600" y="785813"/>
            <a:ext cx="8534400" cy="457200"/>
          </a:xfrm>
          <a:prstGeom prst="rect">
            <a:avLst/>
          </a:prstGeom>
          <a:noFill/>
          <a:ln w="9525">
            <a:noFill/>
            <a:miter lim="800000"/>
            <a:headEnd/>
            <a:tailEnd/>
          </a:ln>
        </p:spPr>
        <p:txBody>
          <a:bodyPr>
            <a:spAutoFit/>
          </a:bodyPr>
          <a:lstStyle/>
          <a:p>
            <a:r>
              <a:rPr lang="zh-CN" altLang="en-US">
                <a:solidFill>
                  <a:srgbClr val="1D22F9"/>
                </a:solidFill>
              </a:rPr>
              <a:t>调度的文本表达方式：</a:t>
            </a:r>
          </a:p>
        </p:txBody>
      </p:sp>
      <p:sp>
        <p:nvSpPr>
          <p:cNvPr id="8" name="灯片编号占位符 7"/>
          <p:cNvSpPr>
            <a:spLocks noGrp="1"/>
          </p:cNvSpPr>
          <p:nvPr>
            <p:ph type="sldNum" sz="quarter" idx="12"/>
          </p:nvPr>
        </p:nvSpPr>
        <p:spPr/>
        <p:txBody>
          <a:bodyPr/>
          <a:lstStyle/>
          <a:p>
            <a:pPr>
              <a:defRPr/>
            </a:pPr>
            <a:fld id="{D57B19C5-704A-4D45-BF54-ED2A2EB52C57}" type="slidenum">
              <a:rPr lang="en-US" altLang="zh-CN"/>
              <a:pPr>
                <a:defRPr/>
              </a:pPr>
              <a:t>10</a:t>
            </a:fld>
            <a:endParaRPr lang="en-US" altLang="zh-C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ChangeArrowheads="1"/>
          </p:cNvSpPr>
          <p:nvPr/>
        </p:nvSpPr>
        <p:spPr bwMode="auto">
          <a:xfrm>
            <a:off x="381000" y="657225"/>
            <a:ext cx="8534400" cy="1004888"/>
          </a:xfrm>
          <a:prstGeom prst="rect">
            <a:avLst/>
          </a:prstGeom>
          <a:noFill/>
          <a:ln w="9525">
            <a:noFill/>
            <a:miter lim="800000"/>
            <a:headEnd/>
            <a:tailEnd/>
          </a:ln>
        </p:spPr>
        <p:txBody>
          <a:bodyPr>
            <a:spAutoFit/>
          </a:bodyPr>
          <a:lstStyle/>
          <a:p>
            <a:pPr>
              <a:spcBef>
                <a:spcPct val="50000"/>
              </a:spcBef>
            </a:pPr>
            <a:r>
              <a:rPr lang="zh-CN" altLang="en-US" dirty="0"/>
              <a:t>问题</a:t>
            </a:r>
            <a:r>
              <a:rPr lang="en-US" altLang="zh-CN" dirty="0"/>
              <a:t>3</a:t>
            </a:r>
            <a:r>
              <a:rPr lang="zh-CN" altLang="en-US" dirty="0">
                <a:latin typeface="Times New Roman" pitchFamily="18" charset="0"/>
              </a:rPr>
              <a:t>）读“脏”数据</a:t>
            </a:r>
            <a:r>
              <a:rPr lang="zh-CN" altLang="en-US" dirty="0"/>
              <a:t> </a:t>
            </a:r>
            <a:r>
              <a:rPr lang="en-US" altLang="zh-CN" dirty="0"/>
              <a:t>(read dirty)</a:t>
            </a:r>
          </a:p>
          <a:p>
            <a:pPr>
              <a:spcBef>
                <a:spcPct val="50000"/>
              </a:spcBef>
            </a:pPr>
            <a:r>
              <a:rPr lang="en-US" altLang="zh-CN" dirty="0">
                <a:latin typeface="Times New Roman" pitchFamily="18" charset="0"/>
              </a:rPr>
              <a:t>——</a:t>
            </a:r>
            <a:r>
              <a:rPr lang="zh-CN" altLang="en-US" dirty="0">
                <a:latin typeface="宋体" pitchFamily="2" charset="-122"/>
              </a:rPr>
              <a:t>读未提交的随后又被撤消</a:t>
            </a:r>
            <a:r>
              <a:rPr lang="en-US" altLang="zh-CN" dirty="0"/>
              <a:t>(Rollback)</a:t>
            </a:r>
            <a:r>
              <a:rPr lang="zh-CN" altLang="en-US" dirty="0">
                <a:latin typeface="宋体" pitchFamily="2" charset="-122"/>
              </a:rPr>
              <a:t>的数据。</a:t>
            </a:r>
            <a:r>
              <a:rPr lang="zh-CN" altLang="en-US" dirty="0"/>
              <a:t> </a:t>
            </a:r>
          </a:p>
        </p:txBody>
      </p:sp>
      <p:sp>
        <p:nvSpPr>
          <p:cNvPr id="5124" name="Text Box 3"/>
          <p:cNvSpPr txBox="1">
            <a:spLocks noChangeArrowheads="1"/>
          </p:cNvSpPr>
          <p:nvPr/>
        </p:nvSpPr>
        <p:spPr bwMode="auto">
          <a:xfrm>
            <a:off x="212725" y="1755775"/>
            <a:ext cx="901700" cy="457200"/>
          </a:xfrm>
          <a:prstGeom prst="rect">
            <a:avLst/>
          </a:prstGeom>
          <a:noFill/>
          <a:ln w="9525">
            <a:noFill/>
            <a:miter lim="800000"/>
            <a:headEnd/>
            <a:tailEnd/>
          </a:ln>
        </p:spPr>
        <p:txBody>
          <a:bodyPr wrap="none">
            <a:spAutoFit/>
          </a:bodyPr>
          <a:lstStyle/>
          <a:p>
            <a:r>
              <a:rPr lang="zh-CN" altLang="en-US">
                <a:latin typeface="宋体" pitchFamily="2" charset="-122"/>
              </a:rPr>
              <a:t>例：</a:t>
            </a:r>
            <a:r>
              <a:rPr lang="zh-CN" altLang="en-US"/>
              <a:t> </a:t>
            </a:r>
          </a:p>
        </p:txBody>
      </p:sp>
      <p:graphicFrame>
        <p:nvGraphicFramePr>
          <p:cNvPr id="5122" name="Object 4"/>
          <p:cNvGraphicFramePr>
            <a:graphicFrameLocks noChangeAspect="1"/>
          </p:cNvGraphicFramePr>
          <p:nvPr/>
        </p:nvGraphicFramePr>
        <p:xfrm>
          <a:off x="768350" y="1949450"/>
          <a:ext cx="7875588" cy="3838575"/>
        </p:xfrm>
        <a:graphic>
          <a:graphicData uri="http://schemas.openxmlformats.org/presentationml/2006/ole">
            <mc:AlternateContent xmlns:mc="http://schemas.openxmlformats.org/markup-compatibility/2006">
              <mc:Choice xmlns:v="urn:schemas-microsoft-com:vml" Requires="v">
                <p:oleObj spid="_x0000_s5360" name="Document" r:id="rId3" imgW="9269640" imgH="4514760" progId="Word.Document.8">
                  <p:embed/>
                </p:oleObj>
              </mc:Choice>
              <mc:Fallback>
                <p:oleObj name="Document" r:id="rId3" imgW="9269640" imgH="4514760"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8350" y="1949450"/>
                        <a:ext cx="7875588" cy="3838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25" name="Rectangle 5"/>
          <p:cNvSpPr>
            <a:spLocks noChangeArrowheads="1"/>
          </p:cNvSpPr>
          <p:nvPr/>
        </p:nvSpPr>
        <p:spPr bwMode="auto">
          <a:xfrm>
            <a:off x="381000" y="5686425"/>
            <a:ext cx="8534400" cy="457200"/>
          </a:xfrm>
          <a:prstGeom prst="rect">
            <a:avLst/>
          </a:prstGeom>
          <a:noFill/>
          <a:ln w="9525">
            <a:noFill/>
            <a:miter lim="800000"/>
            <a:headEnd/>
            <a:tailEnd/>
          </a:ln>
        </p:spPr>
        <p:txBody>
          <a:bodyPr>
            <a:spAutoFit/>
          </a:bodyPr>
          <a:lstStyle/>
          <a:p>
            <a:pPr>
              <a:spcBef>
                <a:spcPct val="50000"/>
              </a:spcBef>
            </a:pPr>
            <a:r>
              <a:rPr lang="en-US" altLang="zh-CN" dirty="0"/>
              <a:t>SC3=R</a:t>
            </a:r>
            <a:r>
              <a:rPr lang="en-US" altLang="zh-CN" baseline="-25000" dirty="0"/>
              <a:t>A</a:t>
            </a:r>
            <a:r>
              <a:rPr lang="en-US" altLang="zh-CN" dirty="0"/>
              <a:t>(X) W</a:t>
            </a:r>
            <a:r>
              <a:rPr lang="en-US" altLang="zh-CN" baseline="-25000" dirty="0"/>
              <a:t>A</a:t>
            </a:r>
            <a:r>
              <a:rPr lang="en-US" altLang="zh-CN" dirty="0"/>
              <a:t>(X) </a:t>
            </a:r>
            <a:r>
              <a:rPr lang="en-US" altLang="zh-CN" dirty="0">
                <a:solidFill>
                  <a:srgbClr val="1D22F9"/>
                </a:solidFill>
              </a:rPr>
              <a:t>R</a:t>
            </a:r>
            <a:r>
              <a:rPr lang="en-US" altLang="zh-CN" baseline="-25000" dirty="0">
                <a:solidFill>
                  <a:srgbClr val="1D22F9"/>
                </a:solidFill>
              </a:rPr>
              <a:t>B</a:t>
            </a:r>
            <a:r>
              <a:rPr lang="en-US" altLang="zh-CN" dirty="0">
                <a:solidFill>
                  <a:srgbClr val="1D22F9"/>
                </a:solidFill>
              </a:rPr>
              <a:t>(X)</a:t>
            </a:r>
            <a:r>
              <a:rPr lang="en-US" altLang="zh-CN" dirty="0"/>
              <a:t> W</a:t>
            </a:r>
            <a:r>
              <a:rPr lang="en-US" altLang="zh-CN" baseline="-25000" dirty="0"/>
              <a:t>A</a:t>
            </a:r>
            <a:r>
              <a:rPr lang="en-US" altLang="zh-CN" dirty="0"/>
              <a:t>(X) </a:t>
            </a:r>
          </a:p>
        </p:txBody>
      </p:sp>
      <p:sp>
        <p:nvSpPr>
          <p:cNvPr id="9" name="灯片编号占位符 8"/>
          <p:cNvSpPr>
            <a:spLocks noGrp="1"/>
          </p:cNvSpPr>
          <p:nvPr>
            <p:ph type="sldNum" sz="quarter" idx="12"/>
          </p:nvPr>
        </p:nvSpPr>
        <p:spPr/>
        <p:txBody>
          <a:bodyPr/>
          <a:lstStyle/>
          <a:p>
            <a:pPr>
              <a:defRPr/>
            </a:pPr>
            <a:fld id="{EF66DACC-9F81-4FF1-9DF5-02718932BA0D}" type="slidenum">
              <a:rPr lang="en-US" altLang="zh-CN"/>
              <a:pPr>
                <a:defRPr/>
              </a:pPr>
              <a:t>11</a:t>
            </a:fld>
            <a:endParaRPr lang="en-US" altLang="zh-C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5"/>
          <p:cNvSpPr txBox="1">
            <a:spLocks noChangeArrowheads="1"/>
          </p:cNvSpPr>
          <p:nvPr/>
        </p:nvSpPr>
        <p:spPr bwMode="auto">
          <a:xfrm>
            <a:off x="212725" y="741363"/>
            <a:ext cx="8778875" cy="5262979"/>
          </a:xfrm>
          <a:prstGeom prst="rect">
            <a:avLst/>
          </a:prstGeom>
          <a:noFill/>
          <a:ln w="9525">
            <a:noFill/>
            <a:miter lim="800000"/>
            <a:headEnd/>
            <a:tailEnd/>
          </a:ln>
        </p:spPr>
        <p:txBody>
          <a:bodyPr>
            <a:spAutoFit/>
          </a:bodyPr>
          <a:lstStyle/>
          <a:p>
            <a:r>
              <a:rPr lang="zh-CN" altLang="en-US" dirty="0">
                <a:latin typeface="Times New Roman" pitchFamily="18" charset="0"/>
              </a:rPr>
              <a:t>接上例：</a:t>
            </a:r>
            <a:r>
              <a:rPr lang="en-US" altLang="zh-CN" dirty="0"/>
              <a:t>SC3=R</a:t>
            </a:r>
            <a:r>
              <a:rPr lang="en-US" altLang="zh-CN" baseline="-25000" dirty="0"/>
              <a:t>A</a:t>
            </a:r>
            <a:r>
              <a:rPr lang="en-US" altLang="zh-CN" dirty="0"/>
              <a:t>(X) W</a:t>
            </a:r>
            <a:r>
              <a:rPr lang="en-US" altLang="zh-CN" baseline="-25000" dirty="0"/>
              <a:t>A</a:t>
            </a:r>
            <a:r>
              <a:rPr lang="en-US" altLang="zh-CN" dirty="0"/>
              <a:t>(X) R</a:t>
            </a:r>
            <a:r>
              <a:rPr lang="en-US" altLang="zh-CN" baseline="-25000" dirty="0"/>
              <a:t>B</a:t>
            </a:r>
            <a:r>
              <a:rPr lang="en-US" altLang="zh-CN" dirty="0"/>
              <a:t>(X) W</a:t>
            </a:r>
            <a:r>
              <a:rPr lang="en-US" altLang="zh-CN" baseline="-25000" dirty="0"/>
              <a:t>A</a:t>
            </a:r>
            <a:r>
              <a:rPr lang="en-US" altLang="zh-CN" dirty="0"/>
              <a:t>(X) </a:t>
            </a:r>
          </a:p>
          <a:p>
            <a:endParaRPr lang="en-US" altLang="zh-CN" dirty="0">
              <a:latin typeface="Times New Roman" pitchFamily="18" charset="0"/>
            </a:endParaRPr>
          </a:p>
          <a:p>
            <a:r>
              <a:rPr lang="zh-CN" altLang="en-US" dirty="0">
                <a:latin typeface="Times New Roman" pitchFamily="18" charset="0"/>
              </a:rPr>
              <a:t>按</a:t>
            </a:r>
            <a:r>
              <a:rPr lang="en-US" altLang="zh-CN" dirty="0" err="1"/>
              <a:t>ti</a:t>
            </a:r>
            <a:r>
              <a:rPr lang="zh-CN" altLang="en-US" dirty="0">
                <a:latin typeface="Times New Roman" pitchFamily="18" charset="0"/>
              </a:rPr>
              <a:t>执行：</a:t>
            </a:r>
            <a:endParaRPr lang="zh-CN" altLang="en-US" dirty="0"/>
          </a:p>
          <a:p>
            <a:r>
              <a:rPr lang="en-US" altLang="zh-CN" dirty="0">
                <a:latin typeface="Times New Roman" pitchFamily="18" charset="0"/>
              </a:rPr>
              <a:t>·</a:t>
            </a:r>
            <a:r>
              <a:rPr lang="en-US" altLang="zh-CN" dirty="0"/>
              <a:t>T</a:t>
            </a:r>
            <a:r>
              <a:rPr lang="en-US" altLang="zh-CN" baseline="-30000" dirty="0"/>
              <a:t>A</a:t>
            </a:r>
            <a:r>
              <a:rPr lang="zh-CN" altLang="en-US" dirty="0">
                <a:latin typeface="Times New Roman" pitchFamily="18" charset="0"/>
              </a:rPr>
              <a:t>在</a:t>
            </a:r>
            <a:r>
              <a:rPr lang="en-US" altLang="zh-CN" dirty="0"/>
              <a:t>t</a:t>
            </a:r>
            <a:r>
              <a:rPr lang="en-US" altLang="zh-CN" baseline="-30000" dirty="0"/>
              <a:t>1</a:t>
            </a:r>
            <a:r>
              <a:rPr lang="zh-CN" altLang="en-US" dirty="0">
                <a:latin typeface="Times New Roman" pitchFamily="18" charset="0"/>
              </a:rPr>
              <a:t>读</a:t>
            </a:r>
            <a:r>
              <a:rPr lang="en-US" altLang="zh-CN" dirty="0"/>
              <a:t>x (100)</a:t>
            </a:r>
            <a:r>
              <a:rPr lang="zh-CN" altLang="en-US" dirty="0">
                <a:latin typeface="Times New Roman" pitchFamily="18" charset="0"/>
              </a:rPr>
              <a:t>并修改为</a:t>
            </a:r>
            <a:r>
              <a:rPr lang="en-US" altLang="zh-CN" dirty="0"/>
              <a:t>200</a:t>
            </a:r>
            <a:r>
              <a:rPr lang="zh-CN" altLang="en-US" dirty="0">
                <a:latin typeface="Times New Roman" pitchFamily="18" charset="0"/>
              </a:rPr>
              <a:t>后写回磁盘</a:t>
            </a:r>
            <a:r>
              <a:rPr lang="en-US" altLang="zh-CN" dirty="0"/>
              <a:t>DB</a:t>
            </a:r>
            <a:r>
              <a:rPr lang="zh-CN" altLang="en-US" dirty="0">
                <a:latin typeface="Times New Roman" pitchFamily="18" charset="0"/>
              </a:rPr>
              <a:t>中；</a:t>
            </a:r>
            <a:endParaRPr lang="zh-CN" altLang="en-US" dirty="0"/>
          </a:p>
          <a:p>
            <a:r>
              <a:rPr lang="en-US" altLang="zh-CN" dirty="0">
                <a:latin typeface="Times New Roman" pitchFamily="18" charset="0"/>
              </a:rPr>
              <a:t>·</a:t>
            </a:r>
            <a:r>
              <a:rPr lang="en-US" altLang="zh-CN" dirty="0"/>
              <a:t>T</a:t>
            </a:r>
            <a:r>
              <a:rPr lang="en-US" altLang="zh-CN" baseline="-30000" dirty="0"/>
              <a:t>B</a:t>
            </a:r>
            <a:r>
              <a:rPr lang="zh-CN" altLang="en-US" dirty="0">
                <a:latin typeface="Times New Roman" pitchFamily="18" charset="0"/>
              </a:rPr>
              <a:t>在</a:t>
            </a:r>
            <a:r>
              <a:rPr lang="en-US" altLang="zh-CN" dirty="0"/>
              <a:t>t</a:t>
            </a:r>
            <a:r>
              <a:rPr lang="en-US" altLang="zh-CN" baseline="-30000" dirty="0"/>
              <a:t>2</a:t>
            </a:r>
            <a:r>
              <a:rPr lang="zh-CN" altLang="en-US" dirty="0">
                <a:latin typeface="Times New Roman" pitchFamily="18" charset="0"/>
              </a:rPr>
              <a:t>读</a:t>
            </a:r>
            <a:r>
              <a:rPr lang="en-US" altLang="zh-CN" dirty="0"/>
              <a:t>x</a:t>
            </a:r>
            <a:r>
              <a:rPr lang="zh-CN" altLang="en-US" dirty="0">
                <a:latin typeface="Times New Roman" pitchFamily="18" charset="0"/>
              </a:rPr>
              <a:t>为</a:t>
            </a:r>
            <a:r>
              <a:rPr lang="en-US" altLang="zh-CN" dirty="0"/>
              <a:t>200</a:t>
            </a:r>
            <a:r>
              <a:rPr lang="zh-CN" altLang="en-US" dirty="0">
                <a:latin typeface="Times New Roman" pitchFamily="18" charset="0"/>
              </a:rPr>
              <a:t>；</a:t>
            </a:r>
            <a:endParaRPr lang="zh-CN" altLang="en-US" dirty="0"/>
          </a:p>
          <a:p>
            <a:r>
              <a:rPr lang="en-US" altLang="zh-CN" dirty="0">
                <a:latin typeface="Times New Roman" pitchFamily="18" charset="0"/>
              </a:rPr>
              <a:t>·</a:t>
            </a:r>
            <a:r>
              <a:rPr lang="en-US" altLang="zh-CN" dirty="0"/>
              <a:t>T</a:t>
            </a:r>
            <a:r>
              <a:rPr lang="en-US" altLang="zh-CN" baseline="-30000" dirty="0"/>
              <a:t>A</a:t>
            </a:r>
            <a:r>
              <a:rPr lang="zh-CN" altLang="en-US" dirty="0">
                <a:latin typeface="Times New Roman" pitchFamily="18" charset="0"/>
              </a:rPr>
              <a:t>在</a:t>
            </a:r>
            <a:r>
              <a:rPr lang="en-US" altLang="zh-CN" dirty="0"/>
              <a:t>t3</a:t>
            </a:r>
            <a:r>
              <a:rPr lang="zh-CN" altLang="en-US" dirty="0">
                <a:latin typeface="Times New Roman" pitchFamily="18" charset="0"/>
              </a:rPr>
              <a:t>处撤消对</a:t>
            </a:r>
            <a:r>
              <a:rPr lang="en-US" altLang="zh-CN" dirty="0"/>
              <a:t>x</a:t>
            </a:r>
            <a:r>
              <a:rPr lang="zh-CN" altLang="en-US" dirty="0">
                <a:latin typeface="Times New Roman" pitchFamily="18" charset="0"/>
              </a:rPr>
              <a:t>修改，</a:t>
            </a:r>
            <a:r>
              <a:rPr lang="en-US" altLang="zh-CN" dirty="0"/>
              <a:t>x</a:t>
            </a:r>
            <a:r>
              <a:rPr lang="zh-CN" altLang="en-US" dirty="0">
                <a:latin typeface="Times New Roman" pitchFamily="18" charset="0"/>
              </a:rPr>
              <a:t>恢复为</a:t>
            </a:r>
            <a:r>
              <a:rPr lang="en-US" altLang="zh-CN" dirty="0"/>
              <a:t>100</a:t>
            </a:r>
            <a:r>
              <a:rPr lang="zh-CN" altLang="en-US" dirty="0">
                <a:latin typeface="Times New Roman" pitchFamily="18" charset="0"/>
              </a:rPr>
              <a:t>；</a:t>
            </a:r>
            <a:endParaRPr lang="zh-CN" altLang="en-US" dirty="0"/>
          </a:p>
          <a:p>
            <a:r>
              <a:rPr lang="en-US" altLang="zh-CN" dirty="0">
                <a:latin typeface="Times New Roman" pitchFamily="18" charset="0"/>
              </a:rPr>
              <a:t>·</a:t>
            </a:r>
            <a:r>
              <a:rPr lang="en-US" altLang="zh-CN" dirty="0"/>
              <a:t>T</a:t>
            </a:r>
            <a:r>
              <a:rPr lang="en-US" altLang="zh-CN" baseline="-30000" dirty="0"/>
              <a:t>B</a:t>
            </a:r>
            <a:r>
              <a:rPr lang="zh-CN" altLang="en-US" dirty="0">
                <a:latin typeface="Times New Roman" pitchFamily="18" charset="0"/>
              </a:rPr>
              <a:t>此时读出的</a:t>
            </a:r>
            <a:r>
              <a:rPr lang="en-US" altLang="zh-CN" dirty="0"/>
              <a:t>x</a:t>
            </a:r>
            <a:r>
              <a:rPr lang="zh-CN" altLang="en-US" dirty="0">
                <a:latin typeface="Times New Roman" pitchFamily="18" charset="0"/>
              </a:rPr>
              <a:t>（</a:t>
            </a:r>
            <a:r>
              <a:rPr lang="en-US" altLang="zh-CN" dirty="0"/>
              <a:t>200</a:t>
            </a:r>
            <a:r>
              <a:rPr lang="zh-CN" altLang="en-US" dirty="0">
                <a:latin typeface="Times New Roman" pitchFamily="18" charset="0"/>
              </a:rPr>
              <a:t>）数据与</a:t>
            </a:r>
            <a:r>
              <a:rPr lang="en-US" altLang="zh-CN" dirty="0"/>
              <a:t>DB</a:t>
            </a:r>
            <a:r>
              <a:rPr lang="zh-CN" altLang="en-US" dirty="0">
                <a:latin typeface="Times New Roman" pitchFamily="18" charset="0"/>
              </a:rPr>
              <a:t>实际值</a:t>
            </a:r>
            <a:r>
              <a:rPr lang="en-US" altLang="zh-CN" dirty="0"/>
              <a:t>(100)</a:t>
            </a:r>
            <a:r>
              <a:rPr lang="zh-CN" altLang="en-US" dirty="0">
                <a:latin typeface="Times New Roman" pitchFamily="18" charset="0"/>
              </a:rPr>
              <a:t>不一致，即</a:t>
            </a:r>
            <a:r>
              <a:rPr lang="en-US" altLang="zh-CN" dirty="0"/>
              <a:t>TB</a:t>
            </a:r>
            <a:r>
              <a:rPr lang="zh-CN" altLang="en-US" dirty="0">
                <a:latin typeface="Times New Roman" pitchFamily="18" charset="0"/>
              </a:rPr>
              <a:t>读到的不正确的“脏”数据。</a:t>
            </a:r>
            <a:endParaRPr lang="zh-CN" altLang="en-US" dirty="0"/>
          </a:p>
          <a:p>
            <a:endParaRPr lang="en-US" altLang="zh-CN" dirty="0"/>
          </a:p>
          <a:p>
            <a:r>
              <a:rPr lang="en-US" altLang="zh-CN" dirty="0"/>
              <a:t>2. </a:t>
            </a:r>
            <a:r>
              <a:rPr lang="zh-CN" altLang="en-US" dirty="0"/>
              <a:t>上述几类问题的</a:t>
            </a:r>
            <a:r>
              <a:rPr lang="zh-CN" altLang="en-US" dirty="0">
                <a:latin typeface="Times New Roman" pitchFamily="18" charset="0"/>
              </a:rPr>
              <a:t>原因</a:t>
            </a:r>
            <a:endParaRPr lang="zh-CN" altLang="en-US" dirty="0"/>
          </a:p>
          <a:p>
            <a:r>
              <a:rPr lang="zh-CN" altLang="en-US" dirty="0">
                <a:latin typeface="Times New Roman" pitchFamily="18" charset="0"/>
              </a:rPr>
              <a:t>多事务并发操作数据库，破坏了事务的隔离性，导致了数据不一致。</a:t>
            </a:r>
            <a:endParaRPr lang="zh-CN" altLang="en-US" dirty="0"/>
          </a:p>
          <a:p>
            <a:r>
              <a:rPr lang="en-US" altLang="zh-CN" dirty="0"/>
              <a:t>3. </a:t>
            </a:r>
            <a:r>
              <a:rPr lang="zh-CN" altLang="en-US" dirty="0">
                <a:latin typeface="Times New Roman" pitchFamily="18" charset="0"/>
              </a:rPr>
              <a:t>方法</a:t>
            </a:r>
            <a:endParaRPr lang="zh-CN" altLang="en-US" dirty="0"/>
          </a:p>
          <a:p>
            <a:r>
              <a:rPr lang="zh-CN" altLang="en-US" dirty="0">
                <a:latin typeface="宋体" pitchFamily="2" charset="-122"/>
              </a:rPr>
              <a:t>并发控制</a:t>
            </a:r>
            <a:r>
              <a:rPr lang="en-US" altLang="zh-CN" dirty="0"/>
              <a:t>(</a:t>
            </a:r>
            <a:r>
              <a:rPr lang="zh-CN" altLang="en-US" dirty="0">
                <a:latin typeface="宋体" pitchFamily="2" charset="-122"/>
              </a:rPr>
              <a:t>正确的并发操作调度策略</a:t>
            </a:r>
            <a:r>
              <a:rPr lang="en-US" altLang="zh-CN" dirty="0"/>
              <a:t>)</a:t>
            </a:r>
            <a:r>
              <a:rPr lang="zh-CN" altLang="en-US" dirty="0">
                <a:latin typeface="宋体" pitchFamily="2" charset="-122"/>
              </a:rPr>
              <a:t>。</a:t>
            </a:r>
            <a:r>
              <a:rPr lang="zh-CN" altLang="en-US" dirty="0"/>
              <a:t> </a:t>
            </a:r>
          </a:p>
        </p:txBody>
      </p:sp>
      <p:sp>
        <p:nvSpPr>
          <p:cNvPr id="6" name="灯片编号占位符 5"/>
          <p:cNvSpPr>
            <a:spLocks noGrp="1"/>
          </p:cNvSpPr>
          <p:nvPr>
            <p:ph type="sldNum" sz="quarter" idx="12"/>
          </p:nvPr>
        </p:nvSpPr>
        <p:spPr/>
        <p:txBody>
          <a:bodyPr/>
          <a:lstStyle/>
          <a:p>
            <a:pPr>
              <a:defRPr/>
            </a:pPr>
            <a:fld id="{926A7BBD-2951-4E10-A6F0-0743D24B6083}" type="slidenum">
              <a:rPr lang="en-US" altLang="zh-CN"/>
              <a:pPr>
                <a:defRPr/>
              </a:pPr>
              <a:t>12</a:t>
            </a:fld>
            <a:endParaRPr lang="en-US" altLang="zh-C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ChangeArrowheads="1"/>
          </p:cNvSpPr>
          <p:nvPr/>
        </p:nvSpPr>
        <p:spPr bwMode="auto">
          <a:xfrm>
            <a:off x="323850" y="115888"/>
            <a:ext cx="8458200" cy="6801862"/>
          </a:xfrm>
          <a:prstGeom prst="rect">
            <a:avLst/>
          </a:prstGeom>
          <a:noFill/>
          <a:ln w="9525">
            <a:noFill/>
            <a:miter lim="800000"/>
            <a:headEnd/>
            <a:tailEnd/>
          </a:ln>
        </p:spPr>
        <p:txBody>
          <a:bodyPr>
            <a:spAutoFit/>
          </a:bodyPr>
          <a:lstStyle/>
          <a:p>
            <a:pPr>
              <a:spcBef>
                <a:spcPct val="50000"/>
              </a:spcBef>
            </a:pPr>
            <a:r>
              <a:rPr lang="en-US" altLang="zh-CN" sz="2800" b="1" dirty="0">
                <a:ea typeface="黑体" pitchFamily="2" charset="-122"/>
              </a:rPr>
              <a:t>11. 2  </a:t>
            </a:r>
            <a:r>
              <a:rPr lang="zh-CN" altLang="en-US" sz="2800" b="1" dirty="0">
                <a:ea typeface="黑体" pitchFamily="2" charset="-122"/>
              </a:rPr>
              <a:t>封锁</a:t>
            </a:r>
          </a:p>
          <a:p>
            <a:pPr>
              <a:spcBef>
                <a:spcPct val="50000"/>
              </a:spcBef>
            </a:pPr>
            <a:r>
              <a:rPr lang="en-US" altLang="zh-CN" b="1" dirty="0">
                <a:ea typeface="黑体" pitchFamily="2" charset="-122"/>
              </a:rPr>
              <a:t>11.</a:t>
            </a:r>
            <a:r>
              <a:rPr lang="en-US" altLang="zh-CN" b="1" dirty="0">
                <a:latin typeface="Arial" charset="0"/>
                <a:cs typeface="Arial" charset="0"/>
              </a:rPr>
              <a:t> 2.1  </a:t>
            </a:r>
            <a:r>
              <a:rPr lang="zh-CN" altLang="en-US" b="1" dirty="0">
                <a:latin typeface="Arial" charset="0"/>
                <a:ea typeface="黑体" pitchFamily="2" charset="-122"/>
              </a:rPr>
              <a:t>概述</a:t>
            </a:r>
            <a:endParaRPr lang="zh-CN" altLang="en-US" b="1" dirty="0">
              <a:latin typeface="Arial" charset="0"/>
              <a:cs typeface="Arial" charset="0"/>
            </a:endParaRPr>
          </a:p>
          <a:p>
            <a:pPr>
              <a:spcBef>
                <a:spcPct val="50000"/>
              </a:spcBef>
            </a:pPr>
            <a:r>
              <a:rPr lang="en-US" altLang="zh-CN" dirty="0">
                <a:latin typeface="宋体" pitchFamily="2" charset="-122"/>
              </a:rPr>
              <a:t>1</a:t>
            </a:r>
            <a:r>
              <a:rPr lang="zh-CN" altLang="en-US" dirty="0">
                <a:latin typeface="Times New Roman" pitchFamily="18" charset="0"/>
              </a:rPr>
              <a:t>、什么是封锁？</a:t>
            </a:r>
            <a:endParaRPr lang="zh-CN" altLang="en-US" dirty="0">
              <a:latin typeface="宋体" pitchFamily="2" charset="-122"/>
            </a:endParaRPr>
          </a:p>
          <a:p>
            <a:pPr>
              <a:spcBef>
                <a:spcPct val="50000"/>
              </a:spcBef>
            </a:pPr>
            <a:r>
              <a:rPr lang="zh-CN" altLang="en-US" dirty="0">
                <a:latin typeface="Times New Roman" pitchFamily="18" charset="0"/>
              </a:rPr>
              <a:t>并发控制的一种技术。</a:t>
            </a:r>
          </a:p>
          <a:p>
            <a:endParaRPr lang="zh-CN" altLang="en-US" dirty="0"/>
          </a:p>
          <a:p>
            <a:r>
              <a:rPr lang="zh-CN" altLang="en-US" dirty="0"/>
              <a:t>并发控制的多种方法：</a:t>
            </a:r>
          </a:p>
          <a:p>
            <a:r>
              <a:rPr lang="zh-CN" altLang="en-US" dirty="0"/>
              <a:t>① 锁（</a:t>
            </a:r>
            <a:r>
              <a:rPr lang="en-US" altLang="zh-CN" dirty="0"/>
              <a:t>Locking</a:t>
            </a:r>
            <a:r>
              <a:rPr lang="zh-CN" altLang="en-US" dirty="0"/>
              <a:t>）</a:t>
            </a:r>
            <a:r>
              <a:rPr lang="en-US" altLang="zh-CN" dirty="0">
                <a:latin typeface="Times New Roman" pitchFamily="18" charset="0"/>
              </a:rPr>
              <a:t>——</a:t>
            </a:r>
            <a:r>
              <a:rPr lang="zh-CN" altLang="en-US" dirty="0"/>
              <a:t>商用主要方法</a:t>
            </a:r>
          </a:p>
          <a:p>
            <a:r>
              <a:rPr lang="zh-CN" altLang="en-US" dirty="0"/>
              <a:t>② 乐观（</a:t>
            </a:r>
            <a:r>
              <a:rPr lang="en-US" altLang="zh-CN" dirty="0"/>
              <a:t>Optimistic</a:t>
            </a:r>
            <a:r>
              <a:rPr lang="zh-CN" altLang="en-US" dirty="0"/>
              <a:t>）</a:t>
            </a:r>
          </a:p>
          <a:p>
            <a:r>
              <a:rPr lang="zh-CN" altLang="en-US" dirty="0"/>
              <a:t>③ 时间戳（</a:t>
            </a:r>
            <a:r>
              <a:rPr lang="en-US" altLang="zh-CN" dirty="0"/>
              <a:t>timestamping</a:t>
            </a:r>
            <a:r>
              <a:rPr lang="zh-CN" altLang="en-US" dirty="0"/>
              <a:t>）</a:t>
            </a:r>
            <a:endParaRPr lang="zh-CN" altLang="en-US" b="1" dirty="0"/>
          </a:p>
          <a:p>
            <a:pPr>
              <a:spcBef>
                <a:spcPct val="50000"/>
              </a:spcBef>
            </a:pPr>
            <a:r>
              <a:rPr lang="en-US" altLang="zh-CN" dirty="0">
                <a:latin typeface="宋体" pitchFamily="2" charset="-122"/>
              </a:rPr>
              <a:t>2</a:t>
            </a:r>
            <a:r>
              <a:rPr lang="zh-CN" altLang="en-US" dirty="0">
                <a:latin typeface="Times New Roman" pitchFamily="18" charset="0"/>
              </a:rPr>
              <a:t>、封锁规则</a:t>
            </a:r>
            <a:endParaRPr lang="zh-CN" altLang="en-US" dirty="0">
              <a:latin typeface="宋体" pitchFamily="2" charset="-122"/>
            </a:endParaRPr>
          </a:p>
          <a:p>
            <a:pPr>
              <a:spcBef>
                <a:spcPct val="50000"/>
              </a:spcBef>
            </a:pPr>
            <a:r>
              <a:rPr lang="zh-CN" altLang="en-US" dirty="0">
                <a:latin typeface="宋体" pitchFamily="2" charset="-122"/>
              </a:rPr>
              <a:t>① </a:t>
            </a:r>
            <a:r>
              <a:rPr lang="zh-CN" altLang="en-US" dirty="0">
                <a:latin typeface="Times New Roman" pitchFamily="18" charset="0"/>
              </a:rPr>
              <a:t>将要存取的数据须先申请加锁；</a:t>
            </a:r>
            <a:endParaRPr lang="zh-CN" altLang="en-US" dirty="0">
              <a:latin typeface="宋体" pitchFamily="2" charset="-122"/>
            </a:endParaRPr>
          </a:p>
          <a:p>
            <a:pPr>
              <a:spcBef>
                <a:spcPct val="50000"/>
              </a:spcBef>
            </a:pPr>
            <a:r>
              <a:rPr lang="zh-CN" altLang="en-US" dirty="0">
                <a:latin typeface="宋体" pitchFamily="2" charset="-122"/>
              </a:rPr>
              <a:t>② </a:t>
            </a:r>
            <a:r>
              <a:rPr lang="zh-CN" altLang="en-US" dirty="0">
                <a:latin typeface="Times New Roman" pitchFamily="18" charset="0"/>
              </a:rPr>
              <a:t>已被加锁的数据不能再加不相容锁；</a:t>
            </a:r>
            <a:endParaRPr lang="zh-CN" altLang="en-US" dirty="0">
              <a:latin typeface="宋体" pitchFamily="2" charset="-122"/>
            </a:endParaRPr>
          </a:p>
          <a:p>
            <a:pPr>
              <a:spcBef>
                <a:spcPct val="50000"/>
              </a:spcBef>
            </a:pPr>
            <a:r>
              <a:rPr lang="zh-CN" altLang="en-US" dirty="0">
                <a:latin typeface="宋体" pitchFamily="2" charset="-122"/>
              </a:rPr>
              <a:t>③ </a:t>
            </a:r>
            <a:r>
              <a:rPr lang="zh-CN" altLang="en-US" dirty="0">
                <a:latin typeface="Times New Roman" pitchFamily="18" charset="0"/>
              </a:rPr>
              <a:t>一旦</a:t>
            </a:r>
            <a:r>
              <a:rPr lang="zh-CN" altLang="en-US" dirty="0">
                <a:solidFill>
                  <a:srgbClr val="FF0000"/>
                </a:solidFill>
                <a:latin typeface="Times New Roman" pitchFamily="18" charset="0"/>
              </a:rPr>
              <a:t>退出使用</a:t>
            </a:r>
            <a:r>
              <a:rPr lang="zh-CN" altLang="en-US" dirty="0">
                <a:latin typeface="Times New Roman" pitchFamily="18" charset="0"/>
              </a:rPr>
              <a:t>应“立即”释放锁；</a:t>
            </a:r>
            <a:endParaRPr lang="zh-CN" altLang="en-US" dirty="0">
              <a:latin typeface="宋体" pitchFamily="2" charset="-122"/>
            </a:endParaRPr>
          </a:p>
          <a:p>
            <a:pPr>
              <a:spcBef>
                <a:spcPct val="50000"/>
              </a:spcBef>
            </a:pPr>
            <a:r>
              <a:rPr lang="zh-CN" altLang="en-US" dirty="0">
                <a:latin typeface="宋体" pitchFamily="2" charset="-122"/>
              </a:rPr>
              <a:t>④ </a:t>
            </a:r>
            <a:r>
              <a:rPr lang="zh-CN" altLang="en-US" dirty="0">
                <a:latin typeface="Times New Roman" pitchFamily="18" charset="0"/>
              </a:rPr>
              <a:t>未被加锁的数据不可对之解锁。</a:t>
            </a:r>
          </a:p>
        </p:txBody>
      </p:sp>
      <p:sp>
        <p:nvSpPr>
          <p:cNvPr id="6" name="灯片编号占位符 5"/>
          <p:cNvSpPr>
            <a:spLocks noGrp="1"/>
          </p:cNvSpPr>
          <p:nvPr>
            <p:ph type="sldNum" sz="quarter" idx="12"/>
          </p:nvPr>
        </p:nvSpPr>
        <p:spPr/>
        <p:txBody>
          <a:bodyPr/>
          <a:lstStyle/>
          <a:p>
            <a:pPr>
              <a:defRPr/>
            </a:pPr>
            <a:fld id="{76C569B4-E5C9-44EC-A632-C559A8A0B388}" type="slidenum">
              <a:rPr lang="en-US" altLang="zh-CN"/>
              <a:pPr>
                <a:defRPr/>
              </a:pPr>
              <a:t>13</a:t>
            </a:fld>
            <a:endParaRPr lang="en-US" altLang="zh-C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ChangeArrowheads="1"/>
          </p:cNvSpPr>
          <p:nvPr/>
        </p:nvSpPr>
        <p:spPr bwMode="auto">
          <a:xfrm>
            <a:off x="304800" y="757238"/>
            <a:ext cx="8610600" cy="5447645"/>
          </a:xfrm>
          <a:prstGeom prst="rect">
            <a:avLst/>
          </a:prstGeom>
          <a:noFill/>
          <a:ln w="9525">
            <a:noFill/>
            <a:miter lim="800000"/>
            <a:headEnd/>
            <a:tailEnd/>
          </a:ln>
        </p:spPr>
        <p:txBody>
          <a:bodyPr>
            <a:spAutoFit/>
          </a:bodyPr>
          <a:lstStyle/>
          <a:p>
            <a:pPr>
              <a:spcBef>
                <a:spcPct val="50000"/>
              </a:spcBef>
            </a:pPr>
            <a:r>
              <a:rPr lang="en-US" altLang="zh-CN" b="1" dirty="0">
                <a:ea typeface="黑体" pitchFamily="2" charset="-122"/>
              </a:rPr>
              <a:t>11.</a:t>
            </a:r>
            <a:r>
              <a:rPr lang="en-US" altLang="zh-CN" b="1" dirty="0">
                <a:latin typeface="Arial" charset="0"/>
                <a:cs typeface="Arial" charset="0"/>
              </a:rPr>
              <a:t> 2.2  </a:t>
            </a:r>
            <a:r>
              <a:rPr lang="zh-CN" altLang="en-US" b="1" dirty="0">
                <a:latin typeface="Arial" charset="0"/>
                <a:ea typeface="黑体" pitchFamily="2" charset="-122"/>
              </a:rPr>
              <a:t>申请时机</a:t>
            </a:r>
            <a:endParaRPr lang="zh-CN" altLang="en-US" b="1" dirty="0">
              <a:latin typeface="Arial" charset="0"/>
              <a:cs typeface="Arial" charset="0"/>
            </a:endParaRPr>
          </a:p>
          <a:p>
            <a:pPr>
              <a:spcBef>
                <a:spcPct val="50000"/>
              </a:spcBef>
            </a:pPr>
            <a:r>
              <a:rPr lang="en-US" altLang="zh-CN" dirty="0"/>
              <a:t>1</a:t>
            </a:r>
            <a:r>
              <a:rPr lang="zh-CN" altLang="en-US" dirty="0">
                <a:latin typeface="Times New Roman" pitchFamily="18" charset="0"/>
              </a:rPr>
              <a:t>、事务</a:t>
            </a:r>
            <a:endParaRPr lang="zh-CN" altLang="en-US" dirty="0"/>
          </a:p>
          <a:p>
            <a:pPr marL="706438" indent="-342900">
              <a:spcBef>
                <a:spcPct val="50000"/>
              </a:spcBef>
              <a:buFont typeface="Wingdings" panose="05000000000000000000" pitchFamily="2" charset="2"/>
              <a:buChar char="Ø"/>
            </a:pPr>
            <a:r>
              <a:rPr lang="zh-CN" altLang="en-US" dirty="0">
                <a:latin typeface="Times New Roman" pitchFamily="18" charset="0"/>
              </a:rPr>
              <a:t>无死锁；</a:t>
            </a:r>
            <a:endParaRPr lang="zh-CN" altLang="en-US" dirty="0"/>
          </a:p>
          <a:p>
            <a:pPr marL="706438" indent="-342900">
              <a:spcBef>
                <a:spcPct val="50000"/>
              </a:spcBef>
              <a:buFont typeface="Wingdings" panose="05000000000000000000" pitchFamily="2" charset="2"/>
              <a:buChar char="Ø"/>
            </a:pPr>
            <a:r>
              <a:rPr lang="zh-CN" altLang="en-US" dirty="0">
                <a:latin typeface="Times New Roman" pitchFamily="18" charset="0"/>
              </a:rPr>
              <a:t>锁开销少；</a:t>
            </a:r>
            <a:endParaRPr lang="zh-CN" altLang="en-US" dirty="0"/>
          </a:p>
          <a:p>
            <a:pPr marL="706438" indent="-342900">
              <a:spcBef>
                <a:spcPct val="50000"/>
              </a:spcBef>
              <a:buFont typeface="Wingdings" panose="05000000000000000000" pitchFamily="2" charset="2"/>
              <a:buChar char="Ø"/>
            </a:pPr>
            <a:r>
              <a:rPr lang="zh-CN" altLang="en-US" dirty="0">
                <a:solidFill>
                  <a:srgbClr val="FF0000"/>
                </a:solidFill>
                <a:latin typeface="Times New Roman" pitchFamily="18" charset="0"/>
              </a:rPr>
              <a:t>并发性低</a:t>
            </a:r>
            <a:r>
              <a:rPr lang="zh-CN" altLang="en-US" dirty="0">
                <a:latin typeface="Times New Roman" pitchFamily="18" charset="0"/>
              </a:rPr>
              <a:t>。</a:t>
            </a:r>
            <a:endParaRPr lang="zh-CN" altLang="en-US" dirty="0"/>
          </a:p>
          <a:p>
            <a:pPr>
              <a:spcBef>
                <a:spcPct val="50000"/>
              </a:spcBef>
            </a:pPr>
            <a:r>
              <a:rPr lang="en-US" altLang="zh-CN" dirty="0"/>
              <a:t>2</a:t>
            </a:r>
            <a:r>
              <a:rPr lang="zh-CN" altLang="en-US" dirty="0">
                <a:latin typeface="Times New Roman" pitchFamily="18" charset="0"/>
              </a:rPr>
              <a:t>、一条</a:t>
            </a:r>
            <a:r>
              <a:rPr lang="en-US" altLang="zh-CN" dirty="0"/>
              <a:t>SQL</a:t>
            </a:r>
            <a:r>
              <a:rPr lang="zh-CN" altLang="en-US" dirty="0">
                <a:latin typeface="Times New Roman" pitchFamily="18" charset="0"/>
              </a:rPr>
              <a:t>语句</a:t>
            </a:r>
            <a:endParaRPr lang="zh-CN" altLang="en-US" dirty="0"/>
          </a:p>
          <a:p>
            <a:pPr marL="706438" indent="-342900">
              <a:spcBef>
                <a:spcPct val="50000"/>
              </a:spcBef>
              <a:buFont typeface="Wingdings" panose="05000000000000000000" pitchFamily="2" charset="2"/>
              <a:buChar char="Ø"/>
            </a:pPr>
            <a:r>
              <a:rPr lang="zh-CN" altLang="en-US" dirty="0">
                <a:latin typeface="Times New Roman" pitchFamily="18" charset="0"/>
              </a:rPr>
              <a:t>并发性高；</a:t>
            </a:r>
            <a:endParaRPr lang="zh-CN" altLang="en-US" dirty="0"/>
          </a:p>
          <a:p>
            <a:pPr marL="706438" indent="-342900">
              <a:spcBef>
                <a:spcPct val="50000"/>
              </a:spcBef>
              <a:buFont typeface="Wingdings" panose="05000000000000000000" pitchFamily="2" charset="2"/>
              <a:buChar char="Ø"/>
            </a:pPr>
            <a:r>
              <a:rPr lang="zh-CN" altLang="en-US" dirty="0">
                <a:solidFill>
                  <a:srgbClr val="FF0000"/>
                </a:solidFill>
                <a:latin typeface="Times New Roman" pitchFamily="18" charset="0"/>
              </a:rPr>
              <a:t>锁开销大</a:t>
            </a:r>
            <a:r>
              <a:rPr lang="zh-CN" altLang="en-US" dirty="0">
                <a:latin typeface="Times New Roman" pitchFamily="18" charset="0"/>
              </a:rPr>
              <a:t>；</a:t>
            </a:r>
            <a:endParaRPr lang="zh-CN" altLang="en-US" dirty="0"/>
          </a:p>
          <a:p>
            <a:pPr marL="706438" indent="-342900">
              <a:spcBef>
                <a:spcPct val="50000"/>
              </a:spcBef>
              <a:buFont typeface="Wingdings" panose="05000000000000000000" pitchFamily="2" charset="2"/>
              <a:buChar char="Ø"/>
            </a:pPr>
            <a:r>
              <a:rPr lang="zh-CN" altLang="en-US" dirty="0">
                <a:latin typeface="Times New Roman" pitchFamily="18" charset="0"/>
              </a:rPr>
              <a:t>死锁；</a:t>
            </a:r>
            <a:endParaRPr lang="zh-CN" altLang="en-US" dirty="0"/>
          </a:p>
          <a:p>
            <a:pPr marL="706438" indent="-342900">
              <a:spcBef>
                <a:spcPct val="50000"/>
              </a:spcBef>
              <a:buFont typeface="Wingdings" panose="05000000000000000000" pitchFamily="2" charset="2"/>
              <a:buChar char="Ø"/>
            </a:pPr>
            <a:r>
              <a:rPr lang="zh-CN" altLang="en-US" dirty="0">
                <a:latin typeface="Times New Roman" pitchFamily="18" charset="0"/>
              </a:rPr>
              <a:t>申请频繁。</a:t>
            </a:r>
            <a:endParaRPr lang="zh-CN" altLang="en-US" dirty="0"/>
          </a:p>
        </p:txBody>
      </p:sp>
      <p:sp>
        <p:nvSpPr>
          <p:cNvPr id="6" name="灯片编号占位符 5"/>
          <p:cNvSpPr>
            <a:spLocks noGrp="1"/>
          </p:cNvSpPr>
          <p:nvPr>
            <p:ph type="sldNum" sz="quarter" idx="12"/>
          </p:nvPr>
        </p:nvSpPr>
        <p:spPr/>
        <p:txBody>
          <a:bodyPr/>
          <a:lstStyle/>
          <a:p>
            <a:pPr>
              <a:defRPr/>
            </a:pPr>
            <a:fld id="{763B3FD0-5FC1-4068-86DB-6444A669F70E}" type="slidenum">
              <a:rPr lang="en-US" altLang="zh-CN"/>
              <a:pPr>
                <a:defRPr/>
              </a:pPr>
              <a:t>14</a:t>
            </a:fld>
            <a:endParaRPr lang="en-US" altLang="zh-C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ChangeArrowheads="1"/>
          </p:cNvSpPr>
          <p:nvPr/>
        </p:nvSpPr>
        <p:spPr bwMode="auto">
          <a:xfrm>
            <a:off x="304800" y="765175"/>
            <a:ext cx="8534400" cy="3416320"/>
          </a:xfrm>
          <a:prstGeom prst="rect">
            <a:avLst/>
          </a:prstGeom>
          <a:noFill/>
          <a:ln w="9525">
            <a:noFill/>
            <a:miter lim="800000"/>
            <a:headEnd/>
            <a:tailEnd/>
          </a:ln>
        </p:spPr>
        <p:txBody>
          <a:bodyPr>
            <a:spAutoFit/>
          </a:bodyPr>
          <a:lstStyle/>
          <a:p>
            <a:pPr>
              <a:spcBef>
                <a:spcPct val="50000"/>
              </a:spcBef>
            </a:pPr>
            <a:r>
              <a:rPr lang="en-US" altLang="zh-CN" b="1" dirty="0">
                <a:ea typeface="黑体" pitchFamily="2" charset="-122"/>
              </a:rPr>
              <a:t>11.</a:t>
            </a:r>
            <a:r>
              <a:rPr lang="en-US" altLang="zh-CN" b="1" dirty="0">
                <a:latin typeface="Arial" charset="0"/>
                <a:cs typeface="Arial" charset="0"/>
              </a:rPr>
              <a:t> 2.3  </a:t>
            </a:r>
            <a:r>
              <a:rPr lang="zh-CN" altLang="en-US" b="1" dirty="0">
                <a:latin typeface="Arial" charset="0"/>
                <a:ea typeface="黑体" pitchFamily="2" charset="-122"/>
              </a:rPr>
              <a:t>申请方式</a:t>
            </a:r>
            <a:endParaRPr lang="zh-CN" altLang="en-US" b="1" dirty="0">
              <a:latin typeface="Arial" charset="0"/>
              <a:cs typeface="Arial" charset="0"/>
            </a:endParaRPr>
          </a:p>
          <a:p>
            <a:pPr>
              <a:spcBef>
                <a:spcPct val="50000"/>
              </a:spcBef>
            </a:pPr>
            <a:r>
              <a:rPr lang="en-US" altLang="zh-CN" dirty="0"/>
              <a:t>1</a:t>
            </a:r>
            <a:r>
              <a:rPr lang="zh-CN" altLang="en-US" dirty="0">
                <a:latin typeface="Times New Roman" pitchFamily="18" charset="0"/>
              </a:rPr>
              <a:t>、显式</a:t>
            </a:r>
          </a:p>
          <a:p>
            <a:pPr>
              <a:spcBef>
                <a:spcPct val="50000"/>
              </a:spcBef>
            </a:pPr>
            <a:r>
              <a:rPr lang="zh-CN" altLang="en-US" dirty="0">
                <a:latin typeface="Times New Roman" pitchFamily="18" charset="0"/>
              </a:rPr>
              <a:t>       应事务的要求直接加到数据对象上</a:t>
            </a:r>
            <a:endParaRPr lang="zh-CN" altLang="en-US" dirty="0"/>
          </a:p>
          <a:p>
            <a:pPr>
              <a:spcBef>
                <a:spcPct val="50000"/>
              </a:spcBef>
            </a:pPr>
            <a:r>
              <a:rPr lang="en-US" altLang="zh-CN" dirty="0"/>
              <a:t>2</a:t>
            </a:r>
            <a:r>
              <a:rPr lang="zh-CN" altLang="en-US" dirty="0">
                <a:latin typeface="Times New Roman" pitchFamily="18" charset="0"/>
              </a:rPr>
              <a:t>、隐式</a:t>
            </a:r>
          </a:p>
          <a:p>
            <a:pPr>
              <a:spcBef>
                <a:spcPct val="50000"/>
              </a:spcBef>
            </a:pPr>
            <a:r>
              <a:rPr lang="zh-CN" altLang="en-US" dirty="0">
                <a:latin typeface="Times New Roman" pitchFamily="18" charset="0"/>
              </a:rPr>
              <a:t>       该数据对象没有独立加锁，由于数据对象的</a:t>
            </a:r>
            <a:r>
              <a:rPr lang="zh-CN" altLang="en-US" b="1" dirty="0">
                <a:latin typeface="Times New Roman" pitchFamily="18" charset="0"/>
              </a:rPr>
              <a:t>多粒度层次结构中</a:t>
            </a:r>
            <a:r>
              <a:rPr lang="zh-CN" altLang="en-US" dirty="0">
                <a:latin typeface="Times New Roman" pitchFamily="18" charset="0"/>
              </a:rPr>
              <a:t>的</a:t>
            </a:r>
            <a:r>
              <a:rPr lang="zh-CN" altLang="en-US" b="1" dirty="0">
                <a:latin typeface="Times New Roman" pitchFamily="18" charset="0"/>
              </a:rPr>
              <a:t>上级结点</a:t>
            </a:r>
            <a:r>
              <a:rPr lang="zh-CN" altLang="en-US" dirty="0">
                <a:latin typeface="Times New Roman" pitchFamily="18" charset="0"/>
              </a:rPr>
              <a:t>加了锁，使该数据对象</a:t>
            </a:r>
            <a:r>
              <a:rPr lang="zh-CN" altLang="en-US" b="1" dirty="0">
                <a:latin typeface="Times New Roman" pitchFamily="18" charset="0"/>
              </a:rPr>
              <a:t>隐含的</a:t>
            </a:r>
            <a:r>
              <a:rPr lang="zh-CN" altLang="en-US" dirty="0">
                <a:latin typeface="Times New Roman" pitchFamily="18" charset="0"/>
              </a:rPr>
              <a:t>加了相同类型的锁。</a:t>
            </a:r>
          </a:p>
        </p:txBody>
      </p:sp>
      <p:sp>
        <p:nvSpPr>
          <p:cNvPr id="6" name="灯片编号占位符 5"/>
          <p:cNvSpPr>
            <a:spLocks noGrp="1"/>
          </p:cNvSpPr>
          <p:nvPr>
            <p:ph type="sldNum" sz="quarter" idx="12"/>
          </p:nvPr>
        </p:nvSpPr>
        <p:spPr/>
        <p:txBody>
          <a:bodyPr/>
          <a:lstStyle/>
          <a:p>
            <a:pPr>
              <a:defRPr/>
            </a:pPr>
            <a:fld id="{83A591C3-CCF3-4545-87A0-AA225973F4C9}" type="slidenum">
              <a:rPr lang="en-US" altLang="zh-CN"/>
              <a:pPr>
                <a:defRPr/>
              </a:pPr>
              <a:t>15</a:t>
            </a:fld>
            <a:endParaRPr lang="en-US" altLang="zh-CN"/>
          </a:p>
        </p:txBody>
      </p:sp>
      <p:sp>
        <p:nvSpPr>
          <p:cNvPr id="2" name="椭圆 1"/>
          <p:cNvSpPr/>
          <p:nvPr/>
        </p:nvSpPr>
        <p:spPr>
          <a:xfrm>
            <a:off x="2843808" y="4005064"/>
            <a:ext cx="288032" cy="1764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1979712" y="4797152"/>
            <a:ext cx="288032" cy="1764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3707904" y="4797152"/>
            <a:ext cx="288032" cy="1764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827584" y="5589240"/>
            <a:ext cx="288032" cy="1764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937428" y="5589239"/>
            <a:ext cx="288032" cy="1764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5292080" y="5589238"/>
            <a:ext cx="288032" cy="1764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3537491" y="5589237"/>
            <a:ext cx="288032" cy="1764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3121087" y="6268134"/>
            <a:ext cx="288032" cy="1764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4716016" y="6268134"/>
            <a:ext cx="288032" cy="1764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1735812" y="3894602"/>
            <a:ext cx="1107996" cy="461665"/>
          </a:xfrm>
          <a:prstGeom prst="rect">
            <a:avLst/>
          </a:prstGeom>
          <a:noFill/>
        </p:spPr>
        <p:txBody>
          <a:bodyPr wrap="none" rtlCol="0">
            <a:spAutoFit/>
          </a:bodyPr>
          <a:lstStyle/>
          <a:p>
            <a:r>
              <a:rPr lang="zh-CN" altLang="en-US" dirty="0">
                <a:solidFill>
                  <a:srgbClr val="0066FF"/>
                </a:solidFill>
              </a:rPr>
              <a:t>数据库</a:t>
            </a:r>
          </a:p>
        </p:txBody>
      </p:sp>
      <p:sp>
        <p:nvSpPr>
          <p:cNvPr id="14" name="文本框 13"/>
          <p:cNvSpPr txBox="1"/>
          <p:nvPr/>
        </p:nvSpPr>
        <p:spPr>
          <a:xfrm>
            <a:off x="777642" y="4635589"/>
            <a:ext cx="1015021" cy="461665"/>
          </a:xfrm>
          <a:prstGeom prst="rect">
            <a:avLst/>
          </a:prstGeom>
          <a:noFill/>
        </p:spPr>
        <p:txBody>
          <a:bodyPr wrap="none" rtlCol="0">
            <a:spAutoFit/>
          </a:bodyPr>
          <a:lstStyle/>
          <a:p>
            <a:r>
              <a:rPr lang="zh-CN" altLang="en-US" dirty="0">
                <a:solidFill>
                  <a:srgbClr val="0066FF"/>
                </a:solidFill>
              </a:rPr>
              <a:t>关系</a:t>
            </a:r>
            <a:r>
              <a:rPr lang="en-US" altLang="zh-CN" dirty="0">
                <a:solidFill>
                  <a:srgbClr val="0066FF"/>
                </a:solidFill>
              </a:rPr>
              <a:t>R</a:t>
            </a:r>
            <a:endParaRPr lang="zh-CN" altLang="en-US" dirty="0">
              <a:solidFill>
                <a:srgbClr val="0066FF"/>
              </a:solidFill>
            </a:endParaRPr>
          </a:p>
        </p:txBody>
      </p:sp>
      <p:sp>
        <p:nvSpPr>
          <p:cNvPr id="15" name="文本框 14"/>
          <p:cNvSpPr txBox="1"/>
          <p:nvPr/>
        </p:nvSpPr>
        <p:spPr>
          <a:xfrm>
            <a:off x="2585500" y="4654533"/>
            <a:ext cx="1010213" cy="461665"/>
          </a:xfrm>
          <a:prstGeom prst="rect">
            <a:avLst/>
          </a:prstGeom>
          <a:noFill/>
        </p:spPr>
        <p:txBody>
          <a:bodyPr wrap="none" rtlCol="0">
            <a:spAutoFit/>
          </a:bodyPr>
          <a:lstStyle/>
          <a:p>
            <a:r>
              <a:rPr lang="zh-CN" altLang="en-US" dirty="0">
                <a:solidFill>
                  <a:srgbClr val="0066FF"/>
                </a:solidFill>
              </a:rPr>
              <a:t>关系</a:t>
            </a:r>
            <a:r>
              <a:rPr lang="en-US" altLang="zh-CN" dirty="0">
                <a:solidFill>
                  <a:srgbClr val="0066FF"/>
                </a:solidFill>
              </a:rPr>
              <a:t>S</a:t>
            </a:r>
            <a:endParaRPr lang="zh-CN" altLang="en-US" dirty="0">
              <a:solidFill>
                <a:srgbClr val="0066FF"/>
              </a:solidFill>
            </a:endParaRPr>
          </a:p>
        </p:txBody>
      </p:sp>
      <p:sp>
        <p:nvSpPr>
          <p:cNvPr id="16" name="文本框 15"/>
          <p:cNvSpPr txBox="1"/>
          <p:nvPr/>
        </p:nvSpPr>
        <p:spPr>
          <a:xfrm>
            <a:off x="2411760" y="5415607"/>
            <a:ext cx="1205779" cy="461665"/>
          </a:xfrm>
          <a:prstGeom prst="rect">
            <a:avLst/>
          </a:prstGeom>
          <a:noFill/>
        </p:spPr>
        <p:txBody>
          <a:bodyPr wrap="none" rtlCol="0">
            <a:spAutoFit/>
          </a:bodyPr>
          <a:lstStyle/>
          <a:p>
            <a:r>
              <a:rPr lang="zh-CN" altLang="en-US" dirty="0">
                <a:solidFill>
                  <a:srgbClr val="0066FF"/>
                </a:solidFill>
              </a:rPr>
              <a:t>分区</a:t>
            </a:r>
            <a:r>
              <a:rPr lang="en-US" altLang="zh-CN" dirty="0">
                <a:solidFill>
                  <a:srgbClr val="0066FF"/>
                </a:solidFill>
              </a:rPr>
              <a:t>S1</a:t>
            </a:r>
            <a:endParaRPr lang="zh-CN" altLang="en-US" dirty="0">
              <a:solidFill>
                <a:srgbClr val="0066FF"/>
              </a:solidFill>
            </a:endParaRPr>
          </a:p>
        </p:txBody>
      </p:sp>
      <p:sp>
        <p:nvSpPr>
          <p:cNvPr id="17" name="文本框 16"/>
          <p:cNvSpPr txBox="1"/>
          <p:nvPr/>
        </p:nvSpPr>
        <p:spPr>
          <a:xfrm>
            <a:off x="4014293" y="5413681"/>
            <a:ext cx="1205779" cy="461665"/>
          </a:xfrm>
          <a:prstGeom prst="rect">
            <a:avLst/>
          </a:prstGeom>
          <a:noFill/>
        </p:spPr>
        <p:txBody>
          <a:bodyPr wrap="none" rtlCol="0">
            <a:spAutoFit/>
          </a:bodyPr>
          <a:lstStyle/>
          <a:p>
            <a:r>
              <a:rPr lang="zh-CN" altLang="en-US" dirty="0">
                <a:solidFill>
                  <a:srgbClr val="0066FF"/>
                </a:solidFill>
              </a:rPr>
              <a:t>分区</a:t>
            </a:r>
            <a:r>
              <a:rPr lang="en-US" altLang="zh-CN" dirty="0">
                <a:solidFill>
                  <a:srgbClr val="0066FF"/>
                </a:solidFill>
              </a:rPr>
              <a:t>S2</a:t>
            </a:r>
            <a:endParaRPr lang="zh-CN" altLang="en-US" dirty="0">
              <a:solidFill>
                <a:srgbClr val="0066FF"/>
              </a:solidFill>
            </a:endParaRPr>
          </a:p>
        </p:txBody>
      </p:sp>
      <p:sp>
        <p:nvSpPr>
          <p:cNvPr id="18" name="文本框 17"/>
          <p:cNvSpPr txBox="1"/>
          <p:nvPr/>
        </p:nvSpPr>
        <p:spPr>
          <a:xfrm>
            <a:off x="1891087" y="6125516"/>
            <a:ext cx="1156086" cy="461665"/>
          </a:xfrm>
          <a:prstGeom prst="rect">
            <a:avLst/>
          </a:prstGeom>
          <a:noFill/>
        </p:spPr>
        <p:txBody>
          <a:bodyPr wrap="none" rtlCol="0">
            <a:spAutoFit/>
          </a:bodyPr>
          <a:lstStyle/>
          <a:p>
            <a:r>
              <a:rPr lang="zh-CN" altLang="en-US" dirty="0">
                <a:solidFill>
                  <a:srgbClr val="0066FF"/>
                </a:solidFill>
              </a:rPr>
              <a:t>元组</a:t>
            </a:r>
            <a:r>
              <a:rPr lang="en-US" altLang="zh-CN" dirty="0">
                <a:solidFill>
                  <a:srgbClr val="0066FF"/>
                </a:solidFill>
              </a:rPr>
              <a:t>s1</a:t>
            </a:r>
            <a:endParaRPr lang="zh-CN" altLang="en-US" dirty="0">
              <a:solidFill>
                <a:srgbClr val="0066FF"/>
              </a:solidFill>
            </a:endParaRPr>
          </a:p>
        </p:txBody>
      </p:sp>
      <p:sp>
        <p:nvSpPr>
          <p:cNvPr id="19" name="文本框 18"/>
          <p:cNvSpPr txBox="1"/>
          <p:nvPr/>
        </p:nvSpPr>
        <p:spPr>
          <a:xfrm>
            <a:off x="3559930" y="6125516"/>
            <a:ext cx="1156086" cy="461665"/>
          </a:xfrm>
          <a:prstGeom prst="rect">
            <a:avLst/>
          </a:prstGeom>
          <a:noFill/>
        </p:spPr>
        <p:txBody>
          <a:bodyPr wrap="none" rtlCol="0">
            <a:spAutoFit/>
          </a:bodyPr>
          <a:lstStyle/>
          <a:p>
            <a:r>
              <a:rPr lang="zh-CN" altLang="en-US" dirty="0">
                <a:solidFill>
                  <a:srgbClr val="0066FF"/>
                </a:solidFill>
              </a:rPr>
              <a:t>元组</a:t>
            </a:r>
            <a:r>
              <a:rPr lang="en-US" altLang="zh-CN" dirty="0">
                <a:solidFill>
                  <a:srgbClr val="0066FF"/>
                </a:solidFill>
              </a:rPr>
              <a:t>s2</a:t>
            </a:r>
            <a:endParaRPr lang="zh-CN" altLang="en-US" dirty="0">
              <a:solidFill>
                <a:srgbClr val="0066FF"/>
              </a:solidFill>
            </a:endParaRPr>
          </a:p>
        </p:txBody>
      </p:sp>
      <p:cxnSp>
        <p:nvCxnSpPr>
          <p:cNvPr id="23" name="直接连接符 22"/>
          <p:cNvCxnSpPr>
            <a:stCxn id="5" idx="0"/>
            <a:endCxn id="2" idx="3"/>
          </p:cNvCxnSpPr>
          <p:nvPr/>
        </p:nvCxnSpPr>
        <p:spPr>
          <a:xfrm flipV="1">
            <a:off x="2123728" y="4155657"/>
            <a:ext cx="762261" cy="641495"/>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2" idx="5"/>
            <a:endCxn id="7" idx="0"/>
          </p:cNvCxnSpPr>
          <p:nvPr/>
        </p:nvCxnSpPr>
        <p:spPr>
          <a:xfrm>
            <a:off x="3089659" y="4155657"/>
            <a:ext cx="762261" cy="641495"/>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5" idx="3"/>
            <a:endCxn id="8" idx="7"/>
          </p:cNvCxnSpPr>
          <p:nvPr/>
        </p:nvCxnSpPr>
        <p:spPr>
          <a:xfrm flipH="1">
            <a:off x="1073435" y="4947745"/>
            <a:ext cx="948458" cy="667333"/>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5" idx="4"/>
            <a:endCxn id="9" idx="0"/>
          </p:cNvCxnSpPr>
          <p:nvPr/>
        </p:nvCxnSpPr>
        <p:spPr>
          <a:xfrm flipH="1">
            <a:off x="2081444" y="4973583"/>
            <a:ext cx="42284" cy="615656"/>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7" idx="4"/>
            <a:endCxn id="11" idx="0"/>
          </p:cNvCxnSpPr>
          <p:nvPr/>
        </p:nvCxnSpPr>
        <p:spPr>
          <a:xfrm flipH="1">
            <a:off x="3681507" y="4973583"/>
            <a:ext cx="170413" cy="615654"/>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7" idx="5"/>
            <a:endCxn id="10" idx="0"/>
          </p:cNvCxnSpPr>
          <p:nvPr/>
        </p:nvCxnSpPr>
        <p:spPr>
          <a:xfrm>
            <a:off x="3953755" y="4947745"/>
            <a:ext cx="1482341" cy="641493"/>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11" idx="4"/>
            <a:endCxn id="12" idx="7"/>
          </p:cNvCxnSpPr>
          <p:nvPr/>
        </p:nvCxnSpPr>
        <p:spPr>
          <a:xfrm flipH="1">
            <a:off x="3366938" y="5765668"/>
            <a:ext cx="314569" cy="528304"/>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11" idx="5"/>
            <a:endCxn id="13" idx="1"/>
          </p:cNvCxnSpPr>
          <p:nvPr/>
        </p:nvCxnSpPr>
        <p:spPr>
          <a:xfrm>
            <a:off x="3783342" y="5739830"/>
            <a:ext cx="974855" cy="554142"/>
          </a:xfrm>
          <a:prstGeom prst="line">
            <a:avLst/>
          </a:prstGeom>
        </p:spPr>
        <p:style>
          <a:lnRef idx="1">
            <a:schemeClr val="accent1"/>
          </a:lnRef>
          <a:fillRef idx="0">
            <a:schemeClr val="accent1"/>
          </a:fillRef>
          <a:effectRef idx="0">
            <a:schemeClr val="accent1"/>
          </a:effectRef>
          <a:fontRef idx="minor">
            <a:schemeClr val="tx1"/>
          </a:fontRef>
        </p:style>
      </p:cxnSp>
      <p:sp>
        <p:nvSpPr>
          <p:cNvPr id="39" name="文本框 38"/>
          <p:cNvSpPr txBox="1"/>
          <p:nvPr/>
        </p:nvSpPr>
        <p:spPr>
          <a:xfrm>
            <a:off x="4063986" y="4647052"/>
            <a:ext cx="704039" cy="558615"/>
          </a:xfrm>
          <a:prstGeom prst="rect">
            <a:avLst/>
          </a:prstGeom>
          <a:noFill/>
        </p:spPr>
        <p:txBody>
          <a:bodyPr wrap="none" rtlCol="0">
            <a:spAutoFit/>
          </a:bodyPr>
          <a:lstStyle/>
          <a:p>
            <a:r>
              <a:rPr lang="en-US" altLang="zh-CN" dirty="0">
                <a:solidFill>
                  <a:srgbClr val="FF0000"/>
                </a:solidFill>
              </a:rPr>
              <a:t>X</a:t>
            </a:r>
            <a:r>
              <a:rPr lang="zh-CN" altLang="en-US" dirty="0">
                <a:solidFill>
                  <a:srgbClr val="FF0000"/>
                </a:solidFill>
              </a:rPr>
              <a:t>锁</a:t>
            </a:r>
          </a:p>
        </p:txBody>
      </p:sp>
      <p:sp>
        <p:nvSpPr>
          <p:cNvPr id="40" name="文本框 39"/>
          <p:cNvSpPr txBox="1"/>
          <p:nvPr/>
        </p:nvSpPr>
        <p:spPr>
          <a:xfrm>
            <a:off x="3785953" y="5441816"/>
            <a:ext cx="704039" cy="558615"/>
          </a:xfrm>
          <a:prstGeom prst="rect">
            <a:avLst/>
          </a:prstGeom>
          <a:noFill/>
        </p:spPr>
        <p:txBody>
          <a:bodyPr wrap="none" rtlCol="0">
            <a:spAutoFit/>
          </a:bodyPr>
          <a:lstStyle/>
          <a:p>
            <a:r>
              <a:rPr lang="en-US" altLang="zh-CN" dirty="0">
                <a:solidFill>
                  <a:srgbClr val="FF0000"/>
                </a:solidFill>
              </a:rPr>
              <a:t>X</a:t>
            </a:r>
            <a:r>
              <a:rPr lang="zh-CN" altLang="en-US" dirty="0">
                <a:solidFill>
                  <a:srgbClr val="FF0000"/>
                </a:solidFill>
              </a:rPr>
              <a:t>锁</a:t>
            </a:r>
          </a:p>
        </p:txBody>
      </p:sp>
      <p:sp>
        <p:nvSpPr>
          <p:cNvPr id="41" name="文本框 40"/>
          <p:cNvSpPr txBox="1"/>
          <p:nvPr/>
        </p:nvSpPr>
        <p:spPr>
          <a:xfrm>
            <a:off x="5657255" y="5441815"/>
            <a:ext cx="704039" cy="558615"/>
          </a:xfrm>
          <a:prstGeom prst="rect">
            <a:avLst/>
          </a:prstGeom>
          <a:noFill/>
        </p:spPr>
        <p:txBody>
          <a:bodyPr wrap="none" rtlCol="0">
            <a:spAutoFit/>
          </a:bodyPr>
          <a:lstStyle/>
          <a:p>
            <a:r>
              <a:rPr lang="en-US" altLang="zh-CN" dirty="0">
                <a:solidFill>
                  <a:srgbClr val="FF0000"/>
                </a:solidFill>
              </a:rPr>
              <a:t>X</a:t>
            </a:r>
            <a:r>
              <a:rPr lang="zh-CN" altLang="en-US" dirty="0">
                <a:solidFill>
                  <a:srgbClr val="FF0000"/>
                </a:solidFill>
              </a:rPr>
              <a:t>锁</a:t>
            </a:r>
          </a:p>
        </p:txBody>
      </p:sp>
      <p:sp>
        <p:nvSpPr>
          <p:cNvPr id="42" name="文本框 41"/>
          <p:cNvSpPr txBox="1"/>
          <p:nvPr/>
        </p:nvSpPr>
        <p:spPr>
          <a:xfrm>
            <a:off x="3122313" y="6113714"/>
            <a:ext cx="704039" cy="558615"/>
          </a:xfrm>
          <a:prstGeom prst="rect">
            <a:avLst/>
          </a:prstGeom>
          <a:noFill/>
        </p:spPr>
        <p:txBody>
          <a:bodyPr wrap="none" rtlCol="0">
            <a:spAutoFit/>
          </a:bodyPr>
          <a:lstStyle/>
          <a:p>
            <a:r>
              <a:rPr lang="en-US" altLang="zh-CN" dirty="0">
                <a:solidFill>
                  <a:srgbClr val="FF0000"/>
                </a:solidFill>
              </a:rPr>
              <a:t>X</a:t>
            </a:r>
            <a:r>
              <a:rPr lang="zh-CN" altLang="en-US" dirty="0">
                <a:solidFill>
                  <a:srgbClr val="FF0000"/>
                </a:solidFill>
              </a:rPr>
              <a:t>锁</a:t>
            </a:r>
          </a:p>
        </p:txBody>
      </p:sp>
      <p:sp>
        <p:nvSpPr>
          <p:cNvPr id="43" name="文本框 42"/>
          <p:cNvSpPr txBox="1"/>
          <p:nvPr/>
        </p:nvSpPr>
        <p:spPr>
          <a:xfrm>
            <a:off x="5036895" y="6113331"/>
            <a:ext cx="704039" cy="558615"/>
          </a:xfrm>
          <a:prstGeom prst="rect">
            <a:avLst/>
          </a:prstGeom>
          <a:noFill/>
        </p:spPr>
        <p:txBody>
          <a:bodyPr wrap="none" rtlCol="0">
            <a:spAutoFit/>
          </a:bodyPr>
          <a:lstStyle/>
          <a:p>
            <a:r>
              <a:rPr lang="en-US" altLang="zh-CN" dirty="0">
                <a:solidFill>
                  <a:srgbClr val="FF0000"/>
                </a:solidFill>
              </a:rPr>
              <a:t>X</a:t>
            </a:r>
            <a:r>
              <a:rPr lang="zh-CN" altLang="en-US" dirty="0">
                <a:solidFill>
                  <a:srgbClr val="FF0000"/>
                </a:solidFill>
              </a:rPr>
              <a:t>锁</a:t>
            </a:r>
          </a:p>
        </p:txBody>
      </p:sp>
      <p:sp>
        <p:nvSpPr>
          <p:cNvPr id="20" name="椭圆 19"/>
          <p:cNvSpPr/>
          <p:nvPr/>
        </p:nvSpPr>
        <p:spPr>
          <a:xfrm>
            <a:off x="3537491" y="4356267"/>
            <a:ext cx="1466557" cy="75993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additive="base">
                                        <p:cTn id="7" dur="500" fill="hold"/>
                                        <p:tgtEl>
                                          <p:spTgt spid="39"/>
                                        </p:tgtEl>
                                        <p:attrNameLst>
                                          <p:attrName>ppt_x</p:attrName>
                                        </p:attrNameLst>
                                      </p:cBhvr>
                                      <p:tavLst>
                                        <p:tav tm="0">
                                          <p:val>
                                            <p:strVal val="#ppt_x"/>
                                          </p:val>
                                        </p:tav>
                                        <p:tav tm="100000">
                                          <p:val>
                                            <p:strVal val="#ppt_x"/>
                                          </p:val>
                                        </p:tav>
                                      </p:tavLst>
                                    </p:anim>
                                    <p:anim calcmode="lin" valueType="num">
                                      <p:cBhvr additive="base">
                                        <p:cTn id="8" dur="500" fill="hold"/>
                                        <p:tgtEl>
                                          <p:spTgt spid="39"/>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40"/>
                                        </p:tgtEl>
                                        <p:attrNameLst>
                                          <p:attrName>style.visibility</p:attrName>
                                        </p:attrNameLst>
                                      </p:cBhvr>
                                      <p:to>
                                        <p:strVal val="visible"/>
                                      </p:to>
                                    </p:set>
                                    <p:anim calcmode="lin" valueType="num">
                                      <p:cBhvr additive="base">
                                        <p:cTn id="13" dur="500" fill="hold"/>
                                        <p:tgtEl>
                                          <p:spTgt spid="40"/>
                                        </p:tgtEl>
                                        <p:attrNameLst>
                                          <p:attrName>ppt_x</p:attrName>
                                        </p:attrNameLst>
                                      </p:cBhvr>
                                      <p:tavLst>
                                        <p:tav tm="0">
                                          <p:val>
                                            <p:strVal val="#ppt_x"/>
                                          </p:val>
                                        </p:tav>
                                        <p:tav tm="100000">
                                          <p:val>
                                            <p:strVal val="#ppt_x"/>
                                          </p:val>
                                        </p:tav>
                                      </p:tavLst>
                                    </p:anim>
                                    <p:anim calcmode="lin" valueType="num">
                                      <p:cBhvr additive="base">
                                        <p:cTn id="14" dur="500" fill="hold"/>
                                        <p:tgtEl>
                                          <p:spTgt spid="40"/>
                                        </p:tgtEl>
                                        <p:attrNameLst>
                                          <p:attrName>ppt_y</p:attrName>
                                        </p:attrNameLst>
                                      </p:cBhvr>
                                      <p:tavLst>
                                        <p:tav tm="0">
                                          <p:val>
                                            <p:strVal val="0-#ppt_h/2"/>
                                          </p:val>
                                        </p:tav>
                                        <p:tav tm="100000">
                                          <p:val>
                                            <p:strVal val="#ppt_y"/>
                                          </p:val>
                                        </p:tav>
                                      </p:tavLst>
                                    </p:anim>
                                  </p:childTnLst>
                                </p:cTn>
                              </p:par>
                              <p:par>
                                <p:cTn id="15" presetID="2" presetClass="entr" presetSubtype="1" fill="hold" grpId="0" nodeType="withEffect">
                                  <p:stCondLst>
                                    <p:cond delay="0"/>
                                  </p:stCondLst>
                                  <p:childTnLst>
                                    <p:set>
                                      <p:cBhvr>
                                        <p:cTn id="16" dur="1" fill="hold">
                                          <p:stCondLst>
                                            <p:cond delay="0"/>
                                          </p:stCondLst>
                                        </p:cTn>
                                        <p:tgtEl>
                                          <p:spTgt spid="41"/>
                                        </p:tgtEl>
                                        <p:attrNameLst>
                                          <p:attrName>style.visibility</p:attrName>
                                        </p:attrNameLst>
                                      </p:cBhvr>
                                      <p:to>
                                        <p:strVal val="visible"/>
                                      </p:to>
                                    </p:set>
                                    <p:anim calcmode="lin" valueType="num">
                                      <p:cBhvr additive="base">
                                        <p:cTn id="17" dur="500" fill="hold"/>
                                        <p:tgtEl>
                                          <p:spTgt spid="41"/>
                                        </p:tgtEl>
                                        <p:attrNameLst>
                                          <p:attrName>ppt_x</p:attrName>
                                        </p:attrNameLst>
                                      </p:cBhvr>
                                      <p:tavLst>
                                        <p:tav tm="0">
                                          <p:val>
                                            <p:strVal val="#ppt_x"/>
                                          </p:val>
                                        </p:tav>
                                        <p:tav tm="100000">
                                          <p:val>
                                            <p:strVal val="#ppt_x"/>
                                          </p:val>
                                        </p:tav>
                                      </p:tavLst>
                                    </p:anim>
                                    <p:anim calcmode="lin" valueType="num">
                                      <p:cBhvr additive="base">
                                        <p:cTn id="18" dur="500" fill="hold"/>
                                        <p:tgtEl>
                                          <p:spTgt spid="41"/>
                                        </p:tgtEl>
                                        <p:attrNameLst>
                                          <p:attrName>ppt_y</p:attrName>
                                        </p:attrNameLst>
                                      </p:cBhvr>
                                      <p:tavLst>
                                        <p:tav tm="0">
                                          <p:val>
                                            <p:strVal val="0-#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1" fill="hold" grpId="0" nodeType="clickEffect">
                                  <p:stCondLst>
                                    <p:cond delay="0"/>
                                  </p:stCondLst>
                                  <p:childTnLst>
                                    <p:set>
                                      <p:cBhvr>
                                        <p:cTn id="22" dur="1" fill="hold">
                                          <p:stCondLst>
                                            <p:cond delay="0"/>
                                          </p:stCondLst>
                                        </p:cTn>
                                        <p:tgtEl>
                                          <p:spTgt spid="42"/>
                                        </p:tgtEl>
                                        <p:attrNameLst>
                                          <p:attrName>style.visibility</p:attrName>
                                        </p:attrNameLst>
                                      </p:cBhvr>
                                      <p:to>
                                        <p:strVal val="visible"/>
                                      </p:to>
                                    </p:set>
                                    <p:anim calcmode="lin" valueType="num">
                                      <p:cBhvr additive="base">
                                        <p:cTn id="23" dur="500" fill="hold"/>
                                        <p:tgtEl>
                                          <p:spTgt spid="42"/>
                                        </p:tgtEl>
                                        <p:attrNameLst>
                                          <p:attrName>ppt_x</p:attrName>
                                        </p:attrNameLst>
                                      </p:cBhvr>
                                      <p:tavLst>
                                        <p:tav tm="0">
                                          <p:val>
                                            <p:strVal val="#ppt_x"/>
                                          </p:val>
                                        </p:tav>
                                        <p:tav tm="100000">
                                          <p:val>
                                            <p:strVal val="#ppt_x"/>
                                          </p:val>
                                        </p:tav>
                                      </p:tavLst>
                                    </p:anim>
                                    <p:anim calcmode="lin" valueType="num">
                                      <p:cBhvr additive="base">
                                        <p:cTn id="24" dur="500" fill="hold"/>
                                        <p:tgtEl>
                                          <p:spTgt spid="42"/>
                                        </p:tgtEl>
                                        <p:attrNameLst>
                                          <p:attrName>ppt_y</p:attrName>
                                        </p:attrNameLst>
                                      </p:cBhvr>
                                      <p:tavLst>
                                        <p:tav tm="0">
                                          <p:val>
                                            <p:strVal val="0-#ppt_h/2"/>
                                          </p:val>
                                        </p:tav>
                                        <p:tav tm="100000">
                                          <p:val>
                                            <p:strVal val="#ppt_y"/>
                                          </p:val>
                                        </p:tav>
                                      </p:tavLst>
                                    </p:anim>
                                  </p:childTnLst>
                                </p:cTn>
                              </p:par>
                              <p:par>
                                <p:cTn id="25" presetID="2" presetClass="entr" presetSubtype="1" fill="hold" grpId="0" nodeType="withEffect">
                                  <p:stCondLst>
                                    <p:cond delay="0"/>
                                  </p:stCondLst>
                                  <p:childTnLst>
                                    <p:set>
                                      <p:cBhvr>
                                        <p:cTn id="26" dur="1" fill="hold">
                                          <p:stCondLst>
                                            <p:cond delay="0"/>
                                          </p:stCondLst>
                                        </p:cTn>
                                        <p:tgtEl>
                                          <p:spTgt spid="43"/>
                                        </p:tgtEl>
                                        <p:attrNameLst>
                                          <p:attrName>style.visibility</p:attrName>
                                        </p:attrNameLst>
                                      </p:cBhvr>
                                      <p:to>
                                        <p:strVal val="visible"/>
                                      </p:to>
                                    </p:set>
                                    <p:anim calcmode="lin" valueType="num">
                                      <p:cBhvr additive="base">
                                        <p:cTn id="27" dur="500" fill="hold"/>
                                        <p:tgtEl>
                                          <p:spTgt spid="43"/>
                                        </p:tgtEl>
                                        <p:attrNameLst>
                                          <p:attrName>ppt_x</p:attrName>
                                        </p:attrNameLst>
                                      </p:cBhvr>
                                      <p:tavLst>
                                        <p:tav tm="0">
                                          <p:val>
                                            <p:strVal val="#ppt_x"/>
                                          </p:val>
                                        </p:tav>
                                        <p:tav tm="100000">
                                          <p:val>
                                            <p:strVal val="#ppt_x"/>
                                          </p:val>
                                        </p:tav>
                                      </p:tavLst>
                                    </p:anim>
                                    <p:anim calcmode="lin" valueType="num">
                                      <p:cBhvr additive="base">
                                        <p:cTn id="28" dur="500" fill="hold"/>
                                        <p:tgtEl>
                                          <p:spTgt spid="4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0" grpId="0"/>
      <p:bldP spid="41" grpId="0"/>
      <p:bldP spid="42" grpId="0"/>
      <p:bldP spid="4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ChangeArrowheads="1"/>
          </p:cNvSpPr>
          <p:nvPr/>
        </p:nvSpPr>
        <p:spPr bwMode="auto">
          <a:xfrm>
            <a:off x="304800" y="709613"/>
            <a:ext cx="8534400" cy="2492990"/>
          </a:xfrm>
          <a:prstGeom prst="rect">
            <a:avLst/>
          </a:prstGeom>
          <a:noFill/>
          <a:ln w="9525">
            <a:noFill/>
            <a:miter lim="800000"/>
            <a:headEnd/>
            <a:tailEnd/>
          </a:ln>
        </p:spPr>
        <p:txBody>
          <a:bodyPr>
            <a:spAutoFit/>
          </a:bodyPr>
          <a:lstStyle/>
          <a:p>
            <a:pPr>
              <a:spcBef>
                <a:spcPct val="50000"/>
              </a:spcBef>
            </a:pPr>
            <a:r>
              <a:rPr lang="en-US" altLang="zh-CN" b="1" dirty="0">
                <a:ea typeface="黑体" pitchFamily="2" charset="-122"/>
              </a:rPr>
              <a:t>11.</a:t>
            </a:r>
            <a:r>
              <a:rPr lang="en-US" altLang="zh-CN" b="1" dirty="0">
                <a:latin typeface="Arial" charset="0"/>
                <a:cs typeface="Arial" charset="0"/>
              </a:rPr>
              <a:t> 2. 4  </a:t>
            </a:r>
            <a:r>
              <a:rPr lang="zh-CN" altLang="en-US" b="1" dirty="0">
                <a:latin typeface="Arial" charset="0"/>
                <a:ea typeface="黑体" pitchFamily="2" charset="-122"/>
              </a:rPr>
              <a:t>封锁类型</a:t>
            </a:r>
            <a:endParaRPr lang="zh-CN" altLang="en-US" b="1" dirty="0">
              <a:latin typeface="Arial" charset="0"/>
              <a:cs typeface="Arial" charset="0"/>
            </a:endParaRPr>
          </a:p>
          <a:p>
            <a:pPr>
              <a:spcBef>
                <a:spcPct val="50000"/>
              </a:spcBef>
            </a:pPr>
            <a:r>
              <a:rPr lang="en-US" altLang="zh-CN" dirty="0">
                <a:latin typeface="宋体" pitchFamily="2" charset="-122"/>
              </a:rPr>
              <a:t>1</a:t>
            </a:r>
            <a:r>
              <a:rPr lang="zh-CN" altLang="en-US" dirty="0">
                <a:latin typeface="Times New Roman" pitchFamily="18" charset="0"/>
              </a:rPr>
              <a:t>、排它锁（</a:t>
            </a:r>
            <a:r>
              <a:rPr lang="en-US" altLang="zh-CN" dirty="0">
                <a:latin typeface="宋体" pitchFamily="2" charset="-122"/>
              </a:rPr>
              <a:t>X</a:t>
            </a:r>
            <a:r>
              <a:rPr lang="zh-CN" altLang="en-US" dirty="0">
                <a:latin typeface="Times New Roman" pitchFamily="18" charset="0"/>
              </a:rPr>
              <a:t>锁：</a:t>
            </a:r>
            <a:r>
              <a:rPr lang="en-US" altLang="zh-CN" dirty="0">
                <a:latin typeface="宋体" pitchFamily="2" charset="-122"/>
              </a:rPr>
              <a:t>exclusive lock</a:t>
            </a:r>
            <a:r>
              <a:rPr lang="zh-CN" altLang="en-US" dirty="0">
                <a:latin typeface="Times New Roman" pitchFamily="18" charset="0"/>
              </a:rPr>
              <a:t>）</a:t>
            </a:r>
            <a:endParaRPr lang="zh-CN" altLang="en-US" dirty="0">
              <a:latin typeface="宋体" pitchFamily="2" charset="-122"/>
            </a:endParaRPr>
          </a:p>
          <a:p>
            <a:pPr>
              <a:spcBef>
                <a:spcPct val="50000"/>
              </a:spcBef>
            </a:pPr>
            <a:r>
              <a:rPr lang="en-US" altLang="zh-CN" dirty="0">
                <a:latin typeface="Times New Roman" pitchFamily="18" charset="0"/>
              </a:rPr>
              <a:t>——</a:t>
            </a:r>
            <a:r>
              <a:rPr lang="zh-CN" altLang="en-US" dirty="0">
                <a:latin typeface="Times New Roman" pitchFamily="18" charset="0"/>
              </a:rPr>
              <a:t>若事务</a:t>
            </a:r>
            <a:r>
              <a:rPr lang="en-US" altLang="zh-CN" dirty="0">
                <a:latin typeface="宋体" pitchFamily="2" charset="-122"/>
              </a:rPr>
              <a:t>Ti</a:t>
            </a:r>
            <a:r>
              <a:rPr lang="zh-CN" altLang="en-US" dirty="0">
                <a:latin typeface="Times New Roman" pitchFamily="18" charset="0"/>
              </a:rPr>
              <a:t>持有数据</a:t>
            </a:r>
            <a:r>
              <a:rPr lang="en-US" altLang="zh-CN" dirty="0">
                <a:latin typeface="宋体" pitchFamily="2" charset="-122"/>
              </a:rPr>
              <a:t>Di</a:t>
            </a:r>
            <a:r>
              <a:rPr lang="zh-CN" altLang="en-US" dirty="0">
                <a:latin typeface="Times New Roman" pitchFamily="18" charset="0"/>
              </a:rPr>
              <a:t>的</a:t>
            </a:r>
            <a:r>
              <a:rPr lang="en-US" altLang="zh-CN" dirty="0">
                <a:latin typeface="宋体" pitchFamily="2" charset="-122"/>
              </a:rPr>
              <a:t>X</a:t>
            </a:r>
            <a:r>
              <a:rPr lang="zh-CN" altLang="en-US" dirty="0">
                <a:latin typeface="Times New Roman" pitchFamily="18" charset="0"/>
              </a:rPr>
              <a:t>锁，则</a:t>
            </a:r>
            <a:r>
              <a:rPr lang="en-US" altLang="zh-CN" dirty="0">
                <a:latin typeface="宋体" pitchFamily="2" charset="-122"/>
              </a:rPr>
              <a:t>Ti</a:t>
            </a:r>
            <a:r>
              <a:rPr lang="zh-CN" altLang="en-US" dirty="0">
                <a:latin typeface="Times New Roman" pitchFamily="18" charset="0"/>
              </a:rPr>
              <a:t>可读、写</a:t>
            </a:r>
            <a:r>
              <a:rPr lang="en-US" altLang="zh-CN" dirty="0">
                <a:latin typeface="宋体" pitchFamily="2" charset="-122"/>
              </a:rPr>
              <a:t>Di</a:t>
            </a:r>
            <a:r>
              <a:rPr lang="zh-CN" altLang="en-US" dirty="0">
                <a:latin typeface="Times New Roman" pitchFamily="18" charset="0"/>
              </a:rPr>
              <a:t>，其它任何事务不能再对</a:t>
            </a:r>
            <a:r>
              <a:rPr lang="en-US" altLang="zh-CN" dirty="0">
                <a:latin typeface="宋体" pitchFamily="2" charset="-122"/>
              </a:rPr>
              <a:t>Di</a:t>
            </a:r>
            <a:r>
              <a:rPr lang="zh-CN" altLang="en-US" dirty="0">
                <a:latin typeface="Times New Roman" pitchFamily="18" charset="0"/>
              </a:rPr>
              <a:t>加任何锁，直至</a:t>
            </a:r>
            <a:r>
              <a:rPr lang="en-US" altLang="zh-CN" dirty="0">
                <a:latin typeface="宋体" pitchFamily="2" charset="-122"/>
              </a:rPr>
              <a:t>Ti</a:t>
            </a:r>
            <a:r>
              <a:rPr lang="zh-CN" altLang="en-US" dirty="0">
                <a:latin typeface="Times New Roman" pitchFamily="18" charset="0"/>
              </a:rPr>
              <a:t>释放该</a:t>
            </a:r>
            <a:r>
              <a:rPr lang="en-US" altLang="zh-CN" dirty="0">
                <a:latin typeface="宋体" pitchFamily="2" charset="-122"/>
              </a:rPr>
              <a:t>X</a:t>
            </a:r>
            <a:r>
              <a:rPr lang="zh-CN" altLang="en-US" dirty="0">
                <a:latin typeface="Times New Roman" pitchFamily="18" charset="0"/>
              </a:rPr>
              <a:t>锁。</a:t>
            </a:r>
            <a:endParaRPr lang="zh-CN" altLang="en-US" dirty="0">
              <a:latin typeface="宋体" pitchFamily="2" charset="-122"/>
            </a:endParaRPr>
          </a:p>
          <a:p>
            <a:pPr>
              <a:spcBef>
                <a:spcPct val="50000"/>
              </a:spcBef>
            </a:pPr>
            <a:r>
              <a:rPr lang="en-US" altLang="zh-CN" dirty="0">
                <a:latin typeface="宋体" pitchFamily="2" charset="-122"/>
              </a:rPr>
              <a:t>X</a:t>
            </a:r>
            <a:r>
              <a:rPr lang="zh-CN" altLang="en-US" dirty="0">
                <a:latin typeface="宋体" pitchFamily="2" charset="-122"/>
              </a:rPr>
              <a:t>锁</a:t>
            </a:r>
            <a:r>
              <a:rPr lang="zh-CN" altLang="en-US" dirty="0">
                <a:solidFill>
                  <a:srgbClr val="FF0000"/>
                </a:solidFill>
                <a:latin typeface="宋体" pitchFamily="2" charset="-122"/>
              </a:rPr>
              <a:t>用于写保护</a:t>
            </a:r>
            <a:r>
              <a:rPr lang="zh-CN" altLang="en-US" dirty="0">
                <a:latin typeface="宋体" pitchFamily="2" charset="-122"/>
              </a:rPr>
              <a:t>，防止丢失更新。 </a:t>
            </a:r>
            <a:r>
              <a:rPr lang="zh-CN" altLang="en-US" dirty="0"/>
              <a:t> </a:t>
            </a:r>
          </a:p>
        </p:txBody>
      </p:sp>
      <p:sp>
        <p:nvSpPr>
          <p:cNvPr id="6148" name="Text Box 3"/>
          <p:cNvSpPr txBox="1">
            <a:spLocks noChangeArrowheads="1"/>
          </p:cNvSpPr>
          <p:nvPr/>
        </p:nvSpPr>
        <p:spPr bwMode="auto">
          <a:xfrm>
            <a:off x="304800" y="3444875"/>
            <a:ext cx="1816100" cy="457200"/>
          </a:xfrm>
          <a:prstGeom prst="rect">
            <a:avLst/>
          </a:prstGeom>
          <a:noFill/>
          <a:ln w="9525">
            <a:noFill/>
            <a:miter lim="800000"/>
            <a:headEnd/>
            <a:tailEnd/>
          </a:ln>
        </p:spPr>
        <p:txBody>
          <a:bodyPr wrap="none">
            <a:spAutoFit/>
          </a:bodyPr>
          <a:lstStyle/>
          <a:p>
            <a:r>
              <a:rPr lang="zh-CN" altLang="en-US">
                <a:latin typeface="宋体" pitchFamily="2" charset="-122"/>
              </a:rPr>
              <a:t>相容矩阵：</a:t>
            </a:r>
            <a:r>
              <a:rPr lang="zh-CN" altLang="en-US"/>
              <a:t> </a:t>
            </a:r>
          </a:p>
        </p:txBody>
      </p:sp>
      <p:graphicFrame>
        <p:nvGraphicFramePr>
          <p:cNvPr id="6146" name="Object 4"/>
          <p:cNvGraphicFramePr>
            <a:graphicFrameLocks noChangeAspect="1"/>
          </p:cNvGraphicFramePr>
          <p:nvPr>
            <p:extLst>
              <p:ext uri="{D42A27DB-BD31-4B8C-83A1-F6EECF244321}">
                <p14:modId xmlns:p14="http://schemas.microsoft.com/office/powerpoint/2010/main" val="4223137001"/>
              </p:ext>
            </p:extLst>
          </p:nvPr>
        </p:nvGraphicFramePr>
        <p:xfrm>
          <a:off x="1082675" y="4022725"/>
          <a:ext cx="6199188" cy="2478088"/>
        </p:xfrm>
        <a:graphic>
          <a:graphicData uri="http://schemas.openxmlformats.org/presentationml/2006/ole">
            <mc:AlternateContent xmlns:mc="http://schemas.openxmlformats.org/markup-compatibility/2006">
              <mc:Choice xmlns:v="urn:schemas-microsoft-com:vml" Requires="v">
                <p:oleObj spid="_x0000_s6384" name="Document" r:id="rId3" imgW="6196101" imgH="2503861" progId="Word.Document.8">
                  <p:embed/>
                </p:oleObj>
              </mc:Choice>
              <mc:Fallback>
                <p:oleObj name="Document" r:id="rId3" imgW="6196101" imgH="2503861" progId="Word.Document.8">
                  <p:embed/>
                  <p:pic>
                    <p:nvPicPr>
                      <p:cNvPr id="0" name="Object 4"/>
                      <p:cNvPicPr>
                        <a:picLocks noChangeAspect="1" noChangeArrowheads="1"/>
                      </p:cNvPicPr>
                      <p:nvPr/>
                    </p:nvPicPr>
                    <p:blipFill>
                      <a:blip r:embed="rId4"/>
                      <a:srcRect/>
                      <a:stretch>
                        <a:fillRect/>
                      </a:stretch>
                    </p:blipFill>
                    <p:spPr bwMode="auto">
                      <a:xfrm>
                        <a:off x="1082675" y="4022725"/>
                        <a:ext cx="6199188" cy="2478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灯片编号占位符 7"/>
          <p:cNvSpPr>
            <a:spLocks noGrp="1"/>
          </p:cNvSpPr>
          <p:nvPr>
            <p:ph type="sldNum" sz="quarter" idx="12"/>
          </p:nvPr>
        </p:nvSpPr>
        <p:spPr/>
        <p:txBody>
          <a:bodyPr/>
          <a:lstStyle/>
          <a:p>
            <a:pPr>
              <a:defRPr/>
            </a:pPr>
            <a:fld id="{00F178C5-E51D-4B74-A13E-760F4AF1373C}" type="slidenum">
              <a:rPr lang="en-US" altLang="zh-CN"/>
              <a:pPr>
                <a:defRPr/>
              </a:pPr>
              <a:t>16</a:t>
            </a:fld>
            <a:endParaRPr lang="en-US" altLang="zh-C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ext Box 2"/>
          <p:cNvSpPr txBox="1">
            <a:spLocks noChangeArrowheads="1"/>
          </p:cNvSpPr>
          <p:nvPr/>
        </p:nvSpPr>
        <p:spPr bwMode="auto">
          <a:xfrm>
            <a:off x="212725" y="715963"/>
            <a:ext cx="8702675" cy="2308324"/>
          </a:xfrm>
          <a:prstGeom prst="rect">
            <a:avLst/>
          </a:prstGeom>
          <a:noFill/>
          <a:ln w="9525">
            <a:noFill/>
            <a:miter lim="800000"/>
            <a:headEnd/>
            <a:tailEnd/>
          </a:ln>
        </p:spPr>
        <p:txBody>
          <a:bodyPr>
            <a:spAutoFit/>
          </a:bodyPr>
          <a:lstStyle/>
          <a:p>
            <a:r>
              <a:rPr lang="en-US" altLang="zh-CN" dirty="0"/>
              <a:t>2</a:t>
            </a:r>
            <a:r>
              <a:rPr lang="zh-CN" altLang="en-US" dirty="0">
                <a:latin typeface="Times New Roman" pitchFamily="18" charset="0"/>
              </a:rPr>
              <a:t>、共享锁（</a:t>
            </a:r>
            <a:r>
              <a:rPr lang="en-US" altLang="zh-CN" dirty="0"/>
              <a:t>S</a:t>
            </a:r>
            <a:r>
              <a:rPr lang="zh-CN" altLang="en-US" dirty="0">
                <a:latin typeface="Times New Roman" pitchFamily="18" charset="0"/>
              </a:rPr>
              <a:t>锁：</a:t>
            </a:r>
            <a:r>
              <a:rPr lang="en-US" altLang="zh-CN" dirty="0"/>
              <a:t>share lock</a:t>
            </a:r>
            <a:r>
              <a:rPr lang="zh-CN" altLang="en-US" dirty="0">
                <a:latin typeface="Times New Roman" pitchFamily="18" charset="0"/>
              </a:rPr>
              <a:t>）</a:t>
            </a:r>
            <a:endParaRPr lang="zh-CN" altLang="en-US" dirty="0"/>
          </a:p>
          <a:p>
            <a:r>
              <a:rPr lang="en-US" altLang="zh-CN" dirty="0">
                <a:latin typeface="Times New Roman" pitchFamily="18" charset="0"/>
              </a:rPr>
              <a:t>——</a:t>
            </a:r>
            <a:r>
              <a:rPr lang="zh-CN" altLang="en-US" dirty="0">
                <a:latin typeface="Times New Roman" pitchFamily="18" charset="0"/>
              </a:rPr>
              <a:t>若事务</a:t>
            </a:r>
            <a:r>
              <a:rPr lang="en-US" altLang="zh-CN" dirty="0"/>
              <a:t>Ti</a:t>
            </a:r>
            <a:r>
              <a:rPr lang="zh-CN" altLang="en-US" dirty="0">
                <a:latin typeface="Times New Roman" pitchFamily="18" charset="0"/>
              </a:rPr>
              <a:t>持有数据</a:t>
            </a:r>
            <a:r>
              <a:rPr lang="en-US" altLang="zh-CN" dirty="0"/>
              <a:t>Di</a:t>
            </a:r>
            <a:r>
              <a:rPr lang="zh-CN" altLang="en-US" dirty="0">
                <a:latin typeface="Times New Roman" pitchFamily="18" charset="0"/>
              </a:rPr>
              <a:t>的</a:t>
            </a:r>
            <a:r>
              <a:rPr lang="en-US" altLang="zh-CN" dirty="0"/>
              <a:t>S</a:t>
            </a:r>
            <a:r>
              <a:rPr lang="zh-CN" altLang="en-US" dirty="0">
                <a:latin typeface="Times New Roman" pitchFamily="18" charset="0"/>
              </a:rPr>
              <a:t>锁，则其它事务仍可对</a:t>
            </a:r>
            <a:r>
              <a:rPr lang="en-US" altLang="zh-CN" dirty="0"/>
              <a:t>Di</a:t>
            </a:r>
            <a:r>
              <a:rPr lang="zh-CN" altLang="en-US" dirty="0">
                <a:latin typeface="Times New Roman" pitchFamily="18" charset="0"/>
              </a:rPr>
              <a:t>加</a:t>
            </a:r>
            <a:r>
              <a:rPr lang="en-US" altLang="zh-CN" dirty="0"/>
              <a:t>S</a:t>
            </a:r>
            <a:r>
              <a:rPr lang="zh-CN" altLang="en-US" dirty="0">
                <a:latin typeface="Times New Roman" pitchFamily="18" charset="0"/>
              </a:rPr>
              <a:t>锁，但不可加</a:t>
            </a:r>
            <a:r>
              <a:rPr lang="en-US" altLang="zh-CN" dirty="0"/>
              <a:t>X</a:t>
            </a:r>
            <a:r>
              <a:rPr lang="zh-CN" altLang="en-US" dirty="0">
                <a:latin typeface="Times New Roman" pitchFamily="18" charset="0"/>
              </a:rPr>
              <a:t>锁，直到</a:t>
            </a:r>
            <a:r>
              <a:rPr lang="en-US" altLang="zh-CN" dirty="0"/>
              <a:t>Ti</a:t>
            </a:r>
            <a:r>
              <a:rPr lang="zh-CN" altLang="en-US" dirty="0">
                <a:latin typeface="Times New Roman" pitchFamily="18" charset="0"/>
              </a:rPr>
              <a:t>释放该</a:t>
            </a:r>
            <a:r>
              <a:rPr lang="en-US" altLang="zh-CN" dirty="0"/>
              <a:t>S</a:t>
            </a:r>
            <a:r>
              <a:rPr lang="zh-CN" altLang="en-US" dirty="0">
                <a:latin typeface="Times New Roman" pitchFamily="18" charset="0"/>
              </a:rPr>
              <a:t>锁。</a:t>
            </a:r>
            <a:endParaRPr lang="zh-CN" altLang="en-US" dirty="0"/>
          </a:p>
          <a:p>
            <a:r>
              <a:rPr lang="zh-CN" altLang="en-US" dirty="0">
                <a:latin typeface="Times New Roman" pitchFamily="18" charset="0"/>
              </a:rPr>
              <a:t>一旦施加</a:t>
            </a:r>
            <a:r>
              <a:rPr lang="en-US" altLang="zh-CN" dirty="0"/>
              <a:t>S</a:t>
            </a:r>
            <a:r>
              <a:rPr lang="zh-CN" altLang="en-US" dirty="0">
                <a:latin typeface="Times New Roman" pitchFamily="18" charset="0"/>
              </a:rPr>
              <a:t>锁，读可共享，但其它事务不可改。</a:t>
            </a:r>
            <a:endParaRPr lang="zh-CN" altLang="en-US" dirty="0"/>
          </a:p>
          <a:p>
            <a:r>
              <a:rPr lang="en-US" altLang="zh-CN" dirty="0"/>
              <a:t>S</a:t>
            </a:r>
            <a:r>
              <a:rPr lang="zh-CN" altLang="en-US" dirty="0">
                <a:latin typeface="Times New Roman" pitchFamily="18" charset="0"/>
              </a:rPr>
              <a:t>锁</a:t>
            </a:r>
            <a:r>
              <a:rPr lang="zh-CN" altLang="en-US" dirty="0">
                <a:solidFill>
                  <a:srgbClr val="FF0000"/>
                </a:solidFill>
                <a:latin typeface="Times New Roman" pitchFamily="18" charset="0"/>
              </a:rPr>
              <a:t>用于读操作保护</a:t>
            </a:r>
            <a:r>
              <a:rPr lang="zh-CN" altLang="en-US" dirty="0">
                <a:latin typeface="Times New Roman" pitchFamily="18" charset="0"/>
              </a:rPr>
              <a:t>。</a:t>
            </a:r>
            <a:endParaRPr lang="zh-CN" altLang="en-US" dirty="0"/>
          </a:p>
          <a:p>
            <a:r>
              <a:rPr lang="zh-CN" altLang="en-US" dirty="0">
                <a:latin typeface="宋体" pitchFamily="2" charset="-122"/>
              </a:rPr>
              <a:t>相容矩阵：</a:t>
            </a:r>
            <a:r>
              <a:rPr lang="zh-CN" altLang="en-US" dirty="0"/>
              <a:t> </a:t>
            </a:r>
          </a:p>
        </p:txBody>
      </p:sp>
      <p:graphicFrame>
        <p:nvGraphicFramePr>
          <p:cNvPr id="7170" name="Object 3"/>
          <p:cNvGraphicFramePr>
            <a:graphicFrameLocks noChangeAspect="1"/>
          </p:cNvGraphicFramePr>
          <p:nvPr/>
        </p:nvGraphicFramePr>
        <p:xfrm>
          <a:off x="1257300" y="3192463"/>
          <a:ext cx="6197600" cy="1879600"/>
        </p:xfrm>
        <a:graphic>
          <a:graphicData uri="http://schemas.openxmlformats.org/presentationml/2006/ole">
            <mc:AlternateContent xmlns:mc="http://schemas.openxmlformats.org/markup-compatibility/2006">
              <mc:Choice xmlns:v="urn:schemas-microsoft-com:vml" Requires="v">
                <p:oleObj spid="_x0000_s7408" name="文档" r:id="rId3" imgW="6203301" imgH="1887166" progId="Word.Document.8">
                  <p:embed/>
                </p:oleObj>
              </mc:Choice>
              <mc:Fallback>
                <p:oleObj name="文档" r:id="rId3" imgW="6203301" imgH="1887166" progId="Word.Document.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7300" y="3192463"/>
                        <a:ext cx="6197600" cy="187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灯片编号占位符 6"/>
          <p:cNvSpPr>
            <a:spLocks noGrp="1"/>
          </p:cNvSpPr>
          <p:nvPr>
            <p:ph type="sldNum" sz="quarter" idx="12"/>
          </p:nvPr>
        </p:nvSpPr>
        <p:spPr/>
        <p:txBody>
          <a:bodyPr/>
          <a:lstStyle/>
          <a:p>
            <a:pPr>
              <a:defRPr/>
            </a:pPr>
            <a:fld id="{8E8C6B8A-C6B2-4870-8E42-2A44FF1077E2}" type="slidenum">
              <a:rPr lang="en-US" altLang="zh-CN"/>
              <a:pPr>
                <a:defRPr/>
              </a:pPr>
              <a:t>17</a:t>
            </a:fld>
            <a:endParaRPr lang="en-US" altLang="zh-C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2"/>
          <p:cNvSpPr txBox="1">
            <a:spLocks noChangeArrowheads="1"/>
          </p:cNvSpPr>
          <p:nvPr/>
        </p:nvSpPr>
        <p:spPr bwMode="auto">
          <a:xfrm>
            <a:off x="304800" y="733425"/>
            <a:ext cx="3384550" cy="457200"/>
          </a:xfrm>
          <a:prstGeom prst="rect">
            <a:avLst/>
          </a:prstGeom>
          <a:noFill/>
          <a:ln w="9525">
            <a:noFill/>
            <a:miter lim="800000"/>
            <a:headEnd/>
            <a:tailEnd/>
          </a:ln>
        </p:spPr>
        <p:txBody>
          <a:bodyPr wrap="none">
            <a:spAutoFit/>
          </a:bodyPr>
          <a:lstStyle/>
          <a:p>
            <a:r>
              <a:rPr lang="en-US" altLang="zh-CN">
                <a:latin typeface="黑体" pitchFamily="2" charset="-122"/>
                <a:ea typeface="黑体" pitchFamily="2" charset="-122"/>
              </a:rPr>
              <a:t>3</a:t>
            </a:r>
            <a:r>
              <a:rPr lang="zh-CN" altLang="en-US">
                <a:latin typeface="黑体" pitchFamily="2" charset="-122"/>
                <a:ea typeface="黑体" pitchFamily="2" charset="-122"/>
              </a:rPr>
              <a:t>、封锁类型的相容矩阵</a:t>
            </a:r>
          </a:p>
        </p:txBody>
      </p:sp>
      <p:graphicFrame>
        <p:nvGraphicFramePr>
          <p:cNvPr id="103427" name="Group 3"/>
          <p:cNvGraphicFramePr>
            <a:graphicFrameLocks noGrp="1"/>
          </p:cNvGraphicFramePr>
          <p:nvPr>
            <p:extLst>
              <p:ext uri="{D42A27DB-BD31-4B8C-83A1-F6EECF244321}">
                <p14:modId xmlns:p14="http://schemas.microsoft.com/office/powerpoint/2010/main" val="3851682483"/>
              </p:ext>
            </p:extLst>
          </p:nvPr>
        </p:nvGraphicFramePr>
        <p:xfrm>
          <a:off x="457200" y="1266825"/>
          <a:ext cx="8382000" cy="3448050"/>
        </p:xfrm>
        <a:graphic>
          <a:graphicData uri="http://schemas.openxmlformats.org/drawingml/2006/table">
            <a:tbl>
              <a:tblPr/>
              <a:tblGrid>
                <a:gridCol w="1677988">
                  <a:extLst>
                    <a:ext uri="{9D8B030D-6E8A-4147-A177-3AD203B41FA5}">
                      <a16:colId xmlns:a16="http://schemas.microsoft.com/office/drawing/2014/main" val="20000"/>
                    </a:ext>
                  </a:extLst>
                </a:gridCol>
                <a:gridCol w="1674812">
                  <a:extLst>
                    <a:ext uri="{9D8B030D-6E8A-4147-A177-3AD203B41FA5}">
                      <a16:colId xmlns:a16="http://schemas.microsoft.com/office/drawing/2014/main" val="20001"/>
                    </a:ext>
                  </a:extLst>
                </a:gridCol>
                <a:gridCol w="1676400">
                  <a:extLst>
                    <a:ext uri="{9D8B030D-6E8A-4147-A177-3AD203B41FA5}">
                      <a16:colId xmlns:a16="http://schemas.microsoft.com/office/drawing/2014/main" val="20002"/>
                    </a:ext>
                  </a:extLst>
                </a:gridCol>
                <a:gridCol w="1674813">
                  <a:extLst>
                    <a:ext uri="{9D8B030D-6E8A-4147-A177-3AD203B41FA5}">
                      <a16:colId xmlns:a16="http://schemas.microsoft.com/office/drawing/2014/main" val="20003"/>
                    </a:ext>
                  </a:extLst>
                </a:gridCol>
                <a:gridCol w="1677987">
                  <a:extLst>
                    <a:ext uri="{9D8B030D-6E8A-4147-A177-3AD203B41FA5}">
                      <a16:colId xmlns:a16="http://schemas.microsoft.com/office/drawing/2014/main" val="20004"/>
                    </a:ext>
                  </a:extLst>
                </a:gridCol>
              </a:tblGrid>
              <a:tr h="93345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1" i="0" u="none" strike="noStrike" cap="none" normalizeH="0" baseline="0">
                          <a:ln>
                            <a:noFill/>
                          </a:ln>
                          <a:solidFill>
                            <a:schemeClr val="tx1"/>
                          </a:solidFill>
                          <a:effectLst/>
                          <a:latin typeface="Verdana" pitchFamily="34" charset="0"/>
                          <a:ea typeface="宋体" pitchFamily="2" charset="-122"/>
                        </a:rPr>
                        <a:t>T</a:t>
                      </a:r>
                      <a:r>
                        <a:rPr kumimoji="1" lang="en-US" altLang="zh-CN" sz="2400" b="1" i="0" u="none" strike="noStrike" cap="none" normalizeH="0" baseline="-25000">
                          <a:ln>
                            <a:noFill/>
                          </a:ln>
                          <a:solidFill>
                            <a:schemeClr val="tx1"/>
                          </a:solidFill>
                          <a:effectLst/>
                          <a:latin typeface="黑体" pitchFamily="2" charset="-122"/>
                          <a:ea typeface="黑体" pitchFamily="2" charset="-122"/>
                        </a:rPr>
                        <a:t>1</a:t>
                      </a:r>
                      <a:r>
                        <a:rPr kumimoji="1" lang="en-US" altLang="zh-CN" sz="2400" b="1" i="0" u="none" strike="noStrike" cap="none" normalizeH="0" baseline="0">
                          <a:ln>
                            <a:noFill/>
                          </a:ln>
                          <a:solidFill>
                            <a:schemeClr val="tx1"/>
                          </a:solidFill>
                          <a:effectLst/>
                          <a:latin typeface="Verdana" pitchFamily="34" charset="0"/>
                          <a:ea typeface="宋体" pitchFamily="2" charset="-122"/>
                        </a:rPr>
                        <a:t>     T</a:t>
                      </a:r>
                      <a:r>
                        <a:rPr kumimoji="1" lang="en-US" altLang="zh-CN" sz="2400" b="1" i="0" u="none" strike="noStrike" cap="none" normalizeH="0" baseline="-25000">
                          <a:ln>
                            <a:noFill/>
                          </a:ln>
                          <a:solidFill>
                            <a:schemeClr val="tx1"/>
                          </a:solidFill>
                          <a:effectLst/>
                          <a:latin typeface="黑体" pitchFamily="2" charset="-122"/>
                          <a:ea typeface="黑体" pitchFamily="2" charset="-122"/>
                        </a:rPr>
                        <a:t>2</a:t>
                      </a:r>
                      <a:r>
                        <a:rPr kumimoji="1" lang="en-US" altLang="zh-CN" sz="2400" b="1" i="0" u="none" strike="noStrike" cap="none" normalizeH="0" baseline="0">
                          <a:ln>
                            <a:noFill/>
                          </a:ln>
                          <a:solidFill>
                            <a:schemeClr val="tx1"/>
                          </a:solidFill>
                          <a:effectLst/>
                          <a:latin typeface="Verdana" pitchFamily="34" charset="0"/>
                          <a:ea typeface="宋体" pitchFamily="2" charset="-122"/>
                        </a:rPr>
                        <a:t> </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w="12700" cap="flat" cmpd="sng" algn="ctr">
                      <a:solidFill>
                        <a:schemeClr val="tx1"/>
                      </a:solidFill>
                      <a:prstDash val="solid"/>
                      <a:round/>
                      <a:headEnd type="none" w="sm" len="sm"/>
                      <a:tailEnd type="none" w="sm" len="sm"/>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1" i="0" u="none" strike="noStrike" cap="none" normalizeH="0" baseline="0">
                          <a:ln>
                            <a:noFill/>
                          </a:ln>
                          <a:solidFill>
                            <a:schemeClr val="tx1"/>
                          </a:solidFill>
                          <a:effectLst/>
                          <a:latin typeface="Verdana" pitchFamily="34" charset="0"/>
                          <a:ea typeface="宋体" pitchFamily="2" charset="-122"/>
                        </a:rPr>
                        <a:t>X </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1" i="0" u="none" strike="noStrike" cap="none" normalizeH="0" baseline="0">
                          <a:ln>
                            <a:noFill/>
                          </a:ln>
                          <a:solidFill>
                            <a:schemeClr val="tx1"/>
                          </a:solidFill>
                          <a:effectLst/>
                          <a:latin typeface="Verdana" pitchFamily="34" charset="0"/>
                          <a:ea typeface="宋体" pitchFamily="2" charset="-122"/>
                        </a:rPr>
                        <a:t>S </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zh-CN" altLang="en-US" sz="2400" b="1" i="0" u="none" strike="noStrike" cap="none" normalizeH="0" baseline="0">
                          <a:ln>
                            <a:noFill/>
                          </a:ln>
                          <a:solidFill>
                            <a:schemeClr val="tx1"/>
                          </a:solidFill>
                          <a:effectLst/>
                          <a:latin typeface="Verdana" pitchFamily="34" charset="0"/>
                          <a:ea typeface="宋体" pitchFamily="2" charset="-122"/>
                        </a:rPr>
                        <a:t>－ </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rowSpan="4">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1" i="0" u="none" strike="noStrike" cap="none" normalizeH="0" baseline="0">
                          <a:ln>
                            <a:noFill/>
                          </a:ln>
                          <a:solidFill>
                            <a:schemeClr val="tx1"/>
                          </a:solidFill>
                          <a:effectLst/>
                          <a:latin typeface="Verdana" pitchFamily="34" charset="0"/>
                          <a:ea typeface="宋体" pitchFamily="2" charset="-122"/>
                        </a:rPr>
                        <a:t>Y</a:t>
                      </a:r>
                      <a:r>
                        <a:rPr kumimoji="1" lang="zh-CN" altLang="en-US" sz="2400" b="1" i="0" u="none" strike="noStrike" cap="none" normalizeH="0" baseline="0">
                          <a:ln>
                            <a:noFill/>
                          </a:ln>
                          <a:solidFill>
                            <a:schemeClr val="tx1"/>
                          </a:solidFill>
                          <a:effectLst/>
                          <a:latin typeface="Verdana" pitchFamily="34" charset="0"/>
                          <a:ea typeface="宋体" pitchFamily="2" charset="-122"/>
                        </a:rPr>
                        <a:t>相容的请求</a:t>
                      </a:r>
                    </a:p>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1" i="0" u="none" strike="noStrike" cap="none" normalizeH="0" baseline="0">
                          <a:ln>
                            <a:noFill/>
                          </a:ln>
                          <a:solidFill>
                            <a:schemeClr val="tx1"/>
                          </a:solidFill>
                          <a:effectLst/>
                          <a:latin typeface="Verdana" pitchFamily="34" charset="0"/>
                          <a:ea typeface="宋体" pitchFamily="2" charset="-122"/>
                        </a:rPr>
                        <a:t>N </a:t>
                      </a:r>
                      <a:r>
                        <a:rPr kumimoji="1" lang="zh-CN" altLang="en-US" sz="2400" b="1" i="0" u="none" strike="noStrike" cap="none" normalizeH="0" baseline="0">
                          <a:ln>
                            <a:noFill/>
                          </a:ln>
                          <a:solidFill>
                            <a:schemeClr val="tx1"/>
                          </a:solidFill>
                          <a:effectLst/>
                          <a:latin typeface="Verdana" pitchFamily="34" charset="0"/>
                          <a:ea typeface="宋体" pitchFamily="2" charset="-122"/>
                        </a:rPr>
                        <a:t>不相容的请求 </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85725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1" i="0" u="none" strike="noStrike" cap="none" normalizeH="0" baseline="0">
                          <a:ln>
                            <a:noFill/>
                          </a:ln>
                          <a:solidFill>
                            <a:schemeClr val="tx1"/>
                          </a:solidFill>
                          <a:effectLst/>
                          <a:latin typeface="Verdana" pitchFamily="34" charset="0"/>
                          <a:ea typeface="宋体" pitchFamily="2" charset="-122"/>
                        </a:rPr>
                        <a:t>X </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1" i="0" u="none" strike="noStrike" cap="none" normalizeH="0" baseline="0" dirty="0">
                          <a:ln>
                            <a:noFill/>
                          </a:ln>
                          <a:solidFill>
                            <a:srgbClr val="FF0000"/>
                          </a:solidFill>
                          <a:effectLst/>
                          <a:latin typeface="Verdana" pitchFamily="34" charset="0"/>
                          <a:ea typeface="宋体" pitchFamily="2" charset="-122"/>
                        </a:rPr>
                        <a:t>N </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1" i="0" u="none" strike="noStrike" cap="none" normalizeH="0" baseline="0" dirty="0">
                          <a:ln>
                            <a:noFill/>
                          </a:ln>
                          <a:solidFill>
                            <a:srgbClr val="FF0000"/>
                          </a:solidFill>
                          <a:effectLst/>
                          <a:latin typeface="Verdana" pitchFamily="34" charset="0"/>
                          <a:ea typeface="宋体" pitchFamily="2" charset="-122"/>
                        </a:rPr>
                        <a:t>N </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1" i="0" u="none" strike="noStrike" cap="none" normalizeH="0" baseline="0">
                          <a:ln>
                            <a:noFill/>
                          </a:ln>
                          <a:solidFill>
                            <a:schemeClr val="tx1"/>
                          </a:solidFill>
                          <a:effectLst/>
                          <a:latin typeface="Verdana" pitchFamily="34" charset="0"/>
                          <a:ea typeface="宋体" pitchFamily="2" charset="-122"/>
                        </a:rPr>
                        <a:t>Y </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10001"/>
                  </a:ext>
                </a:extLst>
              </a:tr>
              <a:tr h="8001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1" i="0" u="none" strike="noStrike" cap="none" normalizeH="0" baseline="0">
                          <a:ln>
                            <a:noFill/>
                          </a:ln>
                          <a:solidFill>
                            <a:schemeClr val="tx1"/>
                          </a:solidFill>
                          <a:effectLst/>
                          <a:latin typeface="Verdana" pitchFamily="34" charset="0"/>
                          <a:ea typeface="宋体" pitchFamily="2" charset="-122"/>
                        </a:rPr>
                        <a:t>S </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1" i="0" u="none" strike="noStrike" cap="none" normalizeH="0" baseline="0" dirty="0">
                          <a:ln>
                            <a:noFill/>
                          </a:ln>
                          <a:solidFill>
                            <a:srgbClr val="FF0000"/>
                          </a:solidFill>
                          <a:effectLst/>
                          <a:latin typeface="Verdana" pitchFamily="34" charset="0"/>
                          <a:ea typeface="宋体" pitchFamily="2" charset="-122"/>
                        </a:rPr>
                        <a:t>N </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1" i="0" u="none" strike="noStrike" cap="none" normalizeH="0" baseline="0">
                          <a:ln>
                            <a:noFill/>
                          </a:ln>
                          <a:solidFill>
                            <a:schemeClr val="tx1"/>
                          </a:solidFill>
                          <a:effectLst/>
                          <a:latin typeface="Verdana" pitchFamily="34" charset="0"/>
                          <a:ea typeface="宋体" pitchFamily="2" charset="-122"/>
                        </a:rPr>
                        <a:t>Y </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1" i="0" u="none" strike="noStrike" cap="none" normalizeH="0" baseline="0">
                          <a:ln>
                            <a:noFill/>
                          </a:ln>
                          <a:solidFill>
                            <a:schemeClr val="tx1"/>
                          </a:solidFill>
                          <a:effectLst/>
                          <a:latin typeface="Verdana" pitchFamily="34" charset="0"/>
                          <a:ea typeface="宋体" pitchFamily="2" charset="-122"/>
                        </a:rPr>
                        <a:t>Y </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10002"/>
                  </a:ext>
                </a:extLst>
              </a:tr>
              <a:tr h="85725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zh-CN" altLang="en-US" sz="2400" b="1" i="0" u="none" strike="noStrike" cap="none" normalizeH="0" baseline="0">
                          <a:ln>
                            <a:noFill/>
                          </a:ln>
                          <a:solidFill>
                            <a:schemeClr val="tx1"/>
                          </a:solidFill>
                          <a:effectLst/>
                          <a:latin typeface="Verdana" pitchFamily="34" charset="0"/>
                          <a:ea typeface="宋体" pitchFamily="2" charset="-122"/>
                        </a:rPr>
                        <a:t>－ </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1" i="0" u="none" strike="noStrike" cap="none" normalizeH="0" baseline="0">
                          <a:ln>
                            <a:noFill/>
                          </a:ln>
                          <a:solidFill>
                            <a:schemeClr val="tx1"/>
                          </a:solidFill>
                          <a:effectLst/>
                          <a:latin typeface="Verdana" pitchFamily="34" charset="0"/>
                          <a:ea typeface="宋体" pitchFamily="2" charset="-122"/>
                        </a:rPr>
                        <a:t>Y </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1" i="0" u="none" strike="noStrike" cap="none" normalizeH="0" baseline="0">
                          <a:ln>
                            <a:noFill/>
                          </a:ln>
                          <a:solidFill>
                            <a:schemeClr val="tx1"/>
                          </a:solidFill>
                          <a:effectLst/>
                          <a:latin typeface="Verdana" pitchFamily="34" charset="0"/>
                          <a:ea typeface="宋体" pitchFamily="2" charset="-122"/>
                        </a:rPr>
                        <a:t>Y </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1" i="0" u="none" strike="noStrike" cap="none" normalizeH="0" baseline="0" dirty="0">
                          <a:ln>
                            <a:noFill/>
                          </a:ln>
                          <a:solidFill>
                            <a:schemeClr val="tx1"/>
                          </a:solidFill>
                          <a:effectLst/>
                          <a:latin typeface="Verdana" pitchFamily="34" charset="0"/>
                          <a:ea typeface="宋体" pitchFamily="2" charset="-122"/>
                        </a:rPr>
                        <a:t>Y </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10003"/>
                  </a:ext>
                </a:extLst>
              </a:tr>
            </a:tbl>
          </a:graphicData>
        </a:graphic>
      </p:graphicFrame>
      <p:sp>
        <p:nvSpPr>
          <p:cNvPr id="36" name="灯片编号占位符 35"/>
          <p:cNvSpPr>
            <a:spLocks noGrp="1"/>
          </p:cNvSpPr>
          <p:nvPr>
            <p:ph type="sldNum" sz="quarter" idx="12"/>
          </p:nvPr>
        </p:nvSpPr>
        <p:spPr/>
        <p:txBody>
          <a:bodyPr/>
          <a:lstStyle/>
          <a:p>
            <a:pPr>
              <a:defRPr/>
            </a:pPr>
            <a:fld id="{D1D12058-3DEA-4983-979C-CF04D2E04315}" type="slidenum">
              <a:rPr lang="en-US" altLang="zh-CN"/>
              <a:pPr>
                <a:defRPr/>
              </a:pPr>
              <a:t>18</a:t>
            </a:fld>
            <a:endParaRPr lang="en-US" altLang="zh-C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194" name="Object 2"/>
          <p:cNvGraphicFramePr>
            <a:graphicFrameLocks noChangeAspect="1"/>
          </p:cNvGraphicFramePr>
          <p:nvPr/>
        </p:nvGraphicFramePr>
        <p:xfrm>
          <a:off x="541338" y="1279525"/>
          <a:ext cx="8221662" cy="5864225"/>
        </p:xfrm>
        <a:graphic>
          <a:graphicData uri="http://schemas.openxmlformats.org/presentationml/2006/ole">
            <mc:AlternateContent xmlns:mc="http://schemas.openxmlformats.org/markup-compatibility/2006">
              <mc:Choice xmlns:v="urn:schemas-microsoft-com:vml" Requires="v">
                <p:oleObj spid="_x0000_s8432" name="Document" r:id="rId3" imgW="7340040" imgH="6508440" progId="Word.Document.8">
                  <p:embed/>
                </p:oleObj>
              </mc:Choice>
              <mc:Fallback>
                <p:oleObj name="Document" r:id="rId3" imgW="7340040" imgH="6508440"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1338" y="1279525"/>
                        <a:ext cx="8221662" cy="5864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195" name="Text Box 3"/>
          <p:cNvSpPr txBox="1">
            <a:spLocks noChangeArrowheads="1"/>
          </p:cNvSpPr>
          <p:nvPr/>
        </p:nvSpPr>
        <p:spPr bwMode="auto">
          <a:xfrm>
            <a:off x="365125" y="687388"/>
            <a:ext cx="7940675" cy="457200"/>
          </a:xfrm>
          <a:prstGeom prst="rect">
            <a:avLst/>
          </a:prstGeom>
          <a:noFill/>
          <a:ln w="9525">
            <a:noFill/>
            <a:miter lim="800000"/>
            <a:headEnd/>
            <a:tailEnd/>
          </a:ln>
        </p:spPr>
        <p:txBody>
          <a:bodyPr>
            <a:spAutoFit/>
          </a:bodyPr>
          <a:lstStyle/>
          <a:p>
            <a:r>
              <a:rPr lang="zh-CN" altLang="en-US" dirty="0"/>
              <a:t>对应问题</a:t>
            </a:r>
            <a:r>
              <a:rPr lang="en-US" altLang="zh-CN" dirty="0"/>
              <a:t>1</a:t>
            </a:r>
            <a:r>
              <a:rPr lang="zh-CN" altLang="en-US" dirty="0"/>
              <a:t>：加锁</a:t>
            </a:r>
            <a:r>
              <a:rPr lang="zh-CN" altLang="en-US" dirty="0">
                <a:solidFill>
                  <a:srgbClr val="FF0000"/>
                </a:solidFill>
              </a:rPr>
              <a:t>解决丢失更新</a:t>
            </a:r>
          </a:p>
        </p:txBody>
      </p:sp>
      <p:sp>
        <p:nvSpPr>
          <p:cNvPr id="7" name="灯片编号占位符 6"/>
          <p:cNvSpPr>
            <a:spLocks noGrp="1"/>
          </p:cNvSpPr>
          <p:nvPr>
            <p:ph type="sldNum" sz="quarter" idx="12"/>
          </p:nvPr>
        </p:nvSpPr>
        <p:spPr/>
        <p:txBody>
          <a:bodyPr/>
          <a:lstStyle/>
          <a:p>
            <a:pPr>
              <a:defRPr/>
            </a:pPr>
            <a:fld id="{63718DB1-586D-4A46-B5EE-D0AADA727F10}" type="slidenum">
              <a:rPr lang="en-US" altLang="zh-CN"/>
              <a:pPr>
                <a:defRPr/>
              </a:pPr>
              <a:t>19</a:t>
            </a:fld>
            <a:endParaRPr lang="en-US" altLang="zh-C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A714E6-9499-4B9D-945F-12ACD332B638}" type="slidenum">
              <a:rPr kumimoji="0" lang="en-US" altLang="zh-CN" sz="1200" b="0" i="0" u="none" strike="noStrike" kern="1200" cap="none" spc="0" normalizeH="0" baseline="0" noProof="0" smtClean="0">
                <a:ln>
                  <a:noFill/>
                </a:ln>
                <a:solidFill>
                  <a:srgbClr val="04617B">
                    <a:shade val="90000"/>
                  </a:srgbClr>
                </a:solidFill>
                <a:effectLst/>
                <a:uLnTx/>
                <a:uFillTx/>
                <a:latin typeface="Verdana"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0" lang="en-US" altLang="zh-CN" sz="1200" b="0" i="0" u="none" strike="noStrike" kern="1200" cap="none" spc="0" normalizeH="0" baseline="0" noProof="0">
              <a:ln>
                <a:noFill/>
              </a:ln>
              <a:solidFill>
                <a:srgbClr val="04617B">
                  <a:shade val="90000"/>
                </a:srgbClr>
              </a:solidFill>
              <a:effectLst/>
              <a:uLnTx/>
              <a:uFillTx/>
              <a:latin typeface="Verdana" pitchFamily="34" charset="0"/>
              <a:ea typeface="宋体" pitchFamily="2" charset="-122"/>
              <a:cs typeface="+mn-cs"/>
            </a:endParaRPr>
          </a:p>
        </p:txBody>
      </p:sp>
      <p:sp>
        <p:nvSpPr>
          <p:cNvPr id="3" name="矩形 2"/>
          <p:cNvSpPr/>
          <p:nvPr/>
        </p:nvSpPr>
        <p:spPr>
          <a:xfrm>
            <a:off x="428596" y="714356"/>
            <a:ext cx="8572560" cy="4524315"/>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2</a:t>
            </a:r>
            <a:r>
              <a:rPr kumimoji="1" lang="zh-CN" altLang="en-US" sz="2400" b="0"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a:t>
            </a:r>
            <a:r>
              <a:rPr kumimoji="1" lang="zh-CN" altLang="en-US" sz="2400" b="0" i="0" u="none" strike="noStrike" kern="1200" cap="none" spc="0" normalizeH="0" baseline="0" noProof="0" dirty="0">
                <a:ln>
                  <a:noFill/>
                </a:ln>
                <a:solidFill>
                  <a:srgbClr val="FF0000"/>
                </a:solidFill>
                <a:effectLst/>
                <a:uLnTx/>
                <a:uFillTx/>
                <a:latin typeface="宋体" pitchFamily="2" charset="-122"/>
                <a:ea typeface="宋体" pitchFamily="2" charset="-122"/>
                <a:cs typeface="+mn-cs"/>
              </a:rPr>
              <a:t>一致性（</a:t>
            </a:r>
            <a:r>
              <a:rPr kumimoji="1" lang="en-US" altLang="zh-CN" sz="24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rPr>
              <a:t>consistency</a:t>
            </a:r>
            <a:r>
              <a:rPr kumimoji="1" lang="zh-CN" altLang="en-US" sz="2400" b="0" i="0" u="none" strike="noStrike" kern="1200" cap="none" spc="0" normalizeH="0" baseline="0" noProof="0" dirty="0">
                <a:ln>
                  <a:noFill/>
                </a:ln>
                <a:solidFill>
                  <a:srgbClr val="FF0000"/>
                </a:solidFill>
                <a:effectLst/>
                <a:uLnTx/>
                <a:uFillTx/>
                <a:latin typeface="宋体" pitchFamily="2" charset="-122"/>
                <a:ea typeface="宋体" pitchFamily="2" charset="-122"/>
                <a:cs typeface="+mn-cs"/>
              </a:rPr>
              <a:t>）</a:t>
            </a:r>
            <a:r>
              <a:rPr kumimoji="1" lang="zh-CN" altLang="en-US" sz="24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② 目标</a:t>
            </a:r>
            <a:endPar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    保证</a:t>
            </a:r>
            <a:r>
              <a:rPr kumimoji="1" lang="en-US" altLang="zh-CN" sz="2400" b="0"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DB</a:t>
            </a:r>
            <a:r>
              <a:rPr kumimoji="1" lang="zh-CN" altLang="en-US" sz="2400" b="0"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数据正确性（</a:t>
            </a:r>
            <a:r>
              <a:rPr kumimoji="1" lang="zh-CN" altLang="en-US" sz="2400" b="0" i="0" u="none" strike="noStrike" kern="1200" cap="none" spc="0" normalizeH="0" baseline="0" noProof="0" dirty="0">
                <a:ln>
                  <a:noFill/>
                </a:ln>
                <a:solidFill>
                  <a:prstClr val="black"/>
                </a:solidFill>
                <a:effectLst/>
                <a:uLnTx/>
                <a:uFillTx/>
                <a:latin typeface="宋体" pitchFamily="2" charset="-122"/>
                <a:ea typeface="宋体" pitchFamily="2" charset="-122"/>
                <a:cs typeface="Times New Roman" pitchFamily="18" charset="0"/>
              </a:rPr>
              <a:t>防止</a:t>
            </a:r>
            <a:r>
              <a:rPr kumimoji="1" lang="zh-CN" altLang="en-US" sz="2400" b="0"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丢失更新、读脏、读不可重复）。</a:t>
            </a:r>
            <a:endPar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prstClr val="black"/>
              </a:solidFill>
              <a:effectLst/>
              <a:uLnTx/>
              <a:uFillTx/>
              <a:latin typeface="宋体" pitchFamily="2" charset="-122"/>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③ 技术</a:t>
            </a:r>
            <a:endPar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    并发控制。</a:t>
            </a:r>
            <a:endPar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prstClr val="black"/>
              </a:solidFill>
              <a:effectLst/>
              <a:uLnTx/>
              <a:uFillTx/>
              <a:latin typeface="宋体" pitchFamily="2" charset="-122"/>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④ 实现</a:t>
            </a:r>
            <a:endPar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        </a:t>
            </a:r>
            <a:r>
              <a:rPr kumimoji="1" lang="zh-CN" altLang="en-US" sz="2400" b="0"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用户定义事务（保证相关操作在一个事务中）；</a:t>
            </a:r>
            <a:endPar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        </a:t>
            </a: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DBMS</a:t>
            </a: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负责</a:t>
            </a:r>
            <a:r>
              <a:rPr kumimoji="1" lang="zh-CN" altLang="en-US" sz="240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维护事务执行导致数据库状态变化过程中的一致性。</a:t>
            </a:r>
            <a:endPar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endParaRPr>
          </a:p>
        </p:txBody>
      </p:sp>
      <p:sp>
        <p:nvSpPr>
          <p:cNvPr id="4" name="流程图: 可选过程 3"/>
          <p:cNvSpPr/>
          <p:nvPr/>
        </p:nvSpPr>
        <p:spPr>
          <a:xfrm>
            <a:off x="6084168" y="548680"/>
            <a:ext cx="2736304" cy="831304"/>
          </a:xfrm>
          <a:prstGeom prst="flowChartAlternate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2800" b="1" dirty="0">
                <a:ln w="22225">
                  <a:solidFill>
                    <a:schemeClr val="accent2"/>
                  </a:solidFill>
                  <a:prstDash val="solid"/>
                </a:ln>
                <a:solidFill>
                  <a:schemeClr val="accent2">
                    <a:lumMod val="40000"/>
                    <a:lumOff val="60000"/>
                  </a:schemeClr>
                </a:solidFill>
              </a:rPr>
              <a:t>事务概念复习</a:t>
            </a:r>
          </a:p>
        </p:txBody>
      </p:sp>
    </p:spTree>
    <p:extLst>
      <p:ext uri="{BB962C8B-B14F-4D97-AF65-F5344CB8AC3E}">
        <p14:creationId xmlns:p14="http://schemas.microsoft.com/office/powerpoint/2010/main" val="2900443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218" name="Object 2"/>
          <p:cNvGraphicFramePr>
            <a:graphicFrameLocks noChangeAspect="1"/>
          </p:cNvGraphicFramePr>
          <p:nvPr>
            <p:extLst>
              <p:ext uri="{D42A27DB-BD31-4B8C-83A1-F6EECF244321}">
                <p14:modId xmlns:p14="http://schemas.microsoft.com/office/powerpoint/2010/main" val="2328864987"/>
              </p:ext>
            </p:extLst>
          </p:nvPr>
        </p:nvGraphicFramePr>
        <p:xfrm>
          <a:off x="227013" y="1679575"/>
          <a:ext cx="8231187" cy="4464050"/>
        </p:xfrm>
        <a:graphic>
          <a:graphicData uri="http://schemas.openxmlformats.org/presentationml/2006/ole">
            <mc:AlternateContent xmlns:mc="http://schemas.openxmlformats.org/markup-compatibility/2006">
              <mc:Choice xmlns:v="urn:schemas-microsoft-com:vml" Requires="v">
                <p:oleObj spid="_x0000_s9456" name="Document" r:id="rId3" imgW="11754628" imgH="6364372" progId="Word.Document.8">
                  <p:embed/>
                </p:oleObj>
              </mc:Choice>
              <mc:Fallback>
                <p:oleObj name="Document" r:id="rId3" imgW="11754628" imgH="6364372" progId="Word.Document.8">
                  <p:embed/>
                  <p:pic>
                    <p:nvPicPr>
                      <p:cNvPr id="0" name="Object 2"/>
                      <p:cNvPicPr>
                        <a:picLocks noChangeAspect="1" noChangeArrowheads="1"/>
                      </p:cNvPicPr>
                      <p:nvPr/>
                    </p:nvPicPr>
                    <p:blipFill>
                      <a:blip r:embed="rId4"/>
                      <a:srcRect/>
                      <a:stretch>
                        <a:fillRect/>
                      </a:stretch>
                    </p:blipFill>
                    <p:spPr bwMode="auto">
                      <a:xfrm>
                        <a:off x="227013" y="1679575"/>
                        <a:ext cx="8231187" cy="4464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219" name="Text Box 3"/>
          <p:cNvSpPr txBox="1">
            <a:spLocks noChangeArrowheads="1"/>
          </p:cNvSpPr>
          <p:nvPr/>
        </p:nvSpPr>
        <p:spPr bwMode="auto">
          <a:xfrm>
            <a:off x="152400" y="750888"/>
            <a:ext cx="3730625" cy="457200"/>
          </a:xfrm>
          <a:prstGeom prst="rect">
            <a:avLst/>
          </a:prstGeom>
          <a:noFill/>
          <a:ln w="9525">
            <a:noFill/>
            <a:miter lim="800000"/>
            <a:headEnd/>
            <a:tailEnd/>
          </a:ln>
        </p:spPr>
        <p:txBody>
          <a:bodyPr wrap="none">
            <a:spAutoFit/>
          </a:bodyPr>
          <a:lstStyle/>
          <a:p>
            <a:r>
              <a:rPr lang="zh-CN" altLang="en-US" dirty="0"/>
              <a:t>对应问题</a:t>
            </a:r>
            <a:r>
              <a:rPr lang="en-US" altLang="zh-CN" dirty="0"/>
              <a:t>3</a:t>
            </a:r>
            <a:r>
              <a:rPr lang="zh-CN" altLang="en-US" dirty="0"/>
              <a:t>：加锁</a:t>
            </a:r>
            <a:r>
              <a:rPr lang="zh-CN" altLang="en-US" dirty="0">
                <a:solidFill>
                  <a:srgbClr val="FF0000"/>
                </a:solidFill>
              </a:rPr>
              <a:t>解决读脏</a:t>
            </a:r>
          </a:p>
        </p:txBody>
      </p:sp>
      <p:sp>
        <p:nvSpPr>
          <p:cNvPr id="7" name="灯片编号占位符 6"/>
          <p:cNvSpPr>
            <a:spLocks noGrp="1"/>
          </p:cNvSpPr>
          <p:nvPr>
            <p:ph type="sldNum" sz="quarter" idx="12"/>
          </p:nvPr>
        </p:nvSpPr>
        <p:spPr/>
        <p:txBody>
          <a:bodyPr/>
          <a:lstStyle/>
          <a:p>
            <a:pPr>
              <a:defRPr/>
            </a:pPr>
            <a:fld id="{5E6310C8-8BCD-4FC2-855D-8D3A15E6257E}" type="slidenum">
              <a:rPr lang="en-US" altLang="zh-CN"/>
              <a:pPr>
                <a:defRPr/>
              </a:pPr>
              <a:t>20</a:t>
            </a:fld>
            <a:endParaRPr lang="en-US" altLang="zh-CN"/>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42" name="Object 2"/>
          <p:cNvGraphicFramePr>
            <a:graphicFrameLocks noChangeAspect="1"/>
          </p:cNvGraphicFramePr>
          <p:nvPr>
            <p:extLst>
              <p:ext uri="{D42A27DB-BD31-4B8C-83A1-F6EECF244321}">
                <p14:modId xmlns:p14="http://schemas.microsoft.com/office/powerpoint/2010/main" val="3888074743"/>
              </p:ext>
            </p:extLst>
          </p:nvPr>
        </p:nvGraphicFramePr>
        <p:xfrm>
          <a:off x="323849" y="1266824"/>
          <a:ext cx="7555117" cy="5089525"/>
        </p:xfrm>
        <a:graphic>
          <a:graphicData uri="http://schemas.openxmlformats.org/presentationml/2006/ole">
            <mc:AlternateContent xmlns:mc="http://schemas.openxmlformats.org/markup-compatibility/2006">
              <mc:Choice xmlns:v="urn:schemas-microsoft-com:vml" Requires="v">
                <p:oleObj spid="_x0000_s10480" name="Document" r:id="rId3" imgW="12544125" imgH="7950084" progId="Word.Document.8">
                  <p:embed/>
                </p:oleObj>
              </mc:Choice>
              <mc:Fallback>
                <p:oleObj name="Document" r:id="rId3" imgW="12544125" imgH="7950084" progId="Word.Document.8">
                  <p:embed/>
                  <p:pic>
                    <p:nvPicPr>
                      <p:cNvPr id="0" name="Object 2"/>
                      <p:cNvPicPr>
                        <a:picLocks noChangeAspect="1" noChangeArrowheads="1"/>
                      </p:cNvPicPr>
                      <p:nvPr/>
                    </p:nvPicPr>
                    <p:blipFill>
                      <a:blip r:embed="rId4"/>
                      <a:srcRect/>
                      <a:stretch>
                        <a:fillRect/>
                      </a:stretch>
                    </p:blipFill>
                    <p:spPr bwMode="auto">
                      <a:xfrm>
                        <a:off x="323849" y="1266824"/>
                        <a:ext cx="7555117" cy="5089525"/>
                      </a:xfrm>
                      <a:prstGeom prst="rect">
                        <a:avLst/>
                      </a:prstGeom>
                      <a:noFill/>
                      <a:extLst/>
                    </p:spPr>
                  </p:pic>
                </p:oleObj>
              </mc:Fallback>
            </mc:AlternateContent>
          </a:graphicData>
        </a:graphic>
      </p:graphicFrame>
      <p:sp>
        <p:nvSpPr>
          <p:cNvPr id="10243" name="Text Box 3"/>
          <p:cNvSpPr txBox="1">
            <a:spLocks noChangeArrowheads="1"/>
          </p:cNvSpPr>
          <p:nvPr/>
        </p:nvSpPr>
        <p:spPr bwMode="auto">
          <a:xfrm>
            <a:off x="304800" y="703263"/>
            <a:ext cx="4645025" cy="457200"/>
          </a:xfrm>
          <a:prstGeom prst="rect">
            <a:avLst/>
          </a:prstGeom>
          <a:noFill/>
          <a:ln w="9525">
            <a:noFill/>
            <a:miter lim="800000"/>
            <a:headEnd/>
            <a:tailEnd/>
          </a:ln>
        </p:spPr>
        <p:txBody>
          <a:bodyPr wrap="none">
            <a:spAutoFit/>
          </a:bodyPr>
          <a:lstStyle/>
          <a:p>
            <a:r>
              <a:rPr lang="zh-CN" altLang="en-US" dirty="0"/>
              <a:t>对应问题</a:t>
            </a:r>
            <a:r>
              <a:rPr lang="en-US" altLang="zh-CN" dirty="0"/>
              <a:t>2</a:t>
            </a:r>
            <a:r>
              <a:rPr lang="zh-CN" altLang="en-US" dirty="0"/>
              <a:t>：加锁</a:t>
            </a:r>
            <a:r>
              <a:rPr lang="zh-CN" altLang="en-US" dirty="0">
                <a:solidFill>
                  <a:srgbClr val="FF0000"/>
                </a:solidFill>
              </a:rPr>
              <a:t>解决不可重复读</a:t>
            </a:r>
          </a:p>
        </p:txBody>
      </p:sp>
      <p:sp>
        <p:nvSpPr>
          <p:cNvPr id="7" name="灯片编号占位符 6"/>
          <p:cNvSpPr>
            <a:spLocks noGrp="1"/>
          </p:cNvSpPr>
          <p:nvPr>
            <p:ph type="sldNum" sz="quarter" idx="12"/>
          </p:nvPr>
        </p:nvSpPr>
        <p:spPr/>
        <p:txBody>
          <a:bodyPr/>
          <a:lstStyle/>
          <a:p>
            <a:pPr>
              <a:defRPr/>
            </a:pPr>
            <a:fld id="{20123963-311E-48BF-B099-03158036DD7A}" type="slidenum">
              <a:rPr lang="en-US" altLang="zh-CN"/>
              <a:pPr>
                <a:defRPr/>
              </a:pPr>
              <a:t>21</a:t>
            </a:fld>
            <a:endParaRPr lang="en-US" altLang="zh-CN"/>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 Box 6"/>
          <p:cNvSpPr txBox="1">
            <a:spLocks noChangeArrowheads="1"/>
          </p:cNvSpPr>
          <p:nvPr/>
        </p:nvSpPr>
        <p:spPr bwMode="auto">
          <a:xfrm>
            <a:off x="179388" y="820738"/>
            <a:ext cx="8702675" cy="4154984"/>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prstClr val="black"/>
                </a:solidFill>
                <a:effectLst/>
                <a:uLnTx/>
                <a:uFillTx/>
                <a:latin typeface="黑体" pitchFamily="2" charset="-122"/>
                <a:ea typeface="黑体" pitchFamily="2" charset="-122"/>
                <a:cs typeface="+mn-cs"/>
              </a:rPr>
              <a:t>11.3 </a:t>
            </a:r>
            <a:r>
              <a:rPr kumimoji="1" lang="zh-CN" altLang="en-US" sz="2400" b="1" i="0" u="none" strike="noStrike" kern="1200" cap="none" spc="0" normalizeH="0" baseline="0" noProof="0" dirty="0">
                <a:ln>
                  <a:noFill/>
                </a:ln>
                <a:solidFill>
                  <a:prstClr val="black"/>
                </a:solidFill>
                <a:effectLst/>
                <a:uLnTx/>
                <a:uFillTx/>
                <a:latin typeface="黑体" pitchFamily="2" charset="-122"/>
                <a:ea typeface="黑体" pitchFamily="2" charset="-122"/>
                <a:cs typeface="+mn-cs"/>
              </a:rPr>
              <a:t>三级封锁协议</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1</a:t>
            </a:r>
            <a:r>
              <a:rPr kumimoji="1" lang="zh-CN" altLang="en-US" sz="240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a:t>
            </a: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1</a:t>
            </a:r>
            <a:r>
              <a:rPr kumimoji="1" lang="zh-CN" altLang="en-US" sz="240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级封锁协议</a:t>
            </a:r>
            <a:endPar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①</a:t>
            </a: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 </a:t>
            </a:r>
            <a:r>
              <a:rPr kumimoji="1" lang="zh-CN" altLang="en-US" sz="240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策略</a:t>
            </a:r>
            <a:endPar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事务</a:t>
            </a: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Ti</a:t>
            </a:r>
            <a:r>
              <a:rPr kumimoji="1" lang="zh-CN" altLang="en-US" sz="240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在修改数据</a:t>
            </a: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Di</a:t>
            </a:r>
            <a:r>
              <a:rPr kumimoji="1" lang="zh-CN" altLang="en-US" sz="240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之前须先对</a:t>
            </a: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Di</a:t>
            </a:r>
            <a:r>
              <a:rPr kumimoji="1" lang="zh-CN" altLang="en-US" sz="240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加</a:t>
            </a: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X</a:t>
            </a:r>
            <a:r>
              <a:rPr kumimoji="1" lang="zh-CN" altLang="en-US" sz="240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锁，直到事务</a:t>
            </a: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Ti</a:t>
            </a:r>
            <a:r>
              <a:rPr kumimoji="1" lang="zh-CN" altLang="en-US" sz="240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结束（</a:t>
            </a: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commit/rollback</a:t>
            </a:r>
            <a:r>
              <a:rPr kumimoji="1" lang="zh-CN" altLang="en-US" sz="240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）才释放。</a:t>
            </a:r>
            <a:endPar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②</a:t>
            </a: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 </a:t>
            </a:r>
            <a:r>
              <a:rPr kumimoji="1" lang="zh-CN" altLang="en-US" sz="240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功能</a:t>
            </a:r>
            <a:endPar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防止</a:t>
            </a:r>
            <a:r>
              <a:rPr kumimoji="1" lang="zh-CN" altLang="en-US" sz="24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丢失修改</a:t>
            </a:r>
            <a:r>
              <a:rPr kumimoji="1" lang="zh-CN" altLang="en-US" sz="240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a:t>
            </a:r>
            <a:endPar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保证</a:t>
            </a: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Ti</a:t>
            </a:r>
            <a:r>
              <a:rPr kumimoji="1" lang="zh-CN" altLang="en-US" sz="2400" b="0"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可恢复（若意外终止，则</a:t>
            </a: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rollback</a:t>
            </a:r>
            <a:r>
              <a:rPr kumimoji="1" lang="zh-CN" altLang="en-US" sz="2400" b="0"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后才可释放）。</a:t>
            </a: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③ 问题</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不能防止</a:t>
            </a:r>
            <a:r>
              <a:rPr kumimoji="1" lang="zh-CN" altLang="en-US" sz="2400" b="1" i="0" u="none" strike="noStrike" kern="1200" cap="none" spc="0" normalizeH="0" baseline="0" noProof="0" dirty="0">
                <a:ln>
                  <a:noFill/>
                </a:ln>
                <a:solidFill>
                  <a:srgbClr val="FF0000"/>
                </a:solidFill>
                <a:effectLst/>
                <a:uLnTx/>
                <a:uFillTx/>
                <a:latin typeface="Verdana" pitchFamily="34" charset="0"/>
                <a:ea typeface="宋体" pitchFamily="2" charset="-122"/>
                <a:cs typeface="+mn-cs"/>
              </a:rPr>
              <a:t>读不可重复</a:t>
            </a: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和</a:t>
            </a:r>
            <a:r>
              <a:rPr kumimoji="1" lang="zh-CN" altLang="en-US" sz="2400" b="1" i="0" u="none" strike="noStrike" kern="1200" cap="none" spc="0" normalizeH="0" baseline="0" noProof="0" dirty="0">
                <a:ln>
                  <a:noFill/>
                </a:ln>
                <a:solidFill>
                  <a:srgbClr val="FF0000"/>
                </a:solidFill>
                <a:effectLst/>
                <a:uLnTx/>
                <a:uFillTx/>
                <a:latin typeface="Verdana" pitchFamily="34" charset="0"/>
                <a:ea typeface="宋体" pitchFamily="2" charset="-122"/>
                <a:cs typeface="+mn-cs"/>
              </a:rPr>
              <a:t>读</a:t>
            </a:r>
            <a:r>
              <a:rPr kumimoji="1" lang="zh-CN" altLang="en-US" sz="2400" b="1" i="0" u="none" strike="noStrike" kern="1200" cap="none" spc="0" normalizeH="0" baseline="0" noProof="0" dirty="0">
                <a:ln>
                  <a:noFill/>
                </a:ln>
                <a:solidFill>
                  <a:srgbClr val="FF0000"/>
                </a:solidFill>
                <a:effectLst/>
                <a:uLnTx/>
                <a:uFillTx/>
                <a:latin typeface="Times New Roman" pitchFamily="18" charset="0"/>
                <a:ea typeface="宋体" pitchFamily="2" charset="-122"/>
                <a:cs typeface="+mn-cs"/>
              </a:rPr>
              <a:t>“</a:t>
            </a:r>
            <a:r>
              <a:rPr kumimoji="1" lang="zh-CN" altLang="en-US" sz="2400" b="1" i="0" u="none" strike="noStrike" kern="1200" cap="none" spc="0" normalizeH="0" baseline="0" noProof="0" dirty="0">
                <a:ln>
                  <a:noFill/>
                </a:ln>
                <a:solidFill>
                  <a:srgbClr val="FF0000"/>
                </a:solidFill>
                <a:effectLst/>
                <a:uLnTx/>
                <a:uFillTx/>
                <a:latin typeface="Verdana" pitchFamily="34" charset="0"/>
                <a:ea typeface="宋体" pitchFamily="2" charset="-122"/>
                <a:cs typeface="+mn-cs"/>
              </a:rPr>
              <a:t>脏</a:t>
            </a:r>
            <a:r>
              <a:rPr kumimoji="1" lang="zh-CN" altLang="en-US" sz="2400" b="1" i="0" u="none" strike="noStrike" kern="1200" cap="none" spc="0" normalizeH="0" baseline="0" noProof="0" dirty="0">
                <a:ln>
                  <a:noFill/>
                </a:ln>
                <a:solidFill>
                  <a:srgbClr val="FF0000"/>
                </a:solidFill>
                <a:effectLst/>
                <a:uLnTx/>
                <a:uFillTx/>
                <a:latin typeface="Times New Roman" pitchFamily="18" charset="0"/>
                <a:ea typeface="宋体" pitchFamily="2" charset="-122"/>
                <a:cs typeface="+mn-cs"/>
              </a:rPr>
              <a:t>”</a:t>
            </a: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数据。</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a:t>
            </a: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1</a:t>
            </a: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级协议仅对修改操作，若读则不加锁）</a:t>
            </a: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41AE8D9-3940-4487-B889-48212597F001}" type="slidenum">
              <a:rPr kumimoji="0" lang="en-US" altLang="zh-CN" sz="1200" b="0" i="0" u="none" strike="noStrike" kern="1200" cap="none" spc="0" normalizeH="0" baseline="0" noProof="0">
                <a:ln>
                  <a:noFill/>
                </a:ln>
                <a:solidFill>
                  <a:srgbClr val="04617B">
                    <a:shade val="90000"/>
                  </a:srgbClr>
                </a:solidFill>
                <a:effectLst/>
                <a:uLnTx/>
                <a:uFillTx/>
                <a:latin typeface="Verdana"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22</a:t>
            </a:fld>
            <a:endParaRPr kumimoji="0" lang="en-US" altLang="zh-CN" sz="1200" b="0" i="0" u="none" strike="noStrike" kern="1200" cap="none" spc="0" normalizeH="0" baseline="0" noProof="0">
              <a:ln>
                <a:noFill/>
              </a:ln>
              <a:solidFill>
                <a:srgbClr val="04617B">
                  <a:shade val="90000"/>
                </a:srgbClr>
              </a:solidFill>
              <a:effectLst/>
              <a:uLnTx/>
              <a:uFillTx/>
              <a:latin typeface="Verdana" pitchFamily="34" charset="0"/>
              <a:ea typeface="宋体" pitchFamily="2" charset="-122"/>
              <a:cs typeface="+mn-cs"/>
            </a:endParaRPr>
          </a:p>
        </p:txBody>
      </p:sp>
    </p:spTree>
    <p:extLst>
      <p:ext uri="{BB962C8B-B14F-4D97-AF65-F5344CB8AC3E}">
        <p14:creationId xmlns:p14="http://schemas.microsoft.com/office/powerpoint/2010/main" val="3602003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4"/>
          <p:cNvSpPr>
            <a:spLocks noChangeArrowheads="1"/>
          </p:cNvSpPr>
          <p:nvPr/>
        </p:nvSpPr>
        <p:spPr bwMode="auto">
          <a:xfrm>
            <a:off x="323850" y="828675"/>
            <a:ext cx="8569325" cy="3785652"/>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2</a:t>
            </a: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a:t>
            </a: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2</a:t>
            </a: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级封锁协议</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① 策略</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在</a:t>
            </a: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1</a:t>
            </a: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级封锁协议加上事务</a:t>
            </a: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Ti</a:t>
            </a: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在读取</a:t>
            </a: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Di</a:t>
            </a: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之前领先对</a:t>
            </a: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Di</a:t>
            </a: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加</a:t>
            </a: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S</a:t>
            </a: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锁，读完后即可释放该</a:t>
            </a: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S</a:t>
            </a: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锁。</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② 功能</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a:t>
            </a: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防止</a:t>
            </a:r>
            <a:r>
              <a:rPr kumimoji="1" lang="zh-CN" altLang="en-US" sz="2400" b="1"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丢失修改</a:t>
            </a: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a:t>
            </a: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防止</a:t>
            </a:r>
            <a:r>
              <a:rPr kumimoji="1" lang="zh-CN" altLang="en-US" sz="2400" b="1"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读脏</a:t>
            </a: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③ 问题</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不能防止</a:t>
            </a:r>
            <a:r>
              <a:rPr kumimoji="1" lang="zh-CN" altLang="en-US" sz="2400" b="1" i="0" u="none" strike="noStrike" kern="1200" cap="none" spc="0" normalizeH="0" baseline="0" noProof="0" dirty="0">
                <a:ln>
                  <a:noFill/>
                </a:ln>
                <a:solidFill>
                  <a:srgbClr val="FF0000"/>
                </a:solidFill>
                <a:effectLst/>
                <a:uLnTx/>
                <a:uFillTx/>
                <a:latin typeface="Verdana" pitchFamily="34" charset="0"/>
                <a:ea typeface="宋体" pitchFamily="2" charset="-122"/>
                <a:cs typeface="+mn-cs"/>
              </a:rPr>
              <a:t>读不可重复</a:t>
            </a: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（读完即释放，重读可能其它事务对之修改）。</a:t>
            </a: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A87A8AB-54DF-4538-8301-4C977D073F46}" type="slidenum">
              <a:rPr kumimoji="0" lang="en-US" altLang="zh-CN" sz="1200" b="0" i="0" u="none" strike="noStrike" kern="1200" cap="none" spc="0" normalizeH="0" baseline="0" noProof="0">
                <a:ln>
                  <a:noFill/>
                </a:ln>
                <a:solidFill>
                  <a:srgbClr val="04617B">
                    <a:shade val="90000"/>
                  </a:srgbClr>
                </a:solidFill>
                <a:effectLst/>
                <a:uLnTx/>
                <a:uFillTx/>
                <a:latin typeface="Verdana"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23</a:t>
            </a:fld>
            <a:endParaRPr kumimoji="0" lang="en-US" altLang="zh-CN" sz="1200" b="0" i="0" u="none" strike="noStrike" kern="1200" cap="none" spc="0" normalizeH="0" baseline="0" noProof="0">
              <a:ln>
                <a:noFill/>
              </a:ln>
              <a:solidFill>
                <a:srgbClr val="04617B">
                  <a:shade val="90000"/>
                </a:srgbClr>
              </a:solidFill>
              <a:effectLst/>
              <a:uLnTx/>
              <a:uFillTx/>
              <a:latin typeface="Verdana" pitchFamily="34" charset="0"/>
              <a:ea typeface="宋体" pitchFamily="2" charset="-122"/>
              <a:cs typeface="+mn-cs"/>
            </a:endParaRPr>
          </a:p>
        </p:txBody>
      </p:sp>
    </p:spTree>
    <p:extLst>
      <p:ext uri="{BB962C8B-B14F-4D97-AF65-F5344CB8AC3E}">
        <p14:creationId xmlns:p14="http://schemas.microsoft.com/office/powerpoint/2010/main" val="33936152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4"/>
          <p:cNvSpPr>
            <a:spLocks noChangeArrowheads="1"/>
          </p:cNvSpPr>
          <p:nvPr/>
        </p:nvSpPr>
        <p:spPr bwMode="auto">
          <a:xfrm>
            <a:off x="323850" y="773113"/>
            <a:ext cx="8569325" cy="3046988"/>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3</a:t>
            </a: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a:t>
            </a: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3</a:t>
            </a: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级封锁协议</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① 策略</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在</a:t>
            </a: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1</a:t>
            </a: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级封锁协议上加上</a:t>
            </a: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Ti</a:t>
            </a: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读</a:t>
            </a: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Di</a:t>
            </a: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前须先对</a:t>
            </a: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Di</a:t>
            </a: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加</a:t>
            </a: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S</a:t>
            </a: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锁，直至</a:t>
            </a: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Ti</a:t>
            </a: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结束后才释放该</a:t>
            </a: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S</a:t>
            </a: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锁。</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② 功能</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a:t>
            </a: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防止</a:t>
            </a:r>
            <a:r>
              <a:rPr kumimoji="1" lang="zh-CN" altLang="en-US" sz="2400" b="1"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丢失修改</a:t>
            </a: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a:t>
            </a: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防止</a:t>
            </a:r>
            <a:r>
              <a:rPr kumimoji="1" lang="zh-CN" altLang="en-US" sz="2400" b="1"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读</a:t>
            </a:r>
            <a:r>
              <a:rPr kumimoji="1" lang="zh-CN" altLang="en-US" sz="24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a:t>
            </a:r>
            <a:r>
              <a:rPr kumimoji="1" lang="zh-CN" altLang="en-US" sz="2400" b="1"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脏</a:t>
            </a:r>
            <a:r>
              <a:rPr kumimoji="1" lang="zh-CN" altLang="en-US" sz="24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a:t>
            </a: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a:t>
            </a: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防止</a:t>
            </a:r>
            <a:r>
              <a:rPr kumimoji="1" lang="zh-CN" altLang="en-US" sz="2400" b="1"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读不可重复</a:t>
            </a: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 </a:t>
            </a: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5D0482C-C794-4F48-8FF4-BCF2F5963632}" type="slidenum">
              <a:rPr kumimoji="0" lang="en-US" altLang="zh-CN" sz="1200" b="0" i="0" u="none" strike="noStrike" kern="1200" cap="none" spc="0" normalizeH="0" baseline="0" noProof="0">
                <a:ln>
                  <a:noFill/>
                </a:ln>
                <a:solidFill>
                  <a:srgbClr val="04617B">
                    <a:shade val="90000"/>
                  </a:srgbClr>
                </a:solidFill>
                <a:effectLst/>
                <a:uLnTx/>
                <a:uFillTx/>
                <a:latin typeface="Verdana"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24</a:t>
            </a:fld>
            <a:endParaRPr kumimoji="0" lang="en-US" altLang="zh-CN" sz="1200" b="0" i="0" u="none" strike="noStrike" kern="1200" cap="none" spc="0" normalizeH="0" baseline="0" noProof="0">
              <a:ln>
                <a:noFill/>
              </a:ln>
              <a:solidFill>
                <a:srgbClr val="04617B">
                  <a:shade val="90000"/>
                </a:srgbClr>
              </a:solidFill>
              <a:effectLst/>
              <a:uLnTx/>
              <a:uFillTx/>
              <a:latin typeface="Verdana" pitchFamily="34" charset="0"/>
              <a:ea typeface="宋体" pitchFamily="2" charset="-122"/>
              <a:cs typeface="+mn-cs"/>
            </a:endParaRPr>
          </a:p>
        </p:txBody>
      </p:sp>
    </p:spTree>
    <p:extLst>
      <p:ext uri="{BB962C8B-B14F-4D97-AF65-F5344CB8AC3E}">
        <p14:creationId xmlns:p14="http://schemas.microsoft.com/office/powerpoint/2010/main" val="21297819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Text Box 4"/>
          <p:cNvSpPr txBox="1">
            <a:spLocks noChangeArrowheads="1"/>
          </p:cNvSpPr>
          <p:nvPr/>
        </p:nvSpPr>
        <p:spPr bwMode="auto">
          <a:xfrm>
            <a:off x="136525" y="814388"/>
            <a:ext cx="2730500" cy="822325"/>
          </a:xfrm>
          <a:prstGeom prst="rect">
            <a:avLst/>
          </a:prstGeom>
          <a:noFill/>
          <a:ln w="9525">
            <a:noFill/>
            <a:miter lim="800000"/>
            <a:headEnd/>
            <a:tailEnd/>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a:ln>
                  <a:noFill/>
                </a:ln>
                <a:solidFill>
                  <a:prstClr val="black"/>
                </a:solidFill>
                <a:effectLst/>
                <a:uLnTx/>
                <a:uFillTx/>
                <a:latin typeface="Verdana" pitchFamily="34" charset="0"/>
                <a:ea typeface="宋体" pitchFamily="2" charset="-122"/>
                <a:cs typeface="+mn-cs"/>
              </a:rPr>
              <a:t>4</a:t>
            </a:r>
            <a:r>
              <a:rPr kumimoji="1" lang="zh-CN" altLang="en-US" sz="2400" b="0" i="0" u="none" strike="noStrike" kern="1200" cap="none" spc="0" normalizeH="0" baseline="0" noProof="0">
                <a:ln>
                  <a:noFill/>
                </a:ln>
                <a:solidFill>
                  <a:prstClr val="black"/>
                </a:solidFill>
                <a:effectLst/>
                <a:uLnTx/>
                <a:uFillTx/>
                <a:latin typeface="Times New Roman" pitchFamily="18" charset="0"/>
                <a:ea typeface="宋体" pitchFamily="2" charset="-122"/>
                <a:cs typeface="+mn-cs"/>
              </a:rPr>
              <a:t>）总结</a:t>
            </a:r>
            <a:endParaRPr kumimoji="1" lang="zh-CN" altLang="en-US" sz="2400" b="0" i="0" u="none" strike="noStrike" kern="1200" cap="none" spc="0" normalizeH="0" baseline="0" noProof="0">
              <a:ln>
                <a:noFill/>
              </a:ln>
              <a:solidFill>
                <a:prstClr val="black"/>
              </a:solidFill>
              <a:effectLst/>
              <a:uLnTx/>
              <a:uFillTx/>
              <a:latin typeface="Verdana" pitchFamily="34" charset="0"/>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a:ln>
                  <a:noFill/>
                </a:ln>
                <a:solidFill>
                  <a:prstClr val="black"/>
                </a:solidFill>
                <a:effectLst/>
                <a:uLnTx/>
                <a:uFillTx/>
                <a:latin typeface="宋体" pitchFamily="2" charset="-122"/>
                <a:ea typeface="宋体" pitchFamily="2" charset="-122"/>
                <a:cs typeface="+mn-cs"/>
              </a:rPr>
              <a:t>三级封锁协议异同</a:t>
            </a:r>
            <a:r>
              <a:rPr kumimoji="1" lang="zh-CN" altLang="en-US" sz="2400" b="0" i="0" u="none" strike="noStrike" kern="1200" cap="none" spc="0" normalizeH="0" baseline="0" noProof="0">
                <a:ln>
                  <a:noFill/>
                </a:ln>
                <a:solidFill>
                  <a:prstClr val="black"/>
                </a:solidFill>
                <a:effectLst/>
                <a:uLnTx/>
                <a:uFillTx/>
                <a:latin typeface="Verdana" pitchFamily="34" charset="0"/>
                <a:ea typeface="宋体" pitchFamily="2" charset="-122"/>
                <a:cs typeface="+mn-cs"/>
              </a:rPr>
              <a:t> </a:t>
            </a:r>
          </a:p>
        </p:txBody>
      </p:sp>
      <p:graphicFrame>
        <p:nvGraphicFramePr>
          <p:cNvPr id="18434" name="Object 5"/>
          <p:cNvGraphicFramePr>
            <a:graphicFrameLocks noChangeAspect="1"/>
          </p:cNvGraphicFramePr>
          <p:nvPr/>
        </p:nvGraphicFramePr>
        <p:xfrm>
          <a:off x="836613" y="1692275"/>
          <a:ext cx="6402387" cy="4308475"/>
        </p:xfrm>
        <a:graphic>
          <a:graphicData uri="http://schemas.openxmlformats.org/presentationml/2006/ole">
            <mc:AlternateContent xmlns:mc="http://schemas.openxmlformats.org/markup-compatibility/2006">
              <mc:Choice xmlns:v="urn:schemas-microsoft-com:vml" Requires="v">
                <p:oleObj spid="_x0000_s20494" name="Document" r:id="rId3" imgW="6433920" imgH="4489560" progId="Word.Document.8">
                  <p:embed/>
                </p:oleObj>
              </mc:Choice>
              <mc:Fallback>
                <p:oleObj name="Document" r:id="rId3" imgW="6433920" imgH="4489560" progId="Word.Document.8">
                  <p:embed/>
                  <p:pic>
                    <p:nvPicPr>
                      <p:cNvPr id="18434"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613" y="1692275"/>
                        <a:ext cx="6402387" cy="4308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329CB5E-3501-42B3-9F06-6568E76D68A7}" type="slidenum">
              <a:rPr kumimoji="0" lang="en-US" altLang="zh-CN" sz="1200" b="0" i="0" u="none" strike="noStrike" kern="1200" cap="none" spc="0" normalizeH="0" baseline="0" noProof="0">
                <a:ln>
                  <a:noFill/>
                </a:ln>
                <a:solidFill>
                  <a:srgbClr val="04617B">
                    <a:shade val="90000"/>
                  </a:srgbClr>
                </a:solidFill>
                <a:effectLst/>
                <a:uLnTx/>
                <a:uFillTx/>
                <a:latin typeface="Verdana"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25</a:t>
            </a:fld>
            <a:endParaRPr kumimoji="0" lang="en-US" altLang="zh-CN" sz="1200" b="0" i="0" u="none" strike="noStrike" kern="1200" cap="none" spc="0" normalizeH="0" baseline="0" noProof="0">
              <a:ln>
                <a:noFill/>
              </a:ln>
              <a:solidFill>
                <a:srgbClr val="04617B">
                  <a:shade val="90000"/>
                </a:srgbClr>
              </a:solidFill>
              <a:effectLst/>
              <a:uLnTx/>
              <a:uFillTx/>
              <a:latin typeface="Verdana" pitchFamily="34" charset="0"/>
              <a:ea typeface="宋体" pitchFamily="2" charset="-122"/>
              <a:cs typeface="+mn-cs"/>
            </a:endParaRPr>
          </a:p>
        </p:txBody>
      </p:sp>
    </p:spTree>
    <p:extLst>
      <p:ext uri="{BB962C8B-B14F-4D97-AF65-F5344CB8AC3E}">
        <p14:creationId xmlns:p14="http://schemas.microsoft.com/office/powerpoint/2010/main" val="15802036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ChangeArrowheads="1"/>
          </p:cNvSpPr>
          <p:nvPr/>
        </p:nvSpPr>
        <p:spPr bwMode="auto">
          <a:xfrm>
            <a:off x="304800" y="476672"/>
            <a:ext cx="8534400" cy="6370975"/>
          </a:xfrm>
          <a:prstGeom prst="rect">
            <a:avLst/>
          </a:prstGeom>
          <a:noFill/>
          <a:ln w="9525">
            <a:noFill/>
            <a:miter lim="800000"/>
            <a:headEnd/>
            <a:tailEnd/>
          </a:ln>
        </p:spPr>
        <p:txBody>
          <a:bodyPr>
            <a:spAutoFit/>
          </a:bodyPr>
          <a:lstStyle/>
          <a:p>
            <a:pPr>
              <a:spcBef>
                <a:spcPct val="50000"/>
              </a:spcBef>
            </a:pPr>
            <a:r>
              <a:rPr lang="en-US" altLang="zh-CN" b="1" dirty="0">
                <a:ea typeface="黑体" pitchFamily="2" charset="-122"/>
              </a:rPr>
              <a:t>11.4 </a:t>
            </a:r>
            <a:r>
              <a:rPr lang="zh-CN" altLang="en-US" b="1" dirty="0">
                <a:ea typeface="黑体" pitchFamily="2" charset="-122"/>
              </a:rPr>
              <a:t>活锁和死锁</a:t>
            </a:r>
          </a:p>
          <a:p>
            <a:pPr>
              <a:spcBef>
                <a:spcPct val="50000"/>
              </a:spcBef>
            </a:pPr>
            <a:r>
              <a:rPr lang="en-US" altLang="zh-CN" b="1" dirty="0">
                <a:ea typeface="黑体" pitchFamily="2" charset="-122"/>
              </a:rPr>
              <a:t>11.4</a:t>
            </a:r>
            <a:r>
              <a:rPr lang="en-US" altLang="zh-CN" b="1" dirty="0">
                <a:latin typeface="Arial" charset="0"/>
                <a:cs typeface="Arial" charset="0"/>
              </a:rPr>
              <a:t>.1  </a:t>
            </a:r>
            <a:r>
              <a:rPr lang="zh-CN" altLang="en-US" b="1" dirty="0">
                <a:latin typeface="Arial" charset="0"/>
                <a:ea typeface="黑体" pitchFamily="2" charset="-122"/>
              </a:rPr>
              <a:t>活锁（</a:t>
            </a:r>
            <a:r>
              <a:rPr lang="en-US" altLang="zh-CN" b="1" dirty="0">
                <a:latin typeface="Arial" charset="0"/>
                <a:cs typeface="Arial" charset="0"/>
              </a:rPr>
              <a:t>live lock</a:t>
            </a:r>
            <a:r>
              <a:rPr lang="zh-CN" altLang="en-US" b="1" dirty="0">
                <a:latin typeface="Arial" charset="0"/>
                <a:ea typeface="黑体" pitchFamily="2" charset="-122"/>
              </a:rPr>
              <a:t>）</a:t>
            </a:r>
            <a:endParaRPr lang="zh-CN" altLang="en-US" b="1" dirty="0">
              <a:latin typeface="Arial" charset="0"/>
              <a:cs typeface="Arial" charset="0"/>
            </a:endParaRPr>
          </a:p>
          <a:p>
            <a:pPr>
              <a:spcBef>
                <a:spcPct val="50000"/>
              </a:spcBef>
            </a:pPr>
            <a:r>
              <a:rPr lang="en-US" altLang="zh-CN" dirty="0"/>
              <a:t>1</a:t>
            </a:r>
            <a:r>
              <a:rPr lang="zh-CN" altLang="en-US" dirty="0">
                <a:latin typeface="Times New Roman" pitchFamily="18" charset="0"/>
              </a:rPr>
              <a:t>、含义</a:t>
            </a:r>
            <a:endParaRPr lang="zh-CN" altLang="en-US" dirty="0"/>
          </a:p>
          <a:p>
            <a:pPr>
              <a:spcBef>
                <a:spcPct val="50000"/>
              </a:spcBef>
            </a:pPr>
            <a:r>
              <a:rPr lang="en-US" altLang="zh-CN" dirty="0">
                <a:latin typeface="Times New Roman" pitchFamily="18" charset="0"/>
              </a:rPr>
              <a:t>——</a:t>
            </a:r>
            <a:r>
              <a:rPr lang="zh-CN" altLang="en-US" dirty="0">
                <a:latin typeface="Times New Roman" pitchFamily="18" charset="0"/>
              </a:rPr>
              <a:t>事务因故永远处于等待状态。可能因为相互之间的竞争不断循环“重启</a:t>
            </a:r>
            <a:r>
              <a:rPr lang="en-US" altLang="zh-CN" dirty="0">
                <a:latin typeface="Times New Roman" pitchFamily="18" charset="0"/>
              </a:rPr>
              <a:t>-</a:t>
            </a:r>
            <a:r>
              <a:rPr lang="zh-CN" altLang="en-US" dirty="0">
                <a:latin typeface="Times New Roman" pitchFamily="18" charset="0"/>
              </a:rPr>
              <a:t>竞争”的过程。</a:t>
            </a:r>
            <a:endParaRPr lang="en-US" altLang="zh-CN" dirty="0">
              <a:latin typeface="Times New Roman" pitchFamily="18" charset="0"/>
            </a:endParaRPr>
          </a:p>
          <a:p>
            <a:pPr>
              <a:spcBef>
                <a:spcPct val="50000"/>
              </a:spcBef>
            </a:pPr>
            <a:r>
              <a:rPr lang="zh-CN" altLang="en-US" i="1" dirty="0">
                <a:solidFill>
                  <a:srgbClr val="0066FF"/>
                </a:solidFill>
                <a:latin typeface="Times New Roman" pitchFamily="18" charset="0"/>
              </a:rPr>
              <a:t>“饥饿”？？？</a:t>
            </a:r>
            <a:endParaRPr lang="zh-CN" altLang="en-US" i="1" dirty="0">
              <a:solidFill>
                <a:srgbClr val="0066FF"/>
              </a:solidFill>
            </a:endParaRPr>
          </a:p>
          <a:p>
            <a:pPr>
              <a:spcBef>
                <a:spcPct val="50000"/>
              </a:spcBef>
            </a:pPr>
            <a:r>
              <a:rPr lang="en-US" altLang="zh-CN" dirty="0"/>
              <a:t>2</a:t>
            </a:r>
            <a:r>
              <a:rPr lang="zh-CN" altLang="en-US" dirty="0">
                <a:latin typeface="Times New Roman" pitchFamily="18" charset="0"/>
              </a:rPr>
              <a:t>、方法</a:t>
            </a:r>
            <a:endParaRPr lang="zh-CN" altLang="en-US" dirty="0"/>
          </a:p>
          <a:p>
            <a:pPr>
              <a:spcBef>
                <a:spcPct val="50000"/>
              </a:spcBef>
            </a:pPr>
            <a:r>
              <a:rPr lang="en-US" altLang="zh-CN" dirty="0"/>
              <a:t>FCFS</a:t>
            </a:r>
            <a:r>
              <a:rPr lang="en-US" altLang="zh-CN" dirty="0">
                <a:latin typeface="Times New Roman" pitchFamily="18" charset="0"/>
              </a:rPr>
              <a:t>——</a:t>
            </a:r>
            <a:r>
              <a:rPr lang="zh-CN" altLang="en-US" dirty="0"/>
              <a:t>先来先服务，或者错峰避免频繁冲突。</a:t>
            </a:r>
          </a:p>
          <a:p>
            <a:endParaRPr lang="zh-CN" altLang="en-US" b="1" dirty="0">
              <a:ea typeface="黑体" pitchFamily="2" charset="-122"/>
            </a:endParaRPr>
          </a:p>
          <a:p>
            <a:r>
              <a:rPr lang="en-US" altLang="zh-CN" b="1" dirty="0">
                <a:ea typeface="黑体" pitchFamily="2" charset="-122"/>
              </a:rPr>
              <a:t>11.4</a:t>
            </a:r>
            <a:r>
              <a:rPr lang="en-US" altLang="zh-CN" b="1" dirty="0">
                <a:latin typeface="Arial" charset="0"/>
                <a:cs typeface="Arial" charset="0"/>
              </a:rPr>
              <a:t>.2  </a:t>
            </a:r>
            <a:r>
              <a:rPr lang="zh-CN" altLang="en-US" b="1" dirty="0">
                <a:latin typeface="Arial" charset="0"/>
                <a:ea typeface="黑体" pitchFamily="2" charset="-122"/>
              </a:rPr>
              <a:t>死锁（</a:t>
            </a:r>
            <a:r>
              <a:rPr lang="en-US" altLang="zh-CN" b="1" dirty="0">
                <a:latin typeface="Arial" charset="0"/>
                <a:cs typeface="Arial" charset="0"/>
              </a:rPr>
              <a:t>dead lock</a:t>
            </a:r>
            <a:r>
              <a:rPr lang="zh-CN" altLang="en-US" b="1" dirty="0">
                <a:latin typeface="Arial" charset="0"/>
                <a:ea typeface="黑体" pitchFamily="2" charset="-122"/>
              </a:rPr>
              <a:t>）</a:t>
            </a:r>
            <a:endParaRPr lang="zh-CN" altLang="en-US" b="1" dirty="0">
              <a:latin typeface="Arial" charset="0"/>
              <a:cs typeface="Arial" charset="0"/>
            </a:endParaRPr>
          </a:p>
          <a:p>
            <a:r>
              <a:rPr lang="en-US" altLang="zh-CN" dirty="0"/>
              <a:t>1</a:t>
            </a:r>
            <a:r>
              <a:rPr lang="zh-CN" altLang="en-US" dirty="0">
                <a:latin typeface="Times New Roman" pitchFamily="18" charset="0"/>
              </a:rPr>
              <a:t>、含义</a:t>
            </a:r>
            <a:endParaRPr lang="zh-CN" altLang="en-US" dirty="0"/>
          </a:p>
          <a:p>
            <a:r>
              <a:rPr lang="en-US" altLang="zh-CN" dirty="0">
                <a:latin typeface="Times New Roman" pitchFamily="18" charset="0"/>
              </a:rPr>
              <a:t>——</a:t>
            </a:r>
            <a:r>
              <a:rPr lang="zh-CN" altLang="en-US" dirty="0">
                <a:latin typeface="宋体" pitchFamily="2" charset="-122"/>
              </a:rPr>
              <a:t>两个或两个以上事务均处于等待状态，每个事务都在等待其中另一个事务封锁的数据，导致任何事务都不能继续执行的现象称为死锁。</a:t>
            </a:r>
            <a:r>
              <a:rPr lang="zh-CN" altLang="en-US" dirty="0"/>
              <a:t> </a:t>
            </a:r>
            <a:endParaRPr lang="en-US" altLang="zh-CN" dirty="0"/>
          </a:p>
        </p:txBody>
      </p:sp>
      <p:sp>
        <p:nvSpPr>
          <p:cNvPr id="6" name="灯片编号占位符 5"/>
          <p:cNvSpPr>
            <a:spLocks noGrp="1"/>
          </p:cNvSpPr>
          <p:nvPr>
            <p:ph type="sldNum" sz="quarter" idx="12"/>
          </p:nvPr>
        </p:nvSpPr>
        <p:spPr/>
        <p:txBody>
          <a:bodyPr/>
          <a:lstStyle/>
          <a:p>
            <a:pPr>
              <a:defRPr/>
            </a:pPr>
            <a:fld id="{8C084AF0-04B0-45A2-8AB4-0F6B368AB42E}" type="slidenum">
              <a:rPr lang="en-US" altLang="zh-CN"/>
              <a:pPr>
                <a:defRPr/>
              </a:pPr>
              <a:t>26</a:t>
            </a:fld>
            <a:endParaRPr lang="en-US" altLang="zh-CN"/>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266" name="Object 2"/>
          <p:cNvGraphicFramePr>
            <a:graphicFrameLocks noChangeAspect="1"/>
          </p:cNvGraphicFramePr>
          <p:nvPr/>
        </p:nvGraphicFramePr>
        <p:xfrm>
          <a:off x="1066800" y="1066800"/>
          <a:ext cx="6232525" cy="4505325"/>
        </p:xfrm>
        <a:graphic>
          <a:graphicData uri="http://schemas.openxmlformats.org/presentationml/2006/ole">
            <mc:AlternateContent xmlns:mc="http://schemas.openxmlformats.org/markup-compatibility/2006">
              <mc:Choice xmlns:v="urn:schemas-microsoft-com:vml" Requires="v">
                <p:oleObj spid="_x0000_s11504" name="Document" r:id="rId3" imgW="6233040" imgH="4504680" progId="Word.Document.8">
                  <p:embed/>
                </p:oleObj>
              </mc:Choice>
              <mc:Fallback>
                <p:oleObj name="Document" r:id="rId3" imgW="6233040" imgH="4504680"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1066800"/>
                        <a:ext cx="6232525" cy="4505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灯片编号占位符 5"/>
          <p:cNvSpPr>
            <a:spLocks noGrp="1"/>
          </p:cNvSpPr>
          <p:nvPr>
            <p:ph type="sldNum" sz="quarter" idx="12"/>
          </p:nvPr>
        </p:nvSpPr>
        <p:spPr/>
        <p:txBody>
          <a:bodyPr/>
          <a:lstStyle/>
          <a:p>
            <a:pPr>
              <a:defRPr/>
            </a:pPr>
            <a:fld id="{518C5E80-EB13-450D-A127-E834E7B6D99A}" type="slidenum">
              <a:rPr lang="en-US" altLang="zh-CN"/>
              <a:pPr>
                <a:defRPr/>
              </a:pPr>
              <a:t>27</a:t>
            </a:fld>
            <a:endParaRPr lang="en-US" altLang="zh-CN"/>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6"/>
          <p:cNvSpPr txBox="1">
            <a:spLocks noChangeArrowheads="1"/>
          </p:cNvSpPr>
          <p:nvPr/>
        </p:nvSpPr>
        <p:spPr bwMode="auto">
          <a:xfrm>
            <a:off x="228600" y="152400"/>
            <a:ext cx="8686800" cy="6370975"/>
          </a:xfrm>
          <a:prstGeom prst="rect">
            <a:avLst/>
          </a:prstGeom>
          <a:noFill/>
          <a:ln w="9525">
            <a:noFill/>
            <a:miter lim="800000"/>
            <a:headEnd/>
            <a:tailEnd/>
          </a:ln>
        </p:spPr>
        <p:txBody>
          <a:bodyPr>
            <a:spAutoFit/>
          </a:bodyPr>
          <a:lstStyle/>
          <a:p>
            <a:r>
              <a:rPr lang="en-US" altLang="zh-CN" dirty="0"/>
              <a:t>2</a:t>
            </a:r>
            <a:r>
              <a:rPr lang="zh-CN" altLang="en-US" dirty="0">
                <a:latin typeface="Times New Roman" pitchFamily="18" charset="0"/>
              </a:rPr>
              <a:t>、产生条件</a:t>
            </a:r>
            <a:endParaRPr lang="zh-CN" altLang="en-US" dirty="0"/>
          </a:p>
          <a:p>
            <a:r>
              <a:rPr lang="zh-CN" altLang="en-US" dirty="0">
                <a:latin typeface="宋体" pitchFamily="2" charset="-122"/>
              </a:rPr>
              <a:t>①</a:t>
            </a:r>
            <a:r>
              <a:rPr lang="zh-CN" altLang="en-US" dirty="0"/>
              <a:t> </a:t>
            </a:r>
            <a:r>
              <a:rPr lang="zh-CN" altLang="en-US" dirty="0">
                <a:latin typeface="Times New Roman" pitchFamily="18" charset="0"/>
              </a:rPr>
              <a:t>互斥（排它性控制）；</a:t>
            </a:r>
            <a:endParaRPr lang="zh-CN" altLang="en-US" dirty="0"/>
          </a:p>
          <a:p>
            <a:r>
              <a:rPr lang="zh-CN" altLang="en-US" dirty="0">
                <a:latin typeface="宋体" pitchFamily="2" charset="-122"/>
              </a:rPr>
              <a:t>②</a:t>
            </a:r>
            <a:r>
              <a:rPr lang="zh-CN" altLang="en-US" dirty="0"/>
              <a:t> </a:t>
            </a:r>
            <a:r>
              <a:rPr lang="zh-CN" altLang="en-US" dirty="0">
                <a:latin typeface="Times New Roman" pitchFamily="18" charset="0"/>
              </a:rPr>
              <a:t>不可剥夺（释放前，其它事务不能剥夺）；</a:t>
            </a:r>
            <a:endParaRPr lang="zh-CN" altLang="en-US" dirty="0"/>
          </a:p>
          <a:p>
            <a:r>
              <a:rPr lang="zh-CN" altLang="en-US" dirty="0">
                <a:latin typeface="宋体" pitchFamily="2" charset="-122"/>
              </a:rPr>
              <a:t>③</a:t>
            </a:r>
            <a:r>
              <a:rPr lang="zh-CN" altLang="en-US" dirty="0"/>
              <a:t> </a:t>
            </a:r>
            <a:r>
              <a:rPr lang="zh-CN" altLang="en-US" dirty="0">
                <a:latin typeface="Times New Roman" pitchFamily="18" charset="0"/>
              </a:rPr>
              <a:t>部分分配（每次申请一部分，申请新的时，仍占用已获得者）；</a:t>
            </a:r>
            <a:endParaRPr lang="zh-CN" altLang="en-US" dirty="0"/>
          </a:p>
          <a:p>
            <a:r>
              <a:rPr lang="zh-CN" altLang="en-US" dirty="0">
                <a:latin typeface="宋体" pitchFamily="2" charset="-122"/>
              </a:rPr>
              <a:t>④</a:t>
            </a:r>
            <a:r>
              <a:rPr lang="zh-CN" altLang="en-US" dirty="0"/>
              <a:t> </a:t>
            </a:r>
            <a:r>
              <a:rPr lang="zh-CN" altLang="en-US" dirty="0">
                <a:latin typeface="Times New Roman" pitchFamily="18" charset="0"/>
              </a:rPr>
              <a:t>环路（循环链中，每事务获得数据同时又被另一事务请求）。</a:t>
            </a:r>
            <a:endParaRPr lang="zh-CN" altLang="en-US" dirty="0"/>
          </a:p>
          <a:p>
            <a:endParaRPr lang="zh-CN" altLang="en-US" dirty="0"/>
          </a:p>
          <a:p>
            <a:r>
              <a:rPr lang="en-US" altLang="zh-CN" dirty="0"/>
              <a:t>3</a:t>
            </a:r>
            <a:r>
              <a:rPr lang="zh-CN" altLang="en-US" dirty="0">
                <a:latin typeface="Times New Roman" pitchFamily="18" charset="0"/>
              </a:rPr>
              <a:t>、死锁处理</a:t>
            </a:r>
            <a:endParaRPr lang="zh-CN" altLang="en-US" dirty="0"/>
          </a:p>
          <a:p>
            <a:r>
              <a:rPr lang="en-US" altLang="zh-CN" dirty="0"/>
              <a:t>1</a:t>
            </a:r>
            <a:r>
              <a:rPr lang="zh-CN" altLang="en-US" dirty="0">
                <a:latin typeface="Times New Roman" pitchFamily="18" charset="0"/>
              </a:rPr>
              <a:t>）预防</a:t>
            </a:r>
            <a:endParaRPr lang="zh-CN" altLang="en-US" dirty="0"/>
          </a:p>
          <a:p>
            <a:r>
              <a:rPr lang="en-US" altLang="zh-CN" dirty="0">
                <a:latin typeface="Times New Roman" pitchFamily="18" charset="0"/>
              </a:rPr>
              <a:t>——</a:t>
            </a:r>
            <a:r>
              <a:rPr lang="zh-CN" altLang="en-US" dirty="0">
                <a:latin typeface="Times New Roman" pitchFamily="18" charset="0"/>
              </a:rPr>
              <a:t>防止产生条件之一发生。</a:t>
            </a:r>
            <a:endParaRPr lang="zh-CN" altLang="en-US" dirty="0"/>
          </a:p>
          <a:p>
            <a:r>
              <a:rPr lang="zh-CN" altLang="en-US" dirty="0">
                <a:latin typeface="宋体" pitchFamily="2" charset="-122"/>
              </a:rPr>
              <a:t>①</a:t>
            </a:r>
            <a:r>
              <a:rPr lang="zh-CN" altLang="en-US" dirty="0"/>
              <a:t> </a:t>
            </a:r>
            <a:r>
              <a:rPr lang="zh-CN" altLang="en-US" dirty="0">
                <a:latin typeface="Times New Roman" pitchFamily="18" charset="0"/>
              </a:rPr>
              <a:t>一次封锁法</a:t>
            </a:r>
            <a:endParaRPr lang="zh-CN" altLang="en-US" dirty="0"/>
          </a:p>
          <a:p>
            <a:r>
              <a:rPr lang="en-US" altLang="zh-CN" dirty="0">
                <a:latin typeface="Times New Roman" pitchFamily="18" charset="0"/>
              </a:rPr>
              <a:t>——</a:t>
            </a:r>
            <a:r>
              <a:rPr lang="zh-CN" altLang="en-US" dirty="0">
                <a:latin typeface="Times New Roman" pitchFamily="18" charset="0"/>
              </a:rPr>
              <a:t>每个事务事先一次获得其需数据的全部锁。</a:t>
            </a:r>
            <a:endParaRPr lang="zh-CN" altLang="en-US" dirty="0"/>
          </a:p>
          <a:p>
            <a:r>
              <a:rPr lang="zh-CN" altLang="en-US" dirty="0">
                <a:latin typeface="Times New Roman" pitchFamily="18" charset="0"/>
              </a:rPr>
              <a:t>如：</a:t>
            </a:r>
            <a:r>
              <a:rPr lang="en-US" altLang="zh-CN" dirty="0"/>
              <a:t>T</a:t>
            </a:r>
            <a:r>
              <a:rPr lang="en-US" altLang="zh-CN" baseline="-30000" dirty="0"/>
              <a:t>A</a:t>
            </a:r>
            <a:r>
              <a:rPr lang="zh-CN" altLang="en-US" dirty="0">
                <a:latin typeface="Times New Roman" pitchFamily="18" charset="0"/>
              </a:rPr>
              <a:t>获得所有数据</a:t>
            </a:r>
            <a:r>
              <a:rPr lang="en-US" altLang="zh-CN" dirty="0"/>
              <a:t>A</a:t>
            </a:r>
            <a:r>
              <a:rPr lang="zh-CN" altLang="en-US" dirty="0">
                <a:latin typeface="Times New Roman" pitchFamily="18" charset="0"/>
              </a:rPr>
              <a:t>、</a:t>
            </a:r>
            <a:r>
              <a:rPr lang="en-US" altLang="zh-CN" dirty="0"/>
              <a:t>B</a:t>
            </a:r>
            <a:r>
              <a:rPr lang="zh-CN" altLang="en-US" dirty="0">
                <a:latin typeface="Times New Roman" pitchFamily="18" charset="0"/>
              </a:rPr>
              <a:t>锁，</a:t>
            </a:r>
            <a:r>
              <a:rPr lang="en-US" altLang="zh-CN" dirty="0"/>
              <a:t>T</a:t>
            </a:r>
            <a:r>
              <a:rPr lang="en-US" altLang="zh-CN" baseline="-30000" dirty="0"/>
              <a:t>A</a:t>
            </a:r>
            <a:r>
              <a:rPr lang="zh-CN" altLang="en-US" dirty="0">
                <a:latin typeface="Times New Roman" pitchFamily="18" charset="0"/>
              </a:rPr>
              <a:t>连续执行，</a:t>
            </a:r>
            <a:r>
              <a:rPr lang="en-US" altLang="zh-CN" dirty="0"/>
              <a:t>T</a:t>
            </a:r>
            <a:r>
              <a:rPr lang="en-US" altLang="zh-CN" baseline="-30000" dirty="0"/>
              <a:t>B</a:t>
            </a:r>
            <a:r>
              <a:rPr lang="zh-CN" altLang="en-US" dirty="0">
                <a:latin typeface="Times New Roman" pitchFamily="18" charset="0"/>
              </a:rPr>
              <a:t>等待；</a:t>
            </a:r>
            <a:r>
              <a:rPr lang="en-US" altLang="zh-CN" dirty="0"/>
              <a:t>T</a:t>
            </a:r>
            <a:r>
              <a:rPr lang="en-US" altLang="zh-CN" baseline="-30000" dirty="0"/>
              <a:t>A</a:t>
            </a:r>
            <a:r>
              <a:rPr lang="zh-CN" altLang="en-US" dirty="0">
                <a:latin typeface="Times New Roman" pitchFamily="18" charset="0"/>
              </a:rPr>
              <a:t>执行完后释放</a:t>
            </a:r>
            <a:r>
              <a:rPr lang="en-US" altLang="zh-CN" dirty="0"/>
              <a:t>A</a:t>
            </a:r>
            <a:r>
              <a:rPr lang="zh-CN" altLang="en-US" dirty="0">
                <a:latin typeface="Times New Roman" pitchFamily="18" charset="0"/>
              </a:rPr>
              <a:t>、</a:t>
            </a:r>
            <a:r>
              <a:rPr lang="en-US" altLang="zh-CN" dirty="0"/>
              <a:t>B</a:t>
            </a:r>
            <a:r>
              <a:rPr lang="zh-CN" altLang="en-US" dirty="0">
                <a:latin typeface="Times New Roman" pitchFamily="18" charset="0"/>
              </a:rPr>
              <a:t>锁，</a:t>
            </a:r>
            <a:r>
              <a:rPr lang="en-US" altLang="zh-CN" dirty="0"/>
              <a:t>T</a:t>
            </a:r>
            <a:r>
              <a:rPr lang="en-US" altLang="zh-CN" baseline="-30000" dirty="0"/>
              <a:t>B</a:t>
            </a:r>
            <a:r>
              <a:rPr lang="zh-CN" altLang="en-US" dirty="0">
                <a:latin typeface="Times New Roman" pitchFamily="18" charset="0"/>
              </a:rPr>
              <a:t>继续执行，不会发生死锁。</a:t>
            </a:r>
          </a:p>
          <a:p>
            <a:endParaRPr lang="zh-CN" altLang="en-US" dirty="0">
              <a:latin typeface="Times New Roman" pitchFamily="18" charset="0"/>
            </a:endParaRPr>
          </a:p>
          <a:p>
            <a:r>
              <a:rPr lang="zh-CN" altLang="en-US" dirty="0">
                <a:latin typeface="Times New Roman" pitchFamily="18" charset="0"/>
              </a:rPr>
              <a:t>特征： 简单； 无死锁； </a:t>
            </a:r>
            <a:r>
              <a:rPr lang="zh-CN" altLang="en-US" dirty="0">
                <a:solidFill>
                  <a:srgbClr val="FF0000"/>
                </a:solidFill>
                <a:latin typeface="Times New Roman" pitchFamily="18" charset="0"/>
              </a:rPr>
              <a:t>粒度大，并发性低；</a:t>
            </a:r>
          </a:p>
          <a:p>
            <a:r>
              <a:rPr lang="zh-CN" altLang="en-US" dirty="0">
                <a:solidFill>
                  <a:srgbClr val="FF0000"/>
                </a:solidFill>
                <a:latin typeface="Times New Roman" pitchFamily="18" charset="0"/>
              </a:rPr>
              <a:t>             难以确定封锁对象（</a:t>
            </a:r>
            <a:r>
              <a:rPr lang="en-US" altLang="zh-CN" dirty="0">
                <a:solidFill>
                  <a:srgbClr val="FF0000"/>
                </a:solidFill>
              </a:rPr>
              <a:t>DB</a:t>
            </a:r>
            <a:r>
              <a:rPr lang="zh-CN" altLang="en-US" dirty="0">
                <a:solidFill>
                  <a:srgbClr val="FF0000"/>
                </a:solidFill>
                <a:latin typeface="Times New Roman" pitchFamily="18" charset="0"/>
              </a:rPr>
              <a:t>常变化，只好扩大封锁范围）。</a:t>
            </a:r>
            <a:endParaRPr lang="zh-CN" altLang="en-US" dirty="0">
              <a:solidFill>
                <a:srgbClr val="FF0000"/>
              </a:solidFill>
            </a:endParaRPr>
          </a:p>
        </p:txBody>
      </p:sp>
      <p:sp>
        <p:nvSpPr>
          <p:cNvPr id="6" name="灯片编号占位符 5"/>
          <p:cNvSpPr>
            <a:spLocks noGrp="1"/>
          </p:cNvSpPr>
          <p:nvPr>
            <p:ph type="sldNum" sz="quarter" idx="12"/>
          </p:nvPr>
        </p:nvSpPr>
        <p:spPr/>
        <p:txBody>
          <a:bodyPr/>
          <a:lstStyle/>
          <a:p>
            <a:pPr>
              <a:defRPr/>
            </a:pPr>
            <a:fld id="{B60C5AB4-6931-4E77-9115-9340FB09D8B0}" type="slidenum">
              <a:rPr lang="en-US" altLang="zh-CN"/>
              <a:pPr>
                <a:defRPr/>
              </a:pPr>
              <a:t>28</a:t>
            </a:fld>
            <a:endParaRPr lang="en-US" altLang="zh-CN"/>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2"/>
          <p:cNvSpPr txBox="1">
            <a:spLocks noChangeArrowheads="1"/>
          </p:cNvSpPr>
          <p:nvPr/>
        </p:nvSpPr>
        <p:spPr bwMode="auto">
          <a:xfrm>
            <a:off x="212725" y="844550"/>
            <a:ext cx="8702675" cy="4708981"/>
          </a:xfrm>
          <a:prstGeom prst="rect">
            <a:avLst/>
          </a:prstGeom>
          <a:noFill/>
          <a:ln w="9525">
            <a:noFill/>
            <a:miter lim="800000"/>
            <a:headEnd/>
            <a:tailEnd/>
          </a:ln>
        </p:spPr>
        <p:txBody>
          <a:bodyPr>
            <a:spAutoFit/>
          </a:bodyPr>
          <a:lstStyle/>
          <a:p>
            <a:r>
              <a:rPr lang="en-US" altLang="zh-CN" dirty="0">
                <a:latin typeface="宋体" pitchFamily="2" charset="-122"/>
              </a:rPr>
              <a:t>②</a:t>
            </a:r>
            <a:r>
              <a:rPr lang="en-US" altLang="zh-CN" dirty="0"/>
              <a:t> </a:t>
            </a:r>
            <a:r>
              <a:rPr lang="zh-CN" altLang="en-US" dirty="0">
                <a:latin typeface="Times New Roman" pitchFamily="18" charset="0"/>
              </a:rPr>
              <a:t>顺序封锁法</a:t>
            </a:r>
            <a:endParaRPr lang="zh-CN" altLang="en-US" dirty="0"/>
          </a:p>
          <a:p>
            <a:r>
              <a:rPr lang="en-US" altLang="zh-CN" dirty="0">
                <a:latin typeface="Times New Roman" pitchFamily="18" charset="0"/>
              </a:rPr>
              <a:t>——</a:t>
            </a:r>
            <a:r>
              <a:rPr lang="zh-CN" altLang="en-US" dirty="0">
                <a:latin typeface="Times New Roman" pitchFamily="18" charset="0"/>
              </a:rPr>
              <a:t>事务按预先确定的数据封锁顺序实行封锁。</a:t>
            </a:r>
            <a:endParaRPr lang="zh-CN" altLang="en-US" dirty="0"/>
          </a:p>
          <a:p>
            <a:r>
              <a:rPr lang="zh-CN" altLang="en-US" dirty="0">
                <a:latin typeface="Times New Roman" pitchFamily="18" charset="0"/>
              </a:rPr>
              <a:t>上例中：</a:t>
            </a:r>
            <a:endParaRPr lang="zh-CN" altLang="en-US" dirty="0"/>
          </a:p>
          <a:p>
            <a:r>
              <a:rPr lang="zh-CN" altLang="en-US" dirty="0">
                <a:latin typeface="Times New Roman" pitchFamily="18" charset="0"/>
              </a:rPr>
              <a:t>设封锁顺序：</a:t>
            </a:r>
            <a:r>
              <a:rPr lang="en-US" altLang="zh-CN" dirty="0"/>
              <a:t>A</a:t>
            </a:r>
            <a:r>
              <a:rPr lang="en-US" altLang="zh-CN" dirty="0">
                <a:latin typeface="宋体" pitchFamily="2" charset="-122"/>
              </a:rPr>
              <a:t>→</a:t>
            </a:r>
            <a:r>
              <a:rPr lang="en-US" altLang="zh-CN" dirty="0"/>
              <a:t>B</a:t>
            </a:r>
            <a:r>
              <a:rPr lang="zh-CN" altLang="en-US" dirty="0">
                <a:latin typeface="Times New Roman" pitchFamily="18" charset="0"/>
              </a:rPr>
              <a:t>；</a:t>
            </a:r>
            <a:endParaRPr lang="zh-CN" altLang="en-US" dirty="0"/>
          </a:p>
          <a:p>
            <a:r>
              <a:rPr lang="en-US" altLang="zh-CN" dirty="0"/>
              <a:t>T1</a:t>
            </a:r>
            <a:r>
              <a:rPr lang="zh-CN" altLang="en-US" dirty="0">
                <a:latin typeface="Times New Roman" pitchFamily="18" charset="0"/>
              </a:rPr>
              <a:t>、</a:t>
            </a:r>
            <a:r>
              <a:rPr lang="en-US" altLang="zh-CN" dirty="0"/>
              <a:t>T2</a:t>
            </a:r>
            <a:r>
              <a:rPr lang="zh-CN" altLang="en-US" dirty="0">
                <a:latin typeface="Times New Roman" pitchFamily="18" charset="0"/>
              </a:rPr>
              <a:t>均按此顺序申请锁；</a:t>
            </a:r>
            <a:endParaRPr lang="zh-CN" altLang="en-US" dirty="0"/>
          </a:p>
          <a:p>
            <a:r>
              <a:rPr lang="zh-CN" altLang="en-US" dirty="0">
                <a:latin typeface="Times New Roman" pitchFamily="18" charset="0"/>
              </a:rPr>
              <a:t>若</a:t>
            </a:r>
            <a:r>
              <a:rPr lang="en-US" altLang="zh-CN" dirty="0"/>
              <a:t>T1</a:t>
            </a:r>
            <a:r>
              <a:rPr lang="zh-CN" altLang="en-US" dirty="0">
                <a:latin typeface="Times New Roman" pitchFamily="18" charset="0"/>
              </a:rPr>
              <a:t>先获得</a:t>
            </a:r>
            <a:r>
              <a:rPr lang="en-US" altLang="zh-CN" dirty="0"/>
              <a:t>A</a:t>
            </a:r>
            <a:r>
              <a:rPr lang="zh-CN" altLang="en-US" dirty="0">
                <a:latin typeface="Times New Roman" pitchFamily="18" charset="0"/>
              </a:rPr>
              <a:t>、</a:t>
            </a:r>
            <a:r>
              <a:rPr lang="en-US" altLang="zh-CN" dirty="0"/>
              <a:t>B</a:t>
            </a:r>
            <a:r>
              <a:rPr lang="zh-CN" altLang="en-US" dirty="0">
                <a:latin typeface="Times New Roman" pitchFamily="18" charset="0"/>
              </a:rPr>
              <a:t>锁；</a:t>
            </a:r>
            <a:endParaRPr lang="zh-CN" altLang="en-US" dirty="0"/>
          </a:p>
          <a:p>
            <a:r>
              <a:rPr lang="en-US" altLang="zh-CN" dirty="0"/>
              <a:t>T2</a:t>
            </a:r>
            <a:r>
              <a:rPr lang="zh-CN" altLang="en-US" dirty="0">
                <a:latin typeface="Times New Roman" pitchFamily="18" charset="0"/>
              </a:rPr>
              <a:t>则先申请</a:t>
            </a:r>
            <a:r>
              <a:rPr lang="en-US" altLang="zh-CN" dirty="0"/>
              <a:t>A</a:t>
            </a:r>
            <a:r>
              <a:rPr lang="zh-CN" altLang="en-US" dirty="0">
                <a:latin typeface="Times New Roman" pitchFamily="18" charset="0"/>
              </a:rPr>
              <a:t>锁，等待；</a:t>
            </a:r>
            <a:endParaRPr lang="zh-CN" altLang="en-US" dirty="0"/>
          </a:p>
          <a:p>
            <a:r>
              <a:rPr lang="en-US" altLang="zh-CN" dirty="0"/>
              <a:t>T1</a:t>
            </a:r>
            <a:r>
              <a:rPr lang="zh-CN" altLang="en-US" dirty="0">
                <a:latin typeface="Times New Roman" pitchFamily="18" charset="0"/>
              </a:rPr>
              <a:t>释放</a:t>
            </a:r>
            <a:r>
              <a:rPr lang="en-US" altLang="zh-CN" dirty="0"/>
              <a:t>A</a:t>
            </a:r>
            <a:r>
              <a:rPr lang="zh-CN" altLang="en-US" dirty="0">
                <a:latin typeface="Times New Roman" pitchFamily="18" charset="0"/>
              </a:rPr>
              <a:t>、</a:t>
            </a:r>
            <a:r>
              <a:rPr lang="en-US" altLang="zh-CN" dirty="0"/>
              <a:t>B</a:t>
            </a:r>
            <a:r>
              <a:rPr lang="zh-CN" altLang="en-US" dirty="0">
                <a:latin typeface="Times New Roman" pitchFamily="18" charset="0"/>
              </a:rPr>
              <a:t>锁；</a:t>
            </a:r>
            <a:endParaRPr lang="zh-CN" altLang="en-US" dirty="0"/>
          </a:p>
          <a:p>
            <a:r>
              <a:rPr lang="en-US" altLang="zh-CN" dirty="0"/>
              <a:t>T2</a:t>
            </a:r>
            <a:r>
              <a:rPr lang="zh-CN" altLang="en-US" dirty="0">
                <a:latin typeface="Times New Roman" pitchFamily="18" charset="0"/>
              </a:rPr>
              <a:t>获得锁运行。</a:t>
            </a:r>
          </a:p>
          <a:p>
            <a:endParaRPr lang="zh-CN" altLang="en-US" dirty="0">
              <a:latin typeface="Times New Roman" pitchFamily="18" charset="0"/>
            </a:endParaRPr>
          </a:p>
          <a:p>
            <a:pPr>
              <a:spcBef>
                <a:spcPct val="50000"/>
              </a:spcBef>
            </a:pPr>
            <a:r>
              <a:rPr lang="zh-CN" altLang="en-US" dirty="0">
                <a:latin typeface="Times New Roman" pitchFamily="18" charset="0"/>
              </a:rPr>
              <a:t>特征：无死锁； </a:t>
            </a:r>
            <a:r>
              <a:rPr lang="zh-CN" altLang="en-US" dirty="0">
                <a:solidFill>
                  <a:srgbClr val="FF0000"/>
                </a:solidFill>
                <a:latin typeface="Times New Roman" pitchFamily="18" charset="0"/>
              </a:rPr>
              <a:t>顺序难以维护； 封锁对象难以确定</a:t>
            </a:r>
            <a:r>
              <a:rPr lang="zh-CN" altLang="en-US" dirty="0">
                <a:latin typeface="Times New Roman" pitchFamily="18" charset="0"/>
              </a:rPr>
              <a:t>（运行时确定封锁对象）。</a:t>
            </a:r>
            <a:endParaRPr lang="zh-CN" altLang="en-US" dirty="0"/>
          </a:p>
        </p:txBody>
      </p:sp>
      <p:sp>
        <p:nvSpPr>
          <p:cNvPr id="6" name="灯片编号占位符 5"/>
          <p:cNvSpPr>
            <a:spLocks noGrp="1"/>
          </p:cNvSpPr>
          <p:nvPr>
            <p:ph type="sldNum" sz="quarter" idx="12"/>
          </p:nvPr>
        </p:nvSpPr>
        <p:spPr/>
        <p:txBody>
          <a:bodyPr/>
          <a:lstStyle/>
          <a:p>
            <a:pPr>
              <a:defRPr/>
            </a:pPr>
            <a:fld id="{67C1F2C1-04C9-41AB-B72F-2E0C3FF8BBF4}" type="slidenum">
              <a:rPr lang="en-US" altLang="zh-CN"/>
              <a:pPr>
                <a:defRPr/>
              </a:pPr>
              <a:t>29</a:t>
            </a:fld>
            <a:endParaRPr lang="en-US" altLang="zh-C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2"/>
          <p:cNvSpPr txBox="1">
            <a:spLocks noChangeArrowheads="1"/>
          </p:cNvSpPr>
          <p:nvPr/>
        </p:nvSpPr>
        <p:spPr bwMode="auto">
          <a:xfrm>
            <a:off x="212725" y="774214"/>
            <a:ext cx="8702675" cy="4524315"/>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3</a:t>
            </a:r>
            <a:r>
              <a:rPr kumimoji="1" lang="zh-CN" altLang="en-US" sz="240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）隔离性（</a:t>
            </a: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isolation</a:t>
            </a:r>
            <a:r>
              <a:rPr kumimoji="1" lang="zh-CN" altLang="en-US" sz="240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a:t>
            </a:r>
            <a:endPar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① 定义</a:t>
            </a:r>
            <a:endPar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         </a:t>
            </a:r>
            <a:r>
              <a:rPr kumimoji="1" lang="zh-CN" altLang="en-US" sz="240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一个事务中对</a:t>
            </a: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DB</a:t>
            </a:r>
            <a:r>
              <a:rPr kumimoji="1" lang="zh-CN" altLang="en-US" sz="240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的操作及使用的数据与其它并发事务无关，并发执行的事务间不能互相干扰。</a:t>
            </a:r>
            <a:endPar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②</a:t>
            </a: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 </a:t>
            </a:r>
            <a:r>
              <a:rPr kumimoji="1" lang="zh-CN" altLang="en-US" sz="240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目标</a:t>
            </a:r>
            <a:endPar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         避免链式干扰。</a:t>
            </a:r>
            <a:endPar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③</a:t>
            </a: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 </a:t>
            </a:r>
            <a:r>
              <a:rPr kumimoji="1" lang="zh-CN" altLang="en-US" sz="240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技术</a:t>
            </a:r>
            <a:endPar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        并发控制。</a:t>
            </a:r>
            <a:endPar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④</a:t>
            </a: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 </a:t>
            </a:r>
            <a:r>
              <a:rPr kumimoji="1" lang="zh-CN" altLang="en-US" sz="240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实现</a:t>
            </a:r>
            <a:endPar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      DBMS</a:t>
            </a: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依据应用程序设定的事务隔离级别</a:t>
            </a:r>
            <a:r>
              <a:rPr kumimoji="1" lang="zh-CN" altLang="en-US" sz="240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自动实现。</a:t>
            </a:r>
            <a:endParaRPr kumimoji="1" lang="en-US" altLang="zh-CN" sz="240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endParaRPr>
          </a:p>
          <a:p>
            <a:pPr>
              <a:defRPr/>
            </a:pPr>
            <a:endParaRPr lang="en-US" altLang="zh-CN" dirty="0">
              <a:solidFill>
                <a:prstClr val="black"/>
              </a:solidFill>
            </a:endParaRPr>
          </a:p>
          <a:p>
            <a:pPr>
              <a:defRPr/>
            </a:pPr>
            <a:r>
              <a:rPr lang="en-US" altLang="zh-CN" dirty="0">
                <a:solidFill>
                  <a:prstClr val="black"/>
                </a:solidFill>
              </a:rPr>
              <a:t>4</a:t>
            </a:r>
            <a:r>
              <a:rPr lang="zh-CN" altLang="en-US" dirty="0">
                <a:solidFill>
                  <a:prstClr val="black"/>
                </a:solidFill>
                <a:latin typeface="Times New Roman" pitchFamily="18" charset="0"/>
              </a:rPr>
              <a:t>）持久性（</a:t>
            </a:r>
            <a:r>
              <a:rPr lang="en-US" altLang="zh-CN" dirty="0">
                <a:solidFill>
                  <a:prstClr val="black"/>
                </a:solidFill>
              </a:rPr>
              <a:t>Durability</a:t>
            </a:r>
            <a:r>
              <a:rPr lang="zh-CN" altLang="en-US" dirty="0">
                <a:solidFill>
                  <a:prstClr val="black"/>
                </a:solidFill>
                <a:latin typeface="Times New Roman" pitchFamily="18" charset="0"/>
              </a:rPr>
              <a:t>）</a:t>
            </a:r>
            <a:endPar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p:txBody>
      </p:sp>
      <p:sp>
        <p:nvSpPr>
          <p:cNvPr id="3" name="灯片编号占位符 2"/>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A714E6-9499-4B9D-945F-12ACD332B638}" type="slidenum">
              <a:rPr kumimoji="0" lang="en-US" altLang="zh-CN" sz="1200" b="0" i="0" u="none" strike="noStrike" kern="1200" cap="none" spc="0" normalizeH="0" baseline="0" noProof="0" smtClean="0">
                <a:ln>
                  <a:noFill/>
                </a:ln>
                <a:solidFill>
                  <a:srgbClr val="04617B">
                    <a:shade val="90000"/>
                  </a:srgbClr>
                </a:solidFill>
                <a:effectLst/>
                <a:uLnTx/>
                <a:uFillTx/>
                <a:latin typeface="Verdana"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a:t>
            </a:fld>
            <a:endParaRPr kumimoji="0" lang="en-US" altLang="zh-CN" sz="1200" b="0" i="0" u="none" strike="noStrike" kern="1200" cap="none" spc="0" normalizeH="0" baseline="0" noProof="0">
              <a:ln>
                <a:noFill/>
              </a:ln>
              <a:solidFill>
                <a:srgbClr val="04617B">
                  <a:shade val="90000"/>
                </a:srgbClr>
              </a:solidFill>
              <a:effectLst/>
              <a:uLnTx/>
              <a:uFillTx/>
              <a:latin typeface="Verdana" pitchFamily="34" charset="0"/>
              <a:ea typeface="宋体" pitchFamily="2" charset="-122"/>
              <a:cs typeface="+mn-cs"/>
            </a:endParaRPr>
          </a:p>
        </p:txBody>
      </p:sp>
      <p:sp>
        <p:nvSpPr>
          <p:cNvPr id="4" name="圆角矩形标注 3"/>
          <p:cNvSpPr/>
          <p:nvPr/>
        </p:nvSpPr>
        <p:spPr>
          <a:xfrm>
            <a:off x="3131840" y="2780928"/>
            <a:ext cx="914400" cy="612648"/>
          </a:xfrm>
          <a:prstGeom prst="wedgeRoundRectCallout">
            <a:avLst>
              <a:gd name="adj1" fmla="val -97222"/>
              <a:gd name="adj2" fmla="val -43221"/>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prstClr val="black"/>
                </a:solidFill>
                <a:effectLst/>
                <a:uLnTx/>
                <a:uFillTx/>
                <a:latin typeface="Constantia"/>
                <a:ea typeface="宋体" panose="02010600030101010101" pitchFamily="2" charset="-122"/>
                <a:cs typeface="+mn-cs"/>
              </a:rPr>
              <a:t>插入</a:t>
            </a:r>
          </a:p>
        </p:txBody>
      </p:sp>
      <p:sp>
        <p:nvSpPr>
          <p:cNvPr id="5" name="圆角矩形标注 4"/>
          <p:cNvSpPr/>
          <p:nvPr/>
        </p:nvSpPr>
        <p:spPr>
          <a:xfrm>
            <a:off x="4355976" y="3087252"/>
            <a:ext cx="914400" cy="612648"/>
          </a:xfrm>
          <a:prstGeom prst="wedgeRoundRectCallout">
            <a:avLst>
              <a:gd name="adj1" fmla="val -97222"/>
              <a:gd name="adj2" fmla="val -43221"/>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prstClr val="black"/>
                </a:solidFill>
                <a:effectLst/>
                <a:uLnTx/>
                <a:uFillTx/>
                <a:latin typeface="Constantia"/>
                <a:ea typeface="宋体" panose="02010600030101010101" pitchFamily="2" charset="-122"/>
                <a:cs typeface="+mn-cs"/>
              </a:rPr>
              <a:t>更新</a:t>
            </a:r>
          </a:p>
        </p:txBody>
      </p:sp>
      <p:sp>
        <p:nvSpPr>
          <p:cNvPr id="6" name="圆角矩形标注 5"/>
          <p:cNvSpPr/>
          <p:nvPr/>
        </p:nvSpPr>
        <p:spPr>
          <a:xfrm>
            <a:off x="5234930" y="3517235"/>
            <a:ext cx="914400" cy="612648"/>
          </a:xfrm>
          <a:prstGeom prst="wedgeRoundRectCallout">
            <a:avLst>
              <a:gd name="adj1" fmla="val -97222"/>
              <a:gd name="adj2" fmla="val -43221"/>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prstClr val="black"/>
                </a:solidFill>
                <a:effectLst/>
                <a:uLnTx/>
                <a:uFillTx/>
                <a:latin typeface="Constantia"/>
                <a:ea typeface="宋体" panose="02010600030101010101" pitchFamily="2" charset="-122"/>
                <a:cs typeface="+mn-cs"/>
              </a:rPr>
              <a:t>插入</a:t>
            </a:r>
          </a:p>
        </p:txBody>
      </p:sp>
      <p:sp>
        <p:nvSpPr>
          <p:cNvPr id="7" name="流程图: 可选过程 6"/>
          <p:cNvSpPr/>
          <p:nvPr/>
        </p:nvSpPr>
        <p:spPr>
          <a:xfrm>
            <a:off x="6084168" y="548680"/>
            <a:ext cx="2736304" cy="831304"/>
          </a:xfrm>
          <a:prstGeom prst="flowChartAlternate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2800" b="1" dirty="0">
                <a:ln w="22225">
                  <a:solidFill>
                    <a:schemeClr val="accent2"/>
                  </a:solidFill>
                  <a:prstDash val="solid"/>
                </a:ln>
                <a:solidFill>
                  <a:schemeClr val="accent2">
                    <a:lumMod val="40000"/>
                    <a:lumOff val="60000"/>
                  </a:schemeClr>
                </a:solidFill>
              </a:rPr>
              <a:t>事务概念复习</a:t>
            </a:r>
          </a:p>
        </p:txBody>
      </p:sp>
    </p:spTree>
    <p:extLst>
      <p:ext uri="{BB962C8B-B14F-4D97-AF65-F5344CB8AC3E}">
        <p14:creationId xmlns:p14="http://schemas.microsoft.com/office/powerpoint/2010/main" val="11525667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object 3">
            <a:extLst>
              <a:ext uri="{FF2B5EF4-FFF2-40B4-BE49-F238E27FC236}">
                <a16:creationId xmlns:a16="http://schemas.microsoft.com/office/drawing/2014/main" id="{E4EE0979-4317-489C-B3C4-F6D2219071FD}"/>
              </a:ext>
            </a:extLst>
          </p:cNvPr>
          <p:cNvSpPr>
            <a:spLocks noGrp="1" noChangeArrowheads="1"/>
          </p:cNvSpPr>
          <p:nvPr>
            <p:ph type="title"/>
          </p:nvPr>
        </p:nvSpPr>
        <p:spPr>
          <a:xfrm>
            <a:off x="971601" y="1003656"/>
            <a:ext cx="6984776" cy="553998"/>
          </a:xfrm>
        </p:spPr>
        <p:txBody>
          <a:bodyPr wrap="square" tIns="0">
            <a:spAutoFit/>
          </a:bodyPr>
          <a:lstStyle/>
          <a:p>
            <a:r>
              <a:rPr lang="zh-CN" altLang="en-US" sz="3600" dirty="0"/>
              <a:t>死锁的预防</a:t>
            </a:r>
            <a:r>
              <a:rPr lang="en-US" altLang="zh-CN" sz="3600" dirty="0"/>
              <a:t>_</a:t>
            </a:r>
            <a:r>
              <a:rPr lang="zh-CN" altLang="en-US" sz="3600" dirty="0"/>
              <a:t>时间戳优先级法</a:t>
            </a:r>
            <a:endParaRPr lang="zh-CN" altLang="zh-CN" sz="3600" dirty="0"/>
          </a:p>
        </p:txBody>
      </p:sp>
      <p:sp>
        <p:nvSpPr>
          <p:cNvPr id="4" name="object 4">
            <a:extLst>
              <a:ext uri="{FF2B5EF4-FFF2-40B4-BE49-F238E27FC236}">
                <a16:creationId xmlns:a16="http://schemas.microsoft.com/office/drawing/2014/main" id="{B77AACC0-B0F9-4441-8E8B-7D9EAC69EF1F}"/>
              </a:ext>
            </a:extLst>
          </p:cNvPr>
          <p:cNvSpPr txBox="1"/>
          <p:nvPr/>
        </p:nvSpPr>
        <p:spPr>
          <a:xfrm>
            <a:off x="971600" y="1897933"/>
            <a:ext cx="7920880" cy="4088299"/>
          </a:xfrm>
          <a:prstGeom prst="rect">
            <a:avLst/>
          </a:prstGeom>
        </p:spPr>
        <p:txBody>
          <a:bodyPr wrap="square" lIns="0" tIns="0" rIns="0" bIns="0">
            <a:spAutoFit/>
          </a:bodyPr>
          <a:lstStyle/>
          <a:p>
            <a:pPr marL="12700" marR="0" lvl="0" indent="0" algn="l" defTabSz="914400" rtl="0" eaLnBrk="1" fontAlgn="base" latinLnBrk="0" hangingPunct="1">
              <a:spcBef>
                <a:spcPct val="0"/>
              </a:spcBef>
              <a:spcAft>
                <a:spcPct val="0"/>
              </a:spcAft>
              <a:buClrTx/>
              <a:buSzTx/>
              <a:buFontTx/>
              <a:buNone/>
              <a:tabLst/>
              <a:defRPr/>
            </a:pPr>
            <a:r>
              <a:rPr lang="zh-CN" altLang="en-US" b="1" spc="-114" dirty="0">
                <a:latin typeface="黑体" panose="02010609060101010101" pitchFamily="49" charset="-122"/>
                <a:ea typeface="黑体" panose="02010609060101010101" pitchFamily="49" charset="-122"/>
                <a:cs typeface="Times New Roman" panose="02020603050405020304"/>
              </a:rPr>
              <a:t>根据时间戳分配优先级</a:t>
            </a:r>
            <a:r>
              <a:rPr b="1" spc="-114" dirty="0">
                <a:latin typeface="黑体" panose="02010609060101010101" pitchFamily="49" charset="-122"/>
                <a:ea typeface="黑体" panose="02010609060101010101" pitchFamily="49" charset="-122"/>
                <a:cs typeface="Times New Roman" panose="02020603050405020304"/>
              </a:rPr>
              <a:t>:</a:t>
            </a:r>
          </a:p>
          <a:p>
            <a:pPr marL="12700" marR="0" lvl="0" indent="0" algn="l" defTabSz="914400" rtl="0" eaLnBrk="1" fontAlgn="base" latinLnBrk="0" hangingPunct="1">
              <a:spcBef>
                <a:spcPct val="0"/>
              </a:spcBef>
              <a:spcAft>
                <a:spcPct val="0"/>
              </a:spcAft>
              <a:buClrTx/>
              <a:buSzTx/>
              <a:buFontTx/>
              <a:buNone/>
              <a:tabLst/>
              <a:defRPr/>
            </a:pPr>
            <a:r>
              <a:rPr kumimoji="1" b="0" i="0" u="none" strike="noStrike" kern="1200" cap="none" spc="0" normalizeH="0" baseline="0" noProof="0" dirty="0">
                <a:ln>
                  <a:noFill/>
                </a:ln>
                <a:effectLst/>
                <a:uLnTx/>
                <a:uFillTx/>
                <a:latin typeface="Times New Roman" panose="02020603050405020304"/>
                <a:ea typeface="宋体" panose="02010600030101010101" pitchFamily="2" charset="-122"/>
                <a:cs typeface="Times New Roman" panose="02020603050405020304"/>
              </a:rPr>
              <a:t>→</a:t>
            </a:r>
            <a:r>
              <a:rPr kumimoji="1" b="0" i="0" u="none" strike="noStrike" kern="1200" cap="none" spc="195" normalizeH="0" baseline="0" noProof="0" dirty="0">
                <a:ln>
                  <a:noFill/>
                </a:ln>
                <a:effectLst/>
                <a:uLnTx/>
                <a:uFillTx/>
                <a:latin typeface="Times New Roman" panose="02020603050405020304"/>
                <a:ea typeface="宋体" panose="02010600030101010101" pitchFamily="2" charset="-122"/>
                <a:cs typeface="Times New Roman" panose="02020603050405020304"/>
              </a:rPr>
              <a:t> </a:t>
            </a:r>
            <a:r>
              <a:rPr kumimoji="1" lang="zh-CN" altLang="en-US" b="0" i="0" u="none" strike="noStrike" kern="1200" cap="none" spc="195" normalizeH="0" baseline="0" noProof="0" dirty="0">
                <a:ln>
                  <a:noFill/>
                </a:ln>
                <a:effectLst/>
                <a:uLnTx/>
                <a:uFillTx/>
                <a:latin typeface="Times New Roman" panose="02020603050405020304"/>
                <a:ea typeface="宋体" panose="02010600030101010101" pitchFamily="2" charset="-122"/>
                <a:cs typeface="Times New Roman" panose="02020603050405020304"/>
              </a:rPr>
              <a:t>较老时间戳</a:t>
            </a:r>
            <a:r>
              <a:rPr kumimoji="1" b="0" i="0" u="none" strike="noStrike" kern="1200" cap="none" spc="-60" normalizeH="0" baseline="0" noProof="0" dirty="0">
                <a:ln>
                  <a:noFill/>
                </a:ln>
                <a:effectLst/>
                <a:uLnTx/>
                <a:uFillTx/>
                <a:latin typeface="Palatino Linotype" panose="02040502050505030304"/>
                <a:ea typeface="宋体" panose="02010600030101010101" pitchFamily="2" charset="-122"/>
                <a:cs typeface="Palatino Linotype" panose="02040502050505030304"/>
              </a:rPr>
              <a:t> </a:t>
            </a:r>
            <a:r>
              <a:rPr kumimoji="1" b="0" i="0" u="none" strike="noStrike" kern="1200" cap="none" spc="114" normalizeH="0" baseline="0" noProof="0" dirty="0">
                <a:ln>
                  <a:noFill/>
                </a:ln>
                <a:effectLst/>
                <a:uLnTx/>
                <a:uFillTx/>
                <a:latin typeface="Palatino Linotype" panose="02040502050505030304"/>
                <a:ea typeface="宋体" panose="02010600030101010101" pitchFamily="2" charset="-122"/>
                <a:cs typeface="Palatino Linotype" panose="02040502050505030304"/>
              </a:rPr>
              <a:t>=</a:t>
            </a:r>
            <a:r>
              <a:rPr kumimoji="1" b="0" i="0" u="none" strike="noStrike" kern="1200" cap="none" spc="-60" normalizeH="0" baseline="0" noProof="0" dirty="0">
                <a:ln>
                  <a:noFill/>
                </a:ln>
                <a:effectLst/>
                <a:uLnTx/>
                <a:uFillTx/>
                <a:latin typeface="Palatino Linotype" panose="02040502050505030304"/>
                <a:ea typeface="宋体" panose="02010600030101010101" pitchFamily="2" charset="-122"/>
                <a:cs typeface="Palatino Linotype" panose="02040502050505030304"/>
              </a:rPr>
              <a:t> </a:t>
            </a:r>
            <a:r>
              <a:rPr kumimoji="1" lang="zh-CN" altLang="en-US" b="0" i="0" u="none" strike="noStrike" kern="1200" cap="none" spc="-60" normalizeH="0" baseline="0" noProof="0" dirty="0">
                <a:ln>
                  <a:noFill/>
                </a:ln>
                <a:effectLst/>
                <a:uLnTx/>
                <a:uFillTx/>
                <a:latin typeface="Palatino Linotype" panose="02040502050505030304"/>
                <a:ea typeface="宋体" panose="02010600030101010101" pitchFamily="2" charset="-122"/>
                <a:cs typeface="Palatino Linotype" panose="02040502050505030304"/>
              </a:rPr>
              <a:t>高优先级</a:t>
            </a:r>
            <a:r>
              <a:rPr kumimoji="1" b="0" i="0" u="none" strike="noStrike" kern="1200" cap="none" spc="-75" normalizeH="0" baseline="0" noProof="0" dirty="0">
                <a:ln>
                  <a:noFill/>
                </a:ln>
                <a:effectLst/>
                <a:uLnTx/>
                <a:uFillTx/>
                <a:latin typeface="Palatino Linotype" panose="02040502050505030304"/>
                <a:ea typeface="宋体" panose="02010600030101010101" pitchFamily="2" charset="-122"/>
                <a:cs typeface="Palatino Linotype" panose="02040502050505030304"/>
              </a:rPr>
              <a:t> </a:t>
            </a:r>
            <a:r>
              <a:rPr kumimoji="1" b="0" i="0" u="none" strike="noStrike" kern="1200" cap="none" spc="-90" normalizeH="0" baseline="0" noProof="0" dirty="0">
                <a:ln>
                  <a:noFill/>
                </a:ln>
                <a:effectLst/>
                <a:uLnTx/>
                <a:uFillTx/>
                <a:latin typeface="Palatino Linotype" panose="02040502050505030304"/>
                <a:ea typeface="宋体" panose="02010600030101010101" pitchFamily="2" charset="-122"/>
                <a:cs typeface="Palatino Linotype" panose="02040502050505030304"/>
              </a:rPr>
              <a:t>(</a:t>
            </a:r>
            <a:r>
              <a:rPr kumimoji="1" lang="zh-CN" altLang="en-US" b="0" i="0" u="none" strike="noStrike" kern="1200" cap="none" spc="-90" normalizeH="0" baseline="0" noProof="0" dirty="0">
                <a:ln>
                  <a:noFill/>
                </a:ln>
                <a:effectLst/>
                <a:uLnTx/>
                <a:uFillTx/>
                <a:latin typeface="Palatino Linotype" panose="02040502050505030304"/>
                <a:ea typeface="宋体" panose="02010600030101010101" pitchFamily="2" charset="-122"/>
                <a:cs typeface="Palatino Linotype" panose="02040502050505030304"/>
              </a:rPr>
              <a:t>例如</a:t>
            </a:r>
            <a:r>
              <a:rPr kumimoji="1" b="0" i="0" u="none" strike="noStrike" kern="1200" cap="none" spc="-65" normalizeH="0" baseline="0" noProof="0" dirty="0">
                <a:ln>
                  <a:noFill/>
                </a:ln>
                <a:effectLst/>
                <a:uLnTx/>
                <a:uFillTx/>
                <a:latin typeface="Palatino Linotype" panose="02040502050505030304"/>
                <a:ea typeface="宋体" panose="02010600030101010101" pitchFamily="2" charset="-122"/>
                <a:cs typeface="Palatino Linotype" panose="02040502050505030304"/>
              </a:rPr>
              <a:t> </a:t>
            </a:r>
            <a:r>
              <a:rPr kumimoji="1" b="0" i="0" u="none" strike="noStrike" kern="1200" cap="none" spc="-215" normalizeH="0" baseline="0" noProof="0" dirty="0">
                <a:ln>
                  <a:noFill/>
                </a:ln>
                <a:effectLst/>
                <a:uLnTx/>
                <a:uFillTx/>
                <a:latin typeface="Arial" panose="020B0604020202020204"/>
                <a:ea typeface="宋体" panose="02010600030101010101" pitchFamily="2" charset="-122"/>
                <a:cs typeface="Arial" panose="020B0604020202020204"/>
              </a:rPr>
              <a:t>T</a:t>
            </a:r>
            <a:r>
              <a:rPr kumimoji="1" b="0" i="0" u="none" strike="noStrike" kern="1200" cap="none" spc="-89" normalizeH="0" baseline="-21000" noProof="0" dirty="0">
                <a:ln>
                  <a:noFill/>
                </a:ln>
                <a:effectLst/>
                <a:uLnTx/>
                <a:uFillTx/>
                <a:latin typeface="Arial" panose="020B0604020202020204"/>
                <a:ea typeface="宋体" panose="02010600030101010101" pitchFamily="2" charset="-122"/>
                <a:cs typeface="Arial" panose="020B0604020202020204"/>
              </a:rPr>
              <a:t>1</a:t>
            </a:r>
            <a:r>
              <a:rPr kumimoji="1" b="0" i="0" u="none" strike="noStrike" kern="1200" cap="none" spc="112" normalizeH="0" baseline="-21000" noProof="0" dirty="0">
                <a:ln>
                  <a:noFill/>
                </a:ln>
                <a:effectLst/>
                <a:uLnTx/>
                <a:uFillTx/>
                <a:latin typeface="Arial" panose="020B0604020202020204"/>
                <a:ea typeface="宋体" panose="02010600030101010101" pitchFamily="2" charset="-122"/>
                <a:cs typeface="Arial" panose="020B0604020202020204"/>
              </a:rPr>
              <a:t> </a:t>
            </a:r>
            <a:r>
              <a:rPr kumimoji="1" b="0" i="0" u="none" strike="noStrike" kern="1200" cap="none" spc="45" normalizeH="0" baseline="0" noProof="0" dirty="0">
                <a:ln>
                  <a:noFill/>
                </a:ln>
                <a:effectLst/>
                <a:uLnTx/>
                <a:uFillTx/>
                <a:latin typeface="Palatino Linotype" panose="02040502050505030304"/>
                <a:ea typeface="宋体" panose="02010600030101010101" pitchFamily="2" charset="-122"/>
                <a:cs typeface="Palatino Linotype" panose="02040502050505030304"/>
              </a:rPr>
              <a:t>&gt;</a:t>
            </a:r>
            <a:r>
              <a:rPr kumimoji="1" b="0" i="0" u="none" strike="noStrike" kern="1200" cap="none" spc="-45" normalizeH="0" baseline="0" noProof="0" dirty="0">
                <a:ln>
                  <a:noFill/>
                </a:ln>
                <a:effectLst/>
                <a:uLnTx/>
                <a:uFillTx/>
                <a:latin typeface="Palatino Linotype" panose="02040502050505030304"/>
                <a:ea typeface="宋体" panose="02010600030101010101" pitchFamily="2" charset="-122"/>
                <a:cs typeface="Palatino Linotype" panose="02040502050505030304"/>
              </a:rPr>
              <a:t> </a:t>
            </a:r>
            <a:r>
              <a:rPr kumimoji="1" b="0" i="0" u="none" strike="noStrike" kern="1200" cap="none" spc="-215" normalizeH="0" baseline="0" noProof="0" dirty="0">
                <a:ln>
                  <a:noFill/>
                </a:ln>
                <a:effectLst/>
                <a:uLnTx/>
                <a:uFillTx/>
                <a:latin typeface="Arial" panose="020B0604020202020204"/>
                <a:ea typeface="宋体" panose="02010600030101010101" pitchFamily="2" charset="-122"/>
                <a:cs typeface="Arial" panose="020B0604020202020204"/>
              </a:rPr>
              <a:t>T</a:t>
            </a:r>
            <a:r>
              <a:rPr kumimoji="1" b="0" i="0" u="none" strike="noStrike" kern="1200" cap="none" spc="-82" normalizeH="0" baseline="-21000" noProof="0" dirty="0">
                <a:ln>
                  <a:noFill/>
                </a:ln>
                <a:effectLst/>
                <a:uLnTx/>
                <a:uFillTx/>
                <a:latin typeface="Arial" panose="020B0604020202020204"/>
                <a:ea typeface="宋体" panose="02010600030101010101" pitchFamily="2" charset="-122"/>
                <a:cs typeface="Arial" panose="020B0604020202020204"/>
              </a:rPr>
              <a:t>2</a:t>
            </a:r>
            <a:r>
              <a:rPr kumimoji="1" b="0" i="0" u="none" strike="noStrike" kern="1200" cap="none" spc="-40" normalizeH="0" baseline="0" noProof="0" dirty="0">
                <a:ln>
                  <a:noFill/>
                </a:ln>
                <a:effectLst/>
                <a:uLnTx/>
                <a:uFillTx/>
                <a:latin typeface="Palatino Linotype" panose="02040502050505030304"/>
                <a:ea typeface="宋体" panose="02010600030101010101" pitchFamily="2" charset="-122"/>
                <a:cs typeface="Palatino Linotype" panose="02040502050505030304"/>
              </a:rPr>
              <a:t>)</a:t>
            </a:r>
            <a:endParaRPr kumimoji="1" b="0" i="0" u="none" strike="noStrike" kern="1200" cap="none" spc="0" normalizeH="0" baseline="0" noProof="0" dirty="0">
              <a:ln>
                <a:noFill/>
              </a:ln>
              <a:effectLst/>
              <a:uLnTx/>
              <a:uFillTx/>
              <a:latin typeface="Palatino Linotype" panose="02040502050505030304"/>
              <a:ea typeface="宋体" panose="02010600030101010101" pitchFamily="2" charset="-122"/>
              <a:cs typeface="Palatino Linotype" panose="02040502050505030304"/>
            </a:endParaRPr>
          </a:p>
          <a:p>
            <a:pPr marL="0" marR="0" lvl="0" indent="0" algn="l" defTabSz="914400" rtl="0" eaLnBrk="1" fontAlgn="base" latinLnBrk="0" hangingPunct="1">
              <a:spcBef>
                <a:spcPts val="15"/>
              </a:spcBef>
              <a:spcAft>
                <a:spcPct val="0"/>
              </a:spcAft>
              <a:buClrTx/>
              <a:buSzTx/>
              <a:buFontTx/>
              <a:buNone/>
              <a:tabLst/>
              <a:defRPr/>
            </a:pPr>
            <a:endParaRPr kumimoji="1" b="0" i="0" u="none" strike="noStrike" kern="1200" cap="none" spc="0" normalizeH="0" baseline="0" noProof="0" dirty="0">
              <a:ln>
                <a:noFill/>
              </a:ln>
              <a:effectLst/>
              <a:uLnTx/>
              <a:uFillTx/>
              <a:latin typeface="Times New Roman" panose="02020603050405020304"/>
              <a:ea typeface="宋体" panose="02010600030101010101" pitchFamily="2" charset="-122"/>
              <a:cs typeface="Times New Roman" panose="02020603050405020304"/>
            </a:endParaRPr>
          </a:p>
          <a:p>
            <a:pPr marL="12700" marR="0" lvl="0" indent="0" algn="l" defTabSz="914400" rtl="0" eaLnBrk="1" fontAlgn="base" latinLnBrk="0" hangingPunct="1">
              <a:spcBef>
                <a:spcPct val="0"/>
              </a:spcBef>
              <a:spcAft>
                <a:spcPct val="0"/>
              </a:spcAft>
              <a:buClrTx/>
              <a:buSzTx/>
              <a:buFontTx/>
              <a:buNone/>
              <a:tabLst/>
              <a:defRPr/>
            </a:pPr>
            <a:r>
              <a:rPr kumimoji="1" b="1" i="0" u="none" strike="noStrike" kern="1200" cap="none" spc="75" normalizeH="0" baseline="0" noProof="0" dirty="0">
                <a:ln>
                  <a:noFill/>
                </a:ln>
                <a:effectLst/>
                <a:uLnTx/>
                <a:uFillTx/>
                <a:latin typeface="黑体" panose="02010609060101010101" pitchFamily="49" charset="-122"/>
                <a:ea typeface="黑体" panose="02010609060101010101" pitchFamily="49" charset="-122"/>
                <a:cs typeface="Times New Roman" panose="02020603050405020304"/>
              </a:rPr>
              <a:t>Wa</a:t>
            </a:r>
            <a:r>
              <a:rPr kumimoji="1" b="1" i="0" u="none" strike="noStrike" kern="1200" cap="none" spc="35" normalizeH="0" baseline="0" noProof="0" dirty="0">
                <a:ln>
                  <a:noFill/>
                </a:ln>
                <a:effectLst/>
                <a:uLnTx/>
                <a:uFillTx/>
                <a:latin typeface="黑体" panose="02010609060101010101" pitchFamily="49" charset="-122"/>
                <a:ea typeface="黑体" panose="02010609060101010101" pitchFamily="49" charset="-122"/>
                <a:cs typeface="Times New Roman" panose="02020603050405020304"/>
              </a:rPr>
              <a:t>i</a:t>
            </a:r>
            <a:r>
              <a:rPr kumimoji="1" b="1" i="0" u="none" strike="noStrike" kern="1200" cap="none" spc="75" normalizeH="0" baseline="0" noProof="0" dirty="0">
                <a:ln>
                  <a:noFill/>
                </a:ln>
                <a:effectLst/>
                <a:uLnTx/>
                <a:uFillTx/>
                <a:latin typeface="黑体" panose="02010609060101010101" pitchFamily="49" charset="-122"/>
                <a:ea typeface="黑体" panose="02010609060101010101" pitchFamily="49" charset="-122"/>
                <a:cs typeface="Times New Roman" panose="02020603050405020304"/>
              </a:rPr>
              <a:t>t</a:t>
            </a:r>
            <a:r>
              <a:rPr kumimoji="1" b="1" i="0" u="none" strike="noStrike" kern="1200" cap="none" spc="-50" normalizeH="0" baseline="0" noProof="0" dirty="0">
                <a:ln>
                  <a:noFill/>
                </a:ln>
                <a:effectLst/>
                <a:uLnTx/>
                <a:uFillTx/>
                <a:latin typeface="黑体" panose="02010609060101010101" pitchFamily="49" charset="-122"/>
                <a:ea typeface="黑体" panose="02010609060101010101" pitchFamily="49" charset="-122"/>
                <a:cs typeface="Times New Roman" panose="02020603050405020304"/>
              </a:rPr>
              <a:t>-</a:t>
            </a:r>
            <a:r>
              <a:rPr kumimoji="1" b="1" i="0" u="none" strike="noStrike" kern="1200" cap="none" spc="20" normalizeH="0" baseline="0" noProof="0" dirty="0">
                <a:ln>
                  <a:noFill/>
                </a:ln>
                <a:effectLst/>
                <a:uLnTx/>
                <a:uFillTx/>
                <a:latin typeface="黑体" panose="02010609060101010101" pitchFamily="49" charset="-122"/>
                <a:ea typeface="黑体" panose="02010609060101010101" pitchFamily="49" charset="-122"/>
                <a:cs typeface="Times New Roman" panose="02020603050405020304"/>
              </a:rPr>
              <a:t>Die</a:t>
            </a:r>
            <a:r>
              <a:rPr kumimoji="1" b="1" i="0" u="none" strike="noStrike" kern="1200" cap="none" spc="-114" normalizeH="0" baseline="0" noProof="0" dirty="0">
                <a:ln>
                  <a:noFill/>
                </a:ln>
                <a:effectLst/>
                <a:uLnTx/>
                <a:uFillTx/>
                <a:latin typeface="黑体" panose="02010609060101010101" pitchFamily="49" charset="-122"/>
                <a:ea typeface="黑体" panose="02010609060101010101" pitchFamily="49" charset="-122"/>
                <a:cs typeface="Times New Roman" panose="02020603050405020304"/>
              </a:rPr>
              <a:t> </a:t>
            </a:r>
            <a:r>
              <a:rPr kumimoji="1" b="1" i="0" u="none" strike="noStrike" kern="1200" cap="none" spc="-165" normalizeH="0" baseline="0" noProof="0" dirty="0">
                <a:ln>
                  <a:noFill/>
                </a:ln>
                <a:effectLst/>
                <a:uLnTx/>
                <a:uFillTx/>
                <a:latin typeface="黑体" panose="02010609060101010101" pitchFamily="49" charset="-122"/>
                <a:ea typeface="黑体" panose="02010609060101010101" pitchFamily="49" charset="-122"/>
                <a:cs typeface="Times New Roman" panose="02020603050405020304"/>
              </a:rPr>
              <a:t>("Old</a:t>
            </a:r>
            <a:r>
              <a:rPr kumimoji="1" b="1" i="0" u="none" strike="noStrike" kern="1200" cap="none" spc="-114" normalizeH="0" baseline="0" noProof="0" dirty="0">
                <a:ln>
                  <a:noFill/>
                </a:ln>
                <a:effectLst/>
                <a:uLnTx/>
                <a:uFillTx/>
                <a:latin typeface="黑体" panose="02010609060101010101" pitchFamily="49" charset="-122"/>
                <a:ea typeface="黑体" panose="02010609060101010101" pitchFamily="49" charset="-122"/>
                <a:cs typeface="Times New Roman" panose="02020603050405020304"/>
              </a:rPr>
              <a:t> </a:t>
            </a:r>
            <a:r>
              <a:rPr kumimoji="1" b="1" i="0" u="none" strike="noStrike" kern="1200" cap="none" spc="75" normalizeH="0" baseline="0" noProof="0" dirty="0">
                <a:ln>
                  <a:noFill/>
                </a:ln>
                <a:effectLst/>
                <a:uLnTx/>
                <a:uFillTx/>
                <a:latin typeface="黑体" panose="02010609060101010101" pitchFamily="49" charset="-122"/>
                <a:ea typeface="黑体" panose="02010609060101010101" pitchFamily="49" charset="-122"/>
                <a:cs typeface="Times New Roman" panose="02020603050405020304"/>
              </a:rPr>
              <a:t>Wa</a:t>
            </a:r>
            <a:r>
              <a:rPr kumimoji="1" b="1" i="0" u="none" strike="noStrike" kern="1200" cap="none" spc="35" normalizeH="0" baseline="0" noProof="0" dirty="0">
                <a:ln>
                  <a:noFill/>
                </a:ln>
                <a:effectLst/>
                <a:uLnTx/>
                <a:uFillTx/>
                <a:latin typeface="黑体" panose="02010609060101010101" pitchFamily="49" charset="-122"/>
                <a:ea typeface="黑体" panose="02010609060101010101" pitchFamily="49" charset="-122"/>
                <a:cs typeface="Times New Roman" panose="02020603050405020304"/>
              </a:rPr>
              <a:t>i</a:t>
            </a:r>
            <a:r>
              <a:rPr kumimoji="1" b="1" i="0" u="none" strike="noStrike" kern="1200" cap="none" spc="15" normalizeH="0" baseline="0" noProof="0" dirty="0">
                <a:ln>
                  <a:noFill/>
                </a:ln>
                <a:effectLst/>
                <a:uLnTx/>
                <a:uFillTx/>
                <a:latin typeface="黑体" panose="02010609060101010101" pitchFamily="49" charset="-122"/>
                <a:ea typeface="黑体" panose="02010609060101010101" pitchFamily="49" charset="-122"/>
                <a:cs typeface="Times New Roman" panose="02020603050405020304"/>
              </a:rPr>
              <a:t>t</a:t>
            </a:r>
            <a:r>
              <a:rPr kumimoji="1" b="1" i="0" u="none" strike="noStrike" kern="1200" cap="none" spc="20" normalizeH="0" baseline="0" noProof="0" dirty="0">
                <a:ln>
                  <a:noFill/>
                </a:ln>
                <a:effectLst/>
                <a:uLnTx/>
                <a:uFillTx/>
                <a:latin typeface="黑体" panose="02010609060101010101" pitchFamily="49" charset="-122"/>
                <a:ea typeface="黑体" panose="02010609060101010101" pitchFamily="49" charset="-122"/>
                <a:cs typeface="Times New Roman" panose="02020603050405020304"/>
              </a:rPr>
              <a:t>s</a:t>
            </a:r>
            <a:r>
              <a:rPr kumimoji="1" b="1" i="0" u="none" strike="noStrike" kern="1200" cap="none" spc="-135" normalizeH="0" baseline="0" noProof="0" dirty="0">
                <a:ln>
                  <a:noFill/>
                </a:ln>
                <a:effectLst/>
                <a:uLnTx/>
                <a:uFillTx/>
                <a:latin typeface="黑体" panose="02010609060101010101" pitchFamily="49" charset="-122"/>
                <a:ea typeface="黑体" panose="02010609060101010101" pitchFamily="49" charset="-122"/>
                <a:cs typeface="Times New Roman" panose="02020603050405020304"/>
              </a:rPr>
              <a:t> </a:t>
            </a:r>
            <a:r>
              <a:rPr kumimoji="1" b="1" i="0" u="none" strike="noStrike" kern="1200" cap="none" spc="40" normalizeH="0" baseline="0" noProof="0" dirty="0">
                <a:ln>
                  <a:noFill/>
                </a:ln>
                <a:effectLst/>
                <a:uLnTx/>
                <a:uFillTx/>
                <a:latin typeface="黑体" panose="02010609060101010101" pitchFamily="49" charset="-122"/>
                <a:ea typeface="黑体" panose="02010609060101010101" pitchFamily="49" charset="-122"/>
                <a:cs typeface="Times New Roman" panose="02020603050405020304"/>
              </a:rPr>
              <a:t>fo</a:t>
            </a:r>
            <a:r>
              <a:rPr kumimoji="1" b="1" i="0" u="none" strike="noStrike" kern="1200" cap="none" spc="45" normalizeH="0" baseline="0" noProof="0" dirty="0">
                <a:ln>
                  <a:noFill/>
                </a:ln>
                <a:effectLst/>
                <a:uLnTx/>
                <a:uFillTx/>
                <a:latin typeface="黑体" panose="02010609060101010101" pitchFamily="49" charset="-122"/>
                <a:ea typeface="黑体" panose="02010609060101010101" pitchFamily="49" charset="-122"/>
                <a:cs typeface="Times New Roman" panose="02020603050405020304"/>
              </a:rPr>
              <a:t>r</a:t>
            </a:r>
            <a:r>
              <a:rPr kumimoji="1" b="1" i="0" u="none" strike="noStrike" kern="1200" cap="none" spc="-125" normalizeH="0" baseline="0" noProof="0" dirty="0">
                <a:ln>
                  <a:noFill/>
                </a:ln>
                <a:effectLst/>
                <a:uLnTx/>
                <a:uFillTx/>
                <a:latin typeface="黑体" panose="02010609060101010101" pitchFamily="49" charset="-122"/>
                <a:ea typeface="黑体" panose="02010609060101010101" pitchFamily="49" charset="-122"/>
                <a:cs typeface="Times New Roman" panose="02020603050405020304"/>
              </a:rPr>
              <a:t> </a:t>
            </a:r>
            <a:r>
              <a:rPr kumimoji="1" b="1" i="0" u="none" strike="noStrike" kern="1200" cap="none" spc="-100" normalizeH="0" baseline="0" noProof="0" dirty="0">
                <a:ln>
                  <a:noFill/>
                </a:ln>
                <a:effectLst/>
                <a:uLnTx/>
                <a:uFillTx/>
                <a:latin typeface="黑体" panose="02010609060101010101" pitchFamily="49" charset="-122"/>
                <a:ea typeface="黑体" panose="02010609060101010101" pitchFamily="49" charset="-122"/>
                <a:cs typeface="Times New Roman" panose="02020603050405020304"/>
              </a:rPr>
              <a:t>Young")</a:t>
            </a:r>
            <a:endParaRPr kumimoji="1" b="1" i="0" u="none" strike="noStrike" kern="1200" cap="none" spc="0" normalizeH="0" baseline="0" noProof="0" dirty="0">
              <a:ln>
                <a:noFill/>
              </a:ln>
              <a:effectLst/>
              <a:uLnTx/>
              <a:uFillTx/>
              <a:latin typeface="黑体" panose="02010609060101010101" pitchFamily="49" charset="-122"/>
              <a:ea typeface="黑体" panose="02010609060101010101" pitchFamily="49" charset="-122"/>
              <a:cs typeface="Times New Roman" panose="02020603050405020304"/>
            </a:endParaRPr>
          </a:p>
          <a:p>
            <a:pPr marL="12700" marR="0" lvl="0" indent="0" algn="l" defTabSz="914400" rtl="0" eaLnBrk="1" fontAlgn="base" latinLnBrk="0" hangingPunct="1">
              <a:spcBef>
                <a:spcPct val="0"/>
              </a:spcBef>
              <a:spcAft>
                <a:spcPct val="0"/>
              </a:spcAft>
              <a:buClrTx/>
              <a:buSzTx/>
              <a:buFontTx/>
              <a:buNone/>
              <a:tabLst/>
              <a:defRPr/>
            </a:pPr>
            <a:r>
              <a:rPr kumimoji="1" b="0" i="0" u="none" strike="noStrike" kern="1200" cap="none" spc="0" normalizeH="0" baseline="0" noProof="0" dirty="0">
                <a:ln>
                  <a:noFill/>
                </a:ln>
                <a:effectLst/>
                <a:uLnTx/>
                <a:uFillTx/>
                <a:latin typeface="Times New Roman" panose="02020603050405020304"/>
                <a:ea typeface="宋体" panose="02010600030101010101" pitchFamily="2" charset="-122"/>
                <a:cs typeface="Times New Roman" panose="02020603050405020304"/>
              </a:rPr>
              <a:t>→</a:t>
            </a:r>
            <a:r>
              <a:rPr kumimoji="1" b="0" i="0" u="none" strike="noStrike" kern="1200" cap="none" spc="195" normalizeH="0" baseline="0" noProof="0" dirty="0">
                <a:ln>
                  <a:noFill/>
                </a:ln>
                <a:effectLst/>
                <a:uLnTx/>
                <a:uFillTx/>
                <a:latin typeface="Times New Roman" panose="02020603050405020304"/>
                <a:ea typeface="宋体" panose="02010600030101010101" pitchFamily="2" charset="-122"/>
                <a:cs typeface="Times New Roman" panose="02020603050405020304"/>
              </a:rPr>
              <a:t> </a:t>
            </a:r>
            <a:r>
              <a:rPr kumimoji="1" lang="zh-CN" altLang="en-US" b="0" i="0" u="none" strike="noStrike" kern="1200" cap="none" spc="195" normalizeH="0" baseline="0" noProof="0" dirty="0">
                <a:ln>
                  <a:noFill/>
                </a:ln>
                <a:effectLst/>
                <a:uLnTx/>
                <a:uFillTx/>
                <a:latin typeface="Times New Roman" panose="02020603050405020304"/>
                <a:ea typeface="宋体" panose="02010600030101010101" pitchFamily="2" charset="-122"/>
                <a:cs typeface="Times New Roman" panose="02020603050405020304"/>
              </a:rPr>
              <a:t>如</a:t>
            </a:r>
            <a:r>
              <a:rPr kumimoji="1" lang="zh-CN" altLang="en-US" b="0" i="0" u="none" strike="noStrike" kern="1200" cap="none" spc="-45" normalizeH="0" baseline="0" noProof="0" dirty="0">
                <a:ln>
                  <a:noFill/>
                </a:ln>
                <a:effectLst/>
                <a:uLnTx/>
                <a:uFillTx/>
                <a:latin typeface="Palatino Linotype" panose="02040502050505030304"/>
                <a:ea typeface="宋体" panose="02010600030101010101" pitchFamily="2" charset="-122"/>
                <a:cs typeface="Palatino Linotype" panose="02040502050505030304"/>
              </a:rPr>
              <a:t>果请求锁事务比持有锁的事务具有更高的优先级（</a:t>
            </a:r>
            <a:r>
              <a:rPr kumimoji="1" lang="zh-CN" altLang="en-US" b="0" i="0" u="none" strike="noStrike" kern="1200" cap="none" spc="-45" normalizeH="0" baseline="0" noProof="0" dirty="0">
                <a:ln>
                  <a:noFill/>
                </a:ln>
                <a:solidFill>
                  <a:srgbClr val="FF0000"/>
                </a:solidFill>
                <a:effectLst/>
                <a:uLnTx/>
                <a:uFillTx/>
                <a:latin typeface="Palatino Linotype" panose="02040502050505030304"/>
                <a:ea typeface="宋体" panose="02010600030101010101" pitchFamily="2" charset="-122"/>
                <a:cs typeface="Palatino Linotype" panose="02040502050505030304"/>
              </a:rPr>
              <a:t>更早</a:t>
            </a:r>
            <a:r>
              <a:rPr kumimoji="1" lang="zh-CN" altLang="en-US" b="0" i="0" u="none" strike="noStrike" kern="1200" cap="none" spc="-45" normalizeH="0" baseline="0" noProof="0" dirty="0">
                <a:ln>
                  <a:noFill/>
                </a:ln>
                <a:effectLst/>
                <a:uLnTx/>
                <a:uFillTx/>
                <a:latin typeface="Palatino Linotype" panose="02040502050505030304"/>
                <a:ea typeface="宋体" panose="02010600030101010101" pitchFamily="2" charset="-122"/>
                <a:cs typeface="Palatino Linotype" panose="02040502050505030304"/>
              </a:rPr>
              <a:t>），则请求事务</a:t>
            </a:r>
            <a:r>
              <a:rPr kumimoji="1" lang="zh-CN" altLang="en-US" b="0" i="0" u="none" strike="noStrike" kern="1200" cap="none" spc="-45" normalizeH="0" baseline="0" noProof="0" dirty="0">
                <a:ln>
                  <a:noFill/>
                </a:ln>
                <a:solidFill>
                  <a:srgbClr val="FF0000"/>
                </a:solidFill>
                <a:effectLst/>
                <a:uLnTx/>
                <a:uFillTx/>
                <a:latin typeface="Palatino Linotype" panose="02040502050505030304"/>
                <a:ea typeface="宋体" panose="02010600030101010101" pitchFamily="2" charset="-122"/>
                <a:cs typeface="Palatino Linotype" panose="02040502050505030304"/>
              </a:rPr>
              <a:t>等待</a:t>
            </a:r>
            <a:r>
              <a:rPr kumimoji="1" lang="zh-CN" altLang="en-US" b="0" i="0" u="none" strike="noStrike" kern="1200" cap="none" spc="-45" normalizeH="0" baseline="0" noProof="0" dirty="0">
                <a:ln>
                  <a:noFill/>
                </a:ln>
                <a:effectLst/>
                <a:uLnTx/>
                <a:uFillTx/>
                <a:latin typeface="Palatino Linotype" panose="02040502050505030304"/>
                <a:ea typeface="宋体" panose="02010600030101010101" pitchFamily="2" charset="-122"/>
                <a:cs typeface="Palatino Linotype" panose="02040502050505030304"/>
              </a:rPr>
              <a:t>其完成。</a:t>
            </a:r>
          </a:p>
          <a:p>
            <a:pPr marL="12700" marR="0" lvl="0" indent="0" algn="l" defTabSz="914400" rtl="0" eaLnBrk="1" fontAlgn="base" latinLnBrk="0" hangingPunct="1">
              <a:spcBef>
                <a:spcPct val="0"/>
              </a:spcBef>
              <a:spcAft>
                <a:spcPct val="0"/>
              </a:spcAft>
              <a:buClrTx/>
              <a:buSzTx/>
              <a:buFontTx/>
              <a:buNone/>
              <a:tabLst/>
              <a:defRPr/>
            </a:pPr>
            <a:r>
              <a:rPr kumimoji="1" b="0" i="0" u="none" strike="noStrike" kern="1200" cap="none" spc="5" normalizeH="0" baseline="0" noProof="0" dirty="0">
                <a:ln>
                  <a:noFill/>
                </a:ln>
                <a:effectLst/>
                <a:uLnTx/>
                <a:uFillTx/>
                <a:latin typeface="Times New Roman" panose="02020603050405020304"/>
                <a:ea typeface="宋体" panose="02010600030101010101" pitchFamily="2" charset="-122"/>
                <a:cs typeface="Times New Roman" panose="02020603050405020304"/>
              </a:rPr>
              <a:t>→</a:t>
            </a:r>
            <a:r>
              <a:rPr kumimoji="1" b="0" i="0" u="none" strike="noStrike" kern="1200" cap="none" spc="190" normalizeH="0" baseline="0" noProof="0" dirty="0">
                <a:ln>
                  <a:noFill/>
                </a:ln>
                <a:effectLst/>
                <a:uLnTx/>
                <a:uFillTx/>
                <a:latin typeface="Times New Roman" panose="02020603050405020304"/>
                <a:ea typeface="宋体" panose="02010600030101010101" pitchFamily="2" charset="-122"/>
                <a:cs typeface="Times New Roman" panose="02020603050405020304"/>
              </a:rPr>
              <a:t> </a:t>
            </a:r>
            <a:r>
              <a:rPr kumimoji="1" lang="zh-CN" altLang="en-US" b="0" i="0" u="none" strike="noStrike" kern="1200" cap="none" spc="-75" normalizeH="0" baseline="0" noProof="0" dirty="0">
                <a:ln>
                  <a:noFill/>
                </a:ln>
                <a:effectLst/>
                <a:uLnTx/>
                <a:uFillTx/>
                <a:latin typeface="Palatino Linotype" panose="02040502050505030304"/>
                <a:ea typeface="宋体" panose="02010600030101010101" pitchFamily="2" charset="-122"/>
                <a:cs typeface="Palatino Linotype" panose="02040502050505030304"/>
              </a:rPr>
              <a:t>否则，</a:t>
            </a:r>
            <a:r>
              <a:rPr kumimoji="1" lang="zh-CN" altLang="en-US" b="0" i="0" u="none" strike="noStrike" kern="1200" cap="none" spc="-45" normalizeH="0" baseline="0" noProof="0" dirty="0">
                <a:ln>
                  <a:noFill/>
                </a:ln>
                <a:solidFill>
                  <a:srgbClr val="FF0000"/>
                </a:solidFill>
                <a:effectLst/>
                <a:uLnTx/>
                <a:uFillTx/>
                <a:latin typeface="Palatino Linotype" panose="02040502050505030304"/>
                <a:ea typeface="宋体" panose="02010600030101010101" pitchFamily="2" charset="-122"/>
                <a:cs typeface="Palatino Linotype" panose="02040502050505030304"/>
              </a:rPr>
              <a:t>请求</a:t>
            </a:r>
            <a:r>
              <a:rPr kumimoji="1" lang="zh-CN" altLang="en-US" b="0" i="0" u="none" strike="noStrike" kern="1200" cap="none" spc="-45" normalizeH="0" baseline="0" noProof="0" dirty="0">
                <a:ln>
                  <a:noFill/>
                </a:ln>
                <a:effectLst/>
                <a:uLnTx/>
                <a:uFillTx/>
                <a:latin typeface="Palatino Linotype" panose="02040502050505030304"/>
                <a:ea typeface="宋体" panose="02010600030101010101" pitchFamily="2" charset="-122"/>
                <a:cs typeface="Palatino Linotype" panose="02040502050505030304"/>
              </a:rPr>
              <a:t>事务</a:t>
            </a:r>
            <a:r>
              <a:rPr kumimoji="1" lang="zh-CN" altLang="en-US" b="0" i="0" u="none" strike="noStrike" kern="1200" cap="none" spc="-45" normalizeH="0" baseline="0" noProof="0" dirty="0">
                <a:ln>
                  <a:noFill/>
                </a:ln>
                <a:solidFill>
                  <a:srgbClr val="FF0000"/>
                </a:solidFill>
                <a:effectLst/>
                <a:uLnTx/>
                <a:uFillTx/>
                <a:latin typeface="Palatino Linotype" panose="02040502050505030304"/>
                <a:ea typeface="宋体" panose="02010600030101010101" pitchFamily="2" charset="-122"/>
                <a:cs typeface="Palatino Linotype" panose="02040502050505030304"/>
              </a:rPr>
              <a:t>撤销</a:t>
            </a:r>
            <a:r>
              <a:rPr kumimoji="1" lang="zh-CN" altLang="en-US" b="0" i="0" u="none" strike="noStrike" kern="1200" cap="none" spc="-45" normalizeH="0" baseline="0" noProof="0" dirty="0">
                <a:ln>
                  <a:noFill/>
                </a:ln>
                <a:effectLst/>
                <a:uLnTx/>
                <a:uFillTx/>
                <a:latin typeface="Palatino Linotype" panose="02040502050505030304"/>
                <a:ea typeface="宋体" panose="02010600030101010101" pitchFamily="2" charset="-122"/>
                <a:cs typeface="Palatino Linotype" panose="02040502050505030304"/>
              </a:rPr>
              <a:t>。</a:t>
            </a:r>
            <a:endParaRPr kumimoji="1" b="0" i="0" u="none" strike="noStrike" kern="1200" cap="none" spc="0" normalizeH="0" baseline="0" noProof="0" dirty="0">
              <a:ln>
                <a:noFill/>
              </a:ln>
              <a:effectLst/>
              <a:uLnTx/>
              <a:uFillTx/>
              <a:latin typeface="Palatino Linotype" panose="02040502050505030304"/>
              <a:ea typeface="宋体" panose="02010600030101010101" pitchFamily="2" charset="-122"/>
              <a:cs typeface="Palatino Linotype" panose="02040502050505030304"/>
            </a:endParaRPr>
          </a:p>
          <a:p>
            <a:pPr marL="12700">
              <a:defRPr/>
            </a:pPr>
            <a:r>
              <a:rPr b="1" spc="75" dirty="0">
                <a:latin typeface="黑体" panose="02010609060101010101" pitchFamily="49" charset="-122"/>
                <a:ea typeface="黑体" panose="02010609060101010101" pitchFamily="49" charset="-122"/>
                <a:cs typeface="Times New Roman" panose="02020603050405020304"/>
              </a:rPr>
              <a:t>Wound-Wait ("Young Waits for Old")</a:t>
            </a:r>
          </a:p>
          <a:p>
            <a:pPr marL="12700" marR="0" lvl="0" indent="0" algn="l" defTabSz="914400" rtl="0" eaLnBrk="1" fontAlgn="base" latinLnBrk="0" hangingPunct="1">
              <a:spcBef>
                <a:spcPct val="0"/>
              </a:spcBef>
              <a:spcAft>
                <a:spcPct val="0"/>
              </a:spcAft>
              <a:buClrTx/>
              <a:buSzTx/>
              <a:buFontTx/>
              <a:buNone/>
              <a:tabLst/>
              <a:defRPr/>
            </a:pPr>
            <a:r>
              <a:rPr kumimoji="1" b="0" i="0" u="none" strike="noStrike" kern="1200" cap="none" spc="0" normalizeH="0" baseline="0" noProof="0" dirty="0">
                <a:ln>
                  <a:noFill/>
                </a:ln>
                <a:effectLst/>
                <a:uLnTx/>
                <a:uFillTx/>
                <a:latin typeface="Times New Roman" panose="02020603050405020304"/>
                <a:ea typeface="宋体" panose="02010600030101010101" pitchFamily="2" charset="-122"/>
                <a:cs typeface="Times New Roman" panose="02020603050405020304"/>
              </a:rPr>
              <a:t>→</a:t>
            </a:r>
            <a:r>
              <a:rPr kumimoji="1" b="0" i="0" u="none" strike="noStrike" kern="1200" cap="none" spc="195" normalizeH="0" baseline="0" noProof="0" dirty="0">
                <a:ln>
                  <a:noFill/>
                </a:ln>
                <a:effectLst/>
                <a:uLnTx/>
                <a:uFillTx/>
                <a:latin typeface="Times New Roman" panose="02020603050405020304"/>
                <a:ea typeface="宋体" panose="02010600030101010101" pitchFamily="2" charset="-122"/>
                <a:cs typeface="Times New Roman" panose="02020603050405020304"/>
              </a:rPr>
              <a:t> </a:t>
            </a:r>
            <a:r>
              <a:rPr kumimoji="1" lang="zh-CN" altLang="en-US" b="0" i="0" u="none" strike="noStrike" kern="1200" cap="none" spc="0" normalizeH="0" baseline="0" noProof="0" dirty="0">
                <a:ln>
                  <a:noFill/>
                </a:ln>
                <a:effectLst/>
                <a:uLnTx/>
                <a:uFillTx/>
                <a:latin typeface="-apple-system"/>
                <a:ea typeface="宋体" panose="02010600030101010101" pitchFamily="2" charset="-122"/>
                <a:cs typeface="+mn-cs"/>
              </a:rPr>
              <a:t>如果请求的事务比</a:t>
            </a:r>
            <a:r>
              <a:rPr kumimoji="1" lang="zh-CN" altLang="en-US" b="0" i="0" u="none" strike="noStrike" kern="1200" cap="none" spc="-45" normalizeH="0" baseline="0" noProof="0" dirty="0">
                <a:ln>
                  <a:noFill/>
                </a:ln>
                <a:effectLst/>
                <a:uLnTx/>
                <a:uFillTx/>
                <a:latin typeface="Palatino Linotype" panose="02040502050505030304"/>
                <a:ea typeface="宋体" panose="02010600030101010101" pitchFamily="2" charset="-122"/>
                <a:cs typeface="Palatino Linotype" panose="02040502050505030304"/>
              </a:rPr>
              <a:t>持</a:t>
            </a:r>
            <a:r>
              <a:rPr kumimoji="1" lang="zh-CN" altLang="en-US" b="0" i="0" u="none" strike="noStrike" kern="1200" cap="none" spc="0" normalizeH="0" baseline="0" noProof="0" dirty="0">
                <a:ln>
                  <a:noFill/>
                </a:ln>
                <a:effectLst/>
                <a:uLnTx/>
                <a:uFillTx/>
                <a:latin typeface="-apple-system"/>
                <a:ea typeface="宋体" panose="02010600030101010101" pitchFamily="2" charset="-122"/>
              </a:rPr>
              <a:t>有锁的事务具有更高的优先级，则</a:t>
            </a:r>
            <a:r>
              <a:rPr kumimoji="1" lang="zh-CN" altLang="en-US" b="0" i="0" u="none" strike="noStrike" kern="1200" cap="none" spc="0" normalizeH="0" baseline="0" noProof="0" dirty="0">
                <a:ln>
                  <a:noFill/>
                </a:ln>
                <a:solidFill>
                  <a:srgbClr val="FF0000"/>
                </a:solidFill>
                <a:effectLst/>
                <a:uLnTx/>
                <a:uFillTx/>
                <a:latin typeface="-apple-system"/>
                <a:ea typeface="宋体" panose="02010600030101010101" pitchFamily="2" charset="-122"/>
              </a:rPr>
              <a:t>撤销</a:t>
            </a:r>
            <a:r>
              <a:rPr kumimoji="1" lang="zh-CN" altLang="en-US" b="0" i="0" u="none" strike="noStrike" kern="1200" cap="none" spc="0" normalizeH="0" baseline="0" noProof="0" dirty="0">
                <a:ln>
                  <a:noFill/>
                </a:ln>
                <a:effectLst/>
                <a:uLnTx/>
                <a:uFillTx/>
                <a:latin typeface="-apple-system"/>
                <a:ea typeface="宋体" panose="02010600030101010101" pitchFamily="2" charset="-122"/>
              </a:rPr>
              <a:t>持有锁的事务，释放锁。</a:t>
            </a:r>
            <a:endParaRPr kumimoji="1" b="0" i="0" u="none" strike="noStrike" kern="1200" cap="none" spc="0" normalizeH="0" baseline="0" noProof="0" dirty="0">
              <a:ln>
                <a:noFill/>
              </a:ln>
              <a:effectLst/>
              <a:uLnTx/>
              <a:uFillTx/>
              <a:latin typeface="Palatino Linotype" panose="02040502050505030304"/>
              <a:ea typeface="宋体" panose="02010600030101010101" pitchFamily="2" charset="-122"/>
              <a:cs typeface="Palatino Linotype" panose="02040502050505030304"/>
            </a:endParaRPr>
          </a:p>
          <a:p>
            <a:pPr marL="12700" marR="0" lvl="0" indent="0" algn="l" defTabSz="914400" rtl="0" eaLnBrk="1" fontAlgn="base" latinLnBrk="0" hangingPunct="1">
              <a:spcBef>
                <a:spcPct val="0"/>
              </a:spcBef>
              <a:spcAft>
                <a:spcPct val="0"/>
              </a:spcAft>
              <a:buClrTx/>
              <a:buSzTx/>
              <a:buFontTx/>
              <a:buNone/>
              <a:tabLst/>
              <a:defRPr/>
            </a:pPr>
            <a:r>
              <a:rPr kumimoji="1" b="0" i="0" u="none" strike="noStrike" kern="1200" cap="none" spc="0" normalizeH="0" baseline="0" noProof="0" dirty="0">
                <a:ln>
                  <a:noFill/>
                </a:ln>
                <a:effectLst/>
                <a:uLnTx/>
                <a:uFillTx/>
                <a:latin typeface="Times New Roman" panose="02020603050405020304"/>
                <a:ea typeface="宋体" panose="02010600030101010101" pitchFamily="2" charset="-122"/>
                <a:cs typeface="Times New Roman" panose="02020603050405020304"/>
              </a:rPr>
              <a:t>→</a:t>
            </a:r>
            <a:r>
              <a:rPr kumimoji="1" b="0" i="0" u="none" strike="noStrike" kern="1200" cap="none" spc="195" normalizeH="0" baseline="0" noProof="0" dirty="0">
                <a:ln>
                  <a:noFill/>
                </a:ln>
                <a:effectLst/>
                <a:uLnTx/>
                <a:uFillTx/>
                <a:latin typeface="Times New Roman" panose="02020603050405020304"/>
                <a:ea typeface="宋体" panose="02010600030101010101" pitchFamily="2" charset="-122"/>
                <a:cs typeface="Times New Roman" panose="02020603050405020304"/>
              </a:rPr>
              <a:t> </a:t>
            </a:r>
            <a:r>
              <a:rPr kumimoji="1" lang="zh-CN" altLang="en-US" b="0" i="0" u="none" strike="noStrike" kern="1200" cap="none" spc="-75" normalizeH="0" baseline="0" noProof="0" dirty="0">
                <a:ln>
                  <a:noFill/>
                </a:ln>
                <a:effectLst/>
                <a:uLnTx/>
                <a:uFillTx/>
                <a:latin typeface="Palatino Linotype" panose="02040502050505030304"/>
                <a:ea typeface="宋体" panose="02010600030101010101" pitchFamily="2" charset="-122"/>
                <a:cs typeface="Palatino Linotype" panose="02040502050505030304"/>
              </a:rPr>
              <a:t>否则，</a:t>
            </a:r>
            <a:r>
              <a:rPr kumimoji="1" lang="zh-CN" altLang="en-US" b="0" i="0" u="none" strike="noStrike" kern="1200" cap="none" spc="-45" normalizeH="0" baseline="0" noProof="0" dirty="0">
                <a:ln>
                  <a:noFill/>
                </a:ln>
                <a:solidFill>
                  <a:srgbClr val="FF0000"/>
                </a:solidFill>
                <a:effectLst/>
                <a:uLnTx/>
                <a:uFillTx/>
                <a:latin typeface="Palatino Linotype" panose="02040502050505030304"/>
                <a:ea typeface="宋体" panose="02010600030101010101" pitchFamily="2" charset="-122"/>
                <a:cs typeface="Palatino Linotype" panose="02040502050505030304"/>
              </a:rPr>
              <a:t>请求</a:t>
            </a:r>
            <a:r>
              <a:rPr kumimoji="1" lang="zh-CN" altLang="en-US" b="0" i="0" u="none" strike="noStrike" kern="1200" cap="none" spc="-45" normalizeH="0" baseline="0" noProof="0" dirty="0">
                <a:ln>
                  <a:noFill/>
                </a:ln>
                <a:effectLst/>
                <a:uLnTx/>
                <a:uFillTx/>
                <a:latin typeface="Palatino Linotype" panose="02040502050505030304"/>
                <a:ea typeface="宋体" panose="02010600030101010101" pitchFamily="2" charset="-122"/>
                <a:cs typeface="Palatino Linotype" panose="02040502050505030304"/>
              </a:rPr>
              <a:t>事务</a:t>
            </a:r>
            <a:r>
              <a:rPr kumimoji="1" lang="zh-CN" altLang="en-US" b="0" i="0" u="none" strike="noStrike" kern="1200" cap="none" spc="-45" normalizeH="0" baseline="0" noProof="0" dirty="0">
                <a:ln>
                  <a:noFill/>
                </a:ln>
                <a:solidFill>
                  <a:srgbClr val="FF0000"/>
                </a:solidFill>
                <a:effectLst/>
                <a:uLnTx/>
                <a:uFillTx/>
                <a:latin typeface="Palatino Linotype" panose="02040502050505030304"/>
                <a:ea typeface="宋体" panose="02010600030101010101" pitchFamily="2" charset="-122"/>
                <a:cs typeface="Palatino Linotype" panose="02040502050505030304"/>
              </a:rPr>
              <a:t>等待</a:t>
            </a:r>
            <a:endParaRPr kumimoji="1" b="0" i="0" u="none" strike="noStrike" kern="1200" cap="none" spc="0" normalizeH="0" baseline="0" noProof="0" dirty="0">
              <a:ln>
                <a:noFill/>
              </a:ln>
              <a:solidFill>
                <a:srgbClr val="FF0000"/>
              </a:solidFill>
              <a:effectLst/>
              <a:uLnTx/>
              <a:uFillTx/>
              <a:latin typeface="Palatino Linotype" panose="02040502050505030304"/>
              <a:ea typeface="宋体" panose="02010600030101010101" pitchFamily="2" charset="-122"/>
              <a:cs typeface="Palatino Linotype" panose="02040502050505030304"/>
            </a:endParaRPr>
          </a:p>
        </p:txBody>
      </p:sp>
      <p:sp>
        <p:nvSpPr>
          <p:cNvPr id="5" name="星形: 十二角 4">
            <a:extLst>
              <a:ext uri="{FF2B5EF4-FFF2-40B4-BE49-F238E27FC236}">
                <a16:creationId xmlns:a16="http://schemas.microsoft.com/office/drawing/2014/main" id="{E81FE714-2572-4EEB-B525-B9044102E5F5}"/>
              </a:ext>
            </a:extLst>
          </p:cNvPr>
          <p:cNvSpPr/>
          <p:nvPr/>
        </p:nvSpPr>
        <p:spPr>
          <a:xfrm>
            <a:off x="168932" y="178581"/>
            <a:ext cx="414700" cy="338336"/>
          </a:xfrm>
          <a:prstGeom prst="star12">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Constantia"/>
              <a:ea typeface="宋体" panose="02010600030101010101" pitchFamily="2" charset="-122"/>
              <a:cs typeface="+mn-cs"/>
            </a:endParaRPr>
          </a:p>
        </p:txBody>
      </p:sp>
      <p:sp>
        <p:nvSpPr>
          <p:cNvPr id="2" name="对话气泡: 圆角矩形 1">
            <a:extLst>
              <a:ext uri="{FF2B5EF4-FFF2-40B4-BE49-F238E27FC236}">
                <a16:creationId xmlns:a16="http://schemas.microsoft.com/office/drawing/2014/main" id="{3C6BAF07-7946-4BAB-8CD1-A3CD948CC927}"/>
              </a:ext>
            </a:extLst>
          </p:cNvPr>
          <p:cNvSpPr/>
          <p:nvPr/>
        </p:nvSpPr>
        <p:spPr>
          <a:xfrm>
            <a:off x="5868144" y="3717032"/>
            <a:ext cx="1944216" cy="504056"/>
          </a:xfrm>
          <a:prstGeom prst="wedgeRoundRectCallout">
            <a:avLst>
              <a:gd name="adj1" fmla="val -62385"/>
              <a:gd name="adj2" fmla="val -36130"/>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交错时等待</a:t>
            </a:r>
          </a:p>
        </p:txBody>
      </p:sp>
      <p:sp>
        <p:nvSpPr>
          <p:cNvPr id="6" name="对话气泡: 圆角矩形 5">
            <a:extLst>
              <a:ext uri="{FF2B5EF4-FFF2-40B4-BE49-F238E27FC236}">
                <a16:creationId xmlns:a16="http://schemas.microsoft.com/office/drawing/2014/main" id="{0331AADA-4EBF-4C18-81E4-75781D648116}"/>
              </a:ext>
            </a:extLst>
          </p:cNvPr>
          <p:cNvSpPr/>
          <p:nvPr/>
        </p:nvSpPr>
        <p:spPr>
          <a:xfrm>
            <a:off x="5580112" y="5229200"/>
            <a:ext cx="2592288" cy="504056"/>
          </a:xfrm>
          <a:prstGeom prst="wedgeRoundRectCallout">
            <a:avLst>
              <a:gd name="adj1" fmla="val -62385"/>
              <a:gd name="adj2" fmla="val -36130"/>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交错时夭折对方</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object 3">
            <a:extLst>
              <a:ext uri="{FF2B5EF4-FFF2-40B4-BE49-F238E27FC236}">
                <a16:creationId xmlns:a16="http://schemas.microsoft.com/office/drawing/2014/main" id="{E4EE0979-4317-489C-B3C4-F6D2219071FD}"/>
              </a:ext>
            </a:extLst>
          </p:cNvPr>
          <p:cNvSpPr>
            <a:spLocks noGrp="1" noChangeArrowheads="1"/>
          </p:cNvSpPr>
          <p:nvPr>
            <p:ph type="title"/>
          </p:nvPr>
        </p:nvSpPr>
        <p:spPr>
          <a:xfrm>
            <a:off x="971601" y="1003656"/>
            <a:ext cx="6984776" cy="553998"/>
          </a:xfrm>
        </p:spPr>
        <p:txBody>
          <a:bodyPr wrap="square" tIns="0">
            <a:spAutoFit/>
          </a:bodyPr>
          <a:lstStyle/>
          <a:p>
            <a:r>
              <a:rPr lang="zh-CN" altLang="en-US" sz="3600" dirty="0"/>
              <a:t>死锁的预防</a:t>
            </a:r>
            <a:r>
              <a:rPr lang="en-US" altLang="zh-CN" sz="3600" dirty="0"/>
              <a:t>_</a:t>
            </a:r>
            <a:r>
              <a:rPr lang="zh-CN" altLang="en-US" sz="3600" dirty="0"/>
              <a:t>时间戳优先级法</a:t>
            </a:r>
            <a:endParaRPr lang="zh-CN" altLang="zh-CN" sz="3600" dirty="0"/>
          </a:p>
        </p:txBody>
      </p:sp>
      <p:grpSp>
        <p:nvGrpSpPr>
          <p:cNvPr id="5" name="组合 4">
            <a:extLst>
              <a:ext uri="{FF2B5EF4-FFF2-40B4-BE49-F238E27FC236}">
                <a16:creationId xmlns:a16="http://schemas.microsoft.com/office/drawing/2014/main" id="{E933F2BD-1E6E-403F-B455-4C0591AE7D66}"/>
              </a:ext>
            </a:extLst>
          </p:cNvPr>
          <p:cNvGrpSpPr/>
          <p:nvPr/>
        </p:nvGrpSpPr>
        <p:grpSpPr>
          <a:xfrm>
            <a:off x="1043608" y="1918056"/>
            <a:ext cx="7216910" cy="3555090"/>
            <a:chOff x="1371600" y="2009098"/>
            <a:chExt cx="7216910" cy="3555090"/>
          </a:xfrm>
        </p:grpSpPr>
        <p:sp>
          <p:nvSpPr>
            <p:cNvPr id="6" name="object 4">
              <a:extLst>
                <a:ext uri="{FF2B5EF4-FFF2-40B4-BE49-F238E27FC236}">
                  <a16:creationId xmlns:a16="http://schemas.microsoft.com/office/drawing/2014/main" id="{E492B421-1DBA-4ED8-A67B-9661A190C597}"/>
                </a:ext>
              </a:extLst>
            </p:cNvPr>
            <p:cNvSpPr>
              <a:spLocks/>
            </p:cNvSpPr>
            <p:nvPr/>
          </p:nvSpPr>
          <p:spPr bwMode="auto">
            <a:xfrm>
              <a:off x="1504950" y="2370138"/>
              <a:ext cx="1098550" cy="1135062"/>
            </a:xfrm>
            <a:custGeom>
              <a:avLst/>
              <a:gdLst>
                <a:gd name="T0" fmla="*/ 0 w 1097280"/>
                <a:gd name="T1" fmla="*/ 1132204 h 1135380"/>
                <a:gd name="T2" fmla="*/ 1110045 w 1097280"/>
                <a:gd name="T3" fmla="*/ 1132204 h 1135380"/>
                <a:gd name="T4" fmla="*/ 1110045 w 1097280"/>
                <a:gd name="T5" fmla="*/ 0 h 1135380"/>
                <a:gd name="T6" fmla="*/ 0 w 1097280"/>
                <a:gd name="T7" fmla="*/ 0 h 1135380"/>
                <a:gd name="T8" fmla="*/ 0 w 1097280"/>
                <a:gd name="T9" fmla="*/ 1132204 h 11353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97280" h="1135380">
                  <a:moveTo>
                    <a:pt x="0" y="1135380"/>
                  </a:moveTo>
                  <a:lnTo>
                    <a:pt x="1097280" y="1135380"/>
                  </a:lnTo>
                  <a:lnTo>
                    <a:pt x="1097280" y="0"/>
                  </a:lnTo>
                  <a:lnTo>
                    <a:pt x="0" y="0"/>
                  </a:lnTo>
                  <a:lnTo>
                    <a:pt x="0" y="113538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8" name="object 5">
              <a:extLst>
                <a:ext uri="{FF2B5EF4-FFF2-40B4-BE49-F238E27FC236}">
                  <a16:creationId xmlns:a16="http://schemas.microsoft.com/office/drawing/2014/main" id="{340A15D1-C1B6-4AFA-B5EB-FA5FFA533140}"/>
                </a:ext>
              </a:extLst>
            </p:cNvPr>
            <p:cNvSpPr>
              <a:spLocks/>
            </p:cNvSpPr>
            <p:nvPr/>
          </p:nvSpPr>
          <p:spPr bwMode="auto">
            <a:xfrm>
              <a:off x="1504950" y="2370138"/>
              <a:ext cx="1098550" cy="1135062"/>
            </a:xfrm>
            <a:custGeom>
              <a:avLst/>
              <a:gdLst>
                <a:gd name="T0" fmla="*/ 0 w 1097280"/>
                <a:gd name="T1" fmla="*/ 1132204 h 1135380"/>
                <a:gd name="T2" fmla="*/ 1110045 w 1097280"/>
                <a:gd name="T3" fmla="*/ 1132204 h 1135380"/>
                <a:gd name="T4" fmla="*/ 1110045 w 1097280"/>
                <a:gd name="T5" fmla="*/ 0 h 1135380"/>
                <a:gd name="T6" fmla="*/ 0 w 1097280"/>
                <a:gd name="T7" fmla="*/ 0 h 1135380"/>
                <a:gd name="T8" fmla="*/ 0 w 1097280"/>
                <a:gd name="T9" fmla="*/ 1132204 h 11353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97280" h="1135380">
                  <a:moveTo>
                    <a:pt x="0" y="1135380"/>
                  </a:moveTo>
                  <a:lnTo>
                    <a:pt x="1097280" y="1135380"/>
                  </a:lnTo>
                  <a:lnTo>
                    <a:pt x="1097280" y="0"/>
                  </a:lnTo>
                  <a:lnTo>
                    <a:pt x="0" y="0"/>
                  </a:lnTo>
                  <a:lnTo>
                    <a:pt x="0" y="1135380"/>
                  </a:lnTo>
                  <a:close/>
                </a:path>
              </a:pathLst>
            </a:custGeom>
            <a:noFill/>
            <a:ln w="9525">
              <a:solidFill>
                <a:srgbClr val="0D0D0D"/>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9" name="object 6">
              <a:extLst>
                <a:ext uri="{FF2B5EF4-FFF2-40B4-BE49-F238E27FC236}">
                  <a16:creationId xmlns:a16="http://schemas.microsoft.com/office/drawing/2014/main" id="{6DA83855-8A1C-489A-98F0-05A976FA2D9F}"/>
                </a:ext>
              </a:extLst>
            </p:cNvPr>
            <p:cNvSpPr txBox="1">
              <a:spLocks noChangeArrowheads="1"/>
            </p:cNvSpPr>
            <p:nvPr/>
          </p:nvSpPr>
          <p:spPr bwMode="auto">
            <a:xfrm>
              <a:off x="1625600" y="2460625"/>
              <a:ext cx="1322388"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marL="1270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BEGIN</a:t>
              </a:r>
              <a:endParaRPr kumimoji="1" lang="zh-CN" altLang="zh-CN" sz="16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10" name="object 7">
              <a:extLst>
                <a:ext uri="{FF2B5EF4-FFF2-40B4-BE49-F238E27FC236}">
                  <a16:creationId xmlns:a16="http://schemas.microsoft.com/office/drawing/2014/main" id="{FED4D570-2E3B-42DF-B0FF-9F76EFFA7F24}"/>
                </a:ext>
              </a:extLst>
            </p:cNvPr>
            <p:cNvSpPr txBox="1">
              <a:spLocks noChangeArrowheads="1"/>
            </p:cNvSpPr>
            <p:nvPr/>
          </p:nvSpPr>
          <p:spPr bwMode="auto">
            <a:xfrm>
              <a:off x="1485900" y="3082925"/>
              <a:ext cx="11525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marL="12700" marR="0" lvl="0" indent="0" algn="l" defTabSz="914400" rtl="0" eaLnBrk="1" fontAlgn="base" latinLnBrk="0" hangingPunct="1">
                <a:lnSpc>
                  <a:spcPts val="1825"/>
                </a:lnSpc>
                <a:spcBef>
                  <a:spcPct val="0"/>
                </a:spcBef>
                <a:spcAft>
                  <a:spcPct val="0"/>
                </a:spcAft>
                <a:buClrTx/>
                <a:buSzTx/>
                <a:buFontTx/>
                <a:buNone/>
                <a:tabLst/>
                <a:defRPr/>
              </a:pPr>
              <a:r>
                <a:rPr kumimoji="1" lang="zh-CN" altLang="zh-CN" sz="1600" b="0" i="0" u="none" strike="noStrike" kern="1200" cap="none" spc="0" normalizeH="0" baseline="0" noProof="0">
                  <a:ln>
                    <a:noFill/>
                  </a:ln>
                  <a:solidFill>
                    <a:srgbClr val="EE3D42"/>
                  </a:solidFill>
                  <a:effectLst/>
                  <a:uLnTx/>
                  <a:uFillTx/>
                  <a:latin typeface="Arial" panose="020B0604020202020204" pitchFamily="34" charset="0"/>
                  <a:ea typeface="宋体" panose="02010600030101010101" pitchFamily="2" charset="-122"/>
                  <a:cs typeface="Arial" panose="020B0604020202020204" pitchFamily="34" charset="0"/>
                </a:rPr>
                <a:t>X-LOCK</a:t>
              </a:r>
              <a:r>
                <a:rPr kumimoji="1" lang="zh-CN" altLang="zh-CN" sz="1600" b="0" i="0" u="none" strike="noStrike" kern="1200" cap="none" spc="0" normalizeH="0" baseline="0" noProof="0">
                  <a:ln>
                    <a:noFill/>
                  </a:ln>
                  <a:solidFill>
                    <a:srgbClr val="636363"/>
                  </a:solidFill>
                  <a:effectLst/>
                  <a:uLnTx/>
                  <a:uFillTx/>
                  <a:latin typeface="宋体" panose="02010600030101010101" pitchFamily="2" charset="-122"/>
                  <a:ea typeface="宋体" panose="02010600030101010101" pitchFamily="2" charset="-122"/>
                  <a:cs typeface="Arial" panose="020B0604020202020204" pitchFamily="34" charset="0"/>
                </a:rPr>
                <a:t>(A)</a:t>
              </a:r>
              <a:endParaRPr kumimoji="1" lang="zh-CN" altLang="zh-CN" sz="1600" b="0" i="0" u="none" strike="noStrike" kern="1200" cap="none" spc="0" normalizeH="0" baseline="0" noProof="0">
                <a:ln>
                  <a:noFill/>
                </a:ln>
                <a:solidFill>
                  <a:prstClr val="black"/>
                </a:solidFill>
                <a:effectLst/>
                <a:uLnTx/>
                <a:uFillTx/>
                <a:latin typeface="宋体" panose="02010600030101010101" pitchFamily="2" charset="-122"/>
                <a:ea typeface="宋体" panose="02010600030101010101" pitchFamily="2" charset="-122"/>
                <a:cs typeface="Arial" panose="020B0604020202020204" pitchFamily="34" charset="0"/>
              </a:endParaRPr>
            </a:p>
            <a:p>
              <a:pPr marL="12700" marR="0" lvl="0" indent="0" algn="ctr" defTabSz="914400" rtl="0" eaLnBrk="1" fontAlgn="base" latinLnBrk="0" hangingPunct="1">
                <a:lnSpc>
                  <a:spcPts val="1825"/>
                </a:lnSpc>
                <a:spcBef>
                  <a:spcPct val="0"/>
                </a:spcBef>
                <a:spcAft>
                  <a:spcPct val="0"/>
                </a:spcAft>
                <a:buClrTx/>
                <a:buSzTx/>
                <a:buFontTx/>
                <a:buNone/>
                <a:tabLst/>
                <a:defRPr/>
              </a:pPr>
              <a:r>
                <a:rPr kumimoji="1" lang="zh-CN" altLang="zh-CN" sz="1600" b="0" i="0" u="none" strike="noStrike" kern="1200" cap="none" spc="0" normalizeH="0" baseline="0" noProof="0">
                  <a:ln>
                    <a:noFill/>
                  </a:ln>
                  <a:solidFill>
                    <a:srgbClr val="636363"/>
                  </a:solidFill>
                  <a:effectLst/>
                  <a:uLnTx/>
                  <a:uFillTx/>
                  <a:latin typeface="Cambria Math" panose="02040503050406030204" pitchFamily="18" charset="0"/>
                  <a:ea typeface="宋体" panose="02010600030101010101" pitchFamily="2" charset="-122"/>
                  <a:cs typeface="Arial" panose="020B0604020202020204" pitchFamily="34" charset="0"/>
                </a:rPr>
                <a:t>⋮</a:t>
              </a:r>
              <a:endParaRPr kumimoji="1" lang="zh-CN" altLang="zh-CN" sz="1600" b="0" i="0" u="none" strike="noStrike" kern="1200" cap="none" spc="0" normalizeH="0" baseline="0" noProof="0">
                <a:ln>
                  <a:noFill/>
                </a:ln>
                <a:solidFill>
                  <a:prstClr val="black"/>
                </a:solidFill>
                <a:effectLst/>
                <a:uLnTx/>
                <a:uFillTx/>
                <a:latin typeface="Cambria Math" panose="02040503050406030204" pitchFamily="18" charset="0"/>
                <a:ea typeface="宋体" panose="02010600030101010101" pitchFamily="2" charset="-122"/>
                <a:cs typeface="Arial" panose="020B0604020202020204" pitchFamily="34" charset="0"/>
              </a:endParaRPr>
            </a:p>
          </p:txBody>
        </p:sp>
        <p:sp>
          <p:nvSpPr>
            <p:cNvPr id="11" name="object 8">
              <a:extLst>
                <a:ext uri="{FF2B5EF4-FFF2-40B4-BE49-F238E27FC236}">
                  <a16:creationId xmlns:a16="http://schemas.microsoft.com/office/drawing/2014/main" id="{2BB6B69E-70B5-4720-8EE6-5CA4517FD7AF}"/>
                </a:ext>
              </a:extLst>
            </p:cNvPr>
            <p:cNvSpPr>
              <a:spLocks/>
            </p:cNvSpPr>
            <p:nvPr/>
          </p:nvSpPr>
          <p:spPr bwMode="auto">
            <a:xfrm>
              <a:off x="2598738" y="2370138"/>
              <a:ext cx="1096962" cy="1135062"/>
            </a:xfrm>
            <a:custGeom>
              <a:avLst/>
              <a:gdLst>
                <a:gd name="T0" fmla="*/ 0 w 1097279"/>
                <a:gd name="T1" fmla="*/ 1132204 h 1135380"/>
                <a:gd name="T2" fmla="*/ 1094114 w 1097279"/>
                <a:gd name="T3" fmla="*/ 1132204 h 1135380"/>
                <a:gd name="T4" fmla="*/ 1094114 w 1097279"/>
                <a:gd name="T5" fmla="*/ 0 h 1135380"/>
                <a:gd name="T6" fmla="*/ 0 w 1097279"/>
                <a:gd name="T7" fmla="*/ 0 h 1135380"/>
                <a:gd name="T8" fmla="*/ 0 w 1097279"/>
                <a:gd name="T9" fmla="*/ 1132204 h 11353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97279" h="1135380">
                  <a:moveTo>
                    <a:pt x="0" y="1135380"/>
                  </a:moveTo>
                  <a:lnTo>
                    <a:pt x="1097280" y="1135380"/>
                  </a:lnTo>
                  <a:lnTo>
                    <a:pt x="1097280" y="0"/>
                  </a:lnTo>
                  <a:lnTo>
                    <a:pt x="0" y="0"/>
                  </a:lnTo>
                  <a:lnTo>
                    <a:pt x="0" y="113538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12" name="object 9">
              <a:extLst>
                <a:ext uri="{FF2B5EF4-FFF2-40B4-BE49-F238E27FC236}">
                  <a16:creationId xmlns:a16="http://schemas.microsoft.com/office/drawing/2014/main" id="{DBAD9E8B-D27A-43CE-B473-FD4C51F0EF45}"/>
                </a:ext>
              </a:extLst>
            </p:cNvPr>
            <p:cNvSpPr>
              <a:spLocks/>
            </p:cNvSpPr>
            <p:nvPr/>
          </p:nvSpPr>
          <p:spPr bwMode="auto">
            <a:xfrm>
              <a:off x="2598738" y="2370138"/>
              <a:ext cx="1096962" cy="1135062"/>
            </a:xfrm>
            <a:custGeom>
              <a:avLst/>
              <a:gdLst>
                <a:gd name="T0" fmla="*/ 0 w 1097279"/>
                <a:gd name="T1" fmla="*/ 1132204 h 1135380"/>
                <a:gd name="T2" fmla="*/ 1094114 w 1097279"/>
                <a:gd name="T3" fmla="*/ 1132204 h 1135380"/>
                <a:gd name="T4" fmla="*/ 1094114 w 1097279"/>
                <a:gd name="T5" fmla="*/ 0 h 1135380"/>
                <a:gd name="T6" fmla="*/ 0 w 1097279"/>
                <a:gd name="T7" fmla="*/ 0 h 1135380"/>
                <a:gd name="T8" fmla="*/ 0 w 1097279"/>
                <a:gd name="T9" fmla="*/ 1132204 h 11353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97279" h="1135380">
                  <a:moveTo>
                    <a:pt x="0" y="1135380"/>
                  </a:moveTo>
                  <a:lnTo>
                    <a:pt x="1097280" y="1135380"/>
                  </a:lnTo>
                  <a:lnTo>
                    <a:pt x="1097280" y="0"/>
                  </a:lnTo>
                  <a:lnTo>
                    <a:pt x="0" y="0"/>
                  </a:lnTo>
                  <a:lnTo>
                    <a:pt x="0" y="1135380"/>
                  </a:lnTo>
                  <a:close/>
                </a:path>
              </a:pathLst>
            </a:custGeom>
            <a:noFill/>
            <a:ln w="9525">
              <a:solidFill>
                <a:srgbClr val="0D0D0D"/>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13" name="object 10">
              <a:extLst>
                <a:ext uri="{FF2B5EF4-FFF2-40B4-BE49-F238E27FC236}">
                  <a16:creationId xmlns:a16="http://schemas.microsoft.com/office/drawing/2014/main" id="{A71A1C8F-44FC-4E0E-8867-490DBEBA9F0B}"/>
                </a:ext>
              </a:extLst>
            </p:cNvPr>
            <p:cNvSpPr txBox="1">
              <a:spLocks noChangeArrowheads="1"/>
            </p:cNvSpPr>
            <p:nvPr/>
          </p:nvSpPr>
          <p:spPr bwMode="auto">
            <a:xfrm>
              <a:off x="2676525" y="2589213"/>
              <a:ext cx="1192213" cy="67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marL="12700" marR="0" lvl="0" indent="0" algn="l" defTabSz="914400" rtl="0" eaLnBrk="1" fontAlgn="base" latinLnBrk="0" hangingPunct="1">
                <a:lnSpc>
                  <a:spcPts val="1825"/>
                </a:lnSpc>
                <a:spcBef>
                  <a:spcPct val="0"/>
                </a:spcBef>
                <a:spcAft>
                  <a:spcPct val="0"/>
                </a:spcAft>
                <a:buClrTx/>
                <a:buSzTx/>
                <a:buFontTx/>
                <a:buNone/>
                <a:tabLst/>
                <a:defRPr/>
              </a:pPr>
              <a:r>
                <a:rPr kumimoji="1" lang="zh-CN" altLang="zh-CN" sz="1600" b="0" i="0" u="none" strike="noStrike" kern="1200" cap="none" spc="0" normalizeH="0" baseline="0" noProof="0">
                  <a:ln>
                    <a:noFill/>
                  </a:ln>
                  <a:solidFill>
                    <a:srgbClr val="636363"/>
                  </a:solidFill>
                  <a:effectLst/>
                  <a:uLnTx/>
                  <a:uFillTx/>
                  <a:latin typeface="Arial" panose="020B0604020202020204" pitchFamily="34" charset="0"/>
                  <a:ea typeface="宋体" panose="02010600030101010101" pitchFamily="2" charset="-122"/>
                  <a:cs typeface="Arial" panose="020B0604020202020204" pitchFamily="34" charset="0"/>
                </a:rPr>
                <a:t>BEGIN</a:t>
              </a:r>
              <a:endParaRPr kumimoji="1" lang="zh-CN" altLang="zh-CN" sz="16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12700" marR="0" lvl="0" indent="0" algn="l" defTabSz="914400" rtl="0" eaLnBrk="1" fontAlgn="base" latinLnBrk="0" hangingPunct="1">
                <a:lnSpc>
                  <a:spcPts val="1725"/>
                </a:lnSpc>
                <a:spcBef>
                  <a:spcPct val="0"/>
                </a:spcBef>
                <a:spcAft>
                  <a:spcPct val="0"/>
                </a:spcAft>
                <a:buClrTx/>
                <a:buSzTx/>
                <a:buFontTx/>
                <a:buNone/>
                <a:tabLst/>
                <a:defRPr/>
              </a:pPr>
              <a:r>
                <a:rPr kumimoji="1" lang="zh-CN" altLang="zh-CN" sz="1600" b="0" i="0" u="none" strike="noStrike" kern="1200" cap="none" spc="0" normalizeH="0" baseline="0" noProof="0">
                  <a:ln>
                    <a:noFill/>
                  </a:ln>
                  <a:solidFill>
                    <a:srgbClr val="EE3D42"/>
                  </a:solidFill>
                  <a:effectLst/>
                  <a:uLnTx/>
                  <a:uFillTx/>
                  <a:latin typeface="Arial" panose="020B0604020202020204" pitchFamily="34" charset="0"/>
                  <a:ea typeface="宋体" panose="02010600030101010101" pitchFamily="2" charset="-122"/>
                  <a:cs typeface="Arial" panose="020B0604020202020204" pitchFamily="34" charset="0"/>
                </a:rPr>
                <a:t>X-LOCK</a:t>
              </a:r>
              <a:r>
                <a:rPr kumimoji="1" lang="zh-CN" altLang="zh-CN" sz="1600" b="0" i="0" u="none" strike="noStrike" kern="1200" cap="none" spc="0" normalizeH="0" baseline="0" noProof="0">
                  <a:ln>
                    <a:noFill/>
                  </a:ln>
                  <a:solidFill>
                    <a:srgbClr val="636363"/>
                  </a:solidFill>
                  <a:effectLst/>
                  <a:uLnTx/>
                  <a:uFillTx/>
                  <a:latin typeface="Arial" panose="020B0604020202020204" pitchFamily="34" charset="0"/>
                  <a:ea typeface="宋体" panose="02010600030101010101" pitchFamily="2" charset="-122"/>
                  <a:cs typeface="Arial" panose="020B0604020202020204" pitchFamily="34" charset="0"/>
                </a:rPr>
                <a:t>(A)</a:t>
              </a:r>
              <a:endParaRPr kumimoji="1" lang="zh-CN" altLang="zh-CN" sz="16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12700" marR="0" lvl="0" indent="0" algn="ctr" defTabSz="914400" rtl="0" eaLnBrk="1" fontAlgn="base" latinLnBrk="0" hangingPunct="1">
                <a:lnSpc>
                  <a:spcPts val="1825"/>
                </a:lnSpc>
                <a:spcBef>
                  <a:spcPct val="0"/>
                </a:spcBef>
                <a:spcAft>
                  <a:spcPct val="0"/>
                </a:spcAft>
                <a:buClrTx/>
                <a:buSzTx/>
                <a:buFontTx/>
                <a:buNone/>
                <a:tabLst/>
                <a:defRPr/>
              </a:pPr>
              <a:r>
                <a:rPr kumimoji="1" lang="zh-CN" altLang="zh-CN" sz="1600" b="0" i="0" u="none" strike="noStrike" kern="1200" cap="none" spc="0" normalizeH="0" baseline="0" noProof="0">
                  <a:ln>
                    <a:noFill/>
                  </a:ln>
                  <a:solidFill>
                    <a:srgbClr val="636363"/>
                  </a:solidFill>
                  <a:effectLst/>
                  <a:uLnTx/>
                  <a:uFillTx/>
                  <a:latin typeface="Cambria Math" panose="02040503050406030204" pitchFamily="18" charset="0"/>
                  <a:ea typeface="宋体" panose="02010600030101010101" pitchFamily="2" charset="-122"/>
                  <a:cs typeface="Arial" panose="020B0604020202020204" pitchFamily="34" charset="0"/>
                </a:rPr>
                <a:t>⋮</a:t>
              </a:r>
              <a:endParaRPr kumimoji="1" lang="zh-CN" altLang="zh-CN" sz="1600" b="0" i="0" u="none" strike="noStrike" kern="1200" cap="none" spc="0" normalizeH="0" baseline="0" noProof="0">
                <a:ln>
                  <a:noFill/>
                </a:ln>
                <a:solidFill>
                  <a:prstClr val="black"/>
                </a:solidFill>
                <a:effectLst/>
                <a:uLnTx/>
                <a:uFillTx/>
                <a:latin typeface="Cambria Math" panose="02040503050406030204" pitchFamily="18" charset="0"/>
                <a:ea typeface="宋体" panose="02010600030101010101" pitchFamily="2" charset="-122"/>
                <a:cs typeface="Arial" panose="020B0604020202020204" pitchFamily="34" charset="0"/>
              </a:endParaRPr>
            </a:p>
          </p:txBody>
        </p:sp>
        <p:sp>
          <p:nvSpPr>
            <p:cNvPr id="14" name="object 11">
              <a:extLst>
                <a:ext uri="{FF2B5EF4-FFF2-40B4-BE49-F238E27FC236}">
                  <a16:creationId xmlns:a16="http://schemas.microsoft.com/office/drawing/2014/main" id="{3DF9CD41-9575-4976-960B-4298729893BE}"/>
                </a:ext>
              </a:extLst>
            </p:cNvPr>
            <p:cNvSpPr>
              <a:spLocks/>
            </p:cNvSpPr>
            <p:nvPr/>
          </p:nvSpPr>
          <p:spPr bwMode="auto">
            <a:xfrm>
              <a:off x="2486025" y="3051175"/>
              <a:ext cx="288925" cy="177800"/>
            </a:xfrm>
            <a:custGeom>
              <a:avLst/>
              <a:gdLst>
                <a:gd name="T0" fmla="*/ 124466 w 288925"/>
                <a:gd name="T1" fmla="*/ 62000 h 176530"/>
                <a:gd name="T2" fmla="*/ 0 w 288925"/>
                <a:gd name="T3" fmla="*/ 135619 h 176530"/>
                <a:gd name="T4" fmla="*/ 27685 w 288925"/>
                <a:gd name="T5" fmla="*/ 189374 h 176530"/>
                <a:gd name="T6" fmla="*/ 152012 w 288925"/>
                <a:gd name="T7" fmla="*/ 115778 h 176530"/>
                <a:gd name="T8" fmla="*/ 124466 w 288925"/>
                <a:gd name="T9" fmla="*/ 62000 h 176530"/>
                <a:gd name="T10" fmla="*/ 258120 w 288925"/>
                <a:gd name="T11" fmla="*/ 47206 h 176530"/>
                <a:gd name="T12" fmla="*/ 149478 w 288925"/>
                <a:gd name="T13" fmla="*/ 47206 h 176530"/>
                <a:gd name="T14" fmla="*/ 177037 w 288925"/>
                <a:gd name="T15" fmla="*/ 100964 h 176530"/>
                <a:gd name="T16" fmla="*/ 152012 w 288925"/>
                <a:gd name="T17" fmla="*/ 115778 h 176530"/>
                <a:gd name="T18" fmla="*/ 179577 w 288925"/>
                <a:gd name="T19" fmla="*/ 169592 h 176530"/>
                <a:gd name="T20" fmla="*/ 258120 w 288925"/>
                <a:gd name="T21" fmla="*/ 47206 h 176530"/>
                <a:gd name="T22" fmla="*/ 149478 w 288925"/>
                <a:gd name="T23" fmla="*/ 47206 h 176530"/>
                <a:gd name="T24" fmla="*/ 124466 w 288925"/>
                <a:gd name="T25" fmla="*/ 62000 h 176530"/>
                <a:gd name="T26" fmla="*/ 152012 w 288925"/>
                <a:gd name="T27" fmla="*/ 115778 h 176530"/>
                <a:gd name="T28" fmla="*/ 177037 w 288925"/>
                <a:gd name="T29" fmla="*/ 100964 h 176530"/>
                <a:gd name="T30" fmla="*/ 149478 w 288925"/>
                <a:gd name="T31" fmla="*/ 47206 h 176530"/>
                <a:gd name="T32" fmla="*/ 288416 w 288925"/>
                <a:gd name="T33" fmla="*/ 0 h 176530"/>
                <a:gd name="T34" fmla="*/ 96900 w 288925"/>
                <a:gd name="T35" fmla="*/ 8185 h 176530"/>
                <a:gd name="T36" fmla="*/ 124466 w 288925"/>
                <a:gd name="T37" fmla="*/ 62000 h 176530"/>
                <a:gd name="T38" fmla="*/ 149478 w 288925"/>
                <a:gd name="T39" fmla="*/ 47206 h 176530"/>
                <a:gd name="T40" fmla="*/ 258120 w 288925"/>
                <a:gd name="T41" fmla="*/ 47206 h 176530"/>
                <a:gd name="T42" fmla="*/ 288416 w 288925"/>
                <a:gd name="T43" fmla="*/ 0 h 17653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88925" h="176530">
                  <a:moveTo>
                    <a:pt x="124466" y="57712"/>
                  </a:moveTo>
                  <a:lnTo>
                    <a:pt x="0" y="126237"/>
                  </a:lnTo>
                  <a:lnTo>
                    <a:pt x="27685" y="176275"/>
                  </a:lnTo>
                  <a:lnTo>
                    <a:pt x="152012" y="107769"/>
                  </a:lnTo>
                  <a:lnTo>
                    <a:pt x="124466" y="57712"/>
                  </a:lnTo>
                  <a:close/>
                </a:path>
                <a:path w="288925" h="176530">
                  <a:moveTo>
                    <a:pt x="258120" y="43941"/>
                  </a:moveTo>
                  <a:lnTo>
                    <a:pt x="149478" y="43941"/>
                  </a:lnTo>
                  <a:lnTo>
                    <a:pt x="177037" y="93979"/>
                  </a:lnTo>
                  <a:lnTo>
                    <a:pt x="152012" y="107769"/>
                  </a:lnTo>
                  <a:lnTo>
                    <a:pt x="179577" y="157860"/>
                  </a:lnTo>
                  <a:lnTo>
                    <a:pt x="258120" y="43941"/>
                  </a:lnTo>
                  <a:close/>
                </a:path>
                <a:path w="288925" h="176530">
                  <a:moveTo>
                    <a:pt x="149478" y="43941"/>
                  </a:moveTo>
                  <a:lnTo>
                    <a:pt x="124466" y="57712"/>
                  </a:lnTo>
                  <a:lnTo>
                    <a:pt x="152012" y="107769"/>
                  </a:lnTo>
                  <a:lnTo>
                    <a:pt x="177037" y="93979"/>
                  </a:lnTo>
                  <a:lnTo>
                    <a:pt x="149478" y="43941"/>
                  </a:lnTo>
                  <a:close/>
                </a:path>
                <a:path w="288925" h="176530">
                  <a:moveTo>
                    <a:pt x="288416" y="0"/>
                  </a:moveTo>
                  <a:lnTo>
                    <a:pt x="96900" y="7619"/>
                  </a:lnTo>
                  <a:lnTo>
                    <a:pt x="124466" y="57712"/>
                  </a:lnTo>
                  <a:lnTo>
                    <a:pt x="149478" y="43941"/>
                  </a:lnTo>
                  <a:lnTo>
                    <a:pt x="258120" y="43941"/>
                  </a:lnTo>
                  <a:lnTo>
                    <a:pt x="288416" y="0"/>
                  </a:lnTo>
                  <a:close/>
                </a:path>
              </a:pathLst>
            </a:custGeom>
            <a:solidFill>
              <a:srgbClr val="EE3D42"/>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15" name="object 12">
              <a:extLst>
                <a:ext uri="{FF2B5EF4-FFF2-40B4-BE49-F238E27FC236}">
                  <a16:creationId xmlns:a16="http://schemas.microsoft.com/office/drawing/2014/main" id="{38AB215E-BBE3-42FD-8A65-65DF6D89463F}"/>
                </a:ext>
              </a:extLst>
            </p:cNvPr>
            <p:cNvSpPr>
              <a:spLocks/>
            </p:cNvSpPr>
            <p:nvPr/>
          </p:nvSpPr>
          <p:spPr bwMode="auto">
            <a:xfrm>
              <a:off x="1501775" y="4313238"/>
              <a:ext cx="1096963" cy="1135062"/>
            </a:xfrm>
            <a:custGeom>
              <a:avLst/>
              <a:gdLst>
                <a:gd name="T0" fmla="*/ 0 w 1097280"/>
                <a:gd name="T1" fmla="*/ 1132214 h 1135379"/>
                <a:gd name="T2" fmla="*/ 1094114 w 1097280"/>
                <a:gd name="T3" fmla="*/ 1132214 h 1135379"/>
                <a:gd name="T4" fmla="*/ 1094114 w 1097280"/>
                <a:gd name="T5" fmla="*/ 0 h 1135379"/>
                <a:gd name="T6" fmla="*/ 0 w 1097280"/>
                <a:gd name="T7" fmla="*/ 0 h 1135379"/>
                <a:gd name="T8" fmla="*/ 0 w 1097280"/>
                <a:gd name="T9" fmla="*/ 1132214 h 11353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97280" h="1135379">
                  <a:moveTo>
                    <a:pt x="0" y="1135380"/>
                  </a:moveTo>
                  <a:lnTo>
                    <a:pt x="1097280" y="1135380"/>
                  </a:lnTo>
                  <a:lnTo>
                    <a:pt x="1097280" y="0"/>
                  </a:lnTo>
                  <a:lnTo>
                    <a:pt x="0" y="0"/>
                  </a:lnTo>
                  <a:lnTo>
                    <a:pt x="0" y="113538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16" name="object 13">
              <a:extLst>
                <a:ext uri="{FF2B5EF4-FFF2-40B4-BE49-F238E27FC236}">
                  <a16:creationId xmlns:a16="http://schemas.microsoft.com/office/drawing/2014/main" id="{1D94F036-BBF4-4DF6-9AB4-1FD91F5441DE}"/>
                </a:ext>
              </a:extLst>
            </p:cNvPr>
            <p:cNvSpPr>
              <a:spLocks/>
            </p:cNvSpPr>
            <p:nvPr/>
          </p:nvSpPr>
          <p:spPr bwMode="auto">
            <a:xfrm>
              <a:off x="1501775" y="4313238"/>
              <a:ext cx="1096963" cy="1135062"/>
            </a:xfrm>
            <a:custGeom>
              <a:avLst/>
              <a:gdLst>
                <a:gd name="T0" fmla="*/ 0 w 1097280"/>
                <a:gd name="T1" fmla="*/ 1132214 h 1135379"/>
                <a:gd name="T2" fmla="*/ 1094114 w 1097280"/>
                <a:gd name="T3" fmla="*/ 1132214 h 1135379"/>
                <a:gd name="T4" fmla="*/ 1094114 w 1097280"/>
                <a:gd name="T5" fmla="*/ 0 h 1135379"/>
                <a:gd name="T6" fmla="*/ 0 w 1097280"/>
                <a:gd name="T7" fmla="*/ 0 h 1135379"/>
                <a:gd name="T8" fmla="*/ 0 w 1097280"/>
                <a:gd name="T9" fmla="*/ 1132214 h 11353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97280" h="1135379">
                  <a:moveTo>
                    <a:pt x="0" y="1135380"/>
                  </a:moveTo>
                  <a:lnTo>
                    <a:pt x="1097280" y="1135380"/>
                  </a:lnTo>
                  <a:lnTo>
                    <a:pt x="1097280" y="0"/>
                  </a:lnTo>
                  <a:lnTo>
                    <a:pt x="0" y="0"/>
                  </a:lnTo>
                  <a:lnTo>
                    <a:pt x="0" y="1135380"/>
                  </a:lnTo>
                  <a:close/>
                </a:path>
              </a:pathLst>
            </a:custGeom>
            <a:noFill/>
            <a:ln w="9525">
              <a:solidFill>
                <a:srgbClr val="0D0D0D"/>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17" name="object 14">
              <a:extLst>
                <a:ext uri="{FF2B5EF4-FFF2-40B4-BE49-F238E27FC236}">
                  <a16:creationId xmlns:a16="http://schemas.microsoft.com/office/drawing/2014/main" id="{2A8428C9-BC35-41F5-9FEB-0C61605CBD2C}"/>
                </a:ext>
              </a:extLst>
            </p:cNvPr>
            <p:cNvSpPr txBox="1">
              <a:spLocks noChangeArrowheads="1"/>
            </p:cNvSpPr>
            <p:nvPr/>
          </p:nvSpPr>
          <p:spPr bwMode="auto">
            <a:xfrm>
              <a:off x="1549400" y="4356100"/>
              <a:ext cx="1357313"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marL="12700" marR="0" lvl="0" indent="0" algn="l" defTabSz="914400" rtl="0" eaLnBrk="1" fontAlgn="base" latinLnBrk="0" hangingPunct="1">
                <a:lnSpc>
                  <a:spcPts val="1825"/>
                </a:lnSpc>
                <a:spcBef>
                  <a:spcPct val="0"/>
                </a:spcBef>
                <a:spcAft>
                  <a:spcPct val="0"/>
                </a:spcAft>
                <a:buClrTx/>
                <a:buSzTx/>
                <a:buFontTx/>
                <a:buNone/>
                <a:tabLst/>
                <a:defRPr/>
              </a:pPr>
              <a:r>
                <a:rPr kumimoji="1" lang="zh-CN" altLang="zh-CN" sz="1600" b="0" i="0" u="none" strike="noStrike" kern="1200" cap="none" spc="0" normalizeH="0" baseline="0" noProof="0">
                  <a:ln>
                    <a:noFill/>
                  </a:ln>
                  <a:solidFill>
                    <a:srgbClr val="636363"/>
                  </a:solidFill>
                  <a:effectLst/>
                  <a:uLnTx/>
                  <a:uFillTx/>
                  <a:latin typeface="Arial" panose="020B0604020202020204" pitchFamily="34" charset="0"/>
                  <a:ea typeface="宋体" panose="02010600030101010101" pitchFamily="2" charset="-122"/>
                  <a:cs typeface="Arial" panose="020B0604020202020204" pitchFamily="34" charset="0"/>
                </a:rPr>
                <a:t>BEGIN</a:t>
              </a:r>
              <a:endParaRPr kumimoji="1" lang="zh-CN" altLang="zh-CN" sz="16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12700" marR="0" lvl="0" indent="0" algn="l" defTabSz="914400" rtl="0" eaLnBrk="1" fontAlgn="base" latinLnBrk="0" hangingPunct="1">
                <a:lnSpc>
                  <a:spcPts val="1725"/>
                </a:lnSpc>
                <a:spcBef>
                  <a:spcPct val="0"/>
                </a:spcBef>
                <a:spcAft>
                  <a:spcPct val="0"/>
                </a:spcAft>
                <a:buClrTx/>
                <a:buSzTx/>
                <a:buFontTx/>
                <a:buNone/>
                <a:tabLst/>
                <a:defRPr/>
              </a:pPr>
              <a:r>
                <a:rPr kumimoji="1" lang="zh-CN" altLang="zh-CN" sz="1600" b="0" i="0" u="none" strike="noStrike" kern="1200" cap="none" spc="0" normalizeH="0" baseline="0" noProof="0">
                  <a:ln>
                    <a:noFill/>
                  </a:ln>
                  <a:solidFill>
                    <a:srgbClr val="EE3D42"/>
                  </a:solidFill>
                  <a:effectLst/>
                  <a:uLnTx/>
                  <a:uFillTx/>
                  <a:latin typeface="Arial" panose="020B0604020202020204" pitchFamily="34" charset="0"/>
                  <a:ea typeface="宋体" panose="02010600030101010101" pitchFamily="2" charset="-122"/>
                  <a:cs typeface="Arial" panose="020B0604020202020204" pitchFamily="34" charset="0"/>
                </a:rPr>
                <a:t>X-LOCK</a:t>
              </a:r>
              <a:r>
                <a:rPr kumimoji="1" lang="zh-CN" altLang="zh-CN" sz="1600" b="0" i="0" u="none" strike="noStrike" kern="1200" cap="none" spc="0" normalizeH="0" baseline="0" noProof="0">
                  <a:ln>
                    <a:noFill/>
                  </a:ln>
                  <a:solidFill>
                    <a:srgbClr val="636363"/>
                  </a:solidFill>
                  <a:effectLst/>
                  <a:uLnTx/>
                  <a:uFillTx/>
                  <a:latin typeface="宋体" panose="02010600030101010101" pitchFamily="2" charset="-122"/>
                  <a:ea typeface="宋体" panose="02010600030101010101" pitchFamily="2" charset="-122"/>
                  <a:cs typeface="Arial" panose="020B0604020202020204" pitchFamily="34" charset="0"/>
                </a:rPr>
                <a:t>(A)</a:t>
              </a:r>
              <a:endParaRPr kumimoji="1" lang="zh-CN" altLang="zh-CN" sz="1600" b="0" i="0" u="none" strike="noStrike" kern="1200" cap="none" spc="0" normalizeH="0" baseline="0" noProof="0">
                <a:ln>
                  <a:noFill/>
                </a:ln>
                <a:solidFill>
                  <a:prstClr val="black"/>
                </a:solidFill>
                <a:effectLst/>
                <a:uLnTx/>
                <a:uFillTx/>
                <a:latin typeface="宋体" panose="02010600030101010101" pitchFamily="2" charset="-122"/>
                <a:ea typeface="宋体" panose="02010600030101010101" pitchFamily="2" charset="-122"/>
                <a:cs typeface="Arial" panose="020B0604020202020204" pitchFamily="34" charset="0"/>
              </a:endParaRPr>
            </a:p>
            <a:p>
              <a:pPr marL="12700" marR="0" lvl="0" indent="0" algn="ctr" defTabSz="914400" rtl="0" eaLnBrk="1" fontAlgn="base" latinLnBrk="0" hangingPunct="1">
                <a:lnSpc>
                  <a:spcPts val="1825"/>
                </a:lnSpc>
                <a:spcBef>
                  <a:spcPct val="0"/>
                </a:spcBef>
                <a:spcAft>
                  <a:spcPct val="0"/>
                </a:spcAft>
                <a:buClrTx/>
                <a:buSzTx/>
                <a:buFontTx/>
                <a:buNone/>
                <a:tabLst/>
                <a:defRPr/>
              </a:pPr>
              <a:r>
                <a:rPr kumimoji="1" lang="zh-CN" altLang="zh-CN" sz="1600" b="0" i="0" u="none" strike="noStrike" kern="1200" cap="none" spc="0" normalizeH="0" baseline="0" noProof="0">
                  <a:ln>
                    <a:noFill/>
                  </a:ln>
                  <a:solidFill>
                    <a:srgbClr val="636363"/>
                  </a:solidFill>
                  <a:effectLst/>
                  <a:uLnTx/>
                  <a:uFillTx/>
                  <a:latin typeface="Cambria Math" panose="02040503050406030204" pitchFamily="18" charset="0"/>
                  <a:ea typeface="宋体" panose="02010600030101010101" pitchFamily="2" charset="-122"/>
                  <a:cs typeface="Arial" panose="020B0604020202020204" pitchFamily="34" charset="0"/>
                </a:rPr>
                <a:t>⋮</a:t>
              </a:r>
              <a:endParaRPr kumimoji="1" lang="zh-CN" altLang="zh-CN" sz="1600" b="0" i="0" u="none" strike="noStrike" kern="1200" cap="none" spc="0" normalizeH="0" baseline="0" noProof="0">
                <a:ln>
                  <a:noFill/>
                </a:ln>
                <a:solidFill>
                  <a:prstClr val="black"/>
                </a:solidFill>
                <a:effectLst/>
                <a:uLnTx/>
                <a:uFillTx/>
                <a:latin typeface="Cambria Math" panose="02040503050406030204" pitchFamily="18" charset="0"/>
                <a:ea typeface="宋体" panose="02010600030101010101" pitchFamily="2" charset="-122"/>
                <a:cs typeface="Arial" panose="020B0604020202020204" pitchFamily="34" charset="0"/>
              </a:endParaRPr>
            </a:p>
          </p:txBody>
        </p:sp>
        <p:sp>
          <p:nvSpPr>
            <p:cNvPr id="18" name="object 15">
              <a:extLst>
                <a:ext uri="{FF2B5EF4-FFF2-40B4-BE49-F238E27FC236}">
                  <a16:creationId xmlns:a16="http://schemas.microsoft.com/office/drawing/2014/main" id="{582C7651-10EE-4755-A331-D15E2793DA49}"/>
                </a:ext>
              </a:extLst>
            </p:cNvPr>
            <p:cNvSpPr>
              <a:spLocks/>
            </p:cNvSpPr>
            <p:nvPr/>
          </p:nvSpPr>
          <p:spPr bwMode="auto">
            <a:xfrm>
              <a:off x="2593975" y="4313238"/>
              <a:ext cx="1096963" cy="1135062"/>
            </a:xfrm>
            <a:custGeom>
              <a:avLst/>
              <a:gdLst>
                <a:gd name="T0" fmla="*/ 0 w 1097279"/>
                <a:gd name="T1" fmla="*/ 1132214 h 1135379"/>
                <a:gd name="T2" fmla="*/ 1094123 w 1097279"/>
                <a:gd name="T3" fmla="*/ 1132214 h 1135379"/>
                <a:gd name="T4" fmla="*/ 1094123 w 1097279"/>
                <a:gd name="T5" fmla="*/ 0 h 1135379"/>
                <a:gd name="T6" fmla="*/ 0 w 1097279"/>
                <a:gd name="T7" fmla="*/ 0 h 1135379"/>
                <a:gd name="T8" fmla="*/ 0 w 1097279"/>
                <a:gd name="T9" fmla="*/ 1132214 h 11353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97279" h="1135379">
                  <a:moveTo>
                    <a:pt x="0" y="1135380"/>
                  </a:moveTo>
                  <a:lnTo>
                    <a:pt x="1097279" y="1135380"/>
                  </a:lnTo>
                  <a:lnTo>
                    <a:pt x="1097279" y="0"/>
                  </a:lnTo>
                  <a:lnTo>
                    <a:pt x="0" y="0"/>
                  </a:lnTo>
                  <a:lnTo>
                    <a:pt x="0" y="113538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19" name="object 16">
              <a:extLst>
                <a:ext uri="{FF2B5EF4-FFF2-40B4-BE49-F238E27FC236}">
                  <a16:creationId xmlns:a16="http://schemas.microsoft.com/office/drawing/2014/main" id="{BBCCE2C7-AF60-449D-9349-0F91F220602B}"/>
                </a:ext>
              </a:extLst>
            </p:cNvPr>
            <p:cNvSpPr>
              <a:spLocks/>
            </p:cNvSpPr>
            <p:nvPr/>
          </p:nvSpPr>
          <p:spPr bwMode="auto">
            <a:xfrm>
              <a:off x="2593975" y="4313238"/>
              <a:ext cx="1096963" cy="1135062"/>
            </a:xfrm>
            <a:custGeom>
              <a:avLst/>
              <a:gdLst>
                <a:gd name="T0" fmla="*/ 0 w 1097279"/>
                <a:gd name="T1" fmla="*/ 1132214 h 1135379"/>
                <a:gd name="T2" fmla="*/ 1094123 w 1097279"/>
                <a:gd name="T3" fmla="*/ 1132214 h 1135379"/>
                <a:gd name="T4" fmla="*/ 1094123 w 1097279"/>
                <a:gd name="T5" fmla="*/ 0 h 1135379"/>
                <a:gd name="T6" fmla="*/ 0 w 1097279"/>
                <a:gd name="T7" fmla="*/ 0 h 1135379"/>
                <a:gd name="T8" fmla="*/ 0 w 1097279"/>
                <a:gd name="T9" fmla="*/ 1132214 h 11353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97279" h="1135379">
                  <a:moveTo>
                    <a:pt x="0" y="1135380"/>
                  </a:moveTo>
                  <a:lnTo>
                    <a:pt x="1097279" y="1135380"/>
                  </a:lnTo>
                  <a:lnTo>
                    <a:pt x="1097279" y="0"/>
                  </a:lnTo>
                  <a:lnTo>
                    <a:pt x="0" y="0"/>
                  </a:lnTo>
                  <a:lnTo>
                    <a:pt x="0" y="1135380"/>
                  </a:lnTo>
                  <a:close/>
                </a:path>
              </a:pathLst>
            </a:custGeom>
            <a:noFill/>
            <a:ln w="9525">
              <a:solidFill>
                <a:srgbClr val="0D0D0D"/>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20" name="object 17">
              <a:extLst>
                <a:ext uri="{FF2B5EF4-FFF2-40B4-BE49-F238E27FC236}">
                  <a16:creationId xmlns:a16="http://schemas.microsoft.com/office/drawing/2014/main" id="{7EA08A4D-45F0-4AC4-B2C8-5A7AFB898896}"/>
                </a:ext>
              </a:extLst>
            </p:cNvPr>
            <p:cNvSpPr txBox="1">
              <a:spLocks noChangeArrowheads="1"/>
            </p:cNvSpPr>
            <p:nvPr/>
          </p:nvSpPr>
          <p:spPr bwMode="auto">
            <a:xfrm>
              <a:off x="2671763" y="4795838"/>
              <a:ext cx="1395412" cy="67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marL="12700" marR="0" lvl="0" indent="0" algn="l" defTabSz="914400" rtl="0" eaLnBrk="1" fontAlgn="base" latinLnBrk="0" hangingPunct="1">
                <a:lnSpc>
                  <a:spcPts val="1825"/>
                </a:lnSpc>
                <a:spcBef>
                  <a:spcPct val="0"/>
                </a:spcBef>
                <a:spcAft>
                  <a:spcPct val="0"/>
                </a:spcAft>
                <a:buClrTx/>
                <a:buSzTx/>
                <a:buFontTx/>
                <a:buNone/>
                <a:tabLst/>
                <a:defRPr/>
              </a:pPr>
              <a:r>
                <a:rPr kumimoji="1" lang="zh-CN" altLang="zh-CN" sz="1600" b="0" i="0" u="none" strike="noStrike" kern="1200" cap="none" spc="0" normalizeH="0" baseline="0" noProof="0" dirty="0">
                  <a:ln>
                    <a:noFill/>
                  </a:ln>
                  <a:solidFill>
                    <a:srgbClr val="636363"/>
                  </a:solidFill>
                  <a:effectLst/>
                  <a:uLnTx/>
                  <a:uFillTx/>
                  <a:latin typeface="Arial" panose="020B0604020202020204" pitchFamily="34" charset="0"/>
                  <a:ea typeface="宋体" panose="02010600030101010101" pitchFamily="2" charset="-122"/>
                  <a:cs typeface="Arial" panose="020B0604020202020204" pitchFamily="34" charset="0"/>
                </a:rPr>
                <a:t>BEGIN</a:t>
              </a:r>
              <a:endParaRPr kumimoji="1" lang="zh-CN" altLang="zh-CN" sz="16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12700" marR="0" lvl="0" indent="0" algn="l" defTabSz="914400" rtl="0" eaLnBrk="1" fontAlgn="base" latinLnBrk="0" hangingPunct="1">
                <a:lnSpc>
                  <a:spcPts val="1725"/>
                </a:lnSpc>
                <a:spcBef>
                  <a:spcPct val="0"/>
                </a:spcBef>
                <a:spcAft>
                  <a:spcPct val="0"/>
                </a:spcAft>
                <a:buClrTx/>
                <a:buSzTx/>
                <a:buFontTx/>
                <a:buNone/>
                <a:tabLst/>
                <a:defRPr/>
              </a:pPr>
              <a:r>
                <a:rPr kumimoji="1" lang="zh-CN" altLang="zh-CN" sz="1600" b="0" i="0" u="none" strike="noStrike" kern="1200" cap="none" spc="0" normalizeH="0" baseline="0" noProof="0" dirty="0">
                  <a:ln>
                    <a:noFill/>
                  </a:ln>
                  <a:solidFill>
                    <a:srgbClr val="EE3D42"/>
                  </a:solidFill>
                  <a:effectLst/>
                  <a:uLnTx/>
                  <a:uFillTx/>
                  <a:latin typeface="Arial" panose="020B0604020202020204" pitchFamily="34" charset="0"/>
                  <a:ea typeface="宋体" panose="02010600030101010101" pitchFamily="2" charset="-122"/>
                  <a:cs typeface="Arial" panose="020B0604020202020204" pitchFamily="34" charset="0"/>
                </a:rPr>
                <a:t>X-LOCK</a:t>
              </a:r>
              <a:r>
                <a:rPr kumimoji="1" lang="zh-CN" altLang="zh-CN" sz="1600" b="0" i="0" u="none" strike="noStrike" kern="1200" cap="none" spc="0" normalizeH="0" baseline="0" noProof="0" dirty="0">
                  <a:ln>
                    <a:noFill/>
                  </a:ln>
                  <a:solidFill>
                    <a:srgbClr val="636363"/>
                  </a:solidFill>
                  <a:effectLst/>
                  <a:uLnTx/>
                  <a:uFillTx/>
                  <a:latin typeface="宋体" panose="02010600030101010101" pitchFamily="2" charset="-122"/>
                  <a:ea typeface="宋体" panose="02010600030101010101" pitchFamily="2" charset="-122"/>
                  <a:cs typeface="Arial" panose="020B0604020202020204" pitchFamily="34" charset="0"/>
                </a:rPr>
                <a:t>(A)</a:t>
              </a:r>
              <a:endParaRPr kumimoji="1" lang="zh-CN" altLang="zh-CN" sz="16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Arial" panose="020B0604020202020204" pitchFamily="34" charset="0"/>
              </a:endParaRPr>
            </a:p>
            <a:p>
              <a:pPr marL="12700" marR="0" lvl="0" indent="0" algn="ctr" defTabSz="914400" rtl="0" eaLnBrk="1" fontAlgn="base" latinLnBrk="0" hangingPunct="1">
                <a:lnSpc>
                  <a:spcPts val="1825"/>
                </a:lnSpc>
                <a:spcBef>
                  <a:spcPct val="0"/>
                </a:spcBef>
                <a:spcAft>
                  <a:spcPct val="0"/>
                </a:spcAft>
                <a:buClrTx/>
                <a:buSzTx/>
                <a:buFontTx/>
                <a:buNone/>
                <a:tabLst/>
                <a:defRPr/>
              </a:pPr>
              <a:r>
                <a:rPr kumimoji="1" lang="zh-CN" altLang="zh-CN" sz="1600" b="0" i="0" u="none" strike="noStrike" kern="1200" cap="none" spc="0" normalizeH="0" baseline="0" noProof="0" dirty="0">
                  <a:ln>
                    <a:noFill/>
                  </a:ln>
                  <a:solidFill>
                    <a:srgbClr val="636363"/>
                  </a:solidFill>
                  <a:effectLst/>
                  <a:uLnTx/>
                  <a:uFillTx/>
                  <a:latin typeface="Cambria Math" panose="02040503050406030204" pitchFamily="18" charset="0"/>
                  <a:ea typeface="宋体" panose="02010600030101010101" pitchFamily="2" charset="-122"/>
                  <a:cs typeface="Arial" panose="020B0604020202020204" pitchFamily="34" charset="0"/>
                </a:rPr>
                <a:t>⋮</a:t>
              </a:r>
              <a:endParaRPr kumimoji="1" lang="zh-CN" altLang="zh-CN" sz="1600" b="0"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Arial" panose="020B0604020202020204" pitchFamily="34" charset="0"/>
              </a:endParaRPr>
            </a:p>
          </p:txBody>
        </p:sp>
        <p:sp>
          <p:nvSpPr>
            <p:cNvPr id="21" name="object 18">
              <a:extLst>
                <a:ext uri="{FF2B5EF4-FFF2-40B4-BE49-F238E27FC236}">
                  <a16:creationId xmlns:a16="http://schemas.microsoft.com/office/drawing/2014/main" id="{A22CB7E3-EDC8-4906-B8F4-E6CB15BD5F41}"/>
                </a:ext>
              </a:extLst>
            </p:cNvPr>
            <p:cNvSpPr>
              <a:spLocks/>
            </p:cNvSpPr>
            <p:nvPr/>
          </p:nvSpPr>
          <p:spPr bwMode="auto">
            <a:xfrm>
              <a:off x="2286000" y="4786313"/>
              <a:ext cx="400050" cy="327025"/>
            </a:xfrm>
            <a:custGeom>
              <a:avLst/>
              <a:gdLst>
                <a:gd name="T0" fmla="*/ 154182 w 399414"/>
                <a:gd name="T1" fmla="*/ 83176 h 327660"/>
                <a:gd name="T2" fmla="*/ 117918 w 399414"/>
                <a:gd name="T3" fmla="*/ 126952 h 327660"/>
                <a:gd name="T4" fmla="*/ 368918 w 399414"/>
                <a:gd name="T5" fmla="*/ 320829 h 327660"/>
                <a:gd name="T6" fmla="*/ 405301 w 399414"/>
                <a:gd name="T7" fmla="*/ 277061 h 327660"/>
                <a:gd name="T8" fmla="*/ 154182 w 399414"/>
                <a:gd name="T9" fmla="*/ 83176 h 327660"/>
                <a:gd name="T10" fmla="*/ 0 w 399414"/>
                <a:gd name="T11" fmla="*/ 0 h 327660"/>
                <a:gd name="T12" fmla="*/ 81680 w 399414"/>
                <a:gd name="T13" fmla="*/ 170697 h 327660"/>
                <a:gd name="T14" fmla="*/ 117918 w 399414"/>
                <a:gd name="T15" fmla="*/ 126952 h 327660"/>
                <a:gd name="T16" fmla="*/ 95227 w 399414"/>
                <a:gd name="T17" fmla="*/ 109426 h 327660"/>
                <a:gd name="T18" fmla="*/ 131487 w 399414"/>
                <a:gd name="T19" fmla="*/ 65656 h 327660"/>
                <a:gd name="T20" fmla="*/ 168695 w 399414"/>
                <a:gd name="T21" fmla="*/ 65656 h 327660"/>
                <a:gd name="T22" fmla="*/ 190456 w 399414"/>
                <a:gd name="T23" fmla="*/ 39385 h 327660"/>
                <a:gd name="T24" fmla="*/ 0 w 399414"/>
                <a:gd name="T25" fmla="*/ 0 h 327660"/>
                <a:gd name="T26" fmla="*/ 131487 w 399414"/>
                <a:gd name="T27" fmla="*/ 65656 h 327660"/>
                <a:gd name="T28" fmla="*/ 95227 w 399414"/>
                <a:gd name="T29" fmla="*/ 109426 h 327660"/>
                <a:gd name="T30" fmla="*/ 117918 w 399414"/>
                <a:gd name="T31" fmla="*/ 126952 h 327660"/>
                <a:gd name="T32" fmla="*/ 154182 w 399414"/>
                <a:gd name="T33" fmla="*/ 83176 h 327660"/>
                <a:gd name="T34" fmla="*/ 131487 w 399414"/>
                <a:gd name="T35" fmla="*/ 65656 h 327660"/>
                <a:gd name="T36" fmla="*/ 168695 w 399414"/>
                <a:gd name="T37" fmla="*/ 65656 h 327660"/>
                <a:gd name="T38" fmla="*/ 131487 w 399414"/>
                <a:gd name="T39" fmla="*/ 65656 h 327660"/>
                <a:gd name="T40" fmla="*/ 154182 w 399414"/>
                <a:gd name="T41" fmla="*/ 83176 h 327660"/>
                <a:gd name="T42" fmla="*/ 168695 w 399414"/>
                <a:gd name="T43" fmla="*/ 65656 h 32766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399414" h="327660">
                  <a:moveTo>
                    <a:pt x="151748" y="84805"/>
                  </a:moveTo>
                  <a:lnTo>
                    <a:pt x="116057" y="129438"/>
                  </a:lnTo>
                  <a:lnTo>
                    <a:pt x="363093" y="327113"/>
                  </a:lnTo>
                  <a:lnTo>
                    <a:pt x="398906" y="282486"/>
                  </a:lnTo>
                  <a:lnTo>
                    <a:pt x="151748" y="84805"/>
                  </a:lnTo>
                  <a:close/>
                </a:path>
                <a:path w="399414" h="327660">
                  <a:moveTo>
                    <a:pt x="0" y="0"/>
                  </a:moveTo>
                  <a:lnTo>
                    <a:pt x="80391" y="174040"/>
                  </a:lnTo>
                  <a:lnTo>
                    <a:pt x="116057" y="129438"/>
                  </a:lnTo>
                  <a:lnTo>
                    <a:pt x="93725" y="111569"/>
                  </a:lnTo>
                  <a:lnTo>
                    <a:pt x="129412" y="66941"/>
                  </a:lnTo>
                  <a:lnTo>
                    <a:pt x="166033" y="66941"/>
                  </a:lnTo>
                  <a:lnTo>
                    <a:pt x="187451" y="40157"/>
                  </a:lnTo>
                  <a:lnTo>
                    <a:pt x="0" y="0"/>
                  </a:lnTo>
                  <a:close/>
                </a:path>
                <a:path w="399414" h="327660">
                  <a:moveTo>
                    <a:pt x="129412" y="66941"/>
                  </a:moveTo>
                  <a:lnTo>
                    <a:pt x="93725" y="111569"/>
                  </a:lnTo>
                  <a:lnTo>
                    <a:pt x="116057" y="129438"/>
                  </a:lnTo>
                  <a:lnTo>
                    <a:pt x="151748" y="84805"/>
                  </a:lnTo>
                  <a:lnTo>
                    <a:pt x="129412" y="66941"/>
                  </a:lnTo>
                  <a:close/>
                </a:path>
                <a:path w="399414" h="327660">
                  <a:moveTo>
                    <a:pt x="166033" y="66941"/>
                  </a:moveTo>
                  <a:lnTo>
                    <a:pt x="129412" y="66941"/>
                  </a:lnTo>
                  <a:lnTo>
                    <a:pt x="151748" y="84805"/>
                  </a:lnTo>
                  <a:lnTo>
                    <a:pt x="166033" y="66941"/>
                  </a:lnTo>
                  <a:close/>
                </a:path>
              </a:pathLst>
            </a:custGeom>
            <a:solidFill>
              <a:srgbClr val="EE3D42"/>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22" name="object 19">
              <a:extLst>
                <a:ext uri="{FF2B5EF4-FFF2-40B4-BE49-F238E27FC236}">
                  <a16:creationId xmlns:a16="http://schemas.microsoft.com/office/drawing/2014/main" id="{1B179003-8C90-4C3E-B3ED-9B926B873728}"/>
                </a:ext>
              </a:extLst>
            </p:cNvPr>
            <p:cNvSpPr txBox="1"/>
            <p:nvPr/>
          </p:nvSpPr>
          <p:spPr>
            <a:xfrm>
              <a:off x="4976019" y="2227262"/>
              <a:ext cx="1382712" cy="369332"/>
            </a:xfrm>
            <a:prstGeom prst="rect">
              <a:avLst/>
            </a:prstGeom>
          </p:spPr>
          <p:txBody>
            <a:bodyPr wrap="square" lIns="0" tIns="0" rIns="0" bIns="0">
              <a:spAutoFit/>
            </a:bodyPr>
            <a:lstStyle/>
            <a:p>
              <a:pPr marL="12700" marR="0" lvl="0" indent="0" algn="l" defTabSz="914400" rtl="0" eaLnBrk="1" fontAlgn="base" latinLnBrk="0" hangingPunct="1">
                <a:lnSpc>
                  <a:spcPct val="100000"/>
                </a:lnSpc>
                <a:spcBef>
                  <a:spcPct val="0"/>
                </a:spcBef>
                <a:spcAft>
                  <a:spcPct val="0"/>
                </a:spcAft>
                <a:buClrTx/>
                <a:buSzTx/>
                <a:buFontTx/>
                <a:buNone/>
                <a:tabLst/>
                <a:defRPr/>
              </a:pPr>
              <a:r>
                <a:rPr kumimoji="1" sz="2400" b="0" i="0" u="none" strike="noStrike" kern="1200" cap="none" spc="-114" normalizeH="0" baseline="0" noProof="0" dirty="0">
                  <a:ln>
                    <a:noFill/>
                  </a:ln>
                  <a:solidFill>
                    <a:srgbClr val="636363"/>
                  </a:solidFill>
                  <a:effectLst/>
                  <a:uLnTx/>
                  <a:uFillTx/>
                  <a:latin typeface="Arial" panose="020B0604020202020204"/>
                  <a:ea typeface="宋体" panose="02010600030101010101" pitchFamily="2" charset="-122"/>
                  <a:cs typeface="Arial" panose="020B0604020202020204"/>
                </a:rPr>
                <a:t>W</a:t>
              </a:r>
              <a:r>
                <a:rPr kumimoji="1" sz="2400" b="0" i="0" u="none" strike="noStrike" kern="1200" cap="none" spc="-15" normalizeH="0" baseline="0" noProof="0" dirty="0">
                  <a:ln>
                    <a:noFill/>
                  </a:ln>
                  <a:solidFill>
                    <a:srgbClr val="636363"/>
                  </a:solidFill>
                  <a:effectLst/>
                  <a:uLnTx/>
                  <a:uFillTx/>
                  <a:latin typeface="Arial" panose="020B0604020202020204"/>
                  <a:ea typeface="宋体" panose="02010600030101010101" pitchFamily="2" charset="-122"/>
                  <a:cs typeface="Arial" panose="020B0604020202020204"/>
                </a:rPr>
                <a:t>ai</a:t>
              </a:r>
              <a:r>
                <a:rPr kumimoji="1" sz="2400" b="0" i="0" u="none" strike="noStrike" kern="1200" cap="none" spc="-40" normalizeH="0" baseline="0" noProof="0" dirty="0">
                  <a:ln>
                    <a:noFill/>
                  </a:ln>
                  <a:solidFill>
                    <a:srgbClr val="636363"/>
                  </a:solidFill>
                  <a:effectLst/>
                  <a:uLnTx/>
                  <a:uFillTx/>
                  <a:latin typeface="Arial" panose="020B0604020202020204"/>
                  <a:ea typeface="宋体" panose="02010600030101010101" pitchFamily="2" charset="-122"/>
                  <a:cs typeface="Arial" panose="020B0604020202020204"/>
                </a:rPr>
                <a:t>t</a:t>
              </a:r>
              <a:r>
                <a:rPr kumimoji="1" sz="2400" b="0" i="0" u="none" strike="noStrike" kern="1200" cap="none" spc="-60" normalizeH="0" baseline="0" noProof="0" dirty="0">
                  <a:ln>
                    <a:noFill/>
                  </a:ln>
                  <a:solidFill>
                    <a:srgbClr val="636363"/>
                  </a:solidFill>
                  <a:effectLst/>
                  <a:uLnTx/>
                  <a:uFillTx/>
                  <a:latin typeface="Arial" panose="020B0604020202020204"/>
                  <a:ea typeface="宋体" panose="02010600030101010101" pitchFamily="2" charset="-122"/>
                  <a:cs typeface="Arial" panose="020B0604020202020204"/>
                </a:rPr>
                <a:t>-</a:t>
              </a:r>
              <a:r>
                <a:rPr kumimoji="1" sz="2400" b="0" i="0" u="none" strike="noStrike" kern="1200" cap="none" spc="-10" normalizeH="0" baseline="0" noProof="0" dirty="0">
                  <a:ln>
                    <a:noFill/>
                  </a:ln>
                  <a:solidFill>
                    <a:srgbClr val="636363"/>
                  </a:solidFill>
                  <a:effectLst/>
                  <a:uLnTx/>
                  <a:uFillTx/>
                  <a:latin typeface="Arial" panose="020B0604020202020204"/>
                  <a:ea typeface="宋体" panose="02010600030101010101" pitchFamily="2" charset="-122"/>
                  <a:cs typeface="Arial" panose="020B0604020202020204"/>
                </a:rPr>
                <a:t>D</a:t>
              </a:r>
              <a:r>
                <a:rPr kumimoji="1" sz="2400" b="0" i="0" u="none" strike="noStrike" kern="1200" cap="none" spc="-45" normalizeH="0" baseline="0" noProof="0" dirty="0">
                  <a:ln>
                    <a:noFill/>
                  </a:ln>
                  <a:solidFill>
                    <a:srgbClr val="636363"/>
                  </a:solidFill>
                  <a:effectLst/>
                  <a:uLnTx/>
                  <a:uFillTx/>
                  <a:latin typeface="Arial" panose="020B0604020202020204"/>
                  <a:ea typeface="宋体" panose="02010600030101010101" pitchFamily="2" charset="-122"/>
                  <a:cs typeface="Arial" panose="020B0604020202020204"/>
                </a:rPr>
                <a:t>i</a:t>
              </a:r>
              <a:r>
                <a:rPr kumimoji="1" sz="2400" b="0" i="0" u="none" strike="noStrike" kern="1200" cap="none" spc="0" normalizeH="0" baseline="0" noProof="0" dirty="0">
                  <a:ln>
                    <a:noFill/>
                  </a:ln>
                  <a:solidFill>
                    <a:srgbClr val="636363"/>
                  </a:solidFill>
                  <a:effectLst/>
                  <a:uLnTx/>
                  <a:uFillTx/>
                  <a:latin typeface="Arial" panose="020B0604020202020204"/>
                  <a:ea typeface="宋体" panose="02010600030101010101" pitchFamily="2" charset="-122"/>
                  <a:cs typeface="Arial" panose="020B0604020202020204"/>
                </a:rPr>
                <a:t>e</a:t>
              </a:r>
              <a:endParaRPr kumimoji="1" sz="2400" b="0" i="0" u="none" strike="noStrike" kern="1200" cap="none" spc="0" normalizeH="0" baseline="0" noProof="0" dirty="0">
                <a:ln>
                  <a:noFill/>
                </a:ln>
                <a:solidFill>
                  <a:prstClr val="black"/>
                </a:solidFill>
                <a:effectLst/>
                <a:uLnTx/>
                <a:uFillTx/>
                <a:latin typeface="Arial" panose="020B0604020202020204"/>
                <a:ea typeface="宋体" panose="02010600030101010101" pitchFamily="2" charset="-122"/>
                <a:cs typeface="Arial" panose="020B0604020202020204"/>
              </a:endParaRPr>
            </a:p>
          </p:txBody>
        </p:sp>
        <p:sp>
          <p:nvSpPr>
            <p:cNvPr id="23" name="object 20">
              <a:extLst>
                <a:ext uri="{FF2B5EF4-FFF2-40B4-BE49-F238E27FC236}">
                  <a16:creationId xmlns:a16="http://schemas.microsoft.com/office/drawing/2014/main" id="{E7D4CF35-F11D-4917-A8E7-A664F21C4819}"/>
                </a:ext>
              </a:extLst>
            </p:cNvPr>
            <p:cNvSpPr>
              <a:spLocks/>
            </p:cNvSpPr>
            <p:nvPr/>
          </p:nvSpPr>
          <p:spPr bwMode="auto">
            <a:xfrm>
              <a:off x="4772025" y="2654300"/>
              <a:ext cx="1477963" cy="514350"/>
            </a:xfrm>
            <a:custGeom>
              <a:avLst/>
              <a:gdLst>
                <a:gd name="T0" fmla="*/ 0 w 1477010"/>
                <a:gd name="T1" fmla="*/ 39859 h 513714"/>
                <a:gd name="T2" fmla="*/ 20574 w 1477010"/>
                <a:gd name="T3" fmla="*/ 4910 h 513714"/>
                <a:gd name="T4" fmla="*/ 1446687 w 1477010"/>
                <a:gd name="T5" fmla="*/ 0 h 513714"/>
                <a:gd name="T6" fmla="*/ 1460844 w 1477010"/>
                <a:gd name="T7" fmla="*/ 2624 h 513714"/>
                <a:gd name="T8" fmla="*/ 1472749 w 1477010"/>
                <a:gd name="T9" fmla="*/ 9851 h 513714"/>
                <a:gd name="T10" fmla="*/ 1481430 w 1477010"/>
                <a:gd name="T11" fmla="*/ 20697 h 513714"/>
                <a:gd name="T12" fmla="*/ 1485912 w 1477010"/>
                <a:gd name="T13" fmla="*/ 34185 h 513714"/>
                <a:gd name="T14" fmla="*/ 1486312 w 1477010"/>
                <a:gd name="T15" fmla="*/ 480121 h 513714"/>
                <a:gd name="T16" fmla="*/ 1483700 w 1477010"/>
                <a:gd name="T17" fmla="*/ 494363 h 513714"/>
                <a:gd name="T18" fmla="*/ 1476517 w 1477010"/>
                <a:gd name="T19" fmla="*/ 506338 h 513714"/>
                <a:gd name="T20" fmla="*/ 1465735 w 1477010"/>
                <a:gd name="T21" fmla="*/ 515071 h 513714"/>
                <a:gd name="T22" fmla="*/ 1452327 w 1477010"/>
                <a:gd name="T23" fmla="*/ 519579 h 513714"/>
                <a:gd name="T24" fmla="*/ 39623 w 1477010"/>
                <a:gd name="T25" fmla="*/ 519981 h 513714"/>
                <a:gd name="T26" fmla="*/ 25464 w 1477010"/>
                <a:gd name="T27" fmla="*/ 517355 h 513714"/>
                <a:gd name="T28" fmla="*/ 13565 w 1477010"/>
                <a:gd name="T29" fmla="*/ 510129 h 513714"/>
                <a:gd name="T30" fmla="*/ 4880 w 1477010"/>
                <a:gd name="T31" fmla="*/ 499283 h 513714"/>
                <a:gd name="T32" fmla="*/ 397 w 1477010"/>
                <a:gd name="T33" fmla="*/ 485796 h 513714"/>
                <a:gd name="T34" fmla="*/ 0 w 1477010"/>
                <a:gd name="T35" fmla="*/ 39859 h 51371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477010" h="513714">
                  <a:moveTo>
                    <a:pt x="0" y="39369"/>
                  </a:moveTo>
                  <a:lnTo>
                    <a:pt x="20444" y="4850"/>
                  </a:lnTo>
                  <a:lnTo>
                    <a:pt x="1437386" y="0"/>
                  </a:lnTo>
                  <a:lnTo>
                    <a:pt x="1451451" y="2594"/>
                  </a:lnTo>
                  <a:lnTo>
                    <a:pt x="1463280" y="9731"/>
                  </a:lnTo>
                  <a:lnTo>
                    <a:pt x="1471905" y="20444"/>
                  </a:lnTo>
                  <a:lnTo>
                    <a:pt x="1476358" y="33765"/>
                  </a:lnTo>
                  <a:lnTo>
                    <a:pt x="1476756" y="474217"/>
                  </a:lnTo>
                  <a:lnTo>
                    <a:pt x="1474161" y="488283"/>
                  </a:lnTo>
                  <a:lnTo>
                    <a:pt x="1467024" y="500112"/>
                  </a:lnTo>
                  <a:lnTo>
                    <a:pt x="1456311" y="508737"/>
                  </a:lnTo>
                  <a:lnTo>
                    <a:pt x="1442990" y="513190"/>
                  </a:lnTo>
                  <a:lnTo>
                    <a:pt x="39370" y="513587"/>
                  </a:lnTo>
                  <a:lnTo>
                    <a:pt x="25304" y="510993"/>
                  </a:lnTo>
                  <a:lnTo>
                    <a:pt x="13475" y="503856"/>
                  </a:lnTo>
                  <a:lnTo>
                    <a:pt x="4850" y="493143"/>
                  </a:lnTo>
                  <a:lnTo>
                    <a:pt x="397" y="479822"/>
                  </a:lnTo>
                  <a:lnTo>
                    <a:pt x="0" y="39369"/>
                  </a:lnTo>
                  <a:close/>
                </a:path>
              </a:pathLst>
            </a:custGeom>
            <a:noFill/>
            <a:ln w="38100">
              <a:solidFill>
                <a:srgbClr val="636363"/>
              </a:solidFill>
              <a:prstDash val="lgDash"/>
              <a:round/>
              <a:headEnd/>
              <a:tailE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24" name="object 21">
              <a:extLst>
                <a:ext uri="{FF2B5EF4-FFF2-40B4-BE49-F238E27FC236}">
                  <a16:creationId xmlns:a16="http://schemas.microsoft.com/office/drawing/2014/main" id="{141B7224-8C56-4889-A916-07663DF4EABA}"/>
                </a:ext>
              </a:extLst>
            </p:cNvPr>
            <p:cNvSpPr txBox="1"/>
            <p:nvPr/>
          </p:nvSpPr>
          <p:spPr>
            <a:xfrm>
              <a:off x="5116513" y="2792413"/>
              <a:ext cx="1585912" cy="369332"/>
            </a:xfrm>
            <a:prstGeom prst="rect">
              <a:avLst/>
            </a:prstGeom>
          </p:spPr>
          <p:txBody>
            <a:bodyPr wrap="square" lIns="0" tIns="0" rIns="0" bIns="0">
              <a:spAutoFit/>
            </a:bodyPr>
            <a:lstStyle/>
            <a:p>
              <a:pPr marL="12700" marR="0" lvl="0" indent="0" algn="l" defTabSz="914400" rtl="0" eaLnBrk="1" fontAlgn="base" latinLnBrk="0" hangingPunct="1">
                <a:lnSpc>
                  <a:spcPct val="100000"/>
                </a:lnSpc>
                <a:spcBef>
                  <a:spcPct val="0"/>
                </a:spcBef>
                <a:spcAft>
                  <a:spcPct val="0"/>
                </a:spcAft>
                <a:buClrTx/>
                <a:buSzTx/>
                <a:buFontTx/>
                <a:buNone/>
                <a:tabLst/>
                <a:defRPr/>
              </a:pPr>
              <a:r>
                <a:rPr kumimoji="1" sz="2400" b="0" i="0" u="none" strike="noStrike" kern="1200" cap="none" spc="-200" normalizeH="0" baseline="0" noProof="0" dirty="0">
                  <a:ln>
                    <a:noFill/>
                  </a:ln>
                  <a:solidFill>
                    <a:srgbClr val="EE3D42"/>
                  </a:solidFill>
                  <a:effectLst/>
                  <a:uLnTx/>
                  <a:uFillTx/>
                  <a:latin typeface="Arial" panose="020B0604020202020204"/>
                  <a:ea typeface="宋体" panose="02010600030101010101" pitchFamily="2" charset="-122"/>
                  <a:cs typeface="Arial" panose="020B0604020202020204"/>
                </a:rPr>
                <a:t>T</a:t>
              </a:r>
              <a:r>
                <a:rPr kumimoji="1" sz="2400" b="0" i="0" u="none" strike="noStrike" kern="1200" cap="none" spc="-104" normalizeH="0" baseline="-21000" noProof="0" dirty="0">
                  <a:ln>
                    <a:noFill/>
                  </a:ln>
                  <a:solidFill>
                    <a:srgbClr val="EE3D42"/>
                  </a:solidFill>
                  <a:effectLst/>
                  <a:uLnTx/>
                  <a:uFillTx/>
                  <a:latin typeface="Arial" panose="020B0604020202020204"/>
                  <a:ea typeface="宋体" panose="02010600030101010101" pitchFamily="2" charset="-122"/>
                  <a:cs typeface="Arial" panose="020B0604020202020204"/>
                </a:rPr>
                <a:t>1</a:t>
              </a:r>
              <a:r>
                <a:rPr kumimoji="1" sz="2400" b="0" i="0" u="none" strike="noStrike" kern="1200" cap="none" spc="195" normalizeH="0" baseline="-21000" noProof="0" dirty="0">
                  <a:ln>
                    <a:noFill/>
                  </a:ln>
                  <a:solidFill>
                    <a:srgbClr val="EE3D42"/>
                  </a:solidFill>
                  <a:effectLst/>
                  <a:uLnTx/>
                  <a:uFillTx/>
                  <a:latin typeface="Arial" panose="020B0604020202020204"/>
                  <a:ea typeface="宋体" panose="02010600030101010101" pitchFamily="2" charset="-122"/>
                  <a:cs typeface="Arial" panose="020B0604020202020204"/>
                </a:rPr>
                <a:t> </a:t>
              </a:r>
              <a:r>
                <a:rPr kumimoji="1" sz="2400" b="0" i="0" u="none" strike="noStrike" kern="1200" cap="none" spc="20" normalizeH="0" baseline="0" noProof="0" dirty="0">
                  <a:ln>
                    <a:noFill/>
                  </a:ln>
                  <a:solidFill>
                    <a:srgbClr val="636363"/>
                  </a:solidFill>
                  <a:effectLst/>
                  <a:uLnTx/>
                  <a:uFillTx/>
                  <a:latin typeface="Arial" panose="020B0604020202020204"/>
                  <a:ea typeface="宋体" panose="02010600030101010101" pitchFamily="2" charset="-122"/>
                  <a:cs typeface="Arial" panose="020B0604020202020204"/>
                </a:rPr>
                <a:t>w</a:t>
              </a:r>
              <a:r>
                <a:rPr kumimoji="1" sz="2400" b="0" i="0" u="none" strike="noStrike" kern="1200" cap="none" spc="-50" normalizeH="0" baseline="0" noProof="0" dirty="0">
                  <a:ln>
                    <a:noFill/>
                  </a:ln>
                  <a:solidFill>
                    <a:srgbClr val="636363"/>
                  </a:solidFill>
                  <a:effectLst/>
                  <a:uLnTx/>
                  <a:uFillTx/>
                  <a:latin typeface="Arial" panose="020B0604020202020204"/>
                  <a:ea typeface="宋体" panose="02010600030101010101" pitchFamily="2" charset="-122"/>
                  <a:cs typeface="Arial" panose="020B0604020202020204"/>
                </a:rPr>
                <a:t>a</a:t>
              </a:r>
              <a:r>
                <a:rPr kumimoji="1" sz="2400" b="0" i="0" u="none" strike="noStrike" kern="1200" cap="none" spc="0" normalizeH="0" baseline="0" noProof="0" dirty="0">
                  <a:ln>
                    <a:noFill/>
                  </a:ln>
                  <a:solidFill>
                    <a:srgbClr val="636363"/>
                  </a:solidFill>
                  <a:effectLst/>
                  <a:uLnTx/>
                  <a:uFillTx/>
                  <a:latin typeface="Arial" panose="020B0604020202020204"/>
                  <a:ea typeface="宋体" panose="02010600030101010101" pitchFamily="2" charset="-122"/>
                  <a:cs typeface="Arial" panose="020B0604020202020204"/>
                </a:rPr>
                <a:t>i</a:t>
              </a:r>
              <a:r>
                <a:rPr kumimoji="1" sz="2400" b="0" i="0" u="none" strike="noStrike" kern="1200" cap="none" spc="25" normalizeH="0" baseline="0" noProof="0" dirty="0">
                  <a:ln>
                    <a:noFill/>
                  </a:ln>
                  <a:solidFill>
                    <a:srgbClr val="636363"/>
                  </a:solidFill>
                  <a:effectLst/>
                  <a:uLnTx/>
                  <a:uFillTx/>
                  <a:latin typeface="Arial" panose="020B0604020202020204"/>
                  <a:ea typeface="宋体" panose="02010600030101010101" pitchFamily="2" charset="-122"/>
                  <a:cs typeface="Arial" panose="020B0604020202020204"/>
                </a:rPr>
                <a:t>t</a:t>
              </a:r>
              <a:r>
                <a:rPr kumimoji="1" sz="2400" b="0" i="0" u="none" strike="noStrike" kern="1200" cap="none" spc="0" normalizeH="0" baseline="0" noProof="0" dirty="0">
                  <a:ln>
                    <a:noFill/>
                  </a:ln>
                  <a:solidFill>
                    <a:srgbClr val="636363"/>
                  </a:solidFill>
                  <a:effectLst/>
                  <a:uLnTx/>
                  <a:uFillTx/>
                  <a:latin typeface="Arial" panose="020B0604020202020204"/>
                  <a:ea typeface="宋体" panose="02010600030101010101" pitchFamily="2" charset="-122"/>
                  <a:cs typeface="Arial" panose="020B0604020202020204"/>
                </a:rPr>
                <a:t>s</a:t>
              </a:r>
              <a:endParaRPr kumimoji="1" sz="2400" b="0" i="0" u="none" strike="noStrike" kern="1200" cap="none" spc="0" normalizeH="0" baseline="0" noProof="0" dirty="0">
                <a:ln>
                  <a:noFill/>
                </a:ln>
                <a:solidFill>
                  <a:prstClr val="black"/>
                </a:solidFill>
                <a:effectLst/>
                <a:uLnTx/>
                <a:uFillTx/>
                <a:latin typeface="Arial" panose="020B0604020202020204"/>
                <a:ea typeface="宋体" panose="02010600030101010101" pitchFamily="2" charset="-122"/>
                <a:cs typeface="Arial" panose="020B0604020202020204"/>
              </a:endParaRPr>
            </a:p>
          </p:txBody>
        </p:sp>
        <p:sp>
          <p:nvSpPr>
            <p:cNvPr id="25" name="object 22">
              <a:extLst>
                <a:ext uri="{FF2B5EF4-FFF2-40B4-BE49-F238E27FC236}">
                  <a16:creationId xmlns:a16="http://schemas.microsoft.com/office/drawing/2014/main" id="{D707498B-DF58-4475-A6DD-DA7CC1A96DEA}"/>
                </a:ext>
              </a:extLst>
            </p:cNvPr>
            <p:cNvSpPr>
              <a:spLocks/>
            </p:cNvSpPr>
            <p:nvPr/>
          </p:nvSpPr>
          <p:spPr bwMode="auto">
            <a:xfrm>
              <a:off x="4067175" y="2738438"/>
              <a:ext cx="442913" cy="400050"/>
            </a:xfrm>
            <a:custGeom>
              <a:avLst/>
              <a:gdLst>
                <a:gd name="T0" fmla="*/ 246814 w 441960"/>
                <a:gd name="T1" fmla="*/ 0 h 401319"/>
                <a:gd name="T2" fmla="*/ 246814 w 441960"/>
                <a:gd name="T3" fmla="*/ 97078 h 401319"/>
                <a:gd name="T4" fmla="*/ 0 w 441960"/>
                <a:gd name="T5" fmla="*/ 97078 h 401319"/>
                <a:gd name="T6" fmla="*/ 0 w 441960"/>
                <a:gd name="T7" fmla="*/ 291234 h 401319"/>
                <a:gd name="T8" fmla="*/ 246814 w 441960"/>
                <a:gd name="T9" fmla="*/ 291234 h 401319"/>
                <a:gd name="T10" fmla="*/ 246814 w 441960"/>
                <a:gd name="T11" fmla="*/ 388318 h 401319"/>
                <a:gd name="T12" fmla="*/ 451582 w 441960"/>
                <a:gd name="T13" fmla="*/ 194156 h 401319"/>
                <a:gd name="T14" fmla="*/ 246814 w 441960"/>
                <a:gd name="T15" fmla="*/ 0 h 40131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41960" h="401319">
                  <a:moveTo>
                    <a:pt x="241554" y="0"/>
                  </a:moveTo>
                  <a:lnTo>
                    <a:pt x="241554" y="100203"/>
                  </a:lnTo>
                  <a:lnTo>
                    <a:pt x="0" y="100203"/>
                  </a:lnTo>
                  <a:lnTo>
                    <a:pt x="0" y="300609"/>
                  </a:lnTo>
                  <a:lnTo>
                    <a:pt x="241554" y="300609"/>
                  </a:lnTo>
                  <a:lnTo>
                    <a:pt x="241554" y="400812"/>
                  </a:lnTo>
                  <a:lnTo>
                    <a:pt x="441960" y="200406"/>
                  </a:lnTo>
                  <a:lnTo>
                    <a:pt x="241554" y="0"/>
                  </a:lnTo>
                  <a:close/>
                </a:path>
              </a:pathLst>
            </a:custGeom>
            <a:solidFill>
              <a:srgbClr val="EE3D42"/>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26" name="object 23">
              <a:extLst>
                <a:ext uri="{FF2B5EF4-FFF2-40B4-BE49-F238E27FC236}">
                  <a16:creationId xmlns:a16="http://schemas.microsoft.com/office/drawing/2014/main" id="{5C37255E-301F-4A4F-835C-D4CE7A65582F}"/>
                </a:ext>
              </a:extLst>
            </p:cNvPr>
            <p:cNvSpPr txBox="1"/>
            <p:nvPr/>
          </p:nvSpPr>
          <p:spPr>
            <a:xfrm>
              <a:off x="6644195" y="2237190"/>
              <a:ext cx="1944315" cy="369332"/>
            </a:xfrm>
            <a:prstGeom prst="rect">
              <a:avLst/>
            </a:prstGeom>
          </p:spPr>
          <p:txBody>
            <a:bodyPr wrap="square" lIns="0" tIns="0" rIns="0" bIns="0">
              <a:spAutoFit/>
            </a:bodyPr>
            <a:lstStyle/>
            <a:p>
              <a:pPr marL="12700" marR="0" lvl="0" indent="0" algn="l" defTabSz="914400" rtl="0" eaLnBrk="1" fontAlgn="base" latinLnBrk="0" hangingPunct="1">
                <a:lnSpc>
                  <a:spcPct val="100000"/>
                </a:lnSpc>
                <a:spcBef>
                  <a:spcPct val="0"/>
                </a:spcBef>
                <a:spcAft>
                  <a:spcPct val="0"/>
                </a:spcAft>
                <a:buClrTx/>
                <a:buSzTx/>
                <a:buFontTx/>
                <a:buNone/>
                <a:tabLst/>
                <a:defRPr/>
              </a:pPr>
              <a:r>
                <a:rPr kumimoji="1" sz="2400" b="0" i="0" u="none" strike="noStrike" kern="1200" cap="none" spc="-120" normalizeH="0" baseline="0" noProof="0" dirty="0">
                  <a:ln>
                    <a:noFill/>
                  </a:ln>
                  <a:solidFill>
                    <a:srgbClr val="636363"/>
                  </a:solidFill>
                  <a:effectLst/>
                  <a:uLnTx/>
                  <a:uFillTx/>
                  <a:latin typeface="Arial" panose="020B0604020202020204"/>
                  <a:ea typeface="宋体" panose="02010600030101010101" pitchFamily="2" charset="-122"/>
                  <a:cs typeface="Arial" panose="020B0604020202020204"/>
                </a:rPr>
                <a:t>W</a:t>
              </a:r>
              <a:r>
                <a:rPr kumimoji="1" sz="2400" b="0" i="0" u="none" strike="noStrike" kern="1200" cap="none" spc="-35" normalizeH="0" baseline="0" noProof="0" dirty="0">
                  <a:ln>
                    <a:noFill/>
                  </a:ln>
                  <a:solidFill>
                    <a:srgbClr val="636363"/>
                  </a:solidFill>
                  <a:effectLst/>
                  <a:uLnTx/>
                  <a:uFillTx/>
                  <a:latin typeface="Arial" panose="020B0604020202020204"/>
                  <a:ea typeface="宋体" panose="02010600030101010101" pitchFamily="2" charset="-122"/>
                  <a:cs typeface="Arial" panose="020B0604020202020204"/>
                </a:rPr>
                <a:t>oun</a:t>
              </a:r>
              <a:r>
                <a:rPr kumimoji="1" sz="2400" b="0" i="0" u="none" strike="noStrike" kern="1200" cap="none" spc="-130" normalizeH="0" baseline="0" noProof="0" dirty="0">
                  <a:ln>
                    <a:noFill/>
                  </a:ln>
                  <a:solidFill>
                    <a:srgbClr val="636363"/>
                  </a:solidFill>
                  <a:effectLst/>
                  <a:uLnTx/>
                  <a:uFillTx/>
                  <a:latin typeface="Arial" panose="020B0604020202020204"/>
                  <a:ea typeface="宋体" panose="02010600030101010101" pitchFamily="2" charset="-122"/>
                  <a:cs typeface="Arial" panose="020B0604020202020204"/>
                </a:rPr>
                <a:t>d</a:t>
              </a:r>
              <a:r>
                <a:rPr kumimoji="1" sz="2400" b="0" i="0" u="none" strike="noStrike" kern="1200" cap="none" spc="-135" normalizeH="0" baseline="0" noProof="0" dirty="0">
                  <a:ln>
                    <a:noFill/>
                  </a:ln>
                  <a:solidFill>
                    <a:srgbClr val="636363"/>
                  </a:solidFill>
                  <a:effectLst/>
                  <a:uLnTx/>
                  <a:uFillTx/>
                  <a:latin typeface="Arial" panose="020B0604020202020204"/>
                  <a:ea typeface="宋体" panose="02010600030101010101" pitchFamily="2" charset="-122"/>
                  <a:cs typeface="Arial" panose="020B0604020202020204"/>
                </a:rPr>
                <a:t>-</a:t>
              </a:r>
              <a:r>
                <a:rPr kumimoji="1" sz="2400" b="0" i="0" u="none" strike="noStrike" kern="1200" cap="none" spc="-114" normalizeH="0" baseline="0" noProof="0" dirty="0">
                  <a:ln>
                    <a:noFill/>
                  </a:ln>
                  <a:solidFill>
                    <a:srgbClr val="636363"/>
                  </a:solidFill>
                  <a:effectLst/>
                  <a:uLnTx/>
                  <a:uFillTx/>
                  <a:latin typeface="Arial" panose="020B0604020202020204"/>
                  <a:ea typeface="宋体" panose="02010600030101010101" pitchFamily="2" charset="-122"/>
                  <a:cs typeface="Arial" panose="020B0604020202020204"/>
                </a:rPr>
                <a:t>W</a:t>
              </a:r>
              <a:r>
                <a:rPr kumimoji="1" sz="2400" b="0" i="0" u="none" strike="noStrike" kern="1200" cap="none" spc="-15" normalizeH="0" baseline="0" noProof="0" dirty="0">
                  <a:ln>
                    <a:noFill/>
                  </a:ln>
                  <a:solidFill>
                    <a:srgbClr val="636363"/>
                  </a:solidFill>
                  <a:effectLst/>
                  <a:uLnTx/>
                  <a:uFillTx/>
                  <a:latin typeface="Arial" panose="020B0604020202020204"/>
                  <a:ea typeface="宋体" panose="02010600030101010101" pitchFamily="2" charset="-122"/>
                  <a:cs typeface="Arial" panose="020B0604020202020204"/>
                </a:rPr>
                <a:t>ait</a:t>
              </a:r>
              <a:endParaRPr kumimoji="1" sz="2400" b="0" i="0" u="none" strike="noStrike" kern="1200" cap="none" spc="0" normalizeH="0" baseline="0" noProof="0" dirty="0">
                <a:ln>
                  <a:noFill/>
                </a:ln>
                <a:solidFill>
                  <a:prstClr val="black"/>
                </a:solidFill>
                <a:effectLst/>
                <a:uLnTx/>
                <a:uFillTx/>
                <a:latin typeface="Arial" panose="020B0604020202020204"/>
                <a:ea typeface="宋体" panose="02010600030101010101" pitchFamily="2" charset="-122"/>
                <a:cs typeface="Arial" panose="020B0604020202020204"/>
              </a:endParaRPr>
            </a:p>
          </p:txBody>
        </p:sp>
        <p:sp>
          <p:nvSpPr>
            <p:cNvPr id="27" name="object 24">
              <a:extLst>
                <a:ext uri="{FF2B5EF4-FFF2-40B4-BE49-F238E27FC236}">
                  <a16:creationId xmlns:a16="http://schemas.microsoft.com/office/drawing/2014/main" id="{DD2CAD55-28B3-43FC-81D0-9EEAE10BC365}"/>
                </a:ext>
              </a:extLst>
            </p:cNvPr>
            <p:cNvSpPr>
              <a:spLocks/>
            </p:cNvSpPr>
            <p:nvPr/>
          </p:nvSpPr>
          <p:spPr bwMode="auto">
            <a:xfrm>
              <a:off x="6486525" y="2654300"/>
              <a:ext cx="1477963" cy="514350"/>
            </a:xfrm>
            <a:custGeom>
              <a:avLst/>
              <a:gdLst>
                <a:gd name="T0" fmla="*/ 0 w 1477009"/>
                <a:gd name="T1" fmla="*/ 39859 h 513714"/>
                <a:gd name="T2" fmla="*/ 20574 w 1477009"/>
                <a:gd name="T3" fmla="*/ 4910 h 513714"/>
                <a:gd name="T4" fmla="*/ 1446697 w 1477009"/>
                <a:gd name="T5" fmla="*/ 0 h 513714"/>
                <a:gd name="T6" fmla="*/ 1460853 w 1477009"/>
                <a:gd name="T7" fmla="*/ 2624 h 513714"/>
                <a:gd name="T8" fmla="*/ 1472759 w 1477009"/>
                <a:gd name="T9" fmla="*/ 9851 h 513714"/>
                <a:gd name="T10" fmla="*/ 1481440 w 1477009"/>
                <a:gd name="T11" fmla="*/ 20697 h 513714"/>
                <a:gd name="T12" fmla="*/ 1485922 w 1477009"/>
                <a:gd name="T13" fmla="*/ 34185 h 513714"/>
                <a:gd name="T14" fmla="*/ 1486321 w 1477009"/>
                <a:gd name="T15" fmla="*/ 480121 h 513714"/>
                <a:gd name="T16" fmla="*/ 1483710 w 1477009"/>
                <a:gd name="T17" fmla="*/ 494363 h 513714"/>
                <a:gd name="T18" fmla="*/ 1476527 w 1477009"/>
                <a:gd name="T19" fmla="*/ 506338 h 513714"/>
                <a:gd name="T20" fmla="*/ 1465745 w 1477009"/>
                <a:gd name="T21" fmla="*/ 515071 h 513714"/>
                <a:gd name="T22" fmla="*/ 1452337 w 1477009"/>
                <a:gd name="T23" fmla="*/ 519579 h 513714"/>
                <a:gd name="T24" fmla="*/ 39625 w 1477009"/>
                <a:gd name="T25" fmla="*/ 519981 h 513714"/>
                <a:gd name="T26" fmla="*/ 25464 w 1477009"/>
                <a:gd name="T27" fmla="*/ 517355 h 513714"/>
                <a:gd name="T28" fmla="*/ 13565 w 1477009"/>
                <a:gd name="T29" fmla="*/ 510129 h 513714"/>
                <a:gd name="T30" fmla="*/ 4880 w 1477009"/>
                <a:gd name="T31" fmla="*/ 499283 h 513714"/>
                <a:gd name="T32" fmla="*/ 397 w 1477009"/>
                <a:gd name="T33" fmla="*/ 485796 h 513714"/>
                <a:gd name="T34" fmla="*/ 0 w 1477009"/>
                <a:gd name="T35" fmla="*/ 39859 h 51371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477009" h="513714">
                  <a:moveTo>
                    <a:pt x="0" y="39369"/>
                  </a:moveTo>
                  <a:lnTo>
                    <a:pt x="20444" y="4850"/>
                  </a:lnTo>
                  <a:lnTo>
                    <a:pt x="1437386" y="0"/>
                  </a:lnTo>
                  <a:lnTo>
                    <a:pt x="1451451" y="2594"/>
                  </a:lnTo>
                  <a:lnTo>
                    <a:pt x="1463280" y="9731"/>
                  </a:lnTo>
                  <a:lnTo>
                    <a:pt x="1471905" y="20444"/>
                  </a:lnTo>
                  <a:lnTo>
                    <a:pt x="1476358" y="33765"/>
                  </a:lnTo>
                  <a:lnTo>
                    <a:pt x="1476755" y="474217"/>
                  </a:lnTo>
                  <a:lnTo>
                    <a:pt x="1474161" y="488283"/>
                  </a:lnTo>
                  <a:lnTo>
                    <a:pt x="1467024" y="500112"/>
                  </a:lnTo>
                  <a:lnTo>
                    <a:pt x="1456311" y="508737"/>
                  </a:lnTo>
                  <a:lnTo>
                    <a:pt x="1442990" y="513190"/>
                  </a:lnTo>
                  <a:lnTo>
                    <a:pt x="39370" y="513587"/>
                  </a:lnTo>
                  <a:lnTo>
                    <a:pt x="25304" y="510993"/>
                  </a:lnTo>
                  <a:lnTo>
                    <a:pt x="13475" y="503856"/>
                  </a:lnTo>
                  <a:lnTo>
                    <a:pt x="4850" y="493143"/>
                  </a:lnTo>
                  <a:lnTo>
                    <a:pt x="397" y="479822"/>
                  </a:lnTo>
                  <a:lnTo>
                    <a:pt x="0" y="39369"/>
                  </a:lnTo>
                  <a:close/>
                </a:path>
              </a:pathLst>
            </a:custGeom>
            <a:noFill/>
            <a:ln w="38100">
              <a:solidFill>
                <a:srgbClr val="636363"/>
              </a:solidFill>
              <a:prstDash val="lgDash"/>
              <a:round/>
              <a:headEnd/>
              <a:tailE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28" name="object 25">
              <a:extLst>
                <a:ext uri="{FF2B5EF4-FFF2-40B4-BE49-F238E27FC236}">
                  <a16:creationId xmlns:a16="http://schemas.microsoft.com/office/drawing/2014/main" id="{7F9C3BC1-5D31-4969-ACCE-0A294B616916}"/>
                </a:ext>
              </a:extLst>
            </p:cNvPr>
            <p:cNvSpPr txBox="1"/>
            <p:nvPr/>
          </p:nvSpPr>
          <p:spPr>
            <a:xfrm>
              <a:off x="6772275" y="2792413"/>
              <a:ext cx="1688157" cy="369332"/>
            </a:xfrm>
            <a:prstGeom prst="rect">
              <a:avLst/>
            </a:prstGeom>
          </p:spPr>
          <p:txBody>
            <a:bodyPr wrap="square" lIns="0" tIns="0" rIns="0" bIns="0">
              <a:spAutoFit/>
            </a:bodyPr>
            <a:lstStyle/>
            <a:p>
              <a:pPr marL="12700" marR="0" lvl="0" indent="0" algn="l" defTabSz="914400" rtl="0" eaLnBrk="1" fontAlgn="base" latinLnBrk="0" hangingPunct="1">
                <a:lnSpc>
                  <a:spcPct val="100000"/>
                </a:lnSpc>
                <a:spcBef>
                  <a:spcPct val="0"/>
                </a:spcBef>
                <a:spcAft>
                  <a:spcPct val="0"/>
                </a:spcAft>
                <a:buClrTx/>
                <a:buSzTx/>
                <a:buFontTx/>
                <a:buNone/>
                <a:tabLst/>
                <a:defRPr/>
              </a:pPr>
              <a:r>
                <a:rPr kumimoji="1" sz="2400" b="0" i="0" u="none" strike="noStrike" kern="1200" cap="none" spc="-200" normalizeH="0" baseline="0" noProof="0" dirty="0">
                  <a:ln>
                    <a:noFill/>
                  </a:ln>
                  <a:solidFill>
                    <a:srgbClr val="EE3D42"/>
                  </a:solidFill>
                  <a:effectLst/>
                  <a:uLnTx/>
                  <a:uFillTx/>
                  <a:latin typeface="Arial" panose="020B0604020202020204"/>
                  <a:ea typeface="宋体" panose="02010600030101010101" pitchFamily="2" charset="-122"/>
                  <a:cs typeface="Arial" panose="020B0604020202020204"/>
                </a:rPr>
                <a:t>T</a:t>
              </a:r>
              <a:r>
                <a:rPr kumimoji="1" sz="2400" b="0" i="0" u="none" strike="noStrike" kern="1200" cap="none" spc="-104" normalizeH="0" baseline="-21000" noProof="0" dirty="0">
                  <a:ln>
                    <a:noFill/>
                  </a:ln>
                  <a:solidFill>
                    <a:srgbClr val="EE3D42"/>
                  </a:solidFill>
                  <a:effectLst/>
                  <a:uLnTx/>
                  <a:uFillTx/>
                  <a:latin typeface="Arial" panose="020B0604020202020204"/>
                  <a:ea typeface="宋体" panose="02010600030101010101" pitchFamily="2" charset="-122"/>
                  <a:cs typeface="Arial" panose="020B0604020202020204"/>
                </a:rPr>
                <a:t>2</a:t>
              </a:r>
              <a:r>
                <a:rPr kumimoji="1" sz="2400" b="0" i="0" u="none" strike="noStrike" kern="1200" cap="none" spc="195" normalizeH="0" baseline="-21000" noProof="0" dirty="0">
                  <a:ln>
                    <a:noFill/>
                  </a:ln>
                  <a:solidFill>
                    <a:srgbClr val="EE3D42"/>
                  </a:solidFill>
                  <a:effectLst/>
                  <a:uLnTx/>
                  <a:uFillTx/>
                  <a:latin typeface="Arial" panose="020B0604020202020204"/>
                  <a:ea typeface="宋体" panose="02010600030101010101" pitchFamily="2" charset="-122"/>
                  <a:cs typeface="Arial" panose="020B0604020202020204"/>
                </a:rPr>
                <a:t> </a:t>
              </a:r>
              <a:r>
                <a:rPr kumimoji="1" sz="2400" b="0" i="0" u="none" strike="noStrike" kern="1200" cap="none" spc="-50" normalizeH="0" baseline="0" noProof="0" dirty="0">
                  <a:ln>
                    <a:noFill/>
                  </a:ln>
                  <a:solidFill>
                    <a:srgbClr val="636363"/>
                  </a:solidFill>
                  <a:effectLst/>
                  <a:uLnTx/>
                  <a:uFillTx/>
                  <a:latin typeface="Arial" panose="020B0604020202020204"/>
                  <a:ea typeface="宋体" panose="02010600030101010101" pitchFamily="2" charset="-122"/>
                  <a:cs typeface="Arial" panose="020B0604020202020204"/>
                </a:rPr>
                <a:t>a</a:t>
              </a:r>
              <a:r>
                <a:rPr kumimoji="1" sz="2400" b="0" i="0" u="none" strike="noStrike" kern="1200" cap="none" spc="25" normalizeH="0" baseline="0" noProof="0" dirty="0">
                  <a:ln>
                    <a:noFill/>
                  </a:ln>
                  <a:solidFill>
                    <a:srgbClr val="636363"/>
                  </a:solidFill>
                  <a:effectLst/>
                  <a:uLnTx/>
                  <a:uFillTx/>
                  <a:latin typeface="Arial" panose="020B0604020202020204"/>
                  <a:ea typeface="宋体" panose="02010600030101010101" pitchFamily="2" charset="-122"/>
                  <a:cs typeface="Arial" panose="020B0604020202020204"/>
                </a:rPr>
                <a:t>b</a:t>
              </a:r>
              <a:r>
                <a:rPr kumimoji="1" sz="2400" b="0" i="0" u="none" strike="noStrike" kern="1200" cap="none" spc="10" normalizeH="0" baseline="0" noProof="0" dirty="0">
                  <a:ln>
                    <a:noFill/>
                  </a:ln>
                  <a:solidFill>
                    <a:srgbClr val="636363"/>
                  </a:solidFill>
                  <a:effectLst/>
                  <a:uLnTx/>
                  <a:uFillTx/>
                  <a:latin typeface="Arial" panose="020B0604020202020204"/>
                  <a:ea typeface="宋体" panose="02010600030101010101" pitchFamily="2" charset="-122"/>
                  <a:cs typeface="Arial" panose="020B0604020202020204"/>
                </a:rPr>
                <a:t>or</a:t>
              </a:r>
              <a:r>
                <a:rPr kumimoji="1" sz="2400" b="0" i="0" u="none" strike="noStrike" kern="1200" cap="none" spc="20" normalizeH="0" baseline="0" noProof="0" dirty="0">
                  <a:ln>
                    <a:noFill/>
                  </a:ln>
                  <a:solidFill>
                    <a:srgbClr val="636363"/>
                  </a:solidFill>
                  <a:effectLst/>
                  <a:uLnTx/>
                  <a:uFillTx/>
                  <a:latin typeface="Arial" panose="020B0604020202020204"/>
                  <a:ea typeface="宋体" panose="02010600030101010101" pitchFamily="2" charset="-122"/>
                  <a:cs typeface="Arial" panose="020B0604020202020204"/>
                </a:rPr>
                <a:t>t</a:t>
              </a:r>
              <a:r>
                <a:rPr kumimoji="1" sz="2400" b="0" i="0" u="none" strike="noStrike" kern="1200" cap="none" spc="0" normalizeH="0" baseline="0" noProof="0" dirty="0">
                  <a:ln>
                    <a:noFill/>
                  </a:ln>
                  <a:solidFill>
                    <a:srgbClr val="636363"/>
                  </a:solidFill>
                  <a:effectLst/>
                  <a:uLnTx/>
                  <a:uFillTx/>
                  <a:latin typeface="Arial" panose="020B0604020202020204"/>
                  <a:ea typeface="宋体" panose="02010600030101010101" pitchFamily="2" charset="-122"/>
                  <a:cs typeface="Arial" panose="020B0604020202020204"/>
                </a:rPr>
                <a:t>s</a:t>
              </a:r>
              <a:endParaRPr kumimoji="1" sz="2400" b="0" i="0" u="none" strike="noStrike" kern="1200" cap="none" spc="0" normalizeH="0" baseline="0" noProof="0" dirty="0">
                <a:ln>
                  <a:noFill/>
                </a:ln>
                <a:solidFill>
                  <a:prstClr val="black"/>
                </a:solidFill>
                <a:effectLst/>
                <a:uLnTx/>
                <a:uFillTx/>
                <a:latin typeface="Arial" panose="020B0604020202020204"/>
                <a:ea typeface="宋体" panose="02010600030101010101" pitchFamily="2" charset="-122"/>
                <a:cs typeface="Arial" panose="020B0604020202020204"/>
              </a:endParaRPr>
            </a:p>
          </p:txBody>
        </p:sp>
        <p:sp>
          <p:nvSpPr>
            <p:cNvPr id="29" name="object 26">
              <a:extLst>
                <a:ext uri="{FF2B5EF4-FFF2-40B4-BE49-F238E27FC236}">
                  <a16:creationId xmlns:a16="http://schemas.microsoft.com/office/drawing/2014/main" id="{541C1CCF-C801-4B20-B7D7-1A66EED434EB}"/>
                </a:ext>
              </a:extLst>
            </p:cNvPr>
            <p:cNvSpPr txBox="1"/>
            <p:nvPr/>
          </p:nvSpPr>
          <p:spPr>
            <a:xfrm>
              <a:off x="5027611" y="4218197"/>
              <a:ext cx="1183481" cy="369332"/>
            </a:xfrm>
            <a:prstGeom prst="rect">
              <a:avLst/>
            </a:prstGeom>
          </p:spPr>
          <p:txBody>
            <a:bodyPr wrap="square" lIns="0" tIns="0" rIns="0" bIns="0">
              <a:spAutoFit/>
            </a:bodyPr>
            <a:lstStyle/>
            <a:p>
              <a:pPr marL="12700" marR="0" lvl="0" indent="0" algn="l" defTabSz="914400" rtl="0" eaLnBrk="1" fontAlgn="base" latinLnBrk="0" hangingPunct="1">
                <a:lnSpc>
                  <a:spcPct val="100000"/>
                </a:lnSpc>
                <a:spcBef>
                  <a:spcPct val="0"/>
                </a:spcBef>
                <a:spcAft>
                  <a:spcPct val="0"/>
                </a:spcAft>
                <a:buClrTx/>
                <a:buSzTx/>
                <a:buFontTx/>
                <a:buNone/>
                <a:tabLst/>
                <a:defRPr/>
              </a:pPr>
              <a:r>
                <a:rPr kumimoji="1" sz="2400" b="0" i="0" u="none" strike="noStrike" kern="1200" cap="none" spc="-114" normalizeH="0" baseline="0" noProof="0" dirty="0">
                  <a:ln>
                    <a:noFill/>
                  </a:ln>
                  <a:solidFill>
                    <a:srgbClr val="636363"/>
                  </a:solidFill>
                  <a:effectLst/>
                  <a:uLnTx/>
                  <a:uFillTx/>
                  <a:latin typeface="Arial" panose="020B0604020202020204"/>
                  <a:ea typeface="宋体" panose="02010600030101010101" pitchFamily="2" charset="-122"/>
                  <a:cs typeface="Arial" panose="020B0604020202020204"/>
                </a:rPr>
                <a:t>W</a:t>
              </a:r>
              <a:r>
                <a:rPr kumimoji="1" sz="2400" b="0" i="0" u="none" strike="noStrike" kern="1200" cap="none" spc="-15" normalizeH="0" baseline="0" noProof="0" dirty="0">
                  <a:ln>
                    <a:noFill/>
                  </a:ln>
                  <a:solidFill>
                    <a:srgbClr val="636363"/>
                  </a:solidFill>
                  <a:effectLst/>
                  <a:uLnTx/>
                  <a:uFillTx/>
                  <a:latin typeface="Arial" panose="020B0604020202020204"/>
                  <a:ea typeface="宋体" panose="02010600030101010101" pitchFamily="2" charset="-122"/>
                  <a:cs typeface="Arial" panose="020B0604020202020204"/>
                </a:rPr>
                <a:t>ai</a:t>
              </a:r>
              <a:r>
                <a:rPr kumimoji="1" sz="2400" b="0" i="0" u="none" strike="noStrike" kern="1200" cap="none" spc="-40" normalizeH="0" baseline="0" noProof="0" dirty="0">
                  <a:ln>
                    <a:noFill/>
                  </a:ln>
                  <a:solidFill>
                    <a:srgbClr val="636363"/>
                  </a:solidFill>
                  <a:effectLst/>
                  <a:uLnTx/>
                  <a:uFillTx/>
                  <a:latin typeface="Arial" panose="020B0604020202020204"/>
                  <a:ea typeface="宋体" panose="02010600030101010101" pitchFamily="2" charset="-122"/>
                  <a:cs typeface="Arial" panose="020B0604020202020204"/>
                </a:rPr>
                <a:t>t</a:t>
              </a:r>
              <a:r>
                <a:rPr kumimoji="1" sz="2400" b="0" i="0" u="none" strike="noStrike" kern="1200" cap="none" spc="-60" normalizeH="0" baseline="0" noProof="0" dirty="0">
                  <a:ln>
                    <a:noFill/>
                  </a:ln>
                  <a:solidFill>
                    <a:srgbClr val="636363"/>
                  </a:solidFill>
                  <a:effectLst/>
                  <a:uLnTx/>
                  <a:uFillTx/>
                  <a:latin typeface="Arial" panose="020B0604020202020204"/>
                  <a:ea typeface="宋体" panose="02010600030101010101" pitchFamily="2" charset="-122"/>
                  <a:cs typeface="Arial" panose="020B0604020202020204"/>
                </a:rPr>
                <a:t>-</a:t>
              </a:r>
              <a:r>
                <a:rPr kumimoji="1" sz="2400" b="0" i="0" u="none" strike="noStrike" kern="1200" cap="none" spc="-10" normalizeH="0" baseline="0" noProof="0" dirty="0">
                  <a:ln>
                    <a:noFill/>
                  </a:ln>
                  <a:solidFill>
                    <a:srgbClr val="636363"/>
                  </a:solidFill>
                  <a:effectLst/>
                  <a:uLnTx/>
                  <a:uFillTx/>
                  <a:latin typeface="Arial" panose="020B0604020202020204"/>
                  <a:ea typeface="宋体" panose="02010600030101010101" pitchFamily="2" charset="-122"/>
                  <a:cs typeface="Arial" panose="020B0604020202020204"/>
                </a:rPr>
                <a:t>D</a:t>
              </a:r>
              <a:r>
                <a:rPr kumimoji="1" sz="2400" b="0" i="0" u="none" strike="noStrike" kern="1200" cap="none" spc="-45" normalizeH="0" baseline="0" noProof="0" dirty="0">
                  <a:ln>
                    <a:noFill/>
                  </a:ln>
                  <a:solidFill>
                    <a:srgbClr val="636363"/>
                  </a:solidFill>
                  <a:effectLst/>
                  <a:uLnTx/>
                  <a:uFillTx/>
                  <a:latin typeface="Arial" panose="020B0604020202020204"/>
                  <a:ea typeface="宋体" panose="02010600030101010101" pitchFamily="2" charset="-122"/>
                  <a:cs typeface="Arial" panose="020B0604020202020204"/>
                </a:rPr>
                <a:t>i</a:t>
              </a:r>
              <a:r>
                <a:rPr kumimoji="1" sz="2400" b="0" i="0" u="none" strike="noStrike" kern="1200" cap="none" spc="0" normalizeH="0" baseline="0" noProof="0" dirty="0">
                  <a:ln>
                    <a:noFill/>
                  </a:ln>
                  <a:solidFill>
                    <a:srgbClr val="636363"/>
                  </a:solidFill>
                  <a:effectLst/>
                  <a:uLnTx/>
                  <a:uFillTx/>
                  <a:latin typeface="Arial" panose="020B0604020202020204"/>
                  <a:ea typeface="宋体" panose="02010600030101010101" pitchFamily="2" charset="-122"/>
                  <a:cs typeface="Arial" panose="020B0604020202020204"/>
                </a:rPr>
                <a:t>e</a:t>
              </a:r>
              <a:endParaRPr kumimoji="1" sz="2400" b="0" i="0" u="none" strike="noStrike" kern="1200" cap="none" spc="0" normalizeH="0" baseline="0" noProof="0" dirty="0">
                <a:ln>
                  <a:noFill/>
                </a:ln>
                <a:solidFill>
                  <a:prstClr val="black"/>
                </a:solidFill>
                <a:effectLst/>
                <a:uLnTx/>
                <a:uFillTx/>
                <a:latin typeface="Arial" panose="020B0604020202020204"/>
                <a:ea typeface="宋体" panose="02010600030101010101" pitchFamily="2" charset="-122"/>
                <a:cs typeface="Arial" panose="020B0604020202020204"/>
              </a:endParaRPr>
            </a:p>
          </p:txBody>
        </p:sp>
        <p:sp>
          <p:nvSpPr>
            <p:cNvPr id="30" name="object 27">
              <a:extLst>
                <a:ext uri="{FF2B5EF4-FFF2-40B4-BE49-F238E27FC236}">
                  <a16:creationId xmlns:a16="http://schemas.microsoft.com/office/drawing/2014/main" id="{3E43C82D-FCFF-4E09-9712-DCC05A97CF08}"/>
                </a:ext>
              </a:extLst>
            </p:cNvPr>
            <p:cNvSpPr>
              <a:spLocks/>
            </p:cNvSpPr>
            <p:nvPr/>
          </p:nvSpPr>
          <p:spPr bwMode="auto">
            <a:xfrm>
              <a:off x="4886325" y="4597400"/>
              <a:ext cx="1477963" cy="514350"/>
            </a:xfrm>
            <a:custGeom>
              <a:avLst/>
              <a:gdLst>
                <a:gd name="T0" fmla="*/ 0 w 1477010"/>
                <a:gd name="T1" fmla="*/ 39859 h 513714"/>
                <a:gd name="T2" fmla="*/ 20574 w 1477010"/>
                <a:gd name="T3" fmla="*/ 4910 h 513714"/>
                <a:gd name="T4" fmla="*/ 1446687 w 1477010"/>
                <a:gd name="T5" fmla="*/ 0 h 513714"/>
                <a:gd name="T6" fmla="*/ 1460844 w 1477010"/>
                <a:gd name="T7" fmla="*/ 2624 h 513714"/>
                <a:gd name="T8" fmla="*/ 1472749 w 1477010"/>
                <a:gd name="T9" fmla="*/ 9851 h 513714"/>
                <a:gd name="T10" fmla="*/ 1481430 w 1477010"/>
                <a:gd name="T11" fmla="*/ 20697 h 513714"/>
                <a:gd name="T12" fmla="*/ 1485912 w 1477010"/>
                <a:gd name="T13" fmla="*/ 34185 h 513714"/>
                <a:gd name="T14" fmla="*/ 1486312 w 1477010"/>
                <a:gd name="T15" fmla="*/ 480096 h 513714"/>
                <a:gd name="T16" fmla="*/ 1483702 w 1477010"/>
                <a:gd name="T17" fmla="*/ 494352 h 513714"/>
                <a:gd name="T18" fmla="*/ 1476523 w 1477010"/>
                <a:gd name="T19" fmla="*/ 506332 h 513714"/>
                <a:gd name="T20" fmla="*/ 1465747 w 1477010"/>
                <a:gd name="T21" fmla="*/ 515066 h 513714"/>
                <a:gd name="T22" fmla="*/ 1452346 w 1477010"/>
                <a:gd name="T23" fmla="*/ 519577 h 513714"/>
                <a:gd name="T24" fmla="*/ 39623 w 1477010"/>
                <a:gd name="T25" fmla="*/ 519981 h 513714"/>
                <a:gd name="T26" fmla="*/ 25468 w 1477010"/>
                <a:gd name="T27" fmla="*/ 517358 h 513714"/>
                <a:gd name="T28" fmla="*/ 13572 w 1477010"/>
                <a:gd name="T29" fmla="*/ 510137 h 513714"/>
                <a:gd name="T30" fmla="*/ 4887 w 1477010"/>
                <a:gd name="T31" fmla="*/ 499292 h 513714"/>
                <a:gd name="T32" fmla="*/ 399 w 1477010"/>
                <a:gd name="T33" fmla="*/ 485798 h 513714"/>
                <a:gd name="T34" fmla="*/ 0 w 1477010"/>
                <a:gd name="T35" fmla="*/ 39859 h 51371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477010" h="513714">
                  <a:moveTo>
                    <a:pt x="0" y="39369"/>
                  </a:moveTo>
                  <a:lnTo>
                    <a:pt x="20444" y="4850"/>
                  </a:lnTo>
                  <a:lnTo>
                    <a:pt x="1437386" y="0"/>
                  </a:lnTo>
                  <a:lnTo>
                    <a:pt x="1451451" y="2594"/>
                  </a:lnTo>
                  <a:lnTo>
                    <a:pt x="1463280" y="9731"/>
                  </a:lnTo>
                  <a:lnTo>
                    <a:pt x="1471905" y="20444"/>
                  </a:lnTo>
                  <a:lnTo>
                    <a:pt x="1476358" y="33765"/>
                  </a:lnTo>
                  <a:lnTo>
                    <a:pt x="1476756" y="474192"/>
                  </a:lnTo>
                  <a:lnTo>
                    <a:pt x="1474163" y="488272"/>
                  </a:lnTo>
                  <a:lnTo>
                    <a:pt x="1467030" y="500106"/>
                  </a:lnTo>
                  <a:lnTo>
                    <a:pt x="1456323" y="508732"/>
                  </a:lnTo>
                  <a:lnTo>
                    <a:pt x="1443009" y="513188"/>
                  </a:lnTo>
                  <a:lnTo>
                    <a:pt x="39370" y="513587"/>
                  </a:lnTo>
                  <a:lnTo>
                    <a:pt x="25308" y="510996"/>
                  </a:lnTo>
                  <a:lnTo>
                    <a:pt x="13482" y="503864"/>
                  </a:lnTo>
                  <a:lnTo>
                    <a:pt x="4857" y="493152"/>
                  </a:lnTo>
                  <a:lnTo>
                    <a:pt x="399" y="479824"/>
                  </a:lnTo>
                  <a:lnTo>
                    <a:pt x="0" y="39369"/>
                  </a:lnTo>
                  <a:close/>
                </a:path>
              </a:pathLst>
            </a:custGeom>
            <a:noFill/>
            <a:ln w="38100">
              <a:solidFill>
                <a:srgbClr val="636363"/>
              </a:solidFill>
              <a:prstDash val="lgDash"/>
              <a:round/>
              <a:headEnd/>
              <a:tailE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31" name="object 28">
              <a:extLst>
                <a:ext uri="{FF2B5EF4-FFF2-40B4-BE49-F238E27FC236}">
                  <a16:creationId xmlns:a16="http://schemas.microsoft.com/office/drawing/2014/main" id="{19D72844-6D79-44AD-A834-0E287C5F245F}"/>
                </a:ext>
              </a:extLst>
            </p:cNvPr>
            <p:cNvSpPr txBox="1"/>
            <p:nvPr/>
          </p:nvSpPr>
          <p:spPr>
            <a:xfrm>
              <a:off x="5172075" y="4735513"/>
              <a:ext cx="1314450" cy="369332"/>
            </a:xfrm>
            <a:prstGeom prst="rect">
              <a:avLst/>
            </a:prstGeom>
          </p:spPr>
          <p:txBody>
            <a:bodyPr wrap="square" lIns="0" tIns="0" rIns="0" bIns="0">
              <a:spAutoFit/>
            </a:bodyPr>
            <a:lstStyle/>
            <a:p>
              <a:pPr marL="12700" marR="0" lvl="0" indent="0" algn="l" defTabSz="914400" rtl="0" eaLnBrk="1" fontAlgn="base" latinLnBrk="0" hangingPunct="1">
                <a:lnSpc>
                  <a:spcPct val="100000"/>
                </a:lnSpc>
                <a:spcBef>
                  <a:spcPct val="0"/>
                </a:spcBef>
                <a:spcAft>
                  <a:spcPct val="0"/>
                </a:spcAft>
                <a:buClrTx/>
                <a:buSzTx/>
                <a:buFontTx/>
                <a:buNone/>
                <a:tabLst/>
                <a:defRPr/>
              </a:pPr>
              <a:r>
                <a:rPr kumimoji="1" sz="2400" b="0" i="0" u="none" strike="noStrike" kern="1200" cap="none" spc="-200" normalizeH="0" baseline="0" noProof="0" dirty="0">
                  <a:ln>
                    <a:noFill/>
                  </a:ln>
                  <a:solidFill>
                    <a:srgbClr val="EE3D42"/>
                  </a:solidFill>
                  <a:effectLst/>
                  <a:uLnTx/>
                  <a:uFillTx/>
                  <a:latin typeface="Arial" panose="020B0604020202020204"/>
                  <a:ea typeface="宋体" panose="02010600030101010101" pitchFamily="2" charset="-122"/>
                  <a:cs typeface="Arial" panose="020B0604020202020204"/>
                </a:rPr>
                <a:t>T</a:t>
              </a:r>
              <a:r>
                <a:rPr kumimoji="1" sz="2400" b="0" i="0" u="none" strike="noStrike" kern="1200" cap="none" spc="-104" normalizeH="0" baseline="-21000" noProof="0" dirty="0">
                  <a:ln>
                    <a:noFill/>
                  </a:ln>
                  <a:solidFill>
                    <a:srgbClr val="EE3D42"/>
                  </a:solidFill>
                  <a:effectLst/>
                  <a:uLnTx/>
                  <a:uFillTx/>
                  <a:latin typeface="Arial" panose="020B0604020202020204"/>
                  <a:ea typeface="宋体" panose="02010600030101010101" pitchFamily="2" charset="-122"/>
                  <a:cs typeface="Arial" panose="020B0604020202020204"/>
                </a:rPr>
                <a:t>2</a:t>
              </a:r>
              <a:r>
                <a:rPr kumimoji="1" sz="2400" b="0" i="0" u="none" strike="noStrike" kern="1200" cap="none" spc="195" normalizeH="0" baseline="-21000" noProof="0" dirty="0">
                  <a:ln>
                    <a:noFill/>
                  </a:ln>
                  <a:solidFill>
                    <a:srgbClr val="EE3D42"/>
                  </a:solidFill>
                  <a:effectLst/>
                  <a:uLnTx/>
                  <a:uFillTx/>
                  <a:latin typeface="Arial" panose="020B0604020202020204"/>
                  <a:ea typeface="宋体" panose="02010600030101010101" pitchFamily="2" charset="-122"/>
                  <a:cs typeface="Arial" panose="020B0604020202020204"/>
                </a:rPr>
                <a:t> </a:t>
              </a:r>
              <a:r>
                <a:rPr kumimoji="1" sz="2400" b="0" i="0" u="none" strike="noStrike" kern="1200" cap="none" spc="-50" normalizeH="0" baseline="0" noProof="0" dirty="0">
                  <a:ln>
                    <a:noFill/>
                  </a:ln>
                  <a:solidFill>
                    <a:srgbClr val="636363"/>
                  </a:solidFill>
                  <a:effectLst/>
                  <a:uLnTx/>
                  <a:uFillTx/>
                  <a:latin typeface="Arial" panose="020B0604020202020204"/>
                  <a:ea typeface="宋体" panose="02010600030101010101" pitchFamily="2" charset="-122"/>
                  <a:cs typeface="Arial" panose="020B0604020202020204"/>
                </a:rPr>
                <a:t>a</a:t>
              </a:r>
              <a:r>
                <a:rPr kumimoji="1" sz="2400" b="0" i="0" u="none" strike="noStrike" kern="1200" cap="none" spc="25" normalizeH="0" baseline="0" noProof="0" dirty="0">
                  <a:ln>
                    <a:noFill/>
                  </a:ln>
                  <a:solidFill>
                    <a:srgbClr val="636363"/>
                  </a:solidFill>
                  <a:effectLst/>
                  <a:uLnTx/>
                  <a:uFillTx/>
                  <a:latin typeface="Arial" panose="020B0604020202020204"/>
                  <a:ea typeface="宋体" panose="02010600030101010101" pitchFamily="2" charset="-122"/>
                  <a:cs typeface="Arial" panose="020B0604020202020204"/>
                </a:rPr>
                <a:t>b</a:t>
              </a:r>
              <a:r>
                <a:rPr kumimoji="1" sz="2400" b="0" i="0" u="none" strike="noStrike" kern="1200" cap="none" spc="10" normalizeH="0" baseline="0" noProof="0" dirty="0">
                  <a:ln>
                    <a:noFill/>
                  </a:ln>
                  <a:solidFill>
                    <a:srgbClr val="636363"/>
                  </a:solidFill>
                  <a:effectLst/>
                  <a:uLnTx/>
                  <a:uFillTx/>
                  <a:latin typeface="Arial" panose="020B0604020202020204"/>
                  <a:ea typeface="宋体" panose="02010600030101010101" pitchFamily="2" charset="-122"/>
                  <a:cs typeface="Arial" panose="020B0604020202020204"/>
                </a:rPr>
                <a:t>or</a:t>
              </a:r>
              <a:r>
                <a:rPr kumimoji="1" sz="2400" b="0" i="0" u="none" strike="noStrike" kern="1200" cap="none" spc="20" normalizeH="0" baseline="0" noProof="0" dirty="0">
                  <a:ln>
                    <a:noFill/>
                  </a:ln>
                  <a:solidFill>
                    <a:srgbClr val="636363"/>
                  </a:solidFill>
                  <a:effectLst/>
                  <a:uLnTx/>
                  <a:uFillTx/>
                  <a:latin typeface="Arial" panose="020B0604020202020204"/>
                  <a:ea typeface="宋体" panose="02010600030101010101" pitchFamily="2" charset="-122"/>
                  <a:cs typeface="Arial" panose="020B0604020202020204"/>
                </a:rPr>
                <a:t>t</a:t>
              </a:r>
              <a:r>
                <a:rPr kumimoji="1" sz="2400" b="0" i="0" u="none" strike="noStrike" kern="1200" cap="none" spc="0" normalizeH="0" baseline="0" noProof="0" dirty="0">
                  <a:ln>
                    <a:noFill/>
                  </a:ln>
                  <a:solidFill>
                    <a:srgbClr val="636363"/>
                  </a:solidFill>
                  <a:effectLst/>
                  <a:uLnTx/>
                  <a:uFillTx/>
                  <a:latin typeface="Arial" panose="020B0604020202020204"/>
                  <a:ea typeface="宋体" panose="02010600030101010101" pitchFamily="2" charset="-122"/>
                  <a:cs typeface="Arial" panose="020B0604020202020204"/>
                </a:rPr>
                <a:t>s</a:t>
              </a:r>
              <a:endParaRPr kumimoji="1" sz="2400" b="0" i="0" u="none" strike="noStrike" kern="1200" cap="none" spc="0" normalizeH="0" baseline="0" noProof="0" dirty="0">
                <a:ln>
                  <a:noFill/>
                </a:ln>
                <a:solidFill>
                  <a:prstClr val="black"/>
                </a:solidFill>
                <a:effectLst/>
                <a:uLnTx/>
                <a:uFillTx/>
                <a:latin typeface="Arial" panose="020B0604020202020204"/>
                <a:ea typeface="宋体" panose="02010600030101010101" pitchFamily="2" charset="-122"/>
                <a:cs typeface="Arial" panose="020B0604020202020204"/>
              </a:endParaRPr>
            </a:p>
          </p:txBody>
        </p:sp>
        <p:sp>
          <p:nvSpPr>
            <p:cNvPr id="32" name="object 29">
              <a:extLst>
                <a:ext uri="{FF2B5EF4-FFF2-40B4-BE49-F238E27FC236}">
                  <a16:creationId xmlns:a16="http://schemas.microsoft.com/office/drawing/2014/main" id="{A7CBCDE4-36A8-40B6-909D-76EABFD20C9E}"/>
                </a:ext>
              </a:extLst>
            </p:cNvPr>
            <p:cNvSpPr>
              <a:spLocks/>
            </p:cNvSpPr>
            <p:nvPr/>
          </p:nvSpPr>
          <p:spPr bwMode="auto">
            <a:xfrm>
              <a:off x="4067175" y="4681538"/>
              <a:ext cx="442913" cy="400050"/>
            </a:xfrm>
            <a:custGeom>
              <a:avLst/>
              <a:gdLst>
                <a:gd name="T0" fmla="*/ 246165 w 441960"/>
                <a:gd name="T1" fmla="*/ 0 h 401320"/>
                <a:gd name="T2" fmla="*/ 246165 w 441960"/>
                <a:gd name="T3" fmla="*/ 97078 h 401320"/>
                <a:gd name="T4" fmla="*/ 0 w 441960"/>
                <a:gd name="T5" fmla="*/ 97078 h 401320"/>
                <a:gd name="T6" fmla="*/ 0 w 441960"/>
                <a:gd name="T7" fmla="*/ 291233 h 401320"/>
                <a:gd name="T8" fmla="*/ 246165 w 441960"/>
                <a:gd name="T9" fmla="*/ 291233 h 401320"/>
                <a:gd name="T10" fmla="*/ 246165 w 441960"/>
                <a:gd name="T11" fmla="*/ 388308 h 401320"/>
                <a:gd name="T12" fmla="*/ 451582 w 441960"/>
                <a:gd name="T13" fmla="*/ 194156 h 401320"/>
                <a:gd name="T14" fmla="*/ 246165 w 441960"/>
                <a:gd name="T15" fmla="*/ 0 h 40132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41960" h="401320">
                  <a:moveTo>
                    <a:pt x="240919" y="0"/>
                  </a:moveTo>
                  <a:lnTo>
                    <a:pt x="240919" y="100203"/>
                  </a:lnTo>
                  <a:lnTo>
                    <a:pt x="0" y="100203"/>
                  </a:lnTo>
                  <a:lnTo>
                    <a:pt x="0" y="300609"/>
                  </a:lnTo>
                  <a:lnTo>
                    <a:pt x="240919" y="300609"/>
                  </a:lnTo>
                  <a:lnTo>
                    <a:pt x="240919" y="400812"/>
                  </a:lnTo>
                  <a:lnTo>
                    <a:pt x="441960" y="200406"/>
                  </a:lnTo>
                  <a:lnTo>
                    <a:pt x="240919" y="0"/>
                  </a:lnTo>
                  <a:close/>
                </a:path>
              </a:pathLst>
            </a:custGeom>
            <a:solidFill>
              <a:srgbClr val="EE3D42"/>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33" name="object 30">
              <a:extLst>
                <a:ext uri="{FF2B5EF4-FFF2-40B4-BE49-F238E27FC236}">
                  <a16:creationId xmlns:a16="http://schemas.microsoft.com/office/drawing/2014/main" id="{092B583D-FD11-4A15-9443-403F38EAC237}"/>
                </a:ext>
              </a:extLst>
            </p:cNvPr>
            <p:cNvSpPr txBox="1"/>
            <p:nvPr/>
          </p:nvSpPr>
          <p:spPr>
            <a:xfrm>
              <a:off x="6600825" y="4218197"/>
              <a:ext cx="1688157" cy="369332"/>
            </a:xfrm>
            <a:prstGeom prst="rect">
              <a:avLst/>
            </a:prstGeom>
          </p:spPr>
          <p:txBody>
            <a:bodyPr wrap="square" lIns="0" tIns="0" rIns="0" bIns="0">
              <a:spAutoFit/>
            </a:bodyPr>
            <a:lstStyle/>
            <a:p>
              <a:pPr marL="12700" marR="0" lvl="0" indent="0" algn="l" defTabSz="914400" rtl="0" eaLnBrk="1" fontAlgn="base" latinLnBrk="0" hangingPunct="1">
                <a:lnSpc>
                  <a:spcPct val="100000"/>
                </a:lnSpc>
                <a:spcBef>
                  <a:spcPct val="0"/>
                </a:spcBef>
                <a:spcAft>
                  <a:spcPct val="0"/>
                </a:spcAft>
                <a:buClrTx/>
                <a:buSzTx/>
                <a:buFontTx/>
                <a:buNone/>
                <a:tabLst/>
                <a:defRPr/>
              </a:pPr>
              <a:r>
                <a:rPr kumimoji="1" sz="2400" b="0" i="0" u="none" strike="noStrike" kern="1200" cap="none" spc="-120" normalizeH="0" baseline="0" noProof="0" dirty="0">
                  <a:ln>
                    <a:noFill/>
                  </a:ln>
                  <a:solidFill>
                    <a:srgbClr val="636363"/>
                  </a:solidFill>
                  <a:effectLst/>
                  <a:uLnTx/>
                  <a:uFillTx/>
                  <a:latin typeface="Arial" panose="020B0604020202020204"/>
                  <a:ea typeface="宋体" panose="02010600030101010101" pitchFamily="2" charset="-122"/>
                  <a:cs typeface="Arial" panose="020B0604020202020204"/>
                </a:rPr>
                <a:t>W</a:t>
              </a:r>
              <a:r>
                <a:rPr kumimoji="1" sz="2400" b="0" i="0" u="none" strike="noStrike" kern="1200" cap="none" spc="-35" normalizeH="0" baseline="0" noProof="0" dirty="0">
                  <a:ln>
                    <a:noFill/>
                  </a:ln>
                  <a:solidFill>
                    <a:srgbClr val="636363"/>
                  </a:solidFill>
                  <a:effectLst/>
                  <a:uLnTx/>
                  <a:uFillTx/>
                  <a:latin typeface="Arial" panose="020B0604020202020204"/>
                  <a:ea typeface="宋体" panose="02010600030101010101" pitchFamily="2" charset="-122"/>
                  <a:cs typeface="Arial" panose="020B0604020202020204"/>
                </a:rPr>
                <a:t>oun</a:t>
              </a:r>
              <a:r>
                <a:rPr kumimoji="1" sz="2400" b="0" i="0" u="none" strike="noStrike" kern="1200" cap="none" spc="-130" normalizeH="0" baseline="0" noProof="0" dirty="0">
                  <a:ln>
                    <a:noFill/>
                  </a:ln>
                  <a:solidFill>
                    <a:srgbClr val="636363"/>
                  </a:solidFill>
                  <a:effectLst/>
                  <a:uLnTx/>
                  <a:uFillTx/>
                  <a:latin typeface="Arial" panose="020B0604020202020204"/>
                  <a:ea typeface="宋体" panose="02010600030101010101" pitchFamily="2" charset="-122"/>
                  <a:cs typeface="Arial" panose="020B0604020202020204"/>
                </a:rPr>
                <a:t>d</a:t>
              </a:r>
              <a:r>
                <a:rPr kumimoji="1" sz="2400" b="0" i="0" u="none" strike="noStrike" kern="1200" cap="none" spc="-135" normalizeH="0" baseline="0" noProof="0" dirty="0">
                  <a:ln>
                    <a:noFill/>
                  </a:ln>
                  <a:solidFill>
                    <a:srgbClr val="636363"/>
                  </a:solidFill>
                  <a:effectLst/>
                  <a:uLnTx/>
                  <a:uFillTx/>
                  <a:latin typeface="Arial" panose="020B0604020202020204"/>
                  <a:ea typeface="宋体" panose="02010600030101010101" pitchFamily="2" charset="-122"/>
                  <a:cs typeface="Arial" panose="020B0604020202020204"/>
                </a:rPr>
                <a:t>-</a:t>
              </a:r>
              <a:r>
                <a:rPr kumimoji="1" sz="2400" b="0" i="0" u="none" strike="noStrike" kern="1200" cap="none" spc="-114" normalizeH="0" baseline="0" noProof="0" dirty="0">
                  <a:ln>
                    <a:noFill/>
                  </a:ln>
                  <a:solidFill>
                    <a:srgbClr val="636363"/>
                  </a:solidFill>
                  <a:effectLst/>
                  <a:uLnTx/>
                  <a:uFillTx/>
                  <a:latin typeface="Arial" panose="020B0604020202020204"/>
                  <a:ea typeface="宋体" panose="02010600030101010101" pitchFamily="2" charset="-122"/>
                  <a:cs typeface="Arial" panose="020B0604020202020204"/>
                </a:rPr>
                <a:t>W</a:t>
              </a:r>
              <a:r>
                <a:rPr kumimoji="1" sz="2400" b="0" i="0" u="none" strike="noStrike" kern="1200" cap="none" spc="-15" normalizeH="0" baseline="0" noProof="0" dirty="0">
                  <a:ln>
                    <a:noFill/>
                  </a:ln>
                  <a:solidFill>
                    <a:srgbClr val="636363"/>
                  </a:solidFill>
                  <a:effectLst/>
                  <a:uLnTx/>
                  <a:uFillTx/>
                  <a:latin typeface="Arial" panose="020B0604020202020204"/>
                  <a:ea typeface="宋体" panose="02010600030101010101" pitchFamily="2" charset="-122"/>
                  <a:cs typeface="Arial" panose="020B0604020202020204"/>
                </a:rPr>
                <a:t>ait</a:t>
              </a:r>
              <a:endParaRPr kumimoji="1" sz="2400" b="0" i="0" u="none" strike="noStrike" kern="1200" cap="none" spc="0" normalizeH="0" baseline="0" noProof="0" dirty="0">
                <a:ln>
                  <a:noFill/>
                </a:ln>
                <a:solidFill>
                  <a:prstClr val="black"/>
                </a:solidFill>
                <a:effectLst/>
                <a:uLnTx/>
                <a:uFillTx/>
                <a:latin typeface="Arial" panose="020B0604020202020204"/>
                <a:ea typeface="宋体" panose="02010600030101010101" pitchFamily="2" charset="-122"/>
                <a:cs typeface="Arial" panose="020B0604020202020204"/>
              </a:endParaRPr>
            </a:p>
          </p:txBody>
        </p:sp>
        <p:sp>
          <p:nvSpPr>
            <p:cNvPr id="34" name="object 31">
              <a:extLst>
                <a:ext uri="{FF2B5EF4-FFF2-40B4-BE49-F238E27FC236}">
                  <a16:creationId xmlns:a16="http://schemas.microsoft.com/office/drawing/2014/main" id="{94941F4E-FF30-4560-8E6A-35070DCB2B8E}"/>
                </a:ext>
              </a:extLst>
            </p:cNvPr>
            <p:cNvSpPr>
              <a:spLocks/>
            </p:cNvSpPr>
            <p:nvPr/>
          </p:nvSpPr>
          <p:spPr bwMode="auto">
            <a:xfrm>
              <a:off x="6600825" y="4597400"/>
              <a:ext cx="1477963" cy="514350"/>
            </a:xfrm>
            <a:custGeom>
              <a:avLst/>
              <a:gdLst>
                <a:gd name="T0" fmla="*/ 0 w 1477009"/>
                <a:gd name="T1" fmla="*/ 39859 h 513714"/>
                <a:gd name="T2" fmla="*/ 20574 w 1477009"/>
                <a:gd name="T3" fmla="*/ 4910 h 513714"/>
                <a:gd name="T4" fmla="*/ 1446697 w 1477009"/>
                <a:gd name="T5" fmla="*/ 0 h 513714"/>
                <a:gd name="T6" fmla="*/ 1460853 w 1477009"/>
                <a:gd name="T7" fmla="*/ 2624 h 513714"/>
                <a:gd name="T8" fmla="*/ 1472759 w 1477009"/>
                <a:gd name="T9" fmla="*/ 9851 h 513714"/>
                <a:gd name="T10" fmla="*/ 1481440 w 1477009"/>
                <a:gd name="T11" fmla="*/ 20697 h 513714"/>
                <a:gd name="T12" fmla="*/ 1485922 w 1477009"/>
                <a:gd name="T13" fmla="*/ 34185 h 513714"/>
                <a:gd name="T14" fmla="*/ 1486321 w 1477009"/>
                <a:gd name="T15" fmla="*/ 480096 h 513714"/>
                <a:gd name="T16" fmla="*/ 1483712 w 1477009"/>
                <a:gd name="T17" fmla="*/ 494352 h 513714"/>
                <a:gd name="T18" fmla="*/ 1476533 w 1477009"/>
                <a:gd name="T19" fmla="*/ 506332 h 513714"/>
                <a:gd name="T20" fmla="*/ 1465757 w 1477009"/>
                <a:gd name="T21" fmla="*/ 515066 h 513714"/>
                <a:gd name="T22" fmla="*/ 1452356 w 1477009"/>
                <a:gd name="T23" fmla="*/ 519577 h 513714"/>
                <a:gd name="T24" fmla="*/ 39625 w 1477009"/>
                <a:gd name="T25" fmla="*/ 519981 h 513714"/>
                <a:gd name="T26" fmla="*/ 25468 w 1477009"/>
                <a:gd name="T27" fmla="*/ 517358 h 513714"/>
                <a:gd name="T28" fmla="*/ 13572 w 1477009"/>
                <a:gd name="T29" fmla="*/ 510137 h 513714"/>
                <a:gd name="T30" fmla="*/ 4887 w 1477009"/>
                <a:gd name="T31" fmla="*/ 499292 h 513714"/>
                <a:gd name="T32" fmla="*/ 399 w 1477009"/>
                <a:gd name="T33" fmla="*/ 485798 h 513714"/>
                <a:gd name="T34" fmla="*/ 0 w 1477009"/>
                <a:gd name="T35" fmla="*/ 39859 h 51371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477009" h="513714">
                  <a:moveTo>
                    <a:pt x="0" y="39369"/>
                  </a:moveTo>
                  <a:lnTo>
                    <a:pt x="20444" y="4850"/>
                  </a:lnTo>
                  <a:lnTo>
                    <a:pt x="1437386" y="0"/>
                  </a:lnTo>
                  <a:lnTo>
                    <a:pt x="1451451" y="2594"/>
                  </a:lnTo>
                  <a:lnTo>
                    <a:pt x="1463280" y="9731"/>
                  </a:lnTo>
                  <a:lnTo>
                    <a:pt x="1471905" y="20444"/>
                  </a:lnTo>
                  <a:lnTo>
                    <a:pt x="1476358" y="33765"/>
                  </a:lnTo>
                  <a:lnTo>
                    <a:pt x="1476755" y="474192"/>
                  </a:lnTo>
                  <a:lnTo>
                    <a:pt x="1474163" y="488272"/>
                  </a:lnTo>
                  <a:lnTo>
                    <a:pt x="1467030" y="500106"/>
                  </a:lnTo>
                  <a:lnTo>
                    <a:pt x="1456323" y="508732"/>
                  </a:lnTo>
                  <a:lnTo>
                    <a:pt x="1443009" y="513188"/>
                  </a:lnTo>
                  <a:lnTo>
                    <a:pt x="39370" y="513587"/>
                  </a:lnTo>
                  <a:lnTo>
                    <a:pt x="25308" y="510996"/>
                  </a:lnTo>
                  <a:lnTo>
                    <a:pt x="13482" y="503864"/>
                  </a:lnTo>
                  <a:lnTo>
                    <a:pt x="4857" y="493152"/>
                  </a:lnTo>
                  <a:lnTo>
                    <a:pt x="399" y="479824"/>
                  </a:lnTo>
                  <a:lnTo>
                    <a:pt x="0" y="39369"/>
                  </a:lnTo>
                  <a:close/>
                </a:path>
              </a:pathLst>
            </a:custGeom>
            <a:noFill/>
            <a:ln w="38100">
              <a:solidFill>
                <a:srgbClr val="636363"/>
              </a:solidFill>
              <a:prstDash val="lgDash"/>
              <a:round/>
              <a:headEnd/>
              <a:tailE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35" name="object 32">
              <a:extLst>
                <a:ext uri="{FF2B5EF4-FFF2-40B4-BE49-F238E27FC236}">
                  <a16:creationId xmlns:a16="http://schemas.microsoft.com/office/drawing/2014/main" id="{61347528-64AE-4D4D-A978-653C44293BA2}"/>
                </a:ext>
              </a:extLst>
            </p:cNvPr>
            <p:cNvSpPr txBox="1"/>
            <p:nvPr/>
          </p:nvSpPr>
          <p:spPr>
            <a:xfrm>
              <a:off x="6945313" y="4735513"/>
              <a:ext cx="1247775" cy="369332"/>
            </a:xfrm>
            <a:prstGeom prst="rect">
              <a:avLst/>
            </a:prstGeom>
          </p:spPr>
          <p:txBody>
            <a:bodyPr wrap="square" lIns="0" tIns="0" rIns="0" bIns="0">
              <a:spAutoFit/>
            </a:bodyPr>
            <a:lstStyle/>
            <a:p>
              <a:pPr marL="12700" marR="0" lvl="0" indent="0" algn="l" defTabSz="914400" rtl="0" eaLnBrk="1" fontAlgn="base" latinLnBrk="0" hangingPunct="1">
                <a:lnSpc>
                  <a:spcPct val="100000"/>
                </a:lnSpc>
                <a:spcBef>
                  <a:spcPct val="0"/>
                </a:spcBef>
                <a:spcAft>
                  <a:spcPct val="0"/>
                </a:spcAft>
                <a:buClrTx/>
                <a:buSzTx/>
                <a:buFontTx/>
                <a:buNone/>
                <a:tabLst/>
                <a:defRPr/>
              </a:pPr>
              <a:r>
                <a:rPr kumimoji="1" sz="2400" b="0" i="0" u="none" strike="noStrike" kern="1200" cap="none" spc="-200" normalizeH="0" baseline="0" noProof="0" dirty="0">
                  <a:ln>
                    <a:noFill/>
                  </a:ln>
                  <a:solidFill>
                    <a:srgbClr val="EE3D42"/>
                  </a:solidFill>
                  <a:effectLst/>
                  <a:uLnTx/>
                  <a:uFillTx/>
                  <a:latin typeface="Arial" panose="020B0604020202020204"/>
                  <a:ea typeface="宋体" panose="02010600030101010101" pitchFamily="2" charset="-122"/>
                  <a:cs typeface="Arial" panose="020B0604020202020204"/>
                </a:rPr>
                <a:t>T</a:t>
              </a:r>
              <a:r>
                <a:rPr kumimoji="1" sz="2400" b="0" i="0" u="none" strike="noStrike" kern="1200" cap="none" spc="-104" normalizeH="0" baseline="-21000" noProof="0" dirty="0">
                  <a:ln>
                    <a:noFill/>
                  </a:ln>
                  <a:solidFill>
                    <a:srgbClr val="EE3D42"/>
                  </a:solidFill>
                  <a:effectLst/>
                  <a:uLnTx/>
                  <a:uFillTx/>
                  <a:latin typeface="Arial" panose="020B0604020202020204"/>
                  <a:ea typeface="宋体" panose="02010600030101010101" pitchFamily="2" charset="-122"/>
                  <a:cs typeface="Arial" panose="020B0604020202020204"/>
                </a:rPr>
                <a:t>2</a:t>
              </a:r>
              <a:r>
                <a:rPr kumimoji="1" sz="2400" b="0" i="0" u="none" strike="noStrike" kern="1200" cap="none" spc="195" normalizeH="0" baseline="-21000" noProof="0" dirty="0">
                  <a:ln>
                    <a:noFill/>
                  </a:ln>
                  <a:solidFill>
                    <a:srgbClr val="EE3D42"/>
                  </a:solidFill>
                  <a:effectLst/>
                  <a:uLnTx/>
                  <a:uFillTx/>
                  <a:latin typeface="Arial" panose="020B0604020202020204"/>
                  <a:ea typeface="宋体" panose="02010600030101010101" pitchFamily="2" charset="-122"/>
                  <a:cs typeface="Arial" panose="020B0604020202020204"/>
                </a:rPr>
                <a:t> </a:t>
              </a:r>
              <a:r>
                <a:rPr kumimoji="1" sz="2400" b="0" i="0" u="none" strike="noStrike" kern="1200" cap="none" spc="20" normalizeH="0" baseline="0" noProof="0" dirty="0">
                  <a:ln>
                    <a:noFill/>
                  </a:ln>
                  <a:solidFill>
                    <a:srgbClr val="636363"/>
                  </a:solidFill>
                  <a:effectLst/>
                  <a:uLnTx/>
                  <a:uFillTx/>
                  <a:latin typeface="Arial" panose="020B0604020202020204"/>
                  <a:ea typeface="宋体" panose="02010600030101010101" pitchFamily="2" charset="-122"/>
                  <a:cs typeface="Arial" panose="020B0604020202020204"/>
                </a:rPr>
                <a:t>w</a:t>
              </a:r>
              <a:r>
                <a:rPr kumimoji="1" sz="2400" b="0" i="0" u="none" strike="noStrike" kern="1200" cap="none" spc="-50" normalizeH="0" baseline="0" noProof="0" dirty="0">
                  <a:ln>
                    <a:noFill/>
                  </a:ln>
                  <a:solidFill>
                    <a:srgbClr val="636363"/>
                  </a:solidFill>
                  <a:effectLst/>
                  <a:uLnTx/>
                  <a:uFillTx/>
                  <a:latin typeface="Arial" panose="020B0604020202020204"/>
                  <a:ea typeface="宋体" panose="02010600030101010101" pitchFamily="2" charset="-122"/>
                  <a:cs typeface="Arial" panose="020B0604020202020204"/>
                </a:rPr>
                <a:t>a</a:t>
              </a:r>
              <a:r>
                <a:rPr kumimoji="1" sz="2400" b="0" i="0" u="none" strike="noStrike" kern="1200" cap="none" spc="0" normalizeH="0" baseline="0" noProof="0" dirty="0">
                  <a:ln>
                    <a:noFill/>
                  </a:ln>
                  <a:solidFill>
                    <a:srgbClr val="636363"/>
                  </a:solidFill>
                  <a:effectLst/>
                  <a:uLnTx/>
                  <a:uFillTx/>
                  <a:latin typeface="Arial" panose="020B0604020202020204"/>
                  <a:ea typeface="宋体" panose="02010600030101010101" pitchFamily="2" charset="-122"/>
                  <a:cs typeface="Arial" panose="020B0604020202020204"/>
                </a:rPr>
                <a:t>i</a:t>
              </a:r>
              <a:r>
                <a:rPr kumimoji="1" sz="2400" b="0" i="0" u="none" strike="noStrike" kern="1200" cap="none" spc="25" normalizeH="0" baseline="0" noProof="0" dirty="0">
                  <a:ln>
                    <a:noFill/>
                  </a:ln>
                  <a:solidFill>
                    <a:srgbClr val="636363"/>
                  </a:solidFill>
                  <a:effectLst/>
                  <a:uLnTx/>
                  <a:uFillTx/>
                  <a:latin typeface="Arial" panose="020B0604020202020204"/>
                  <a:ea typeface="宋体" panose="02010600030101010101" pitchFamily="2" charset="-122"/>
                  <a:cs typeface="Arial" panose="020B0604020202020204"/>
                </a:rPr>
                <a:t>t</a:t>
              </a:r>
              <a:r>
                <a:rPr kumimoji="1" sz="2400" b="0" i="0" u="none" strike="noStrike" kern="1200" cap="none" spc="0" normalizeH="0" baseline="0" noProof="0" dirty="0">
                  <a:ln>
                    <a:noFill/>
                  </a:ln>
                  <a:solidFill>
                    <a:srgbClr val="636363"/>
                  </a:solidFill>
                  <a:effectLst/>
                  <a:uLnTx/>
                  <a:uFillTx/>
                  <a:latin typeface="Arial" panose="020B0604020202020204"/>
                  <a:ea typeface="宋体" panose="02010600030101010101" pitchFamily="2" charset="-122"/>
                  <a:cs typeface="Arial" panose="020B0604020202020204"/>
                </a:rPr>
                <a:t>s</a:t>
              </a:r>
              <a:endParaRPr kumimoji="1" sz="2400" b="0" i="0" u="none" strike="noStrike" kern="1200" cap="none" spc="0" normalizeH="0" baseline="0" noProof="0" dirty="0">
                <a:ln>
                  <a:noFill/>
                </a:ln>
                <a:solidFill>
                  <a:prstClr val="black"/>
                </a:solidFill>
                <a:effectLst/>
                <a:uLnTx/>
                <a:uFillTx/>
                <a:latin typeface="Arial" panose="020B0604020202020204"/>
                <a:ea typeface="宋体" panose="02010600030101010101" pitchFamily="2" charset="-122"/>
                <a:cs typeface="Arial" panose="020B0604020202020204"/>
              </a:endParaRPr>
            </a:p>
          </p:txBody>
        </p:sp>
        <p:sp>
          <p:nvSpPr>
            <p:cNvPr id="36" name="object 33">
              <a:extLst>
                <a:ext uri="{FF2B5EF4-FFF2-40B4-BE49-F238E27FC236}">
                  <a16:creationId xmlns:a16="http://schemas.microsoft.com/office/drawing/2014/main" id="{1AAD201A-A1C0-4D7F-8799-F73B49DCC981}"/>
                </a:ext>
              </a:extLst>
            </p:cNvPr>
            <p:cNvSpPr>
              <a:spLocks/>
            </p:cNvSpPr>
            <p:nvPr/>
          </p:nvSpPr>
          <p:spPr bwMode="auto">
            <a:xfrm>
              <a:off x="1371600" y="2028825"/>
              <a:ext cx="2470150" cy="1600200"/>
            </a:xfrm>
            <a:custGeom>
              <a:avLst/>
              <a:gdLst>
                <a:gd name="T0" fmla="*/ 0 w 2468879"/>
                <a:gd name="T1" fmla="*/ 122681 h 1600200"/>
                <a:gd name="T2" fmla="*/ 7547 w 2468879"/>
                <a:gd name="T3" fmla="*/ 80372 h 1600200"/>
                <a:gd name="T4" fmla="*/ 28389 w 2468879"/>
                <a:gd name="T5" fmla="*/ 44425 h 1600200"/>
                <a:gd name="T6" fmla="*/ 59818 w 2468879"/>
                <a:gd name="T7" fmla="*/ 17526 h 1600200"/>
                <a:gd name="T8" fmla="*/ 99136 w 2468879"/>
                <a:gd name="T9" fmla="*/ 2363 h 1600200"/>
                <a:gd name="T10" fmla="*/ 2358304 w 2468879"/>
                <a:gd name="T11" fmla="*/ 0 h 1600200"/>
                <a:gd name="T12" fmla="*/ 2373024 w 2468879"/>
                <a:gd name="T13" fmla="*/ 867 h 1600200"/>
                <a:gd name="T14" fmla="*/ 2413719 w 2468879"/>
                <a:gd name="T15" fmla="*/ 13081 h 1600200"/>
                <a:gd name="T16" fmla="*/ 2447122 w 2468879"/>
                <a:gd name="T17" fmla="*/ 37624 h 1600200"/>
                <a:gd name="T18" fmla="*/ 2470527 w 2468879"/>
                <a:gd name="T19" fmla="*/ 71808 h 1600200"/>
                <a:gd name="T20" fmla="*/ 2481235 w 2468879"/>
                <a:gd name="T21" fmla="*/ 112945 h 1600200"/>
                <a:gd name="T22" fmla="*/ 2481619 w 2468879"/>
                <a:gd name="T23" fmla="*/ 1477517 h 1600200"/>
                <a:gd name="T24" fmla="*/ 2480747 w 2468879"/>
                <a:gd name="T25" fmla="*/ 1492162 h 1600200"/>
                <a:gd name="T26" fmla="*/ 2468470 w 2468879"/>
                <a:gd name="T27" fmla="*/ 1532649 h 1600200"/>
                <a:gd name="T28" fmla="*/ 2443801 w 2468879"/>
                <a:gd name="T29" fmla="*/ 1565879 h 1600200"/>
                <a:gd name="T30" fmla="*/ 2409440 w 2468879"/>
                <a:gd name="T31" fmla="*/ 1589164 h 1600200"/>
                <a:gd name="T32" fmla="*/ 2368090 w 2468879"/>
                <a:gd name="T33" fmla="*/ 1599818 h 1600200"/>
                <a:gd name="T34" fmla="*/ 123311 w 2468879"/>
                <a:gd name="T35" fmla="*/ 1600199 h 1600200"/>
                <a:gd name="T36" fmla="*/ 108597 w 2468879"/>
                <a:gd name="T37" fmla="*/ 1599332 h 1600200"/>
                <a:gd name="T38" fmla="*/ 67900 w 2468879"/>
                <a:gd name="T39" fmla="*/ 1587118 h 1600200"/>
                <a:gd name="T40" fmla="*/ 34500 w 2468879"/>
                <a:gd name="T41" fmla="*/ 1562575 h 1600200"/>
                <a:gd name="T42" fmla="*/ 11095 w 2468879"/>
                <a:gd name="T43" fmla="*/ 1528391 h 1600200"/>
                <a:gd name="T44" fmla="*/ 381 w 2468879"/>
                <a:gd name="T45" fmla="*/ 1487254 h 1600200"/>
                <a:gd name="T46" fmla="*/ 0 w 2468879"/>
                <a:gd name="T47" fmla="*/ 122681 h 160020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2468879" h="1600200">
                  <a:moveTo>
                    <a:pt x="0" y="122681"/>
                  </a:moveTo>
                  <a:lnTo>
                    <a:pt x="7507" y="80372"/>
                  </a:lnTo>
                  <a:lnTo>
                    <a:pt x="28239" y="44425"/>
                  </a:lnTo>
                  <a:lnTo>
                    <a:pt x="59508" y="17526"/>
                  </a:lnTo>
                  <a:lnTo>
                    <a:pt x="98626" y="2363"/>
                  </a:lnTo>
                  <a:lnTo>
                    <a:pt x="2346198" y="0"/>
                  </a:lnTo>
                  <a:lnTo>
                    <a:pt x="2360842" y="867"/>
                  </a:lnTo>
                  <a:lnTo>
                    <a:pt x="2401329" y="13081"/>
                  </a:lnTo>
                  <a:lnTo>
                    <a:pt x="2434559" y="37624"/>
                  </a:lnTo>
                  <a:lnTo>
                    <a:pt x="2457844" y="71808"/>
                  </a:lnTo>
                  <a:lnTo>
                    <a:pt x="2468498" y="112945"/>
                  </a:lnTo>
                  <a:lnTo>
                    <a:pt x="2468879" y="1477517"/>
                  </a:lnTo>
                  <a:lnTo>
                    <a:pt x="2468012" y="1492162"/>
                  </a:lnTo>
                  <a:lnTo>
                    <a:pt x="2455798" y="1532649"/>
                  </a:lnTo>
                  <a:lnTo>
                    <a:pt x="2431255" y="1565879"/>
                  </a:lnTo>
                  <a:lnTo>
                    <a:pt x="2397071" y="1589164"/>
                  </a:lnTo>
                  <a:lnTo>
                    <a:pt x="2355934" y="1599818"/>
                  </a:lnTo>
                  <a:lnTo>
                    <a:pt x="122681" y="1600199"/>
                  </a:lnTo>
                  <a:lnTo>
                    <a:pt x="108037" y="1599332"/>
                  </a:lnTo>
                  <a:lnTo>
                    <a:pt x="67550" y="1587118"/>
                  </a:lnTo>
                  <a:lnTo>
                    <a:pt x="34320" y="1562575"/>
                  </a:lnTo>
                  <a:lnTo>
                    <a:pt x="11035" y="1528391"/>
                  </a:lnTo>
                  <a:lnTo>
                    <a:pt x="381" y="1487254"/>
                  </a:lnTo>
                  <a:lnTo>
                    <a:pt x="0" y="122681"/>
                  </a:lnTo>
                  <a:close/>
                </a:path>
              </a:pathLst>
            </a:custGeom>
            <a:noFill/>
            <a:ln w="38100">
              <a:solidFill>
                <a:srgbClr val="636363"/>
              </a:solidFill>
              <a:prstDash val="lgDash"/>
              <a:round/>
              <a:headEnd/>
              <a:tailE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37" name="object 34">
              <a:extLst>
                <a:ext uri="{FF2B5EF4-FFF2-40B4-BE49-F238E27FC236}">
                  <a16:creationId xmlns:a16="http://schemas.microsoft.com/office/drawing/2014/main" id="{101760E3-E957-4D57-93BF-EF0F55F80190}"/>
                </a:ext>
              </a:extLst>
            </p:cNvPr>
            <p:cNvSpPr txBox="1"/>
            <p:nvPr/>
          </p:nvSpPr>
          <p:spPr>
            <a:xfrm>
              <a:off x="1851820" y="2009098"/>
              <a:ext cx="690562" cy="369332"/>
            </a:xfrm>
            <a:prstGeom prst="rect">
              <a:avLst/>
            </a:prstGeom>
          </p:spPr>
          <p:txBody>
            <a:bodyPr wrap="square" lIns="0" tIns="0" rIns="0" bIns="0">
              <a:spAutoFit/>
            </a:bodyPr>
            <a:lstStyle/>
            <a:p>
              <a:pPr marL="12700" marR="0" lvl="0" indent="0" algn="l" defTabSz="914400" rtl="0" eaLnBrk="1" fontAlgn="base" latinLnBrk="0" hangingPunct="1">
                <a:lnSpc>
                  <a:spcPct val="100000"/>
                </a:lnSpc>
                <a:spcBef>
                  <a:spcPct val="0"/>
                </a:spcBef>
                <a:spcAft>
                  <a:spcPct val="0"/>
                </a:spcAft>
                <a:buClrTx/>
                <a:buSzTx/>
                <a:buFontTx/>
                <a:buNone/>
                <a:tabLst/>
                <a:defRPr/>
              </a:pPr>
              <a:r>
                <a:rPr kumimoji="1" sz="2400" b="0" i="0" u="none" strike="noStrike" kern="1200" cap="none" spc="-200" normalizeH="0" baseline="0" noProof="0" dirty="0">
                  <a:ln>
                    <a:noFill/>
                  </a:ln>
                  <a:solidFill>
                    <a:srgbClr val="EE3D42"/>
                  </a:solidFill>
                  <a:effectLst/>
                  <a:uLnTx/>
                  <a:uFillTx/>
                  <a:latin typeface="Arial" panose="020B0604020202020204"/>
                  <a:ea typeface="宋体" panose="02010600030101010101" pitchFamily="2" charset="-122"/>
                  <a:cs typeface="Arial" panose="020B0604020202020204"/>
                </a:rPr>
                <a:t>T</a:t>
              </a:r>
              <a:r>
                <a:rPr kumimoji="1" sz="2400" b="0" i="0" u="none" strike="noStrike" kern="1200" cap="none" spc="-104" normalizeH="0" baseline="-21000" noProof="0" dirty="0">
                  <a:ln>
                    <a:noFill/>
                  </a:ln>
                  <a:solidFill>
                    <a:srgbClr val="EE3D42"/>
                  </a:solidFill>
                  <a:effectLst/>
                  <a:uLnTx/>
                  <a:uFillTx/>
                  <a:latin typeface="Arial" panose="020B0604020202020204"/>
                  <a:ea typeface="宋体" panose="02010600030101010101" pitchFamily="2" charset="-122"/>
                  <a:cs typeface="Arial" panose="020B0604020202020204"/>
                </a:rPr>
                <a:t>1</a:t>
              </a:r>
              <a:endParaRPr kumimoji="1" sz="2400" b="0" i="0" u="none" strike="noStrike" kern="1200" cap="none" spc="0" normalizeH="0" baseline="-21000" noProof="0" dirty="0">
                <a:ln>
                  <a:noFill/>
                </a:ln>
                <a:solidFill>
                  <a:prstClr val="black"/>
                </a:solidFill>
                <a:effectLst/>
                <a:uLnTx/>
                <a:uFillTx/>
                <a:latin typeface="Arial" panose="020B0604020202020204"/>
                <a:ea typeface="宋体" panose="02010600030101010101" pitchFamily="2" charset="-122"/>
                <a:cs typeface="Arial" panose="020B0604020202020204"/>
              </a:endParaRPr>
            </a:p>
          </p:txBody>
        </p:sp>
        <p:sp>
          <p:nvSpPr>
            <p:cNvPr id="38" name="object 35">
              <a:extLst>
                <a:ext uri="{FF2B5EF4-FFF2-40B4-BE49-F238E27FC236}">
                  <a16:creationId xmlns:a16="http://schemas.microsoft.com/office/drawing/2014/main" id="{662AC4EF-B978-463F-99EE-CE9C1145ECD4}"/>
                </a:ext>
              </a:extLst>
            </p:cNvPr>
            <p:cNvSpPr txBox="1"/>
            <p:nvPr/>
          </p:nvSpPr>
          <p:spPr>
            <a:xfrm>
              <a:off x="3037114" y="2009098"/>
              <a:ext cx="573088" cy="369332"/>
            </a:xfrm>
            <a:prstGeom prst="rect">
              <a:avLst/>
            </a:prstGeom>
          </p:spPr>
          <p:txBody>
            <a:bodyPr wrap="square" lIns="0" tIns="0" rIns="0" bIns="0">
              <a:spAutoFit/>
            </a:bodyPr>
            <a:lstStyle/>
            <a:p>
              <a:pPr marL="12700" marR="0" lvl="0" indent="0" algn="l" defTabSz="914400" rtl="0" eaLnBrk="1" fontAlgn="base" latinLnBrk="0" hangingPunct="1">
                <a:lnSpc>
                  <a:spcPct val="100000"/>
                </a:lnSpc>
                <a:spcBef>
                  <a:spcPct val="0"/>
                </a:spcBef>
                <a:spcAft>
                  <a:spcPct val="0"/>
                </a:spcAft>
                <a:buClrTx/>
                <a:buSzTx/>
                <a:buFontTx/>
                <a:buNone/>
                <a:tabLst/>
                <a:defRPr/>
              </a:pPr>
              <a:r>
                <a:rPr kumimoji="1" sz="2400" b="0" i="0" u="none" strike="noStrike" kern="1200" cap="none" spc="-200" normalizeH="0" baseline="0" noProof="0" dirty="0">
                  <a:ln>
                    <a:noFill/>
                  </a:ln>
                  <a:solidFill>
                    <a:srgbClr val="EE3D42"/>
                  </a:solidFill>
                  <a:effectLst/>
                  <a:uLnTx/>
                  <a:uFillTx/>
                  <a:latin typeface="Arial" panose="020B0604020202020204"/>
                  <a:ea typeface="宋体" panose="02010600030101010101" pitchFamily="2" charset="-122"/>
                  <a:cs typeface="Arial" panose="020B0604020202020204"/>
                </a:rPr>
                <a:t>T</a:t>
              </a:r>
              <a:r>
                <a:rPr kumimoji="1" sz="2400" b="0" i="0" u="none" strike="noStrike" kern="1200" cap="none" spc="-104" normalizeH="0" baseline="-21000" noProof="0" dirty="0">
                  <a:ln>
                    <a:noFill/>
                  </a:ln>
                  <a:solidFill>
                    <a:srgbClr val="EE3D42"/>
                  </a:solidFill>
                  <a:effectLst/>
                  <a:uLnTx/>
                  <a:uFillTx/>
                  <a:latin typeface="Arial" panose="020B0604020202020204"/>
                  <a:ea typeface="宋体" panose="02010600030101010101" pitchFamily="2" charset="-122"/>
                  <a:cs typeface="Arial" panose="020B0604020202020204"/>
                </a:rPr>
                <a:t>2</a:t>
              </a:r>
              <a:endParaRPr kumimoji="1" sz="2400" b="0" i="0" u="none" strike="noStrike" kern="1200" cap="none" spc="0" normalizeH="0" baseline="-21000" noProof="0" dirty="0">
                <a:ln>
                  <a:noFill/>
                </a:ln>
                <a:solidFill>
                  <a:prstClr val="black"/>
                </a:solidFill>
                <a:effectLst/>
                <a:uLnTx/>
                <a:uFillTx/>
                <a:latin typeface="Arial" panose="020B0604020202020204"/>
                <a:ea typeface="宋体" panose="02010600030101010101" pitchFamily="2" charset="-122"/>
                <a:cs typeface="Arial" panose="020B0604020202020204"/>
              </a:endParaRPr>
            </a:p>
          </p:txBody>
        </p:sp>
        <p:sp>
          <p:nvSpPr>
            <p:cNvPr id="39" name="object 36">
              <a:extLst>
                <a:ext uri="{FF2B5EF4-FFF2-40B4-BE49-F238E27FC236}">
                  <a16:creationId xmlns:a16="http://schemas.microsoft.com/office/drawing/2014/main" id="{84C397E9-0BAD-40BB-83D6-3D1CDF66A043}"/>
                </a:ext>
              </a:extLst>
            </p:cNvPr>
            <p:cNvSpPr>
              <a:spLocks/>
            </p:cNvSpPr>
            <p:nvPr/>
          </p:nvSpPr>
          <p:spPr bwMode="auto">
            <a:xfrm>
              <a:off x="1371600" y="3963988"/>
              <a:ext cx="2470150" cy="1600200"/>
            </a:xfrm>
            <a:custGeom>
              <a:avLst/>
              <a:gdLst>
                <a:gd name="T0" fmla="*/ 0 w 2468879"/>
                <a:gd name="T1" fmla="*/ 122681 h 1600200"/>
                <a:gd name="T2" fmla="*/ 7547 w 2468879"/>
                <a:gd name="T3" fmla="*/ 80372 h 1600200"/>
                <a:gd name="T4" fmla="*/ 28389 w 2468879"/>
                <a:gd name="T5" fmla="*/ 44425 h 1600200"/>
                <a:gd name="T6" fmla="*/ 59818 w 2468879"/>
                <a:gd name="T7" fmla="*/ 17526 h 1600200"/>
                <a:gd name="T8" fmla="*/ 99136 w 2468879"/>
                <a:gd name="T9" fmla="*/ 2363 h 1600200"/>
                <a:gd name="T10" fmla="*/ 2358304 w 2468879"/>
                <a:gd name="T11" fmla="*/ 0 h 1600200"/>
                <a:gd name="T12" fmla="*/ 2373024 w 2468879"/>
                <a:gd name="T13" fmla="*/ 867 h 1600200"/>
                <a:gd name="T14" fmla="*/ 2413719 w 2468879"/>
                <a:gd name="T15" fmla="*/ 13081 h 1600200"/>
                <a:gd name="T16" fmla="*/ 2447122 w 2468879"/>
                <a:gd name="T17" fmla="*/ 37624 h 1600200"/>
                <a:gd name="T18" fmla="*/ 2470527 w 2468879"/>
                <a:gd name="T19" fmla="*/ 71808 h 1600200"/>
                <a:gd name="T20" fmla="*/ 2481235 w 2468879"/>
                <a:gd name="T21" fmla="*/ 112945 h 1600200"/>
                <a:gd name="T22" fmla="*/ 2481619 w 2468879"/>
                <a:gd name="T23" fmla="*/ 1477467 h 1600200"/>
                <a:gd name="T24" fmla="*/ 2480747 w 2468879"/>
                <a:gd name="T25" fmla="*/ 1492125 h 1600200"/>
                <a:gd name="T26" fmla="*/ 2468475 w 2468879"/>
                <a:gd name="T27" fmla="*/ 1532637 h 1600200"/>
                <a:gd name="T28" fmla="*/ 2443816 w 2468879"/>
                <a:gd name="T29" fmla="*/ 1565873 h 1600200"/>
                <a:gd name="T30" fmla="*/ 2409468 w 2468879"/>
                <a:gd name="T31" fmla="*/ 1589157 h 1600200"/>
                <a:gd name="T32" fmla="*/ 2368130 w 2468879"/>
                <a:gd name="T33" fmla="*/ 1599815 h 1600200"/>
                <a:gd name="T34" fmla="*/ 123311 w 2468879"/>
                <a:gd name="T35" fmla="*/ 1600200 h 1600200"/>
                <a:gd name="T36" fmla="*/ 108600 w 2468879"/>
                <a:gd name="T37" fmla="*/ 1599333 h 1600200"/>
                <a:gd name="T38" fmla="*/ 67910 w 2468879"/>
                <a:gd name="T39" fmla="*/ 1587129 h 1600200"/>
                <a:gd name="T40" fmla="*/ 34514 w 2468879"/>
                <a:gd name="T41" fmla="*/ 1562597 h 1600200"/>
                <a:gd name="T42" fmla="*/ 11107 w 2468879"/>
                <a:gd name="T43" fmla="*/ 1528414 h 1600200"/>
                <a:gd name="T44" fmla="*/ 384 w 2468879"/>
                <a:gd name="T45" fmla="*/ 1487254 h 1600200"/>
                <a:gd name="T46" fmla="*/ 0 w 2468879"/>
                <a:gd name="T47" fmla="*/ 122681 h 160020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2468879" h="1600200">
                  <a:moveTo>
                    <a:pt x="0" y="122681"/>
                  </a:moveTo>
                  <a:lnTo>
                    <a:pt x="7507" y="80372"/>
                  </a:lnTo>
                  <a:lnTo>
                    <a:pt x="28239" y="44425"/>
                  </a:lnTo>
                  <a:lnTo>
                    <a:pt x="59508" y="17526"/>
                  </a:lnTo>
                  <a:lnTo>
                    <a:pt x="98626" y="2363"/>
                  </a:lnTo>
                  <a:lnTo>
                    <a:pt x="2346198" y="0"/>
                  </a:lnTo>
                  <a:lnTo>
                    <a:pt x="2360842" y="867"/>
                  </a:lnTo>
                  <a:lnTo>
                    <a:pt x="2401329" y="13081"/>
                  </a:lnTo>
                  <a:lnTo>
                    <a:pt x="2434559" y="37624"/>
                  </a:lnTo>
                  <a:lnTo>
                    <a:pt x="2457844" y="71808"/>
                  </a:lnTo>
                  <a:lnTo>
                    <a:pt x="2468498" y="112945"/>
                  </a:lnTo>
                  <a:lnTo>
                    <a:pt x="2468879" y="1477467"/>
                  </a:lnTo>
                  <a:lnTo>
                    <a:pt x="2468012" y="1492125"/>
                  </a:lnTo>
                  <a:lnTo>
                    <a:pt x="2455803" y="1532637"/>
                  </a:lnTo>
                  <a:lnTo>
                    <a:pt x="2431270" y="1565873"/>
                  </a:lnTo>
                  <a:lnTo>
                    <a:pt x="2397098" y="1589157"/>
                  </a:lnTo>
                  <a:lnTo>
                    <a:pt x="2355973" y="1599815"/>
                  </a:lnTo>
                  <a:lnTo>
                    <a:pt x="122681" y="1600200"/>
                  </a:lnTo>
                  <a:lnTo>
                    <a:pt x="108040" y="1599333"/>
                  </a:lnTo>
                  <a:lnTo>
                    <a:pt x="67560" y="1587129"/>
                  </a:lnTo>
                  <a:lnTo>
                    <a:pt x="34334" y="1562597"/>
                  </a:lnTo>
                  <a:lnTo>
                    <a:pt x="11047" y="1528414"/>
                  </a:lnTo>
                  <a:lnTo>
                    <a:pt x="384" y="1487254"/>
                  </a:lnTo>
                  <a:lnTo>
                    <a:pt x="0" y="122681"/>
                  </a:lnTo>
                  <a:close/>
                </a:path>
              </a:pathLst>
            </a:custGeom>
            <a:noFill/>
            <a:ln w="38100">
              <a:solidFill>
                <a:srgbClr val="636363"/>
              </a:solidFill>
              <a:prstDash val="lgDash"/>
              <a:round/>
              <a:headEnd/>
              <a:tailE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40" name="object 37">
              <a:extLst>
                <a:ext uri="{FF2B5EF4-FFF2-40B4-BE49-F238E27FC236}">
                  <a16:creationId xmlns:a16="http://schemas.microsoft.com/office/drawing/2014/main" id="{89E2C511-8519-459B-9DC5-A44AFEC31ADF}"/>
                </a:ext>
              </a:extLst>
            </p:cNvPr>
            <p:cNvSpPr txBox="1"/>
            <p:nvPr/>
          </p:nvSpPr>
          <p:spPr>
            <a:xfrm>
              <a:off x="1851820" y="4024313"/>
              <a:ext cx="311943" cy="369332"/>
            </a:xfrm>
            <a:prstGeom prst="rect">
              <a:avLst/>
            </a:prstGeom>
          </p:spPr>
          <p:txBody>
            <a:bodyPr wrap="square" lIns="0" tIns="0" rIns="0" bIns="0">
              <a:spAutoFit/>
            </a:bodyPr>
            <a:lstStyle/>
            <a:p>
              <a:pPr marL="12700" marR="0" lvl="0" indent="0" algn="l" defTabSz="914400" rtl="0" eaLnBrk="1" fontAlgn="base" latinLnBrk="0" hangingPunct="1">
                <a:lnSpc>
                  <a:spcPct val="100000"/>
                </a:lnSpc>
                <a:spcBef>
                  <a:spcPct val="0"/>
                </a:spcBef>
                <a:spcAft>
                  <a:spcPct val="0"/>
                </a:spcAft>
                <a:buClrTx/>
                <a:buSzTx/>
                <a:buFontTx/>
                <a:buNone/>
                <a:tabLst/>
                <a:defRPr/>
              </a:pPr>
              <a:r>
                <a:rPr kumimoji="1" sz="2400" b="0" i="0" u="none" strike="noStrike" kern="1200" cap="none" spc="-200" normalizeH="0" baseline="0" noProof="0" dirty="0">
                  <a:ln>
                    <a:noFill/>
                  </a:ln>
                  <a:solidFill>
                    <a:srgbClr val="EE3D42"/>
                  </a:solidFill>
                  <a:effectLst/>
                  <a:uLnTx/>
                  <a:uFillTx/>
                  <a:latin typeface="Arial" panose="020B0604020202020204"/>
                  <a:ea typeface="宋体" panose="02010600030101010101" pitchFamily="2" charset="-122"/>
                  <a:cs typeface="Arial" panose="020B0604020202020204"/>
                </a:rPr>
                <a:t>T</a:t>
              </a:r>
              <a:r>
                <a:rPr kumimoji="1" sz="2400" b="0" i="0" u="none" strike="noStrike" kern="1200" cap="none" spc="-104" normalizeH="0" baseline="-21000" noProof="0" dirty="0">
                  <a:ln>
                    <a:noFill/>
                  </a:ln>
                  <a:solidFill>
                    <a:srgbClr val="EE3D42"/>
                  </a:solidFill>
                  <a:effectLst/>
                  <a:uLnTx/>
                  <a:uFillTx/>
                  <a:latin typeface="Arial" panose="020B0604020202020204"/>
                  <a:ea typeface="宋体" panose="02010600030101010101" pitchFamily="2" charset="-122"/>
                  <a:cs typeface="Arial" panose="020B0604020202020204"/>
                </a:rPr>
                <a:t>1</a:t>
              </a:r>
              <a:endParaRPr kumimoji="1" sz="2400" b="0" i="0" u="none" strike="noStrike" kern="1200" cap="none" spc="0" normalizeH="0" baseline="-21000" noProof="0" dirty="0">
                <a:ln>
                  <a:noFill/>
                </a:ln>
                <a:solidFill>
                  <a:prstClr val="black"/>
                </a:solidFill>
                <a:effectLst/>
                <a:uLnTx/>
                <a:uFillTx/>
                <a:latin typeface="Arial" panose="020B0604020202020204"/>
                <a:ea typeface="宋体" panose="02010600030101010101" pitchFamily="2" charset="-122"/>
                <a:cs typeface="Arial" panose="020B0604020202020204"/>
              </a:endParaRPr>
            </a:p>
          </p:txBody>
        </p:sp>
        <p:sp>
          <p:nvSpPr>
            <p:cNvPr id="41" name="object 38">
              <a:extLst>
                <a:ext uri="{FF2B5EF4-FFF2-40B4-BE49-F238E27FC236}">
                  <a16:creationId xmlns:a16="http://schemas.microsoft.com/office/drawing/2014/main" id="{160219FF-0067-49D7-8B3A-CDBCED1210EC}"/>
                </a:ext>
              </a:extLst>
            </p:cNvPr>
            <p:cNvSpPr txBox="1"/>
            <p:nvPr/>
          </p:nvSpPr>
          <p:spPr>
            <a:xfrm>
              <a:off x="3038475" y="4024313"/>
              <a:ext cx="311942" cy="369332"/>
            </a:xfrm>
            <a:prstGeom prst="rect">
              <a:avLst/>
            </a:prstGeom>
          </p:spPr>
          <p:txBody>
            <a:bodyPr wrap="square" lIns="0" tIns="0" rIns="0" bIns="0">
              <a:spAutoFit/>
            </a:bodyPr>
            <a:lstStyle/>
            <a:p>
              <a:pPr marL="12700" marR="0" lvl="0" indent="0" algn="l" defTabSz="914400" rtl="0" eaLnBrk="1" fontAlgn="base" latinLnBrk="0" hangingPunct="1">
                <a:lnSpc>
                  <a:spcPct val="100000"/>
                </a:lnSpc>
                <a:spcBef>
                  <a:spcPct val="0"/>
                </a:spcBef>
                <a:spcAft>
                  <a:spcPct val="0"/>
                </a:spcAft>
                <a:buClrTx/>
                <a:buSzTx/>
                <a:buFontTx/>
                <a:buNone/>
                <a:tabLst/>
                <a:defRPr/>
              </a:pPr>
              <a:r>
                <a:rPr kumimoji="1" sz="2400" b="0" i="0" u="none" strike="noStrike" kern="1200" cap="none" spc="-200" normalizeH="0" baseline="0" noProof="0" dirty="0">
                  <a:ln>
                    <a:noFill/>
                  </a:ln>
                  <a:solidFill>
                    <a:srgbClr val="EE3D42"/>
                  </a:solidFill>
                  <a:effectLst/>
                  <a:uLnTx/>
                  <a:uFillTx/>
                  <a:latin typeface="Arial" panose="020B0604020202020204"/>
                  <a:ea typeface="宋体" panose="02010600030101010101" pitchFamily="2" charset="-122"/>
                  <a:cs typeface="Arial" panose="020B0604020202020204"/>
                </a:rPr>
                <a:t>T</a:t>
              </a:r>
              <a:r>
                <a:rPr kumimoji="1" sz="2400" b="0" i="0" u="none" strike="noStrike" kern="1200" cap="none" spc="-104" normalizeH="0" baseline="-21000" noProof="0" dirty="0">
                  <a:ln>
                    <a:noFill/>
                  </a:ln>
                  <a:solidFill>
                    <a:srgbClr val="EE3D42"/>
                  </a:solidFill>
                  <a:effectLst/>
                  <a:uLnTx/>
                  <a:uFillTx/>
                  <a:latin typeface="Arial" panose="020B0604020202020204"/>
                  <a:ea typeface="宋体" panose="02010600030101010101" pitchFamily="2" charset="-122"/>
                  <a:cs typeface="Arial" panose="020B0604020202020204"/>
                </a:rPr>
                <a:t>2</a:t>
              </a:r>
              <a:endParaRPr kumimoji="1" sz="2400" b="0" i="0" u="none" strike="noStrike" kern="1200" cap="none" spc="0" normalizeH="0" baseline="-21000" noProof="0" dirty="0">
                <a:ln>
                  <a:noFill/>
                </a:ln>
                <a:solidFill>
                  <a:prstClr val="black"/>
                </a:solidFill>
                <a:effectLst/>
                <a:uLnTx/>
                <a:uFillTx/>
                <a:latin typeface="Arial" panose="020B0604020202020204"/>
                <a:ea typeface="宋体" panose="02010600030101010101" pitchFamily="2" charset="-122"/>
                <a:cs typeface="Arial" panose="020B0604020202020204"/>
              </a:endParaRPr>
            </a:p>
          </p:txBody>
        </p:sp>
      </p:grpSp>
      <p:sp>
        <p:nvSpPr>
          <p:cNvPr id="42" name="星形: 十二角 41">
            <a:extLst>
              <a:ext uri="{FF2B5EF4-FFF2-40B4-BE49-F238E27FC236}">
                <a16:creationId xmlns:a16="http://schemas.microsoft.com/office/drawing/2014/main" id="{91EE9A8F-26F5-47B0-97DC-EAD993B7A728}"/>
              </a:ext>
            </a:extLst>
          </p:cNvPr>
          <p:cNvSpPr/>
          <p:nvPr/>
        </p:nvSpPr>
        <p:spPr>
          <a:xfrm>
            <a:off x="168932" y="178581"/>
            <a:ext cx="414700" cy="338336"/>
          </a:xfrm>
          <a:prstGeom prst="star12">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Constantia"/>
              <a:ea typeface="宋体" panose="02010600030101010101" pitchFamily="2" charset="-122"/>
              <a:cs typeface="+mn-cs"/>
            </a:endParaRPr>
          </a:p>
        </p:txBody>
      </p:sp>
      <p:sp>
        <p:nvSpPr>
          <p:cNvPr id="2" name="对话气泡: 圆角矩形 1">
            <a:extLst>
              <a:ext uri="{FF2B5EF4-FFF2-40B4-BE49-F238E27FC236}">
                <a16:creationId xmlns:a16="http://schemas.microsoft.com/office/drawing/2014/main" id="{EF609196-559C-4AB5-92BC-2DDC21C6515F}"/>
              </a:ext>
            </a:extLst>
          </p:cNvPr>
          <p:cNvSpPr/>
          <p:nvPr/>
        </p:nvSpPr>
        <p:spPr>
          <a:xfrm>
            <a:off x="5291359" y="1454516"/>
            <a:ext cx="3098632" cy="483267"/>
          </a:xfrm>
          <a:prstGeom prst="wedgeRoundRectCallout">
            <a:avLst>
              <a:gd name="adj1" fmla="val -40673"/>
              <a:gd name="adj2" fmla="val 91892"/>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2200" dirty="0">
                <a:latin typeface="黑体" panose="02010609060101010101" pitchFamily="49" charset="-122"/>
                <a:ea typeface="黑体" panose="02010609060101010101" pitchFamily="49" charset="-122"/>
              </a:rPr>
              <a:t>Old wait for young</a:t>
            </a:r>
            <a:endParaRPr lang="zh-CN" altLang="en-US" sz="2200" dirty="0">
              <a:latin typeface="黑体" panose="02010609060101010101" pitchFamily="49" charset="-122"/>
              <a:ea typeface="黑体" panose="02010609060101010101" pitchFamily="49" charset="-122"/>
            </a:endParaRPr>
          </a:p>
        </p:txBody>
      </p:sp>
      <p:sp>
        <p:nvSpPr>
          <p:cNvPr id="43" name="对话气泡: 圆角矩形 42">
            <a:extLst>
              <a:ext uri="{FF2B5EF4-FFF2-40B4-BE49-F238E27FC236}">
                <a16:creationId xmlns:a16="http://schemas.microsoft.com/office/drawing/2014/main" id="{92361160-08F4-4D3A-BB97-FBC54A7D0BB6}"/>
              </a:ext>
            </a:extLst>
          </p:cNvPr>
          <p:cNvSpPr/>
          <p:nvPr/>
        </p:nvSpPr>
        <p:spPr>
          <a:xfrm>
            <a:off x="5076056" y="5480597"/>
            <a:ext cx="3485074" cy="483267"/>
          </a:xfrm>
          <a:prstGeom prst="wedgeRoundRectCallout">
            <a:avLst>
              <a:gd name="adj1" fmla="val -563"/>
              <a:gd name="adj2" fmla="val -132223"/>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2200" dirty="0">
                <a:latin typeface="黑体" panose="02010609060101010101" pitchFamily="49" charset="-122"/>
                <a:ea typeface="黑体" panose="02010609060101010101" pitchFamily="49" charset="-122"/>
              </a:rPr>
              <a:t>Young wait for Old</a:t>
            </a:r>
            <a:endParaRPr lang="zh-CN" altLang="en-US" sz="22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4537196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3B18C90A-7EB7-45D3-AD47-D038589C35EA}"/>
              </a:ext>
            </a:extLst>
          </p:cNvPr>
          <p:cNvSpPr>
            <a:spLocks noGrp="1" noChangeArrowheads="1"/>
          </p:cNvSpPr>
          <p:nvPr>
            <p:ph type="title"/>
          </p:nvPr>
        </p:nvSpPr>
        <p:spPr>
          <a:xfrm>
            <a:off x="457200" y="188640"/>
            <a:ext cx="8229600" cy="696912"/>
          </a:xfrm>
        </p:spPr>
        <p:txBody>
          <a:bodyPr/>
          <a:lstStyle/>
          <a:p>
            <a:br>
              <a:rPr lang="en-US" altLang="zh-CN" sz="3600" dirty="0">
                <a:latin typeface="+mj-ea"/>
              </a:rPr>
            </a:br>
            <a:br>
              <a:rPr lang="en-US" altLang="zh-CN" sz="3600" dirty="0">
                <a:latin typeface="+mj-ea"/>
              </a:rPr>
            </a:br>
            <a:r>
              <a:rPr lang="en-US" altLang="zh-CN" sz="3600" dirty="0">
                <a:latin typeface="+mn-ea"/>
              </a:rPr>
              <a:t>2</a:t>
            </a:r>
            <a:r>
              <a:rPr lang="zh-CN" altLang="en-US" sz="3600" dirty="0">
                <a:latin typeface="+mn-ea"/>
              </a:rPr>
              <a:t>）死锁的诊断与解除</a:t>
            </a:r>
            <a:endParaRPr lang="zh-CN" altLang="en-US" sz="3600" dirty="0">
              <a:latin typeface="+mj-ea"/>
            </a:endParaRPr>
          </a:p>
        </p:txBody>
      </p:sp>
      <p:sp>
        <p:nvSpPr>
          <p:cNvPr id="68611" name="Rectangle 3">
            <a:extLst>
              <a:ext uri="{FF2B5EF4-FFF2-40B4-BE49-F238E27FC236}">
                <a16:creationId xmlns:a16="http://schemas.microsoft.com/office/drawing/2014/main" id="{7A47514C-544B-4CEE-B977-B9CC8E784633}"/>
              </a:ext>
            </a:extLst>
          </p:cNvPr>
          <p:cNvSpPr>
            <a:spLocks noGrp="1" noChangeArrowheads="1"/>
          </p:cNvSpPr>
          <p:nvPr>
            <p:ph idx="1"/>
          </p:nvPr>
        </p:nvSpPr>
        <p:spPr>
          <a:xfrm>
            <a:off x="457200" y="968574"/>
            <a:ext cx="7772400" cy="5196730"/>
          </a:xfrm>
        </p:spPr>
        <p:txBody>
          <a:bodyPr/>
          <a:lstStyle/>
          <a:p>
            <a:pPr marL="0" indent="0">
              <a:lnSpc>
                <a:spcPct val="140000"/>
              </a:lnSpc>
              <a:buNone/>
            </a:pPr>
            <a:r>
              <a:rPr lang="en-US" altLang="zh-CN" sz="2400" dirty="0">
                <a:latin typeface="+mj-ea"/>
              </a:rPr>
              <a:t>2.1) </a:t>
            </a:r>
            <a:r>
              <a:rPr lang="zh-CN" altLang="en-US" sz="2400" dirty="0">
                <a:latin typeface="+mj-ea"/>
              </a:rPr>
              <a:t>超时法</a:t>
            </a:r>
            <a:endParaRPr lang="en-US" altLang="zh-CN" sz="2400" dirty="0">
              <a:latin typeface="+mj-ea"/>
            </a:endParaRPr>
          </a:p>
          <a:p>
            <a:pPr marL="0" indent="0">
              <a:lnSpc>
                <a:spcPct val="140000"/>
              </a:lnSpc>
              <a:buNone/>
            </a:pPr>
            <a:r>
              <a:rPr lang="zh-CN" altLang="en-US" sz="2400" dirty="0">
                <a:latin typeface="+mn-ea"/>
              </a:rPr>
              <a:t>   如果一个事务的等待时间超过了规定的时限，就认为发生了死锁</a:t>
            </a:r>
          </a:p>
          <a:p>
            <a:pPr marL="0" indent="0">
              <a:lnSpc>
                <a:spcPct val="140000"/>
              </a:lnSpc>
              <a:buNone/>
            </a:pPr>
            <a:r>
              <a:rPr lang="zh-CN" altLang="en-US" sz="2400" dirty="0"/>
              <a:t>优点：实现简单</a:t>
            </a:r>
          </a:p>
          <a:p>
            <a:pPr marL="0" indent="0">
              <a:lnSpc>
                <a:spcPct val="140000"/>
              </a:lnSpc>
              <a:buNone/>
            </a:pPr>
            <a:r>
              <a:rPr lang="zh-CN" altLang="en-US" sz="2400" dirty="0"/>
              <a:t>缺点：</a:t>
            </a:r>
          </a:p>
          <a:p>
            <a:pPr marL="246063" lvl="1">
              <a:lnSpc>
                <a:spcPct val="140000"/>
              </a:lnSpc>
              <a:buFont typeface="Wingdings" panose="05000000000000000000" pitchFamily="2" charset="2"/>
              <a:buChar char="Ø"/>
            </a:pPr>
            <a:r>
              <a:rPr lang="zh-CN" altLang="en-US" dirty="0"/>
              <a:t>有可能误判死锁</a:t>
            </a:r>
          </a:p>
          <a:p>
            <a:pPr marL="246063" lvl="1">
              <a:lnSpc>
                <a:spcPct val="140000"/>
              </a:lnSpc>
              <a:buFont typeface="Wingdings" panose="05000000000000000000" pitchFamily="2" charset="2"/>
              <a:buChar char="Ø"/>
            </a:pPr>
            <a:r>
              <a:rPr lang="zh-CN" altLang="en-US" dirty="0"/>
              <a:t>时限若设置得太长，死锁发生后不能及时发现</a:t>
            </a:r>
          </a:p>
        </p:txBody>
      </p:sp>
      <p:sp>
        <p:nvSpPr>
          <p:cNvPr id="4" name="星形: 十二角 3">
            <a:extLst>
              <a:ext uri="{FF2B5EF4-FFF2-40B4-BE49-F238E27FC236}">
                <a16:creationId xmlns:a16="http://schemas.microsoft.com/office/drawing/2014/main" id="{5CD1455F-4A93-4514-A7B4-911BEAF3C3A8}"/>
              </a:ext>
            </a:extLst>
          </p:cNvPr>
          <p:cNvSpPr/>
          <p:nvPr/>
        </p:nvSpPr>
        <p:spPr>
          <a:xfrm>
            <a:off x="168932" y="178581"/>
            <a:ext cx="414700" cy="338336"/>
          </a:xfrm>
          <a:prstGeom prst="star12">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Constantia"/>
              <a:ea typeface="宋体" panose="02010600030101010101" pitchFamily="2" charset="-122"/>
              <a:cs typeface="+mn-cs"/>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3B18C90A-7EB7-45D3-AD47-D038589C35EA}"/>
              </a:ext>
            </a:extLst>
          </p:cNvPr>
          <p:cNvSpPr>
            <a:spLocks noGrp="1" noChangeArrowheads="1"/>
          </p:cNvSpPr>
          <p:nvPr>
            <p:ph type="title"/>
          </p:nvPr>
        </p:nvSpPr>
        <p:spPr>
          <a:xfrm>
            <a:off x="457200" y="704850"/>
            <a:ext cx="8229600" cy="696912"/>
          </a:xfrm>
        </p:spPr>
        <p:txBody>
          <a:bodyPr/>
          <a:lstStyle/>
          <a:p>
            <a:r>
              <a:rPr lang="en-US" altLang="zh-CN" sz="3600" dirty="0">
                <a:latin typeface="+mj-ea"/>
              </a:rPr>
              <a:t>2.2)</a:t>
            </a:r>
            <a:r>
              <a:rPr lang="zh-CN" altLang="en-US" sz="3600" dirty="0">
                <a:latin typeface="+mj-ea"/>
              </a:rPr>
              <a:t>等待图法</a:t>
            </a:r>
          </a:p>
        </p:txBody>
      </p:sp>
      <p:sp>
        <p:nvSpPr>
          <p:cNvPr id="68611" name="Rectangle 3">
            <a:extLst>
              <a:ext uri="{FF2B5EF4-FFF2-40B4-BE49-F238E27FC236}">
                <a16:creationId xmlns:a16="http://schemas.microsoft.com/office/drawing/2014/main" id="{7A47514C-544B-4CEE-B977-B9CC8E784633}"/>
              </a:ext>
            </a:extLst>
          </p:cNvPr>
          <p:cNvSpPr>
            <a:spLocks noGrp="1" noChangeArrowheads="1"/>
          </p:cNvSpPr>
          <p:nvPr>
            <p:ph idx="1"/>
          </p:nvPr>
        </p:nvSpPr>
        <p:spPr>
          <a:xfrm>
            <a:off x="457200" y="1484784"/>
            <a:ext cx="7772400" cy="4114800"/>
          </a:xfrm>
        </p:spPr>
        <p:txBody>
          <a:bodyPr/>
          <a:lstStyle/>
          <a:p>
            <a:pPr marL="0" indent="0">
              <a:spcBef>
                <a:spcPct val="50000"/>
              </a:spcBef>
              <a:buNone/>
            </a:pPr>
            <a:r>
              <a:rPr lang="zh-CN" altLang="en-US" sz="2400" dirty="0">
                <a:latin typeface="宋体" pitchFamily="2" charset="-122"/>
              </a:rPr>
              <a:t>①</a:t>
            </a:r>
            <a:r>
              <a:rPr lang="zh-CN" altLang="en-US" sz="2400" dirty="0"/>
              <a:t> </a:t>
            </a:r>
            <a:r>
              <a:rPr lang="zh-CN" altLang="en-US" sz="2400" dirty="0">
                <a:latin typeface="Times New Roman" pitchFamily="18" charset="0"/>
              </a:rPr>
              <a:t>构造一事务等待图；</a:t>
            </a:r>
            <a:endParaRPr lang="zh-CN" altLang="en-US" sz="2400" dirty="0"/>
          </a:p>
          <a:p>
            <a:pPr marL="0" indent="0">
              <a:spcBef>
                <a:spcPct val="50000"/>
              </a:spcBef>
              <a:buNone/>
            </a:pPr>
            <a:r>
              <a:rPr lang="zh-CN" altLang="en-US" sz="2400" dirty="0">
                <a:latin typeface="宋体" pitchFamily="2" charset="-122"/>
              </a:rPr>
              <a:t>②</a:t>
            </a:r>
            <a:r>
              <a:rPr lang="zh-CN" altLang="en-US" sz="2400" dirty="0"/>
              <a:t> </a:t>
            </a:r>
            <a:r>
              <a:rPr lang="zh-CN" altLang="en-US" sz="2400" dirty="0">
                <a:latin typeface="Times New Roman" pitchFamily="18" charset="0"/>
              </a:rPr>
              <a:t>周期性检测该等待图；</a:t>
            </a:r>
            <a:endParaRPr lang="zh-CN" altLang="en-US" sz="2400" dirty="0"/>
          </a:p>
          <a:p>
            <a:pPr marL="0" indent="0">
              <a:spcBef>
                <a:spcPct val="50000"/>
              </a:spcBef>
              <a:buNone/>
            </a:pPr>
            <a:r>
              <a:rPr lang="zh-CN" altLang="en-US" sz="2400" dirty="0">
                <a:latin typeface="宋体" pitchFamily="2" charset="-122"/>
              </a:rPr>
              <a:t>③</a:t>
            </a:r>
            <a:r>
              <a:rPr lang="zh-CN" altLang="en-US" sz="2400" dirty="0"/>
              <a:t> </a:t>
            </a:r>
            <a:r>
              <a:rPr lang="zh-CN" altLang="en-US" sz="2400" dirty="0">
                <a:latin typeface="Times New Roman" pitchFamily="18" charset="0"/>
              </a:rPr>
              <a:t>判断存在环路否；</a:t>
            </a:r>
            <a:endParaRPr lang="zh-CN" altLang="en-US" sz="2400" dirty="0"/>
          </a:p>
          <a:p>
            <a:pPr marL="0" indent="0">
              <a:spcBef>
                <a:spcPct val="50000"/>
              </a:spcBef>
              <a:buNone/>
            </a:pPr>
            <a:r>
              <a:rPr lang="zh-CN" altLang="en-US" sz="2400" dirty="0">
                <a:latin typeface="宋体" pitchFamily="2" charset="-122"/>
              </a:rPr>
              <a:t>④</a:t>
            </a:r>
            <a:r>
              <a:rPr lang="zh-CN" altLang="en-US" sz="2400" dirty="0"/>
              <a:t> </a:t>
            </a:r>
            <a:r>
              <a:rPr lang="zh-CN" altLang="en-US" sz="2400" dirty="0">
                <a:latin typeface="Times New Roman" pitchFamily="18" charset="0"/>
              </a:rPr>
              <a:t>存在，则撤消某一事务。</a:t>
            </a:r>
            <a:endParaRPr lang="zh-CN" altLang="en-US" sz="2400" dirty="0"/>
          </a:p>
        </p:txBody>
      </p:sp>
      <p:sp>
        <p:nvSpPr>
          <p:cNvPr id="4" name="星形: 十二角 3">
            <a:extLst>
              <a:ext uri="{FF2B5EF4-FFF2-40B4-BE49-F238E27FC236}">
                <a16:creationId xmlns:a16="http://schemas.microsoft.com/office/drawing/2014/main" id="{5CD1455F-4A93-4514-A7B4-911BEAF3C3A8}"/>
              </a:ext>
            </a:extLst>
          </p:cNvPr>
          <p:cNvSpPr/>
          <p:nvPr/>
        </p:nvSpPr>
        <p:spPr>
          <a:xfrm>
            <a:off x="168932" y="178581"/>
            <a:ext cx="414700" cy="338336"/>
          </a:xfrm>
          <a:prstGeom prst="star12">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Constantia"/>
              <a:ea typeface="宋体" panose="02010600030101010101" pitchFamily="2" charset="-122"/>
              <a:cs typeface="+mn-cs"/>
            </a:endParaRPr>
          </a:p>
        </p:txBody>
      </p:sp>
    </p:spTree>
    <p:extLst>
      <p:ext uri="{BB962C8B-B14F-4D97-AF65-F5344CB8AC3E}">
        <p14:creationId xmlns:p14="http://schemas.microsoft.com/office/powerpoint/2010/main" val="21270115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3B18C90A-7EB7-45D3-AD47-D038589C35EA}"/>
              </a:ext>
            </a:extLst>
          </p:cNvPr>
          <p:cNvSpPr>
            <a:spLocks noGrp="1" noChangeArrowheads="1"/>
          </p:cNvSpPr>
          <p:nvPr>
            <p:ph type="title"/>
          </p:nvPr>
        </p:nvSpPr>
        <p:spPr>
          <a:xfrm>
            <a:off x="457200" y="704850"/>
            <a:ext cx="8229600" cy="696912"/>
          </a:xfrm>
        </p:spPr>
        <p:txBody>
          <a:bodyPr/>
          <a:lstStyle/>
          <a:p>
            <a:r>
              <a:rPr lang="en-US" altLang="zh-CN" sz="3600" dirty="0">
                <a:latin typeface="+mj-ea"/>
              </a:rPr>
              <a:t>(2.2)</a:t>
            </a:r>
            <a:r>
              <a:rPr lang="zh-CN" altLang="en-US" sz="3600" dirty="0">
                <a:latin typeface="+mj-ea"/>
              </a:rPr>
              <a:t>等待图法</a:t>
            </a:r>
          </a:p>
        </p:txBody>
      </p:sp>
      <p:sp>
        <p:nvSpPr>
          <p:cNvPr id="68611" name="Rectangle 3">
            <a:extLst>
              <a:ext uri="{FF2B5EF4-FFF2-40B4-BE49-F238E27FC236}">
                <a16:creationId xmlns:a16="http://schemas.microsoft.com/office/drawing/2014/main" id="{7A47514C-544B-4CEE-B977-B9CC8E784633}"/>
              </a:ext>
            </a:extLst>
          </p:cNvPr>
          <p:cNvSpPr>
            <a:spLocks noGrp="1" noChangeArrowheads="1"/>
          </p:cNvSpPr>
          <p:nvPr>
            <p:ph idx="1"/>
          </p:nvPr>
        </p:nvSpPr>
        <p:spPr>
          <a:xfrm>
            <a:off x="457200" y="1484784"/>
            <a:ext cx="7772400" cy="4114800"/>
          </a:xfrm>
        </p:spPr>
        <p:txBody>
          <a:bodyPr/>
          <a:lstStyle/>
          <a:p>
            <a:pPr marL="0" indent="0">
              <a:lnSpc>
                <a:spcPct val="220000"/>
              </a:lnSpc>
              <a:buNone/>
            </a:pPr>
            <a:r>
              <a:rPr lang="zh-CN" altLang="en-US" sz="2400" dirty="0"/>
              <a:t>用事务等待图动态反映所有事务的等待情况</a:t>
            </a:r>
            <a:endParaRPr lang="en-US" altLang="zh-CN" sz="2000" dirty="0"/>
          </a:p>
          <a:p>
            <a:pPr marL="0" indent="0">
              <a:lnSpc>
                <a:spcPct val="220000"/>
              </a:lnSpc>
              <a:buNone/>
            </a:pPr>
            <a:r>
              <a:rPr lang="zh-CN" altLang="en-US" sz="2200" b="1" dirty="0">
                <a:latin typeface="黑体" panose="02010609060101010101" pitchFamily="49" charset="-122"/>
                <a:ea typeface="黑体" panose="02010609060101010101" pitchFamily="49" charset="-122"/>
              </a:rPr>
              <a:t>事务等待图：</a:t>
            </a:r>
            <a:r>
              <a:rPr lang="zh-CN" altLang="en-US" sz="2200" dirty="0"/>
              <a:t>是一个</a:t>
            </a:r>
            <a:r>
              <a:rPr lang="zh-CN" altLang="en-US" sz="2200" dirty="0">
                <a:solidFill>
                  <a:srgbClr val="FF0000"/>
                </a:solidFill>
              </a:rPr>
              <a:t>有向图</a:t>
            </a:r>
            <a:r>
              <a:rPr lang="en-US" altLang="zh-CN" sz="2200" i="1" dirty="0"/>
              <a:t>G</a:t>
            </a:r>
            <a:r>
              <a:rPr lang="en-US" altLang="zh-CN" sz="2200" dirty="0"/>
              <a:t>=(</a:t>
            </a:r>
            <a:r>
              <a:rPr lang="en-US" altLang="zh-CN" sz="2200" i="1" dirty="0"/>
              <a:t>T</a:t>
            </a:r>
            <a:r>
              <a:rPr lang="zh-CN" altLang="en-US" sz="2200" dirty="0"/>
              <a:t>，</a:t>
            </a:r>
            <a:r>
              <a:rPr lang="en-US" altLang="zh-CN" sz="2200" i="1" dirty="0"/>
              <a:t>U</a:t>
            </a:r>
            <a:r>
              <a:rPr lang="en-US" altLang="zh-CN" sz="2200" dirty="0"/>
              <a:t>)</a:t>
            </a:r>
          </a:p>
          <a:p>
            <a:pPr lvl="1">
              <a:lnSpc>
                <a:spcPct val="220000"/>
              </a:lnSpc>
              <a:buFont typeface="Wingdings" panose="05000000000000000000" pitchFamily="2" charset="2"/>
              <a:buChar char="Ø"/>
            </a:pPr>
            <a:r>
              <a:rPr lang="en-US" altLang="zh-CN" sz="2200" i="1" dirty="0"/>
              <a:t>T</a:t>
            </a:r>
            <a:r>
              <a:rPr lang="zh-CN" altLang="en-US" sz="2200" dirty="0"/>
              <a:t>为</a:t>
            </a:r>
            <a:r>
              <a:rPr lang="zh-CN" altLang="en-US" sz="2200" dirty="0">
                <a:solidFill>
                  <a:srgbClr val="FF0000"/>
                </a:solidFill>
              </a:rPr>
              <a:t>结点</a:t>
            </a:r>
            <a:r>
              <a:rPr lang="zh-CN" altLang="en-US" sz="2200" dirty="0"/>
              <a:t>的集合，每个结点表示正运行的</a:t>
            </a:r>
            <a:r>
              <a:rPr lang="zh-CN" altLang="en-US" sz="2200" dirty="0">
                <a:solidFill>
                  <a:srgbClr val="FF0000"/>
                </a:solidFill>
              </a:rPr>
              <a:t>事务</a:t>
            </a:r>
          </a:p>
          <a:p>
            <a:pPr lvl="1">
              <a:lnSpc>
                <a:spcPct val="220000"/>
              </a:lnSpc>
              <a:buFont typeface="Wingdings" panose="05000000000000000000" pitchFamily="2" charset="2"/>
              <a:buChar char="Ø"/>
            </a:pPr>
            <a:r>
              <a:rPr lang="en-US" altLang="zh-CN" sz="2200" i="1" dirty="0"/>
              <a:t>U</a:t>
            </a:r>
            <a:r>
              <a:rPr lang="zh-CN" altLang="en-US" sz="2200" dirty="0"/>
              <a:t>为</a:t>
            </a:r>
            <a:r>
              <a:rPr lang="zh-CN" altLang="en-US" sz="2200" dirty="0">
                <a:solidFill>
                  <a:srgbClr val="FF0000"/>
                </a:solidFill>
              </a:rPr>
              <a:t>边</a:t>
            </a:r>
            <a:r>
              <a:rPr lang="zh-CN" altLang="en-US" sz="2200" dirty="0"/>
              <a:t>的集合，每条边表示</a:t>
            </a:r>
            <a:r>
              <a:rPr lang="zh-CN" altLang="en-US" sz="2200" dirty="0">
                <a:solidFill>
                  <a:srgbClr val="FF0000"/>
                </a:solidFill>
              </a:rPr>
              <a:t>事务等待</a:t>
            </a:r>
            <a:r>
              <a:rPr lang="zh-CN" altLang="en-US" sz="2200" dirty="0"/>
              <a:t>的情况</a:t>
            </a:r>
          </a:p>
          <a:p>
            <a:pPr lvl="1">
              <a:lnSpc>
                <a:spcPct val="220000"/>
              </a:lnSpc>
              <a:buFont typeface="Wingdings" panose="05000000000000000000" pitchFamily="2" charset="2"/>
              <a:buChar char="Ø"/>
            </a:pPr>
            <a:r>
              <a:rPr lang="zh-CN" altLang="en-US" sz="2200" dirty="0"/>
              <a:t>若</a:t>
            </a:r>
            <a:r>
              <a:rPr lang="en-US" altLang="zh-CN" sz="2200" dirty="0">
                <a:solidFill>
                  <a:srgbClr val="FF0000"/>
                </a:solidFill>
              </a:rPr>
              <a:t>T</a:t>
            </a:r>
            <a:r>
              <a:rPr lang="en-US" altLang="zh-CN" sz="2200" baseline="-25000" dirty="0">
                <a:solidFill>
                  <a:srgbClr val="FF0000"/>
                </a:solidFill>
              </a:rPr>
              <a:t>1</a:t>
            </a:r>
            <a:r>
              <a:rPr lang="zh-CN" altLang="en-US" sz="2200" dirty="0">
                <a:solidFill>
                  <a:srgbClr val="FF0000"/>
                </a:solidFill>
              </a:rPr>
              <a:t>等待</a:t>
            </a:r>
            <a:r>
              <a:rPr lang="en-US" altLang="zh-CN" sz="2200" dirty="0">
                <a:solidFill>
                  <a:srgbClr val="FF0000"/>
                </a:solidFill>
              </a:rPr>
              <a:t>T</a:t>
            </a:r>
            <a:r>
              <a:rPr lang="en-US" altLang="zh-CN" sz="2200" baseline="-25000" dirty="0">
                <a:solidFill>
                  <a:srgbClr val="FF0000"/>
                </a:solidFill>
              </a:rPr>
              <a:t>2</a:t>
            </a:r>
            <a:r>
              <a:rPr lang="zh-CN" altLang="en-US" sz="2200" dirty="0"/>
              <a:t>，则</a:t>
            </a:r>
            <a:r>
              <a:rPr lang="en-US" altLang="zh-CN" sz="2200" dirty="0"/>
              <a:t>T</a:t>
            </a:r>
            <a:r>
              <a:rPr lang="en-US" altLang="zh-CN" sz="2200" baseline="-25000" dirty="0"/>
              <a:t>1</a:t>
            </a:r>
            <a:r>
              <a:rPr lang="zh-CN" altLang="en-US" sz="2200" dirty="0"/>
              <a:t>，</a:t>
            </a:r>
            <a:r>
              <a:rPr lang="en-US" altLang="zh-CN" sz="2200" dirty="0"/>
              <a:t>T</a:t>
            </a:r>
            <a:r>
              <a:rPr lang="en-US" altLang="zh-CN" sz="2200" baseline="-25000" dirty="0"/>
              <a:t>2</a:t>
            </a:r>
            <a:r>
              <a:rPr lang="zh-CN" altLang="en-US" sz="2200" dirty="0"/>
              <a:t>之间划一条有向边，从</a:t>
            </a:r>
            <a:r>
              <a:rPr lang="en-US" altLang="zh-CN" sz="2200" dirty="0">
                <a:solidFill>
                  <a:srgbClr val="FF0000"/>
                </a:solidFill>
              </a:rPr>
              <a:t>T</a:t>
            </a:r>
            <a:r>
              <a:rPr lang="en-US" altLang="zh-CN" sz="2200" baseline="-25000" dirty="0">
                <a:solidFill>
                  <a:srgbClr val="FF0000"/>
                </a:solidFill>
              </a:rPr>
              <a:t>1</a:t>
            </a:r>
            <a:r>
              <a:rPr lang="zh-CN" altLang="en-US" sz="2200" dirty="0">
                <a:solidFill>
                  <a:srgbClr val="FF0000"/>
                </a:solidFill>
              </a:rPr>
              <a:t>指向</a:t>
            </a:r>
            <a:r>
              <a:rPr lang="en-US" altLang="zh-CN" sz="2200" dirty="0">
                <a:solidFill>
                  <a:srgbClr val="FF0000"/>
                </a:solidFill>
              </a:rPr>
              <a:t>T</a:t>
            </a:r>
            <a:r>
              <a:rPr lang="en-US" altLang="zh-CN" sz="2200" baseline="-25000" dirty="0">
                <a:solidFill>
                  <a:srgbClr val="FF0000"/>
                </a:solidFill>
              </a:rPr>
              <a:t>2</a:t>
            </a:r>
          </a:p>
        </p:txBody>
      </p:sp>
      <p:sp>
        <p:nvSpPr>
          <p:cNvPr id="4" name="星形: 十二角 3">
            <a:extLst>
              <a:ext uri="{FF2B5EF4-FFF2-40B4-BE49-F238E27FC236}">
                <a16:creationId xmlns:a16="http://schemas.microsoft.com/office/drawing/2014/main" id="{5CD1455F-4A93-4514-A7B4-911BEAF3C3A8}"/>
              </a:ext>
            </a:extLst>
          </p:cNvPr>
          <p:cNvSpPr/>
          <p:nvPr/>
        </p:nvSpPr>
        <p:spPr>
          <a:xfrm>
            <a:off x="168932" y="178581"/>
            <a:ext cx="414700" cy="338336"/>
          </a:xfrm>
          <a:prstGeom prst="star12">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Constantia"/>
              <a:ea typeface="宋体" panose="02010600030101010101" pitchFamily="2" charset="-122"/>
              <a:cs typeface="+mn-cs"/>
            </a:endParaRPr>
          </a:p>
        </p:txBody>
      </p:sp>
    </p:spTree>
    <p:extLst>
      <p:ext uri="{BB962C8B-B14F-4D97-AF65-F5344CB8AC3E}">
        <p14:creationId xmlns:p14="http://schemas.microsoft.com/office/powerpoint/2010/main" val="35096692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12005453-E4C6-4DF5-8919-1ABF8DE5D1EE}"/>
              </a:ext>
            </a:extLst>
          </p:cNvPr>
          <p:cNvSpPr>
            <a:spLocks noGrp="1" noChangeArrowheads="1"/>
          </p:cNvSpPr>
          <p:nvPr>
            <p:ph type="title"/>
          </p:nvPr>
        </p:nvSpPr>
        <p:spPr>
          <a:xfrm>
            <a:off x="457200" y="704850"/>
            <a:ext cx="8229600" cy="560387"/>
          </a:xfrm>
        </p:spPr>
        <p:txBody>
          <a:bodyPr/>
          <a:lstStyle/>
          <a:p>
            <a:r>
              <a:rPr lang="en-US" altLang="zh-CN" sz="3600" dirty="0">
                <a:latin typeface="+mj-ea"/>
              </a:rPr>
              <a:t>(2.2)</a:t>
            </a:r>
            <a:r>
              <a:rPr lang="zh-CN" altLang="en-US" sz="3600" dirty="0">
                <a:latin typeface="+mj-ea"/>
              </a:rPr>
              <a:t>等待图法（续）</a:t>
            </a:r>
          </a:p>
        </p:txBody>
      </p:sp>
      <p:grpSp>
        <p:nvGrpSpPr>
          <p:cNvPr id="70659" name="Group 7">
            <a:extLst>
              <a:ext uri="{FF2B5EF4-FFF2-40B4-BE49-F238E27FC236}">
                <a16:creationId xmlns:a16="http://schemas.microsoft.com/office/drawing/2014/main" id="{FF8205B6-428D-45D9-A9BD-817504011622}"/>
              </a:ext>
            </a:extLst>
          </p:cNvPr>
          <p:cNvGrpSpPr>
            <a:grpSpLocks/>
          </p:cNvGrpSpPr>
          <p:nvPr/>
        </p:nvGrpSpPr>
        <p:grpSpPr bwMode="auto">
          <a:xfrm>
            <a:off x="1403350" y="1493837"/>
            <a:ext cx="6337300" cy="2455863"/>
            <a:chOff x="975" y="1162"/>
            <a:chExt cx="3992" cy="1547"/>
          </a:xfrm>
        </p:grpSpPr>
        <p:graphicFrame>
          <p:nvGraphicFramePr>
            <p:cNvPr id="70661" name="Object 4">
              <a:extLst>
                <a:ext uri="{FF2B5EF4-FFF2-40B4-BE49-F238E27FC236}">
                  <a16:creationId xmlns:a16="http://schemas.microsoft.com/office/drawing/2014/main" id="{7A0D5977-A089-4A62-9025-75BB7E691064}"/>
                </a:ext>
              </a:extLst>
            </p:cNvPr>
            <p:cNvGraphicFramePr>
              <a:graphicFrameLocks noChangeAspect="1"/>
            </p:cNvGraphicFramePr>
            <p:nvPr/>
          </p:nvGraphicFramePr>
          <p:xfrm>
            <a:off x="975" y="1162"/>
            <a:ext cx="3992" cy="1268"/>
          </p:xfrm>
          <a:graphic>
            <a:graphicData uri="http://schemas.openxmlformats.org/presentationml/2006/ole">
              <mc:AlternateContent xmlns:mc="http://schemas.openxmlformats.org/markup-compatibility/2006">
                <mc:Choice xmlns:v="urn:schemas-microsoft-com:vml" Requires="v">
                  <p:oleObj spid="_x0000_s19586" name="图片" r:id="rId3" imgW="2245267" imgH="711877" progId="Word.Picture.8">
                    <p:embed/>
                  </p:oleObj>
                </mc:Choice>
                <mc:Fallback>
                  <p:oleObj name="图片" r:id="rId3" imgW="2245267" imgH="711877" progId="Word.Picture.8">
                    <p:embed/>
                    <p:pic>
                      <p:nvPicPr>
                        <p:cNvPr id="70661" name="Object 4">
                          <a:extLst>
                            <a:ext uri="{FF2B5EF4-FFF2-40B4-BE49-F238E27FC236}">
                              <a16:creationId xmlns:a16="http://schemas.microsoft.com/office/drawing/2014/main" id="{7A0D5977-A089-4A62-9025-75BB7E69106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5" y="1162"/>
                          <a:ext cx="3992" cy="1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0662" name="Text Box 5">
              <a:extLst>
                <a:ext uri="{FF2B5EF4-FFF2-40B4-BE49-F238E27FC236}">
                  <a16:creationId xmlns:a16="http://schemas.microsoft.com/office/drawing/2014/main" id="{E100499E-0665-45B8-B1E4-38EA9CA8FBA0}"/>
                </a:ext>
              </a:extLst>
            </p:cNvPr>
            <p:cNvSpPr txBox="1">
              <a:spLocks noChangeArrowheads="1"/>
            </p:cNvSpPr>
            <p:nvPr/>
          </p:nvSpPr>
          <p:spPr bwMode="auto">
            <a:xfrm>
              <a:off x="2245" y="2478"/>
              <a:ext cx="8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a:spAutoFit/>
            </a:bodyPr>
            <a:lstStyle>
              <a:lvl1pPr marL="342900" indent="-342900">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defRPr/>
              </a:pPr>
              <a:r>
                <a:rPr kumimoji="1" lang="zh-CN"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事务等待图</a:t>
              </a:r>
            </a:p>
          </p:txBody>
        </p:sp>
      </p:grpSp>
      <p:sp>
        <p:nvSpPr>
          <p:cNvPr id="70660" name="Text Box 6">
            <a:extLst>
              <a:ext uri="{FF2B5EF4-FFF2-40B4-BE49-F238E27FC236}">
                <a16:creationId xmlns:a16="http://schemas.microsoft.com/office/drawing/2014/main" id="{C10F1BDA-FAB3-4E08-81B1-133C8D4DF062}"/>
              </a:ext>
            </a:extLst>
          </p:cNvPr>
          <p:cNvSpPr txBox="1">
            <a:spLocks noChangeArrowheads="1"/>
          </p:cNvSpPr>
          <p:nvPr/>
        </p:nvSpPr>
        <p:spPr bwMode="auto">
          <a:xfrm>
            <a:off x="457200" y="3939449"/>
            <a:ext cx="8363272" cy="2238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square">
            <a:spAutoFit/>
          </a:bodyPr>
          <a:lstStyle>
            <a:lvl1pPr marL="342900" indent="-342900">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marL="342900" marR="0" lvl="0" indent="-342900" algn="l" defTabSz="914400" rtl="0" eaLnBrk="1" fontAlgn="base" latinLnBrk="0" hangingPunct="1">
              <a:lnSpc>
                <a:spcPct val="150000"/>
              </a:lnSpc>
              <a:spcBef>
                <a:spcPct val="0"/>
              </a:spcBef>
              <a:spcAft>
                <a:spcPct val="0"/>
              </a:spcAft>
              <a:buClr>
                <a:srgbClr val="0F6FC6"/>
              </a:buClr>
              <a:buSzTx/>
              <a:buFont typeface="Wingdings" panose="05000000000000000000" pitchFamily="2" charset="2"/>
              <a:buChar char="n"/>
              <a:tabLst/>
              <a:defRPr/>
            </a:pPr>
            <a:r>
              <a:rPr kumimoji="1"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图</a:t>
            </a:r>
            <a:r>
              <a:rPr kumimoji="1"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(a)</a:t>
            </a:r>
            <a:r>
              <a:rPr kumimoji="1"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中，事务</a:t>
            </a:r>
            <a:r>
              <a:rPr kumimoji="1"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T1</a:t>
            </a:r>
            <a:r>
              <a:rPr kumimoji="1"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等待</a:t>
            </a:r>
            <a:r>
              <a:rPr kumimoji="1"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T2</a:t>
            </a:r>
            <a:r>
              <a:rPr kumimoji="1"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a:t>
            </a:r>
            <a:r>
              <a:rPr kumimoji="1"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T2</a:t>
            </a:r>
            <a:r>
              <a:rPr kumimoji="1"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等待</a:t>
            </a:r>
            <a:r>
              <a:rPr kumimoji="1"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T1</a:t>
            </a:r>
            <a:r>
              <a:rPr kumimoji="1"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，产生了死锁</a:t>
            </a:r>
          </a:p>
          <a:p>
            <a:pPr marL="342900" marR="0" lvl="0" indent="-342900" algn="l" defTabSz="914400" rtl="0" eaLnBrk="1" fontAlgn="base" latinLnBrk="0" hangingPunct="1">
              <a:lnSpc>
                <a:spcPct val="150000"/>
              </a:lnSpc>
              <a:spcBef>
                <a:spcPct val="0"/>
              </a:spcBef>
              <a:spcAft>
                <a:spcPct val="0"/>
              </a:spcAft>
              <a:buClr>
                <a:srgbClr val="0F6FC6"/>
              </a:buClr>
              <a:buSzTx/>
              <a:buFont typeface="Wingdings" panose="05000000000000000000" pitchFamily="2" charset="2"/>
              <a:buChar char="n"/>
              <a:tabLst/>
              <a:defRPr/>
            </a:pPr>
            <a:r>
              <a:rPr kumimoji="1"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图</a:t>
            </a:r>
            <a:r>
              <a:rPr kumimoji="1"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(b)</a:t>
            </a:r>
            <a:r>
              <a:rPr kumimoji="1"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中，事务</a:t>
            </a:r>
            <a:r>
              <a:rPr kumimoji="1"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T1</a:t>
            </a:r>
            <a:r>
              <a:rPr kumimoji="1"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等待</a:t>
            </a:r>
            <a:r>
              <a:rPr kumimoji="1"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T2</a:t>
            </a:r>
            <a:r>
              <a:rPr kumimoji="1"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a:t>
            </a:r>
            <a:r>
              <a:rPr kumimoji="1"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T2</a:t>
            </a:r>
            <a:r>
              <a:rPr kumimoji="1"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等待</a:t>
            </a:r>
            <a:r>
              <a:rPr kumimoji="1"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T3</a:t>
            </a:r>
            <a:r>
              <a:rPr kumimoji="1"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a:t>
            </a:r>
            <a:r>
              <a:rPr kumimoji="1"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T3</a:t>
            </a:r>
            <a:r>
              <a:rPr kumimoji="1"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等待</a:t>
            </a:r>
            <a:r>
              <a:rPr kumimoji="1"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T4</a:t>
            </a:r>
            <a:r>
              <a:rPr kumimoji="1"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a:t>
            </a:r>
            <a:r>
              <a:rPr kumimoji="1"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T4</a:t>
            </a:r>
            <a:r>
              <a:rPr kumimoji="1"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又等待</a:t>
            </a:r>
            <a:r>
              <a:rPr kumimoji="1"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T1</a:t>
            </a:r>
            <a:r>
              <a:rPr kumimoji="1"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，产生了死锁 </a:t>
            </a:r>
          </a:p>
          <a:p>
            <a:pPr marL="342900" marR="0" lvl="0" indent="-342900" algn="l" defTabSz="914400" rtl="0" eaLnBrk="1" fontAlgn="base" latinLnBrk="0" hangingPunct="1">
              <a:lnSpc>
                <a:spcPct val="150000"/>
              </a:lnSpc>
              <a:spcBef>
                <a:spcPct val="0"/>
              </a:spcBef>
              <a:spcAft>
                <a:spcPct val="0"/>
              </a:spcAft>
              <a:buClr>
                <a:srgbClr val="0F6FC6"/>
              </a:buClr>
              <a:buSzTx/>
              <a:buFont typeface="Wingdings" panose="05000000000000000000" pitchFamily="2" charset="2"/>
              <a:buChar char="n"/>
              <a:tabLst/>
              <a:defRPr/>
            </a:pPr>
            <a:r>
              <a:rPr kumimoji="1"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图</a:t>
            </a:r>
            <a:r>
              <a:rPr kumimoji="1"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(b)</a:t>
            </a:r>
            <a:r>
              <a:rPr kumimoji="1"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中，事务</a:t>
            </a:r>
            <a:r>
              <a:rPr kumimoji="1"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T3</a:t>
            </a:r>
            <a:r>
              <a:rPr kumimoji="1"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可能还等待</a:t>
            </a:r>
            <a:r>
              <a:rPr kumimoji="1"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T2</a:t>
            </a:r>
            <a:r>
              <a:rPr kumimoji="1"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，在大回路中又有小的回路 </a:t>
            </a:r>
          </a:p>
        </p:txBody>
      </p:sp>
      <p:sp>
        <p:nvSpPr>
          <p:cNvPr id="7" name="星形: 十二角 6">
            <a:extLst>
              <a:ext uri="{FF2B5EF4-FFF2-40B4-BE49-F238E27FC236}">
                <a16:creationId xmlns:a16="http://schemas.microsoft.com/office/drawing/2014/main" id="{D0B4E24F-006C-4C76-B504-0B06128A7CDC}"/>
              </a:ext>
            </a:extLst>
          </p:cNvPr>
          <p:cNvSpPr/>
          <p:nvPr/>
        </p:nvSpPr>
        <p:spPr>
          <a:xfrm>
            <a:off x="168932" y="178581"/>
            <a:ext cx="414700" cy="338336"/>
          </a:xfrm>
          <a:prstGeom prst="star12">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Constantia"/>
              <a:ea typeface="宋体" panose="02010600030101010101" pitchFamily="2" charset="-122"/>
              <a:cs typeface="+mn-cs"/>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7845A65E-F37C-4C5E-9D49-2D59F0BBAFD1}"/>
              </a:ext>
            </a:extLst>
          </p:cNvPr>
          <p:cNvSpPr>
            <a:spLocks noGrp="1" noChangeArrowheads="1"/>
          </p:cNvSpPr>
          <p:nvPr>
            <p:ph type="title"/>
          </p:nvPr>
        </p:nvSpPr>
        <p:spPr>
          <a:xfrm>
            <a:off x="457200" y="704850"/>
            <a:ext cx="8229600" cy="779934"/>
          </a:xfrm>
        </p:spPr>
        <p:txBody>
          <a:bodyPr/>
          <a:lstStyle/>
          <a:p>
            <a:r>
              <a:rPr lang="zh-CN" altLang="en-US" sz="3600" dirty="0">
                <a:latin typeface="+mj-ea"/>
              </a:rPr>
              <a:t>死锁的诊断与解除（续）</a:t>
            </a:r>
          </a:p>
        </p:txBody>
      </p:sp>
      <p:sp>
        <p:nvSpPr>
          <p:cNvPr id="73731" name="Rectangle 3">
            <a:extLst>
              <a:ext uri="{FF2B5EF4-FFF2-40B4-BE49-F238E27FC236}">
                <a16:creationId xmlns:a16="http://schemas.microsoft.com/office/drawing/2014/main" id="{E3B978B2-1629-4625-8EB7-71A130817DB7}"/>
              </a:ext>
            </a:extLst>
          </p:cNvPr>
          <p:cNvSpPr>
            <a:spLocks noGrp="1" noChangeArrowheads="1"/>
          </p:cNvSpPr>
          <p:nvPr>
            <p:ph idx="1"/>
          </p:nvPr>
        </p:nvSpPr>
        <p:spPr>
          <a:xfrm>
            <a:off x="443574" y="1595659"/>
            <a:ext cx="8137525" cy="4965700"/>
          </a:xfrm>
        </p:spPr>
        <p:txBody>
          <a:bodyPr/>
          <a:lstStyle/>
          <a:p>
            <a:pPr marL="0" indent="0">
              <a:buNone/>
            </a:pPr>
            <a:r>
              <a:rPr lang="zh-CN" altLang="en-US" sz="3200" dirty="0"/>
              <a:t>解除死锁</a:t>
            </a:r>
          </a:p>
          <a:p>
            <a:pPr marL="0" indent="0">
              <a:lnSpc>
                <a:spcPts val="2738"/>
              </a:lnSpc>
              <a:buNone/>
            </a:pPr>
            <a:r>
              <a:rPr lang="zh-CN" altLang="en-US" sz="2400" dirty="0">
                <a:latin typeface="Times New Roman" pitchFamily="18" charset="0"/>
              </a:rPr>
              <a:t>       选择一个处理死锁代价最小的事务（</a:t>
            </a:r>
            <a:r>
              <a:rPr lang="en-US" altLang="zh-CN" sz="2400" i="1" dirty="0"/>
              <a:t>NP</a:t>
            </a:r>
            <a:r>
              <a:rPr lang="zh-CN" altLang="en-US" sz="2400" i="1" dirty="0">
                <a:latin typeface="Times New Roman" pitchFamily="18" charset="0"/>
              </a:rPr>
              <a:t>难度问题</a:t>
            </a:r>
            <a:r>
              <a:rPr lang="zh-CN" altLang="en-US" sz="2400" dirty="0">
                <a:latin typeface="Times New Roman" pitchFamily="18" charset="0"/>
              </a:rPr>
              <a:t>），释放所有锁，使其它事务继续运行。</a:t>
            </a:r>
            <a:endParaRPr lang="zh-CN" altLang="en-US" sz="2400" dirty="0"/>
          </a:p>
          <a:p>
            <a:pPr>
              <a:lnSpc>
                <a:spcPts val="2738"/>
              </a:lnSpc>
              <a:buFontTx/>
              <a:buNone/>
            </a:pPr>
            <a:endParaRPr lang="en-US" altLang="zh-CN" sz="2400" b="1" dirty="0">
              <a:latin typeface="宋体" panose="02010600030101010101" pitchFamily="2" charset="-122"/>
            </a:endParaRPr>
          </a:p>
          <a:p>
            <a:pPr>
              <a:lnSpc>
                <a:spcPts val="2738"/>
              </a:lnSpc>
              <a:buFontTx/>
              <a:buNone/>
            </a:pPr>
            <a:r>
              <a:rPr lang="zh-CN" altLang="en-US" sz="2400" dirty="0">
                <a:latin typeface="宋体" panose="02010600030101010101" pitchFamily="2" charset="-122"/>
              </a:rPr>
              <a:t>如何选择合适的事务撤销取决于多种因素</a:t>
            </a:r>
            <a:r>
              <a:rPr lang="en-US" altLang="zh-CN" sz="2400" dirty="0">
                <a:latin typeface="宋体" panose="02010600030101010101" pitchFamily="2" charset="-122"/>
              </a:rPr>
              <a:t>….</a:t>
            </a:r>
            <a:endParaRPr lang="zh-CN" altLang="en-US" sz="2400" dirty="0">
              <a:latin typeface="宋体" panose="02010600030101010101" pitchFamily="2" charset="-122"/>
            </a:endParaRPr>
          </a:p>
          <a:p>
            <a:pPr>
              <a:lnSpc>
                <a:spcPts val="2175"/>
              </a:lnSpc>
              <a:buFontTx/>
              <a:buNone/>
            </a:pPr>
            <a:r>
              <a:rPr lang="zh-CN" altLang="en-US" sz="2400" dirty="0">
                <a:latin typeface="宋体" panose="02010600030101010101" pitchFamily="2" charset="-122"/>
                <a:cs typeface="Times New Roman" panose="02020603050405020304" pitchFamily="18" charset="0"/>
              </a:rPr>
              <a:t>→ 事务年龄</a:t>
            </a:r>
            <a:r>
              <a:rPr lang="zh-CN" altLang="en-US" sz="2400" dirty="0">
                <a:latin typeface="宋体" panose="02010600030101010101" pitchFamily="2" charset="-122"/>
              </a:rPr>
              <a:t> </a:t>
            </a:r>
            <a:r>
              <a:rPr lang="en-US" altLang="zh-CN" sz="2400" dirty="0">
                <a:latin typeface="宋体" panose="02010600030101010101" pitchFamily="2" charset="-122"/>
              </a:rPr>
              <a:t>(</a:t>
            </a:r>
            <a:r>
              <a:rPr lang="zh-CN" altLang="en-US" sz="2400" dirty="0">
                <a:latin typeface="宋体" panose="02010600030101010101" pitchFamily="2" charset="-122"/>
              </a:rPr>
              <a:t>最小的时间戳</a:t>
            </a:r>
            <a:r>
              <a:rPr lang="en-US" altLang="zh-CN" sz="2400" dirty="0">
                <a:latin typeface="宋体" panose="02010600030101010101" pitchFamily="2" charset="-122"/>
              </a:rPr>
              <a:t>)</a:t>
            </a:r>
            <a:endParaRPr lang="zh-CN" altLang="en-US" sz="2400" dirty="0">
              <a:latin typeface="宋体" panose="02010600030101010101" pitchFamily="2" charset="-122"/>
            </a:endParaRPr>
          </a:p>
          <a:p>
            <a:pPr>
              <a:lnSpc>
                <a:spcPts val="2163"/>
              </a:lnSpc>
              <a:buFontTx/>
              <a:buNone/>
            </a:pPr>
            <a:r>
              <a:rPr lang="zh-CN" altLang="en-US" sz="2400" dirty="0">
                <a:latin typeface="宋体" panose="02010600030101010101" pitchFamily="2" charset="-122"/>
                <a:cs typeface="Times New Roman" panose="02020603050405020304" pitchFamily="18" charset="0"/>
              </a:rPr>
              <a:t>→ 事务进度</a:t>
            </a:r>
            <a:r>
              <a:rPr lang="zh-CN" altLang="en-US" sz="2400" dirty="0">
                <a:latin typeface="宋体" panose="02010600030101010101" pitchFamily="2" charset="-122"/>
              </a:rPr>
              <a:t> </a:t>
            </a:r>
            <a:r>
              <a:rPr lang="en-US" altLang="zh-CN" sz="2400" dirty="0">
                <a:latin typeface="宋体" panose="02010600030101010101" pitchFamily="2" charset="-122"/>
              </a:rPr>
              <a:t>(</a:t>
            </a:r>
            <a:r>
              <a:rPr lang="zh-CN" altLang="en-US" sz="2400" dirty="0">
                <a:latin typeface="宋体" panose="02010600030101010101" pitchFamily="2" charset="-122"/>
              </a:rPr>
              <a:t>执行最少</a:t>
            </a:r>
            <a:r>
              <a:rPr lang="en-US" altLang="zh-CN" sz="2400" dirty="0">
                <a:latin typeface="宋体" panose="02010600030101010101" pitchFamily="2" charset="-122"/>
              </a:rPr>
              <a:t>/</a:t>
            </a:r>
            <a:r>
              <a:rPr lang="zh-CN" altLang="en-US" sz="2400" dirty="0">
                <a:latin typeface="宋体" panose="02010600030101010101" pitchFamily="2" charset="-122"/>
              </a:rPr>
              <a:t>最多查询</a:t>
            </a:r>
            <a:r>
              <a:rPr lang="en-US" altLang="zh-CN" sz="2400" dirty="0">
                <a:latin typeface="宋体" panose="02010600030101010101" pitchFamily="2" charset="-122"/>
              </a:rPr>
              <a:t>)</a:t>
            </a:r>
            <a:endParaRPr lang="zh-CN" altLang="en-US" sz="2400" dirty="0">
              <a:latin typeface="宋体" panose="02010600030101010101" pitchFamily="2" charset="-122"/>
            </a:endParaRPr>
          </a:p>
          <a:p>
            <a:pPr>
              <a:lnSpc>
                <a:spcPts val="2163"/>
              </a:lnSpc>
              <a:buFontTx/>
              <a:buNone/>
            </a:pPr>
            <a:r>
              <a:rPr lang="zh-CN" altLang="en-US" sz="2400" dirty="0">
                <a:latin typeface="宋体" panose="02010600030101010101" pitchFamily="2" charset="-122"/>
                <a:cs typeface="Times New Roman" panose="02020603050405020304" pitchFamily="18" charset="0"/>
              </a:rPr>
              <a:t>→ 所锁定的数据库对象数量</a:t>
            </a:r>
            <a:endParaRPr lang="zh-CN" altLang="en-US" sz="2400" dirty="0">
              <a:latin typeface="宋体" panose="02010600030101010101" pitchFamily="2" charset="-122"/>
            </a:endParaRPr>
          </a:p>
          <a:p>
            <a:pPr>
              <a:lnSpc>
                <a:spcPts val="2275"/>
              </a:lnSpc>
              <a:buFontTx/>
              <a:buNone/>
            </a:pPr>
            <a:r>
              <a:rPr lang="zh-CN" altLang="en-US" sz="2400" dirty="0">
                <a:latin typeface="宋体" panose="02010600030101010101" pitchFamily="2" charset="-122"/>
                <a:cs typeface="Times New Roman" panose="02020603050405020304" pitchFamily="18" charset="0"/>
              </a:rPr>
              <a:t>→ 需回滚事务的数量</a:t>
            </a:r>
            <a:endParaRPr lang="zh-CN" altLang="en-US" sz="2400" dirty="0">
              <a:latin typeface="宋体" panose="02010600030101010101" pitchFamily="2" charset="-122"/>
            </a:endParaRPr>
          </a:p>
          <a:p>
            <a:pPr>
              <a:spcBef>
                <a:spcPts val="38"/>
              </a:spcBef>
            </a:pPr>
            <a:endParaRPr lang="zh-CN" altLang="en-US" sz="2400" dirty="0">
              <a:latin typeface="宋体" panose="02010600030101010101" pitchFamily="2" charset="-122"/>
              <a:cs typeface="Times New Roman" panose="02020603050405020304" pitchFamily="18" charset="0"/>
            </a:endParaRPr>
          </a:p>
          <a:p>
            <a:pPr>
              <a:lnSpc>
                <a:spcPts val="2588"/>
              </a:lnSpc>
            </a:pPr>
            <a:r>
              <a:rPr lang="zh-CN" altLang="en-US" sz="2400" dirty="0">
                <a:latin typeface="宋体" panose="02010600030101010101" pitchFamily="2" charset="-122"/>
              </a:rPr>
              <a:t>还需考虑事务重启动的次数，以防事务饿死。</a:t>
            </a:r>
            <a:endParaRPr lang="en-US" altLang="zh-CN" sz="2400" dirty="0">
              <a:latin typeface="宋体" panose="02010600030101010101" pitchFamily="2" charset="-122"/>
            </a:endParaRPr>
          </a:p>
        </p:txBody>
      </p:sp>
      <p:sp>
        <p:nvSpPr>
          <p:cNvPr id="5" name="星形: 十二角 4">
            <a:extLst>
              <a:ext uri="{FF2B5EF4-FFF2-40B4-BE49-F238E27FC236}">
                <a16:creationId xmlns:a16="http://schemas.microsoft.com/office/drawing/2014/main" id="{A980F4F3-9F23-45BD-ACE1-F0C865EE46E1}"/>
              </a:ext>
            </a:extLst>
          </p:cNvPr>
          <p:cNvSpPr/>
          <p:nvPr/>
        </p:nvSpPr>
        <p:spPr>
          <a:xfrm>
            <a:off x="168932" y="178581"/>
            <a:ext cx="414700" cy="338336"/>
          </a:xfrm>
          <a:prstGeom prst="star12">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Constantia"/>
              <a:ea typeface="宋体" panose="02010600030101010101" pitchFamily="2" charset="-122"/>
              <a:cs typeface="+mn-cs"/>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2"/>
          <p:cNvSpPr txBox="1">
            <a:spLocks noChangeArrowheads="1"/>
          </p:cNvSpPr>
          <p:nvPr/>
        </p:nvSpPr>
        <p:spPr bwMode="auto">
          <a:xfrm>
            <a:off x="212725" y="273050"/>
            <a:ext cx="8702675" cy="6370975"/>
          </a:xfrm>
          <a:prstGeom prst="rect">
            <a:avLst/>
          </a:prstGeom>
          <a:noFill/>
          <a:ln w="9525">
            <a:noFill/>
            <a:miter lim="800000"/>
            <a:headEnd/>
            <a:tailEnd/>
          </a:ln>
        </p:spPr>
        <p:txBody>
          <a:bodyPr>
            <a:spAutoFit/>
          </a:bodyPr>
          <a:lstStyle/>
          <a:p>
            <a:r>
              <a:rPr lang="en-US" altLang="zh-CN" b="1" dirty="0">
                <a:ea typeface="黑体" pitchFamily="2" charset="-122"/>
              </a:rPr>
              <a:t>11.5  </a:t>
            </a:r>
            <a:r>
              <a:rPr lang="zh-CN" altLang="en-US" b="1" dirty="0">
                <a:ea typeface="黑体" pitchFamily="2" charset="-122"/>
              </a:rPr>
              <a:t>并发操作调度的可串行性</a:t>
            </a:r>
          </a:p>
          <a:p>
            <a:r>
              <a:rPr lang="en-US" altLang="zh-CN" b="1" dirty="0">
                <a:ea typeface="黑体" pitchFamily="2" charset="-122"/>
              </a:rPr>
              <a:t>11.5.1 </a:t>
            </a:r>
            <a:r>
              <a:rPr lang="zh-CN" altLang="en-US" b="1" dirty="0">
                <a:ea typeface="黑体" pitchFamily="2" charset="-122"/>
              </a:rPr>
              <a:t>正确性标准（可串行化调度）</a:t>
            </a:r>
          </a:p>
          <a:p>
            <a:r>
              <a:rPr lang="en-US" altLang="zh-CN" dirty="0"/>
              <a:t>1</a:t>
            </a:r>
            <a:r>
              <a:rPr lang="zh-CN" altLang="en-US" dirty="0">
                <a:latin typeface="Times New Roman" pitchFamily="18" charset="0"/>
              </a:rPr>
              <a:t>）单个事务</a:t>
            </a:r>
            <a:endParaRPr lang="zh-CN" altLang="en-US" dirty="0"/>
          </a:p>
          <a:p>
            <a:r>
              <a:rPr lang="en-US" altLang="zh-CN" dirty="0">
                <a:latin typeface="Times New Roman" pitchFamily="18" charset="0"/>
              </a:rPr>
              <a:t>——</a:t>
            </a:r>
            <a:r>
              <a:rPr lang="zh-CN" altLang="en-US" dirty="0">
                <a:latin typeface="Times New Roman" pitchFamily="18" charset="0"/>
              </a:rPr>
              <a:t>若非并发的执行，每个事务都能保证数据库的正确性。</a:t>
            </a:r>
            <a:endParaRPr lang="zh-CN" altLang="en-US" dirty="0"/>
          </a:p>
          <a:p>
            <a:r>
              <a:rPr lang="zh-CN" altLang="en-US" dirty="0"/>
              <a:t>    </a:t>
            </a:r>
            <a:r>
              <a:rPr lang="zh-CN" altLang="en-US" dirty="0">
                <a:latin typeface="Times New Roman" pitchFamily="18" charset="0"/>
              </a:rPr>
              <a:t>（上述问题，都是因事务并发执行产生）</a:t>
            </a:r>
            <a:endParaRPr lang="zh-CN" altLang="en-US" dirty="0"/>
          </a:p>
          <a:p>
            <a:endParaRPr lang="zh-CN" altLang="en-US" dirty="0"/>
          </a:p>
          <a:p>
            <a:r>
              <a:rPr lang="en-US" altLang="zh-CN" dirty="0"/>
              <a:t>2</a:t>
            </a:r>
            <a:r>
              <a:rPr lang="zh-CN" altLang="en-US" dirty="0">
                <a:latin typeface="Times New Roman" pitchFamily="18" charset="0"/>
              </a:rPr>
              <a:t>）多个事务</a:t>
            </a:r>
            <a:endParaRPr lang="zh-CN" altLang="en-US" dirty="0"/>
          </a:p>
          <a:p>
            <a:r>
              <a:rPr lang="en-US" altLang="zh-CN" dirty="0">
                <a:latin typeface="Times New Roman" pitchFamily="18" charset="0"/>
              </a:rPr>
              <a:t>——</a:t>
            </a:r>
            <a:r>
              <a:rPr lang="zh-CN" altLang="en-US" dirty="0">
                <a:latin typeface="Times New Roman" pitchFamily="18" charset="0"/>
              </a:rPr>
              <a:t>多个事务以</a:t>
            </a:r>
            <a:r>
              <a:rPr lang="zh-CN" altLang="en-US" dirty="0">
                <a:solidFill>
                  <a:srgbClr val="FF0000"/>
                </a:solidFill>
                <a:latin typeface="Times New Roman" pitchFamily="18" charset="0"/>
              </a:rPr>
              <a:t>任意串行方式执行</a:t>
            </a:r>
            <a:r>
              <a:rPr lang="zh-CN" altLang="en-US" dirty="0">
                <a:latin typeface="Times New Roman" pitchFamily="18" charset="0"/>
              </a:rPr>
              <a:t>都能保证数据库的正确性。</a:t>
            </a:r>
            <a:endParaRPr lang="zh-CN" altLang="en-US" dirty="0"/>
          </a:p>
          <a:p>
            <a:r>
              <a:rPr lang="zh-CN" altLang="en-US" dirty="0"/>
              <a:t>     给定三个事务：</a:t>
            </a:r>
            <a:r>
              <a:rPr lang="en-US" altLang="zh-CN" dirty="0"/>
              <a:t>T</a:t>
            </a:r>
            <a:r>
              <a:rPr lang="en-US" altLang="zh-CN" baseline="-30000" dirty="0"/>
              <a:t>1</a:t>
            </a:r>
            <a:r>
              <a:rPr lang="zh-CN" altLang="en-US" dirty="0">
                <a:latin typeface="Times New Roman" pitchFamily="18" charset="0"/>
              </a:rPr>
              <a:t>，</a:t>
            </a:r>
            <a:r>
              <a:rPr lang="zh-CN" altLang="en-US" baseline="-30000" dirty="0"/>
              <a:t> </a:t>
            </a:r>
            <a:r>
              <a:rPr lang="en-US" altLang="zh-CN" dirty="0"/>
              <a:t>T</a:t>
            </a:r>
            <a:r>
              <a:rPr lang="en-US" altLang="zh-CN" baseline="-30000" dirty="0"/>
              <a:t>2</a:t>
            </a:r>
            <a:r>
              <a:rPr lang="zh-CN" altLang="en-US" dirty="0">
                <a:latin typeface="Times New Roman" pitchFamily="18" charset="0"/>
              </a:rPr>
              <a:t>，</a:t>
            </a:r>
            <a:r>
              <a:rPr lang="zh-CN" altLang="en-US" dirty="0"/>
              <a:t> </a:t>
            </a:r>
            <a:r>
              <a:rPr lang="en-US" altLang="zh-CN" dirty="0"/>
              <a:t>T</a:t>
            </a:r>
            <a:r>
              <a:rPr lang="en-US" altLang="zh-CN" baseline="-30000" dirty="0"/>
              <a:t>3</a:t>
            </a:r>
            <a:r>
              <a:rPr lang="zh-CN" altLang="en-US" dirty="0">
                <a:latin typeface="Times New Roman" pitchFamily="18" charset="0"/>
              </a:rPr>
              <a:t>。</a:t>
            </a:r>
            <a:endParaRPr lang="zh-CN" altLang="en-US" dirty="0"/>
          </a:p>
          <a:p>
            <a:pPr algn="ctr"/>
            <a:r>
              <a:rPr lang="en-US" altLang="zh-CN" dirty="0"/>
              <a:t>T</a:t>
            </a:r>
            <a:r>
              <a:rPr lang="en-US" altLang="zh-CN" baseline="-30000" dirty="0"/>
              <a:t>1</a:t>
            </a:r>
            <a:r>
              <a:rPr lang="en-US" altLang="zh-CN" dirty="0"/>
              <a:t>→T</a:t>
            </a:r>
            <a:r>
              <a:rPr lang="en-US" altLang="zh-CN" baseline="-30000" dirty="0"/>
              <a:t>2</a:t>
            </a:r>
            <a:r>
              <a:rPr lang="en-US" altLang="zh-CN" dirty="0"/>
              <a:t>→T</a:t>
            </a:r>
            <a:r>
              <a:rPr lang="en-US" altLang="zh-CN" baseline="-30000" dirty="0"/>
              <a:t>3</a:t>
            </a:r>
            <a:endParaRPr lang="en-US" altLang="zh-CN" dirty="0"/>
          </a:p>
          <a:p>
            <a:pPr algn="ctr"/>
            <a:r>
              <a:rPr lang="en-US" altLang="zh-CN" dirty="0"/>
              <a:t>T</a:t>
            </a:r>
            <a:r>
              <a:rPr lang="en-US" altLang="zh-CN" baseline="-30000" dirty="0"/>
              <a:t>1</a:t>
            </a:r>
            <a:r>
              <a:rPr lang="en-US" altLang="zh-CN" dirty="0"/>
              <a:t>→T</a:t>
            </a:r>
            <a:r>
              <a:rPr lang="en-US" altLang="zh-CN" baseline="-30000" dirty="0"/>
              <a:t>3</a:t>
            </a:r>
            <a:r>
              <a:rPr lang="en-US" altLang="zh-CN" dirty="0"/>
              <a:t>→T</a:t>
            </a:r>
            <a:r>
              <a:rPr lang="en-US" altLang="zh-CN" baseline="-30000" dirty="0"/>
              <a:t>2</a:t>
            </a:r>
            <a:endParaRPr lang="en-US" altLang="zh-CN" dirty="0"/>
          </a:p>
          <a:p>
            <a:pPr algn="ctr"/>
            <a:r>
              <a:rPr lang="en-US" altLang="zh-CN" dirty="0"/>
              <a:t>T</a:t>
            </a:r>
            <a:r>
              <a:rPr lang="en-US" altLang="zh-CN" baseline="-30000" dirty="0"/>
              <a:t>2</a:t>
            </a:r>
            <a:r>
              <a:rPr lang="en-US" altLang="zh-CN" dirty="0"/>
              <a:t>→T</a:t>
            </a:r>
            <a:r>
              <a:rPr lang="en-US" altLang="zh-CN" baseline="-30000" dirty="0"/>
              <a:t>1</a:t>
            </a:r>
            <a:r>
              <a:rPr lang="en-US" altLang="zh-CN" dirty="0"/>
              <a:t>→T</a:t>
            </a:r>
            <a:r>
              <a:rPr lang="en-US" altLang="zh-CN" baseline="-30000" dirty="0"/>
              <a:t>3</a:t>
            </a:r>
            <a:endParaRPr lang="en-US" altLang="zh-CN" dirty="0"/>
          </a:p>
          <a:p>
            <a:pPr algn="ctr"/>
            <a:r>
              <a:rPr lang="en-US" altLang="zh-CN" dirty="0"/>
              <a:t>T</a:t>
            </a:r>
            <a:r>
              <a:rPr lang="en-US" altLang="zh-CN" baseline="-30000" dirty="0"/>
              <a:t>2</a:t>
            </a:r>
            <a:r>
              <a:rPr lang="en-US" altLang="zh-CN" dirty="0"/>
              <a:t>→T</a:t>
            </a:r>
            <a:r>
              <a:rPr lang="en-US" altLang="zh-CN" baseline="-30000" dirty="0"/>
              <a:t>3</a:t>
            </a:r>
            <a:r>
              <a:rPr lang="en-US" altLang="zh-CN" dirty="0"/>
              <a:t>→T</a:t>
            </a:r>
            <a:r>
              <a:rPr lang="en-US" altLang="zh-CN" baseline="-30000" dirty="0"/>
              <a:t>1</a:t>
            </a:r>
            <a:endParaRPr lang="en-US" altLang="zh-CN" dirty="0"/>
          </a:p>
          <a:p>
            <a:pPr algn="ctr"/>
            <a:r>
              <a:rPr lang="en-US" altLang="zh-CN" dirty="0"/>
              <a:t>T</a:t>
            </a:r>
            <a:r>
              <a:rPr lang="en-US" altLang="zh-CN" baseline="-30000" dirty="0"/>
              <a:t>3</a:t>
            </a:r>
            <a:r>
              <a:rPr lang="en-US" altLang="zh-CN" dirty="0"/>
              <a:t>→T</a:t>
            </a:r>
            <a:r>
              <a:rPr lang="en-US" altLang="zh-CN" baseline="-30000" dirty="0"/>
              <a:t>1</a:t>
            </a:r>
            <a:r>
              <a:rPr lang="en-US" altLang="zh-CN" dirty="0"/>
              <a:t>→T</a:t>
            </a:r>
            <a:r>
              <a:rPr lang="en-US" altLang="zh-CN" baseline="-30000" dirty="0"/>
              <a:t>2</a:t>
            </a:r>
            <a:endParaRPr lang="en-US" altLang="zh-CN" dirty="0"/>
          </a:p>
          <a:p>
            <a:pPr algn="ctr"/>
            <a:r>
              <a:rPr lang="en-US" altLang="zh-CN" dirty="0"/>
              <a:t>T</a:t>
            </a:r>
            <a:r>
              <a:rPr lang="en-US" altLang="zh-CN" baseline="-30000" dirty="0"/>
              <a:t>3</a:t>
            </a:r>
            <a:r>
              <a:rPr lang="en-US" altLang="zh-CN" dirty="0"/>
              <a:t>→T</a:t>
            </a:r>
            <a:r>
              <a:rPr lang="en-US" altLang="zh-CN" baseline="-30000" dirty="0"/>
              <a:t>2</a:t>
            </a:r>
            <a:r>
              <a:rPr lang="en-US" altLang="zh-CN" dirty="0"/>
              <a:t>→T</a:t>
            </a:r>
            <a:r>
              <a:rPr lang="en-US" altLang="zh-CN" baseline="-30000" dirty="0"/>
              <a:t>1</a:t>
            </a:r>
            <a:endParaRPr lang="en-US" altLang="zh-CN" dirty="0"/>
          </a:p>
          <a:p>
            <a:r>
              <a:rPr lang="en-US" altLang="zh-CN" dirty="0">
                <a:latin typeface="Times New Roman" pitchFamily="18" charset="0"/>
              </a:rPr>
              <a:t>        </a:t>
            </a:r>
            <a:r>
              <a:rPr lang="zh-CN" altLang="en-US" dirty="0">
                <a:latin typeface="Times New Roman" pitchFamily="18" charset="0"/>
              </a:rPr>
              <a:t>显然，任何一事务并发执行时禁止其它事务执行，总能保证数据库正确性，但不利于数据共享。</a:t>
            </a:r>
          </a:p>
        </p:txBody>
      </p:sp>
      <p:sp>
        <p:nvSpPr>
          <p:cNvPr id="6" name="灯片编号占位符 5"/>
          <p:cNvSpPr>
            <a:spLocks noGrp="1"/>
          </p:cNvSpPr>
          <p:nvPr>
            <p:ph type="sldNum" sz="quarter" idx="12"/>
          </p:nvPr>
        </p:nvSpPr>
        <p:spPr/>
        <p:txBody>
          <a:bodyPr/>
          <a:lstStyle/>
          <a:p>
            <a:pPr>
              <a:defRPr/>
            </a:pPr>
            <a:fld id="{F5BB6A8F-6D8A-4A5D-9CB7-EF938A8D5D57}" type="slidenum">
              <a:rPr lang="en-US" altLang="zh-CN"/>
              <a:pPr>
                <a:defRPr/>
              </a:pPr>
              <a:t>37</a:t>
            </a:fld>
            <a:endParaRPr lang="en-US" altLang="zh-CN"/>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2"/>
          <p:cNvSpPr txBox="1">
            <a:spLocks noChangeArrowheads="1"/>
          </p:cNvSpPr>
          <p:nvPr/>
        </p:nvSpPr>
        <p:spPr bwMode="auto">
          <a:xfrm>
            <a:off x="152400" y="765175"/>
            <a:ext cx="8915400" cy="3785652"/>
          </a:xfrm>
          <a:prstGeom prst="rect">
            <a:avLst/>
          </a:prstGeom>
          <a:noFill/>
          <a:ln w="9525">
            <a:noFill/>
            <a:miter lim="800000"/>
            <a:headEnd/>
            <a:tailEnd/>
          </a:ln>
        </p:spPr>
        <p:txBody>
          <a:bodyPr>
            <a:spAutoFit/>
          </a:bodyPr>
          <a:lstStyle/>
          <a:p>
            <a:r>
              <a:rPr lang="en-US" altLang="zh-CN" dirty="0"/>
              <a:t>3</a:t>
            </a:r>
            <a:r>
              <a:rPr lang="zh-CN" altLang="en-US" dirty="0">
                <a:latin typeface="Times New Roman" pitchFamily="18" charset="0"/>
              </a:rPr>
              <a:t>）可串行化调度（</a:t>
            </a:r>
            <a:r>
              <a:rPr lang="en-US" altLang="zh-CN" dirty="0"/>
              <a:t>serializability</a:t>
            </a:r>
            <a:r>
              <a:rPr lang="zh-CN" altLang="en-US" dirty="0">
                <a:latin typeface="Times New Roman" pitchFamily="18" charset="0"/>
              </a:rPr>
              <a:t>）</a:t>
            </a:r>
            <a:endParaRPr lang="zh-CN" altLang="en-US" dirty="0"/>
          </a:p>
          <a:p>
            <a:r>
              <a:rPr lang="en-US" altLang="zh-CN" dirty="0">
                <a:solidFill>
                  <a:srgbClr val="1D22F9"/>
                </a:solidFill>
                <a:latin typeface="Times New Roman" pitchFamily="18" charset="0"/>
              </a:rPr>
              <a:t>——</a:t>
            </a:r>
            <a:r>
              <a:rPr lang="zh-CN" altLang="en-US" dirty="0">
                <a:solidFill>
                  <a:srgbClr val="1D22F9"/>
                </a:solidFill>
                <a:latin typeface="Times New Roman" pitchFamily="18" charset="0"/>
              </a:rPr>
              <a:t>当且仅当多个事务并发执行的结果与这些事务按某一顺序串行执行的结果相同时，则该并发执行是可串行化的。</a:t>
            </a:r>
            <a:endParaRPr lang="zh-CN" altLang="en-US" dirty="0">
              <a:solidFill>
                <a:srgbClr val="1D22F9"/>
              </a:solidFill>
            </a:endParaRPr>
          </a:p>
          <a:p>
            <a:r>
              <a:rPr lang="zh-CN" altLang="en-US" dirty="0">
                <a:latin typeface="Times New Roman" pitchFamily="18" charset="0"/>
              </a:rPr>
              <a:t>（可串行化调度是</a:t>
            </a:r>
            <a:r>
              <a:rPr lang="zh-CN" altLang="en-US" dirty="0">
                <a:solidFill>
                  <a:srgbClr val="FF0000"/>
                </a:solidFill>
                <a:latin typeface="Times New Roman" pitchFamily="18" charset="0"/>
              </a:rPr>
              <a:t>并发事务正确性的唯一准则</a:t>
            </a:r>
            <a:r>
              <a:rPr lang="zh-CN" altLang="en-US" dirty="0">
                <a:latin typeface="Times New Roman" pitchFamily="18" charset="0"/>
              </a:rPr>
              <a:t>）</a:t>
            </a:r>
            <a:endParaRPr lang="zh-CN" altLang="en-US" dirty="0"/>
          </a:p>
          <a:p>
            <a:endParaRPr lang="zh-CN" altLang="en-US" dirty="0">
              <a:latin typeface="Times New Roman" pitchFamily="18" charset="0"/>
            </a:endParaRPr>
          </a:p>
          <a:p>
            <a:r>
              <a:rPr lang="zh-CN" altLang="en-US" dirty="0">
                <a:latin typeface="Times New Roman" pitchFamily="18" charset="0"/>
              </a:rPr>
              <a:t>例：有两个事务</a:t>
            </a:r>
            <a:r>
              <a:rPr lang="en-US" altLang="zh-CN" dirty="0"/>
              <a:t>T</a:t>
            </a:r>
            <a:r>
              <a:rPr lang="en-US" altLang="zh-CN" baseline="-30000" dirty="0"/>
              <a:t>A</a:t>
            </a:r>
            <a:r>
              <a:rPr lang="zh-CN" altLang="en-US" dirty="0">
                <a:latin typeface="Times New Roman" pitchFamily="18" charset="0"/>
              </a:rPr>
              <a:t>，</a:t>
            </a:r>
            <a:r>
              <a:rPr lang="en-US" altLang="zh-CN" dirty="0"/>
              <a:t>T</a:t>
            </a:r>
            <a:r>
              <a:rPr lang="en-US" altLang="zh-CN" baseline="-30000" dirty="0"/>
              <a:t>B </a:t>
            </a:r>
            <a:r>
              <a:rPr lang="zh-CN" altLang="en-US" dirty="0"/>
              <a:t>（</a:t>
            </a:r>
            <a:r>
              <a:rPr lang="en-US" altLang="zh-CN" dirty="0"/>
              <a:t>A=10,B=2,C=0</a:t>
            </a:r>
            <a:r>
              <a:rPr lang="zh-CN" altLang="en-US" dirty="0"/>
              <a:t>）包含如下操作序列</a:t>
            </a:r>
          </a:p>
          <a:p>
            <a:r>
              <a:rPr lang="en-US" altLang="zh-CN" dirty="0"/>
              <a:t>T</a:t>
            </a:r>
            <a:r>
              <a:rPr lang="en-US" altLang="zh-CN" baseline="-30000" dirty="0"/>
              <a:t>A</a:t>
            </a:r>
            <a:r>
              <a:rPr lang="zh-CN" altLang="en-US" dirty="0">
                <a:latin typeface="Times New Roman" pitchFamily="18" charset="0"/>
              </a:rPr>
              <a:t>：读</a:t>
            </a:r>
            <a:r>
              <a:rPr lang="en-US" altLang="zh-CN" dirty="0"/>
              <a:t>B</a:t>
            </a:r>
            <a:r>
              <a:rPr lang="zh-CN" altLang="en-US" dirty="0">
                <a:latin typeface="Times New Roman" pitchFamily="18" charset="0"/>
              </a:rPr>
              <a:t>；</a:t>
            </a:r>
            <a:r>
              <a:rPr lang="en-US" altLang="zh-CN" dirty="0"/>
              <a:t>A:=B+1</a:t>
            </a:r>
            <a:r>
              <a:rPr lang="zh-CN" altLang="en-US" dirty="0">
                <a:latin typeface="Times New Roman" pitchFamily="18" charset="0"/>
              </a:rPr>
              <a:t>；写回</a:t>
            </a:r>
            <a:r>
              <a:rPr lang="en-US" altLang="zh-CN" dirty="0"/>
              <a:t>A</a:t>
            </a:r>
            <a:r>
              <a:rPr lang="zh-CN" altLang="en-US" dirty="0"/>
              <a:t>；</a:t>
            </a:r>
          </a:p>
          <a:p>
            <a:r>
              <a:rPr lang="en-US" altLang="zh-CN" dirty="0"/>
              <a:t>T</a:t>
            </a:r>
            <a:r>
              <a:rPr lang="en-US" altLang="zh-CN" baseline="-30000" dirty="0"/>
              <a:t>B</a:t>
            </a:r>
            <a:r>
              <a:rPr lang="zh-CN" altLang="en-US" dirty="0">
                <a:latin typeface="Times New Roman" pitchFamily="18" charset="0"/>
              </a:rPr>
              <a:t>：读</a:t>
            </a:r>
            <a:r>
              <a:rPr lang="en-US" altLang="zh-CN" dirty="0">
                <a:latin typeface="Times New Roman" pitchFamily="18" charset="0"/>
              </a:rPr>
              <a:t>C</a:t>
            </a:r>
            <a:r>
              <a:rPr lang="zh-CN" altLang="en-US" dirty="0">
                <a:latin typeface="Times New Roman" pitchFamily="18" charset="0"/>
              </a:rPr>
              <a:t>；读</a:t>
            </a:r>
            <a:r>
              <a:rPr lang="en-US" altLang="zh-CN" dirty="0"/>
              <a:t>A</a:t>
            </a:r>
            <a:r>
              <a:rPr lang="zh-CN" altLang="en-US" dirty="0">
                <a:latin typeface="Times New Roman" pitchFamily="18" charset="0"/>
              </a:rPr>
              <a:t>；</a:t>
            </a:r>
            <a:r>
              <a:rPr lang="en-US" altLang="zh-CN" dirty="0"/>
              <a:t>B:=A+1</a:t>
            </a:r>
            <a:r>
              <a:rPr lang="zh-CN" altLang="en-US" dirty="0">
                <a:latin typeface="Times New Roman" pitchFamily="18" charset="0"/>
              </a:rPr>
              <a:t>；写回</a:t>
            </a:r>
            <a:r>
              <a:rPr lang="en-US" altLang="zh-CN" dirty="0"/>
              <a:t>B</a:t>
            </a:r>
            <a:r>
              <a:rPr lang="zh-CN" altLang="en-US" dirty="0">
                <a:latin typeface="Times New Roman" pitchFamily="18" charset="0"/>
              </a:rPr>
              <a:t>；</a:t>
            </a:r>
            <a:endParaRPr lang="zh-CN" altLang="en-US" dirty="0"/>
          </a:p>
          <a:p>
            <a:r>
              <a:rPr lang="zh-CN" altLang="en-US" dirty="0">
                <a:latin typeface="宋体" pitchFamily="2" charset="-122"/>
              </a:rPr>
              <a:t>则至少可能有四种不同的调度方式，</a:t>
            </a:r>
            <a:r>
              <a:rPr lang="zh-CN" altLang="en-US" dirty="0"/>
              <a:t> </a:t>
            </a:r>
            <a:endParaRPr lang="en-US" altLang="zh-CN" dirty="0"/>
          </a:p>
          <a:p>
            <a:r>
              <a:rPr lang="zh-CN" altLang="en-US" dirty="0">
                <a:solidFill>
                  <a:srgbClr val="FF0000"/>
                </a:solidFill>
              </a:rPr>
              <a:t>然而，正确的结果只有两种：</a:t>
            </a:r>
            <a:r>
              <a:rPr lang="en-US" altLang="zh-CN" dirty="0"/>
              <a:t> </a:t>
            </a:r>
            <a:r>
              <a:rPr lang="en-US" altLang="zh-CN" dirty="0">
                <a:solidFill>
                  <a:srgbClr val="FF0000"/>
                </a:solidFill>
              </a:rPr>
              <a:t>T</a:t>
            </a:r>
            <a:r>
              <a:rPr lang="en-US" altLang="zh-CN" baseline="-30000" dirty="0">
                <a:solidFill>
                  <a:srgbClr val="FF0000"/>
                </a:solidFill>
              </a:rPr>
              <a:t>A</a:t>
            </a:r>
            <a:r>
              <a:rPr lang="en-US" altLang="zh-CN" dirty="0">
                <a:solidFill>
                  <a:srgbClr val="FF0000"/>
                </a:solidFill>
              </a:rPr>
              <a:t>T</a:t>
            </a:r>
            <a:r>
              <a:rPr lang="en-US" altLang="zh-CN" baseline="-30000" dirty="0">
                <a:solidFill>
                  <a:srgbClr val="FF0000"/>
                </a:solidFill>
              </a:rPr>
              <a:t>B </a:t>
            </a:r>
            <a:r>
              <a:rPr lang="zh-CN" altLang="en-US" dirty="0">
                <a:solidFill>
                  <a:srgbClr val="FF0000"/>
                </a:solidFill>
              </a:rPr>
              <a:t>的结果，或者</a:t>
            </a:r>
            <a:r>
              <a:rPr lang="en-US" altLang="zh-CN" dirty="0">
                <a:solidFill>
                  <a:srgbClr val="FF0000"/>
                </a:solidFill>
              </a:rPr>
              <a:t>T</a:t>
            </a:r>
            <a:r>
              <a:rPr lang="en-US" altLang="zh-CN" baseline="-30000" dirty="0">
                <a:solidFill>
                  <a:srgbClr val="FF0000"/>
                </a:solidFill>
              </a:rPr>
              <a:t>B</a:t>
            </a:r>
            <a:r>
              <a:rPr lang="en-US" altLang="zh-CN" dirty="0">
                <a:solidFill>
                  <a:srgbClr val="FF0000"/>
                </a:solidFill>
              </a:rPr>
              <a:t>T</a:t>
            </a:r>
            <a:r>
              <a:rPr lang="en-US" altLang="zh-CN" baseline="-30000" dirty="0">
                <a:solidFill>
                  <a:srgbClr val="FF0000"/>
                </a:solidFill>
              </a:rPr>
              <a:t>A </a:t>
            </a:r>
            <a:r>
              <a:rPr lang="zh-CN" altLang="en-US" dirty="0">
                <a:solidFill>
                  <a:srgbClr val="FF0000"/>
                </a:solidFill>
              </a:rPr>
              <a:t>的结果。 </a:t>
            </a:r>
          </a:p>
        </p:txBody>
      </p:sp>
      <p:sp>
        <p:nvSpPr>
          <p:cNvPr id="6" name="灯片编号占位符 5"/>
          <p:cNvSpPr>
            <a:spLocks noGrp="1"/>
          </p:cNvSpPr>
          <p:nvPr>
            <p:ph type="sldNum" sz="quarter" idx="12"/>
          </p:nvPr>
        </p:nvSpPr>
        <p:spPr/>
        <p:txBody>
          <a:bodyPr/>
          <a:lstStyle/>
          <a:p>
            <a:pPr>
              <a:defRPr/>
            </a:pPr>
            <a:fld id="{5B32C7F2-6681-4595-B123-F4E7ABDE4A01}" type="slidenum">
              <a:rPr lang="en-US" altLang="zh-CN"/>
              <a:pPr>
                <a:defRPr/>
              </a:pPr>
              <a:t>38</a:t>
            </a:fld>
            <a:endParaRPr lang="en-US" altLang="zh-CN"/>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Text Box 2"/>
          <p:cNvSpPr txBox="1">
            <a:spLocks noChangeArrowheads="1"/>
          </p:cNvSpPr>
          <p:nvPr/>
        </p:nvSpPr>
        <p:spPr bwMode="auto">
          <a:xfrm>
            <a:off x="0" y="849313"/>
            <a:ext cx="8915400" cy="457200"/>
          </a:xfrm>
          <a:prstGeom prst="rect">
            <a:avLst/>
          </a:prstGeom>
          <a:noFill/>
          <a:ln w="9525">
            <a:noFill/>
            <a:miter lim="800000"/>
            <a:headEnd/>
            <a:tailEnd/>
          </a:ln>
        </p:spPr>
        <p:txBody>
          <a:bodyPr>
            <a:spAutoFit/>
          </a:bodyPr>
          <a:lstStyle/>
          <a:p>
            <a:r>
              <a:rPr lang="en-US" altLang="zh-CN">
                <a:latin typeface="宋体" pitchFamily="2" charset="-122"/>
              </a:rPr>
              <a:t>①</a:t>
            </a:r>
            <a:r>
              <a:rPr lang="en-US" altLang="zh-CN"/>
              <a:t> </a:t>
            </a:r>
            <a:r>
              <a:rPr lang="zh-CN" altLang="en-US">
                <a:latin typeface="宋体" pitchFamily="2" charset="-122"/>
              </a:rPr>
              <a:t>串行调度</a:t>
            </a:r>
            <a:r>
              <a:rPr lang="en-US" altLang="zh-CN"/>
              <a:t>1 </a:t>
            </a:r>
          </a:p>
        </p:txBody>
      </p:sp>
      <p:graphicFrame>
        <p:nvGraphicFramePr>
          <p:cNvPr id="12290" name="Object 3"/>
          <p:cNvGraphicFramePr>
            <a:graphicFrameLocks noChangeAspect="1"/>
          </p:cNvGraphicFramePr>
          <p:nvPr/>
        </p:nvGraphicFramePr>
        <p:xfrm>
          <a:off x="2203450" y="1611313"/>
          <a:ext cx="6099175" cy="3341687"/>
        </p:xfrm>
        <a:graphic>
          <a:graphicData uri="http://schemas.openxmlformats.org/presentationml/2006/ole">
            <mc:AlternateContent xmlns:mc="http://schemas.openxmlformats.org/markup-compatibility/2006">
              <mc:Choice xmlns:v="urn:schemas-microsoft-com:vml" Requires="v">
                <p:oleObj spid="_x0000_s12528" name="文档" r:id="rId3" imgW="7169867" imgH="3924095" progId="Word.Document.8">
                  <p:embed/>
                </p:oleObj>
              </mc:Choice>
              <mc:Fallback>
                <p:oleObj name="文档" r:id="rId3" imgW="7169867" imgH="3924095" progId="Word.Document.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3450" y="1611313"/>
                        <a:ext cx="6099175" cy="33416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292" name="Text Box 4"/>
          <p:cNvSpPr txBox="1">
            <a:spLocks noChangeArrowheads="1"/>
          </p:cNvSpPr>
          <p:nvPr/>
        </p:nvSpPr>
        <p:spPr bwMode="auto">
          <a:xfrm>
            <a:off x="228600" y="4527550"/>
            <a:ext cx="8686800" cy="830997"/>
          </a:xfrm>
          <a:prstGeom prst="rect">
            <a:avLst/>
          </a:prstGeom>
          <a:noFill/>
          <a:ln w="9525">
            <a:noFill/>
            <a:miter lim="800000"/>
            <a:headEnd/>
            <a:tailEnd/>
          </a:ln>
        </p:spPr>
        <p:txBody>
          <a:bodyPr>
            <a:spAutoFit/>
          </a:bodyPr>
          <a:lstStyle/>
          <a:p>
            <a:r>
              <a:rPr lang="en-US" altLang="zh-CN" dirty="0">
                <a:latin typeface="Times New Roman" pitchFamily="18" charset="0"/>
              </a:rPr>
              <a:t>        </a:t>
            </a:r>
            <a:r>
              <a:rPr lang="zh-CN" altLang="en-US" dirty="0">
                <a:latin typeface="Times New Roman" pitchFamily="18" charset="0"/>
              </a:rPr>
              <a:t>先执行</a:t>
            </a:r>
            <a:r>
              <a:rPr lang="en-US" altLang="zh-CN" dirty="0"/>
              <a:t>TA</a:t>
            </a:r>
            <a:r>
              <a:rPr lang="zh-CN" altLang="en-US" dirty="0">
                <a:latin typeface="Times New Roman" pitchFamily="18" charset="0"/>
              </a:rPr>
              <a:t>，再执行</a:t>
            </a:r>
            <a:r>
              <a:rPr lang="en-US" altLang="zh-CN" dirty="0"/>
              <a:t>TB</a:t>
            </a:r>
            <a:r>
              <a:rPr lang="en-US" altLang="zh-CN" dirty="0">
                <a:latin typeface="Times New Roman" pitchFamily="18" charset="0"/>
              </a:rPr>
              <a:t>——</a:t>
            </a:r>
            <a:r>
              <a:rPr lang="en-US" altLang="zh-CN" dirty="0"/>
              <a:t>R</a:t>
            </a:r>
            <a:r>
              <a:rPr lang="en-US" altLang="zh-CN" baseline="-25000" dirty="0"/>
              <a:t>A</a:t>
            </a:r>
            <a:r>
              <a:rPr lang="en-US" altLang="zh-CN" dirty="0"/>
              <a:t>(B)W</a:t>
            </a:r>
            <a:r>
              <a:rPr lang="en-US" altLang="zh-CN" baseline="-25000" dirty="0"/>
              <a:t>A</a:t>
            </a:r>
            <a:r>
              <a:rPr lang="en-US" altLang="zh-CN" dirty="0"/>
              <a:t>(A)R</a:t>
            </a:r>
            <a:r>
              <a:rPr lang="en-US" altLang="zh-CN" baseline="-25000" dirty="0"/>
              <a:t>B</a:t>
            </a:r>
            <a:r>
              <a:rPr lang="en-US" altLang="zh-CN" dirty="0"/>
              <a:t>(C)R</a:t>
            </a:r>
            <a:r>
              <a:rPr lang="en-US" altLang="zh-CN" baseline="-25000" dirty="0"/>
              <a:t>B</a:t>
            </a:r>
            <a:r>
              <a:rPr lang="en-US" altLang="zh-CN" dirty="0"/>
              <a:t>(A)W</a:t>
            </a:r>
            <a:r>
              <a:rPr lang="en-US" altLang="zh-CN" baseline="-25000" dirty="0"/>
              <a:t>B</a:t>
            </a:r>
            <a:r>
              <a:rPr lang="en-US" altLang="zh-CN" dirty="0"/>
              <a:t>(B)</a:t>
            </a:r>
            <a:r>
              <a:rPr lang="zh-CN" altLang="en-US" dirty="0">
                <a:latin typeface="Times New Roman" pitchFamily="18" charset="0"/>
              </a:rPr>
              <a:t>；</a:t>
            </a:r>
            <a:endParaRPr lang="zh-CN" altLang="en-US" dirty="0"/>
          </a:p>
          <a:p>
            <a:r>
              <a:rPr lang="zh-CN" altLang="en-US" dirty="0">
                <a:latin typeface="宋体" pitchFamily="2" charset="-122"/>
              </a:rPr>
              <a:t>结果：</a:t>
            </a:r>
            <a:r>
              <a:rPr lang="en-US" altLang="zh-CN" dirty="0">
                <a:solidFill>
                  <a:srgbClr val="FF0000"/>
                </a:solidFill>
              </a:rPr>
              <a:t>A=3</a:t>
            </a:r>
            <a:r>
              <a:rPr lang="zh-CN" altLang="en-US" dirty="0">
                <a:solidFill>
                  <a:srgbClr val="FF0000"/>
                </a:solidFill>
                <a:latin typeface="宋体" pitchFamily="2" charset="-122"/>
              </a:rPr>
              <a:t>，</a:t>
            </a:r>
            <a:r>
              <a:rPr lang="en-US" altLang="zh-CN" dirty="0">
                <a:solidFill>
                  <a:srgbClr val="FF0000"/>
                </a:solidFill>
              </a:rPr>
              <a:t>B=4</a:t>
            </a:r>
            <a:r>
              <a:rPr lang="zh-CN" altLang="en-US" dirty="0"/>
              <a:t>。 </a:t>
            </a:r>
          </a:p>
        </p:txBody>
      </p:sp>
      <p:sp>
        <p:nvSpPr>
          <p:cNvPr id="8" name="灯片编号占位符 7"/>
          <p:cNvSpPr>
            <a:spLocks noGrp="1"/>
          </p:cNvSpPr>
          <p:nvPr>
            <p:ph type="sldNum" sz="quarter" idx="12"/>
          </p:nvPr>
        </p:nvSpPr>
        <p:spPr/>
        <p:txBody>
          <a:bodyPr/>
          <a:lstStyle/>
          <a:p>
            <a:pPr>
              <a:defRPr/>
            </a:pPr>
            <a:fld id="{DF207DA6-426C-47D4-B709-46D28A723FCF}" type="slidenum">
              <a:rPr lang="en-US" altLang="zh-CN"/>
              <a:pPr>
                <a:defRPr/>
              </a:pPr>
              <a:t>39</a:t>
            </a:fld>
            <a:endParaRPr lang="en-US" altLang="zh-C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a:extLst>
              <a:ext uri="{FF2B5EF4-FFF2-40B4-BE49-F238E27FC236}">
                <a16:creationId xmlns:a16="http://schemas.microsoft.com/office/drawing/2014/main" id="{3C998BD8-4FF9-42A2-89AF-2E0E6E5BC335}"/>
              </a:ext>
            </a:extLst>
          </p:cNvPr>
          <p:cNvSpPr>
            <a:spLocks noGrp="1" noChangeArrowheads="1"/>
          </p:cNvSpPr>
          <p:nvPr>
            <p:ph type="title"/>
          </p:nvPr>
        </p:nvSpPr>
        <p:spPr>
          <a:xfrm>
            <a:off x="457200" y="704850"/>
            <a:ext cx="8229600" cy="630237"/>
          </a:xfrm>
        </p:spPr>
        <p:txBody>
          <a:bodyPr/>
          <a:lstStyle/>
          <a:p>
            <a:r>
              <a:rPr lang="en-US" altLang="zh-CN" sz="3600" b="1" dirty="0">
                <a:latin typeface="+mj-ea"/>
              </a:rPr>
              <a:t>11.2 </a:t>
            </a:r>
            <a:r>
              <a:rPr lang="zh-CN" altLang="en-US" sz="3600" b="1" dirty="0">
                <a:latin typeface="+mj-ea"/>
              </a:rPr>
              <a:t>并发控制</a:t>
            </a:r>
            <a:endParaRPr lang="zh-CN" altLang="en-US" sz="3600" dirty="0">
              <a:latin typeface="+mj-ea"/>
            </a:endParaRPr>
          </a:p>
        </p:txBody>
      </p:sp>
      <p:sp>
        <p:nvSpPr>
          <p:cNvPr id="3" name="内容占位符 2">
            <a:extLst>
              <a:ext uri="{FF2B5EF4-FFF2-40B4-BE49-F238E27FC236}">
                <a16:creationId xmlns:a16="http://schemas.microsoft.com/office/drawing/2014/main" id="{018D600C-AC67-4E61-B5D3-F2DA20E3A71E}"/>
              </a:ext>
            </a:extLst>
          </p:cNvPr>
          <p:cNvSpPr>
            <a:spLocks noGrp="1"/>
          </p:cNvSpPr>
          <p:nvPr>
            <p:ph idx="1"/>
          </p:nvPr>
        </p:nvSpPr>
        <p:spPr>
          <a:xfrm>
            <a:off x="250825" y="1916831"/>
            <a:ext cx="8713788" cy="4209331"/>
          </a:xfrm>
        </p:spPr>
        <p:txBody>
          <a:bodyPr/>
          <a:lstStyle/>
          <a:p>
            <a:pPr>
              <a:buFont typeface="Wingdings" panose="05000000000000000000" pitchFamily="2" charset="2"/>
              <a:buChar char="Ø"/>
              <a:defRPr/>
            </a:pPr>
            <a:r>
              <a:rPr lang="zh-CN" altLang="en-US" dirty="0"/>
              <a:t>事务有</a:t>
            </a:r>
            <a:r>
              <a:rPr lang="en-US" altLang="zh-CN" dirty="0"/>
              <a:t>ACID</a:t>
            </a:r>
            <a:r>
              <a:rPr lang="zh-CN" altLang="en-US" dirty="0"/>
              <a:t>特性，在恢复章节谈到用日志、影子页保证原子性，本章重点阐述如何解决隔离性与一致性问题。</a:t>
            </a:r>
            <a:endParaRPr lang="en-US" altLang="zh-CN" dirty="0"/>
          </a:p>
          <a:p>
            <a:pPr>
              <a:buFont typeface="Wingdings" panose="05000000000000000000" pitchFamily="2" charset="2"/>
              <a:buChar char="Ø"/>
              <a:defRPr/>
            </a:pPr>
            <a:r>
              <a:rPr lang="zh-CN" altLang="en-US" dirty="0"/>
              <a:t>一致性分两类</a:t>
            </a:r>
            <a:endParaRPr lang="en-US" altLang="zh-CN" dirty="0"/>
          </a:p>
          <a:p>
            <a:pPr lvl="1">
              <a:buFont typeface="Wingdings" panose="05000000000000000000" pitchFamily="2" charset="2"/>
              <a:buChar char="ü"/>
              <a:defRPr/>
            </a:pPr>
            <a:r>
              <a:rPr lang="zh-CN" altLang="zh-CN" dirty="0"/>
              <a:t>数据库一致性（</a:t>
            </a:r>
            <a:r>
              <a:rPr lang="en-US" altLang="zh-CN" dirty="0"/>
              <a:t>Database Consistency</a:t>
            </a:r>
            <a:r>
              <a:rPr lang="zh-CN" altLang="zh-CN" dirty="0"/>
              <a:t>）</a:t>
            </a:r>
            <a:endParaRPr lang="en-US" altLang="zh-CN" dirty="0"/>
          </a:p>
          <a:p>
            <a:pPr lvl="1">
              <a:buFont typeface="Wingdings" panose="05000000000000000000" pitchFamily="2" charset="2"/>
              <a:buChar char="ü"/>
              <a:defRPr/>
            </a:pPr>
            <a:r>
              <a:rPr lang="zh-CN" altLang="en-US" dirty="0"/>
              <a:t>事务</a:t>
            </a:r>
            <a:r>
              <a:rPr lang="zh-CN" altLang="zh-CN" dirty="0"/>
              <a:t>一致性（</a:t>
            </a:r>
            <a:r>
              <a:rPr lang="en-US" altLang="zh-CN" dirty="0"/>
              <a:t>Transaction Consistency</a:t>
            </a:r>
            <a:r>
              <a:rPr lang="zh-CN" altLang="zh-CN" dirty="0"/>
              <a:t>）</a:t>
            </a:r>
            <a:endParaRPr lang="en-US" altLang="zh-CN" dirty="0"/>
          </a:p>
          <a:p>
            <a:pPr marL="342900" lvl="1" indent="-342900">
              <a:buFont typeface="Wingdings" panose="05000000000000000000" pitchFamily="2" charset="2"/>
              <a:buChar char="Ø"/>
              <a:defRPr/>
            </a:pPr>
            <a:r>
              <a:rPr lang="zh-CN" altLang="en-US" sz="2800" dirty="0">
                <a:cs typeface="+mn-cs"/>
              </a:rPr>
              <a:t>采用封锁、协议保证隔离性</a:t>
            </a:r>
            <a:endParaRPr lang="en-US" altLang="zh-CN" sz="2800" dirty="0">
              <a:cs typeface="+mn-cs"/>
            </a:endParaRPr>
          </a:p>
          <a:p>
            <a:pPr lvl="1">
              <a:buFont typeface="Wingdings" panose="05000000000000000000" pitchFamily="2" charset="2"/>
              <a:buChar char="ü"/>
              <a:defRPr/>
            </a:pPr>
            <a:r>
              <a:rPr lang="zh-CN" altLang="en-US" dirty="0"/>
              <a:t>悲观（</a:t>
            </a:r>
            <a:r>
              <a:rPr lang="en-US" altLang="zh-CN" dirty="0"/>
              <a:t>Pessimistic</a:t>
            </a:r>
            <a:r>
              <a:rPr lang="zh-CN" altLang="en-US" dirty="0"/>
              <a:t>）</a:t>
            </a:r>
            <a:endParaRPr lang="en-US" altLang="zh-CN" dirty="0"/>
          </a:p>
          <a:p>
            <a:pPr lvl="1">
              <a:buFont typeface="Wingdings" panose="05000000000000000000" pitchFamily="2" charset="2"/>
              <a:buChar char="ü"/>
              <a:defRPr/>
            </a:pPr>
            <a:r>
              <a:rPr lang="zh-CN" altLang="en-US" dirty="0"/>
              <a:t>乐观（</a:t>
            </a:r>
            <a:r>
              <a:rPr lang="en-US" altLang="zh-CN" dirty="0"/>
              <a:t>Optimistic</a:t>
            </a:r>
            <a:r>
              <a:rPr lang="zh-CN" altLang="en-US" dirty="0"/>
              <a:t>）</a:t>
            </a:r>
            <a:endParaRPr lang="en-US" altLang="zh-CN" dirty="0"/>
          </a:p>
          <a:p>
            <a:pPr marL="0" indent="0">
              <a:buFontTx/>
              <a:buNone/>
              <a:defRPr/>
            </a:pPr>
            <a:endParaRPr lang="zh-CN" altLang="en-US" dirty="0"/>
          </a:p>
        </p:txBody>
      </p:sp>
      <p:sp>
        <p:nvSpPr>
          <p:cNvPr id="4" name="星形: 六角 7">
            <a:extLst>
              <a:ext uri="{FF2B5EF4-FFF2-40B4-BE49-F238E27FC236}">
                <a16:creationId xmlns:a16="http://schemas.microsoft.com/office/drawing/2014/main" id="{319718EB-A882-4100-BFC6-40A607E6A17F}"/>
              </a:ext>
            </a:extLst>
          </p:cNvPr>
          <p:cNvSpPr/>
          <p:nvPr/>
        </p:nvSpPr>
        <p:spPr>
          <a:xfrm>
            <a:off x="250825" y="74613"/>
            <a:ext cx="576759" cy="630237"/>
          </a:xfrm>
          <a:prstGeom prst="star6">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white"/>
              </a:solidFill>
              <a:effectLst/>
              <a:uLnTx/>
              <a:uFillTx/>
              <a:latin typeface="Constantia"/>
              <a:ea typeface="宋体" panose="02010600030101010101" pitchFamily="2" charset="-122"/>
              <a:cs typeface="+mn-cs"/>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2"/>
          <p:cNvSpPr txBox="1">
            <a:spLocks noChangeArrowheads="1"/>
          </p:cNvSpPr>
          <p:nvPr/>
        </p:nvSpPr>
        <p:spPr bwMode="auto">
          <a:xfrm>
            <a:off x="136525" y="777875"/>
            <a:ext cx="2298700" cy="457200"/>
          </a:xfrm>
          <a:prstGeom prst="rect">
            <a:avLst/>
          </a:prstGeom>
          <a:noFill/>
          <a:ln w="9525">
            <a:noFill/>
            <a:miter lim="800000"/>
            <a:headEnd/>
            <a:tailEnd/>
          </a:ln>
        </p:spPr>
        <p:txBody>
          <a:bodyPr wrap="none">
            <a:spAutoFit/>
          </a:bodyPr>
          <a:lstStyle/>
          <a:p>
            <a:r>
              <a:rPr lang="en-US" altLang="zh-CN"/>
              <a:t>② </a:t>
            </a:r>
            <a:r>
              <a:rPr lang="zh-CN" altLang="en-US">
                <a:latin typeface="Times New Roman" pitchFamily="18" charset="0"/>
              </a:rPr>
              <a:t>串行调度</a:t>
            </a:r>
            <a:r>
              <a:rPr lang="en-US" altLang="zh-CN"/>
              <a:t>2</a:t>
            </a:r>
          </a:p>
        </p:txBody>
      </p:sp>
      <p:graphicFrame>
        <p:nvGraphicFramePr>
          <p:cNvPr id="13314" name="Object 3"/>
          <p:cNvGraphicFramePr>
            <a:graphicFrameLocks noChangeAspect="1"/>
          </p:cNvGraphicFramePr>
          <p:nvPr/>
        </p:nvGraphicFramePr>
        <p:xfrm>
          <a:off x="1676400" y="1279525"/>
          <a:ext cx="5689600" cy="3124200"/>
        </p:xfrm>
        <a:graphic>
          <a:graphicData uri="http://schemas.openxmlformats.org/presentationml/2006/ole">
            <mc:AlternateContent xmlns:mc="http://schemas.openxmlformats.org/markup-compatibility/2006">
              <mc:Choice xmlns:v="urn:schemas-microsoft-com:vml" Requires="v">
                <p:oleObj spid="_x0000_s13552" name="文档" r:id="rId3" imgW="6776760" imgH="3734010" progId="Word.Document.8">
                  <p:embed/>
                </p:oleObj>
              </mc:Choice>
              <mc:Fallback>
                <p:oleObj name="文档" r:id="rId3" imgW="6776760" imgH="3734010" progId="Word.Document.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1279525"/>
                        <a:ext cx="5689600" cy="3124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316" name="Text Box 4"/>
          <p:cNvSpPr txBox="1">
            <a:spLocks noChangeArrowheads="1"/>
          </p:cNvSpPr>
          <p:nvPr/>
        </p:nvSpPr>
        <p:spPr bwMode="auto">
          <a:xfrm>
            <a:off x="179388" y="4170363"/>
            <a:ext cx="8640762" cy="1200329"/>
          </a:xfrm>
          <a:prstGeom prst="rect">
            <a:avLst/>
          </a:prstGeom>
          <a:noFill/>
          <a:ln w="9525">
            <a:noFill/>
            <a:miter lim="800000"/>
            <a:headEnd/>
            <a:tailEnd/>
          </a:ln>
        </p:spPr>
        <p:txBody>
          <a:bodyPr>
            <a:spAutoFit/>
          </a:bodyPr>
          <a:lstStyle/>
          <a:p>
            <a:r>
              <a:rPr lang="en-US" altLang="zh-CN" dirty="0">
                <a:latin typeface="Times New Roman" pitchFamily="18" charset="0"/>
              </a:rPr>
              <a:t>        </a:t>
            </a:r>
            <a:r>
              <a:rPr lang="zh-CN" altLang="en-US" dirty="0">
                <a:latin typeface="Times New Roman" pitchFamily="18" charset="0"/>
              </a:rPr>
              <a:t>先执行</a:t>
            </a:r>
            <a:r>
              <a:rPr lang="en-US" altLang="zh-CN" dirty="0"/>
              <a:t>TB</a:t>
            </a:r>
            <a:r>
              <a:rPr lang="zh-CN" altLang="en-US" dirty="0">
                <a:latin typeface="Times New Roman" pitchFamily="18" charset="0"/>
              </a:rPr>
              <a:t>，再执行</a:t>
            </a:r>
            <a:r>
              <a:rPr lang="en-US" altLang="zh-CN" dirty="0"/>
              <a:t>TA</a:t>
            </a:r>
            <a:r>
              <a:rPr lang="en-US" altLang="zh-CN" dirty="0">
                <a:latin typeface="Times New Roman" pitchFamily="18" charset="0"/>
              </a:rPr>
              <a:t>——</a:t>
            </a:r>
            <a:r>
              <a:rPr lang="en-US" altLang="zh-CN" dirty="0"/>
              <a:t>R</a:t>
            </a:r>
            <a:r>
              <a:rPr lang="en-US" altLang="zh-CN" baseline="-25000" dirty="0"/>
              <a:t>B</a:t>
            </a:r>
            <a:r>
              <a:rPr lang="en-US" altLang="zh-CN" dirty="0"/>
              <a:t>(C)R</a:t>
            </a:r>
            <a:r>
              <a:rPr lang="en-US" altLang="zh-CN" baseline="-25000" dirty="0"/>
              <a:t>B</a:t>
            </a:r>
            <a:r>
              <a:rPr lang="en-US" altLang="zh-CN" dirty="0"/>
              <a:t>(A)W</a:t>
            </a:r>
            <a:r>
              <a:rPr lang="en-US" altLang="zh-CN" baseline="-25000" dirty="0"/>
              <a:t>B</a:t>
            </a:r>
            <a:r>
              <a:rPr lang="en-US" altLang="zh-CN" dirty="0"/>
              <a:t>(B)R</a:t>
            </a:r>
            <a:r>
              <a:rPr lang="en-US" altLang="zh-CN" baseline="-25000" dirty="0"/>
              <a:t>A</a:t>
            </a:r>
            <a:r>
              <a:rPr lang="en-US" altLang="zh-CN" dirty="0"/>
              <a:t>(B)W</a:t>
            </a:r>
            <a:r>
              <a:rPr lang="en-US" altLang="zh-CN" baseline="-25000" dirty="0"/>
              <a:t>A</a:t>
            </a:r>
            <a:r>
              <a:rPr lang="en-US" altLang="zh-CN" dirty="0"/>
              <a:t>(A) </a:t>
            </a:r>
            <a:r>
              <a:rPr lang="zh-CN" altLang="en-US" dirty="0">
                <a:latin typeface="Times New Roman" pitchFamily="18" charset="0"/>
              </a:rPr>
              <a:t>；</a:t>
            </a:r>
            <a:endParaRPr lang="zh-CN" altLang="en-US" dirty="0"/>
          </a:p>
          <a:p>
            <a:r>
              <a:rPr lang="zh-CN" altLang="en-US" dirty="0">
                <a:latin typeface="宋体" pitchFamily="2" charset="-122"/>
              </a:rPr>
              <a:t>执行结果：</a:t>
            </a:r>
            <a:r>
              <a:rPr lang="en-US" altLang="zh-CN" dirty="0">
                <a:solidFill>
                  <a:srgbClr val="1D22F9"/>
                </a:solidFill>
              </a:rPr>
              <a:t>A=12</a:t>
            </a:r>
            <a:r>
              <a:rPr lang="zh-CN" altLang="en-US" dirty="0">
                <a:solidFill>
                  <a:srgbClr val="1D22F9"/>
                </a:solidFill>
                <a:latin typeface="宋体" pitchFamily="2" charset="-122"/>
              </a:rPr>
              <a:t>，</a:t>
            </a:r>
            <a:r>
              <a:rPr lang="en-US" altLang="zh-CN" dirty="0">
                <a:solidFill>
                  <a:srgbClr val="1D22F9"/>
                </a:solidFill>
              </a:rPr>
              <a:t>B=11</a:t>
            </a:r>
            <a:r>
              <a:rPr lang="zh-CN" altLang="en-US" dirty="0"/>
              <a:t>。</a:t>
            </a:r>
          </a:p>
        </p:txBody>
      </p:sp>
      <p:sp>
        <p:nvSpPr>
          <p:cNvPr id="8" name="灯片编号占位符 7"/>
          <p:cNvSpPr>
            <a:spLocks noGrp="1"/>
          </p:cNvSpPr>
          <p:nvPr>
            <p:ph type="sldNum" sz="quarter" idx="12"/>
          </p:nvPr>
        </p:nvSpPr>
        <p:spPr/>
        <p:txBody>
          <a:bodyPr/>
          <a:lstStyle/>
          <a:p>
            <a:pPr>
              <a:defRPr/>
            </a:pPr>
            <a:fld id="{F38606C5-1663-4952-B69D-07598E539A1B}" type="slidenum">
              <a:rPr lang="en-US" altLang="zh-CN"/>
              <a:pPr>
                <a:defRPr/>
              </a:pPr>
              <a:t>40</a:t>
            </a:fld>
            <a:endParaRPr lang="en-US" altLang="zh-CN"/>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Text Box 2"/>
          <p:cNvSpPr txBox="1">
            <a:spLocks noChangeArrowheads="1"/>
          </p:cNvSpPr>
          <p:nvPr/>
        </p:nvSpPr>
        <p:spPr bwMode="auto">
          <a:xfrm>
            <a:off x="212725" y="31750"/>
            <a:ext cx="4333875" cy="457200"/>
          </a:xfrm>
          <a:prstGeom prst="rect">
            <a:avLst/>
          </a:prstGeom>
          <a:noFill/>
          <a:ln w="9525">
            <a:noFill/>
            <a:miter lim="800000"/>
            <a:headEnd/>
            <a:tailEnd/>
          </a:ln>
        </p:spPr>
        <p:txBody>
          <a:bodyPr wrap="none">
            <a:spAutoFit/>
          </a:bodyPr>
          <a:lstStyle/>
          <a:p>
            <a:r>
              <a:rPr lang="en-US" altLang="zh-CN">
                <a:latin typeface="宋体" pitchFamily="2" charset="-122"/>
              </a:rPr>
              <a:t>③</a:t>
            </a:r>
            <a:r>
              <a:rPr lang="en-US" altLang="zh-CN"/>
              <a:t> </a:t>
            </a:r>
            <a:r>
              <a:rPr lang="zh-CN" altLang="en-US">
                <a:latin typeface="宋体" pitchFamily="2" charset="-122"/>
              </a:rPr>
              <a:t>交错执行</a:t>
            </a:r>
            <a:r>
              <a:rPr lang="en-US" altLang="zh-CN"/>
              <a:t>(</a:t>
            </a:r>
            <a:r>
              <a:rPr lang="zh-CN" altLang="en-US">
                <a:latin typeface="宋体" pitchFamily="2" charset="-122"/>
              </a:rPr>
              <a:t>不可串行化</a:t>
            </a:r>
            <a:r>
              <a:rPr lang="en-US" altLang="zh-CN"/>
              <a:t>)</a:t>
            </a:r>
            <a:r>
              <a:rPr lang="zh-CN" altLang="en-US">
                <a:latin typeface="宋体" pitchFamily="2" charset="-122"/>
              </a:rPr>
              <a:t>调度</a:t>
            </a:r>
            <a:r>
              <a:rPr lang="zh-CN" altLang="en-US"/>
              <a:t> </a:t>
            </a:r>
          </a:p>
        </p:txBody>
      </p:sp>
      <p:graphicFrame>
        <p:nvGraphicFramePr>
          <p:cNvPr id="14338" name="Object 3"/>
          <p:cNvGraphicFramePr>
            <a:graphicFrameLocks noChangeAspect="1"/>
          </p:cNvGraphicFramePr>
          <p:nvPr/>
        </p:nvGraphicFramePr>
        <p:xfrm>
          <a:off x="838200" y="685800"/>
          <a:ext cx="6232525" cy="4298950"/>
        </p:xfrm>
        <a:graphic>
          <a:graphicData uri="http://schemas.openxmlformats.org/presentationml/2006/ole">
            <mc:AlternateContent xmlns:mc="http://schemas.openxmlformats.org/markup-compatibility/2006">
              <mc:Choice xmlns:v="urn:schemas-microsoft-com:vml" Requires="v">
                <p:oleObj spid="_x0000_s14576" name="文档" r:id="rId3" imgW="6232460" imgH="4298864" progId="Word.Document.8">
                  <p:embed/>
                </p:oleObj>
              </mc:Choice>
              <mc:Fallback>
                <p:oleObj name="文档" r:id="rId3" imgW="6232460" imgH="4298864" progId="Word.Document.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685800"/>
                        <a:ext cx="6232525" cy="429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340" name="Text Box 4"/>
          <p:cNvSpPr txBox="1">
            <a:spLocks noChangeArrowheads="1"/>
          </p:cNvSpPr>
          <p:nvPr/>
        </p:nvSpPr>
        <p:spPr bwMode="auto">
          <a:xfrm>
            <a:off x="228600" y="4814888"/>
            <a:ext cx="8686800" cy="1938992"/>
          </a:xfrm>
          <a:prstGeom prst="rect">
            <a:avLst/>
          </a:prstGeom>
          <a:noFill/>
          <a:ln w="9525">
            <a:noFill/>
            <a:miter lim="800000"/>
            <a:headEnd/>
            <a:tailEnd/>
          </a:ln>
        </p:spPr>
        <p:txBody>
          <a:bodyPr>
            <a:spAutoFit/>
          </a:bodyPr>
          <a:lstStyle/>
          <a:p>
            <a:r>
              <a:rPr lang="en-US" altLang="zh-CN" dirty="0">
                <a:latin typeface="Times New Roman" pitchFamily="18" charset="0"/>
              </a:rPr>
              <a:t>        </a:t>
            </a:r>
            <a:r>
              <a:rPr lang="zh-CN" altLang="en-US" dirty="0">
                <a:latin typeface="Times New Roman" pitchFamily="18" charset="0"/>
              </a:rPr>
              <a:t>两事务</a:t>
            </a:r>
            <a:r>
              <a:rPr lang="en-US" altLang="zh-CN" dirty="0"/>
              <a:t>T</a:t>
            </a:r>
            <a:r>
              <a:rPr lang="en-US" altLang="zh-CN" baseline="-30000" dirty="0"/>
              <a:t>A</a:t>
            </a:r>
            <a:r>
              <a:rPr lang="zh-CN" altLang="en-US" dirty="0">
                <a:latin typeface="Times New Roman" pitchFamily="18" charset="0"/>
              </a:rPr>
              <a:t>、</a:t>
            </a:r>
            <a:r>
              <a:rPr lang="en-US" altLang="zh-CN" dirty="0"/>
              <a:t>T</a:t>
            </a:r>
            <a:r>
              <a:rPr lang="en-US" altLang="zh-CN" baseline="-30000" dirty="0"/>
              <a:t>B</a:t>
            </a:r>
            <a:r>
              <a:rPr lang="zh-CN" altLang="en-US" dirty="0">
                <a:latin typeface="Times New Roman" pitchFamily="18" charset="0"/>
              </a:rPr>
              <a:t>按</a:t>
            </a:r>
            <a:r>
              <a:rPr lang="en-US" altLang="zh-CN" dirty="0" err="1"/>
              <a:t>t</a:t>
            </a:r>
            <a:r>
              <a:rPr lang="en-US" altLang="zh-CN" baseline="-30000" dirty="0" err="1"/>
              <a:t>i</a:t>
            </a:r>
            <a:r>
              <a:rPr lang="zh-CN" altLang="en-US" dirty="0">
                <a:latin typeface="Times New Roman" pitchFamily="18" charset="0"/>
              </a:rPr>
              <a:t>并发执行</a:t>
            </a:r>
            <a:r>
              <a:rPr lang="en-US" altLang="zh-CN" dirty="0">
                <a:latin typeface="Times New Roman" pitchFamily="18" charset="0"/>
              </a:rPr>
              <a:t>——</a:t>
            </a:r>
            <a:r>
              <a:rPr lang="en-US" altLang="zh-CN" dirty="0"/>
              <a:t>R</a:t>
            </a:r>
            <a:r>
              <a:rPr lang="en-US" altLang="zh-CN" baseline="-25000" dirty="0"/>
              <a:t>A</a:t>
            </a:r>
            <a:r>
              <a:rPr lang="en-US" altLang="zh-CN" dirty="0"/>
              <a:t>(B) R</a:t>
            </a:r>
            <a:r>
              <a:rPr lang="en-US" altLang="zh-CN" baseline="-25000" dirty="0"/>
              <a:t>B</a:t>
            </a:r>
            <a:r>
              <a:rPr lang="en-US" altLang="zh-CN" dirty="0"/>
              <a:t>(C) R</a:t>
            </a:r>
            <a:r>
              <a:rPr lang="en-US" altLang="zh-CN" baseline="-25000" dirty="0"/>
              <a:t>B</a:t>
            </a:r>
            <a:r>
              <a:rPr lang="en-US" altLang="zh-CN" dirty="0"/>
              <a:t>(A) W</a:t>
            </a:r>
            <a:r>
              <a:rPr lang="en-US" altLang="zh-CN" baseline="-25000" dirty="0"/>
              <a:t>A</a:t>
            </a:r>
            <a:r>
              <a:rPr lang="en-US" altLang="zh-CN" dirty="0"/>
              <a:t>(A) W</a:t>
            </a:r>
            <a:r>
              <a:rPr lang="en-US" altLang="zh-CN" baseline="-25000" dirty="0"/>
              <a:t>B</a:t>
            </a:r>
            <a:r>
              <a:rPr lang="en-US" altLang="zh-CN" dirty="0"/>
              <a:t>(B)</a:t>
            </a:r>
            <a:r>
              <a:rPr lang="zh-CN" altLang="en-US" dirty="0">
                <a:latin typeface="Times New Roman" pitchFamily="18" charset="0"/>
              </a:rPr>
              <a:t>，结果为</a:t>
            </a:r>
            <a:r>
              <a:rPr lang="en-US" altLang="zh-CN" dirty="0">
                <a:solidFill>
                  <a:srgbClr val="FF0000"/>
                </a:solidFill>
              </a:rPr>
              <a:t>A=3</a:t>
            </a:r>
            <a:r>
              <a:rPr lang="zh-CN" altLang="en-US" dirty="0">
                <a:latin typeface="Times New Roman" pitchFamily="18" charset="0"/>
              </a:rPr>
              <a:t>，</a:t>
            </a:r>
            <a:r>
              <a:rPr lang="en-US" altLang="zh-CN" dirty="0">
                <a:solidFill>
                  <a:srgbClr val="1D22F9"/>
                </a:solidFill>
              </a:rPr>
              <a:t>B=11</a:t>
            </a:r>
            <a:r>
              <a:rPr lang="zh-CN" altLang="en-US" dirty="0"/>
              <a:t>。</a:t>
            </a:r>
          </a:p>
          <a:p>
            <a:r>
              <a:rPr lang="zh-CN" altLang="en-US" dirty="0">
                <a:latin typeface="宋体" pitchFamily="2" charset="-122"/>
              </a:rPr>
              <a:t>    按事务并发可串行化的正确性准则，本结果错误，其结果与</a:t>
            </a:r>
            <a:r>
              <a:rPr lang="en-US" altLang="zh-CN" dirty="0"/>
              <a:t>T</a:t>
            </a:r>
            <a:r>
              <a:rPr lang="en-US" altLang="zh-CN" baseline="-30000" dirty="0"/>
              <a:t>A</a:t>
            </a:r>
            <a:r>
              <a:rPr lang="zh-CN" altLang="en-US" dirty="0">
                <a:latin typeface="宋体" pitchFamily="2" charset="-122"/>
              </a:rPr>
              <a:t>、</a:t>
            </a:r>
            <a:r>
              <a:rPr lang="en-US" altLang="zh-CN" dirty="0"/>
              <a:t>T</a:t>
            </a:r>
            <a:r>
              <a:rPr lang="en-US" altLang="zh-CN" baseline="-30000" dirty="0"/>
              <a:t>B</a:t>
            </a:r>
            <a:r>
              <a:rPr lang="zh-CN" altLang="en-US" dirty="0">
                <a:latin typeface="宋体" pitchFamily="2" charset="-122"/>
              </a:rPr>
              <a:t>两个串行执行的任何结果（</a:t>
            </a:r>
            <a:r>
              <a:rPr lang="en-US" altLang="zh-CN" dirty="0">
                <a:solidFill>
                  <a:srgbClr val="FF0000"/>
                </a:solidFill>
              </a:rPr>
              <a:t>A=3</a:t>
            </a:r>
            <a:r>
              <a:rPr lang="zh-CN" altLang="en-US" dirty="0">
                <a:solidFill>
                  <a:srgbClr val="FF0000"/>
                </a:solidFill>
                <a:latin typeface="宋体" pitchFamily="2" charset="-122"/>
              </a:rPr>
              <a:t>，</a:t>
            </a:r>
            <a:r>
              <a:rPr lang="en-US" altLang="zh-CN" dirty="0">
                <a:solidFill>
                  <a:srgbClr val="FF0000"/>
                </a:solidFill>
              </a:rPr>
              <a:t>B=4</a:t>
            </a:r>
            <a:r>
              <a:rPr lang="zh-CN" altLang="en-US" dirty="0">
                <a:latin typeface="宋体" pitchFamily="2" charset="-122"/>
              </a:rPr>
              <a:t>；</a:t>
            </a:r>
            <a:r>
              <a:rPr lang="en-US" altLang="zh-CN" dirty="0">
                <a:solidFill>
                  <a:srgbClr val="1D22F9"/>
                </a:solidFill>
              </a:rPr>
              <a:t>A=12</a:t>
            </a:r>
            <a:r>
              <a:rPr lang="zh-CN" altLang="en-US" dirty="0">
                <a:solidFill>
                  <a:srgbClr val="1D22F9"/>
                </a:solidFill>
                <a:latin typeface="宋体" pitchFamily="2" charset="-122"/>
              </a:rPr>
              <a:t>，</a:t>
            </a:r>
            <a:r>
              <a:rPr lang="en-US" altLang="zh-CN" dirty="0">
                <a:solidFill>
                  <a:srgbClr val="1D22F9"/>
                </a:solidFill>
              </a:rPr>
              <a:t>B=11</a:t>
            </a:r>
            <a:r>
              <a:rPr lang="zh-CN" altLang="en-US" dirty="0">
                <a:latin typeface="宋体" pitchFamily="2" charset="-122"/>
              </a:rPr>
              <a:t>）均不同。</a:t>
            </a:r>
            <a:r>
              <a:rPr lang="zh-CN" altLang="en-US" dirty="0"/>
              <a:t> </a:t>
            </a:r>
          </a:p>
        </p:txBody>
      </p:sp>
      <p:sp>
        <p:nvSpPr>
          <p:cNvPr id="8" name="灯片编号占位符 7"/>
          <p:cNvSpPr>
            <a:spLocks noGrp="1"/>
          </p:cNvSpPr>
          <p:nvPr>
            <p:ph type="sldNum" sz="quarter" idx="12"/>
          </p:nvPr>
        </p:nvSpPr>
        <p:spPr/>
        <p:txBody>
          <a:bodyPr/>
          <a:lstStyle/>
          <a:p>
            <a:pPr>
              <a:defRPr/>
            </a:pPr>
            <a:fld id="{32809750-AE93-491A-9F5E-20E69F8BDA1B}" type="slidenum">
              <a:rPr lang="en-US" altLang="zh-CN"/>
              <a:pPr>
                <a:defRPr/>
              </a:pPr>
              <a:t>41</a:t>
            </a:fld>
            <a:endParaRPr lang="en-US" altLang="zh-CN"/>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Text Box 2"/>
          <p:cNvSpPr txBox="1">
            <a:spLocks noChangeArrowheads="1"/>
          </p:cNvSpPr>
          <p:nvPr/>
        </p:nvSpPr>
        <p:spPr bwMode="auto">
          <a:xfrm>
            <a:off x="212725" y="749300"/>
            <a:ext cx="4029075" cy="457200"/>
          </a:xfrm>
          <a:prstGeom prst="rect">
            <a:avLst/>
          </a:prstGeom>
          <a:noFill/>
          <a:ln w="9525">
            <a:noFill/>
            <a:miter lim="800000"/>
            <a:headEnd/>
            <a:tailEnd/>
          </a:ln>
        </p:spPr>
        <p:txBody>
          <a:bodyPr wrap="none">
            <a:spAutoFit/>
          </a:bodyPr>
          <a:lstStyle/>
          <a:p>
            <a:r>
              <a:rPr lang="en-US" altLang="zh-CN">
                <a:latin typeface="宋体" pitchFamily="2" charset="-122"/>
              </a:rPr>
              <a:t>④</a:t>
            </a:r>
            <a:r>
              <a:rPr lang="en-US" altLang="zh-CN"/>
              <a:t> </a:t>
            </a:r>
            <a:r>
              <a:rPr lang="zh-CN" altLang="en-US">
                <a:latin typeface="宋体" pitchFamily="2" charset="-122"/>
              </a:rPr>
              <a:t>交错执行</a:t>
            </a:r>
            <a:r>
              <a:rPr lang="en-US" altLang="zh-CN"/>
              <a:t>(</a:t>
            </a:r>
            <a:r>
              <a:rPr lang="zh-CN" altLang="en-US">
                <a:latin typeface="宋体" pitchFamily="2" charset="-122"/>
              </a:rPr>
              <a:t>可串行化</a:t>
            </a:r>
            <a:r>
              <a:rPr lang="en-US" altLang="zh-CN"/>
              <a:t>)</a:t>
            </a:r>
            <a:r>
              <a:rPr lang="zh-CN" altLang="en-US">
                <a:latin typeface="宋体" pitchFamily="2" charset="-122"/>
              </a:rPr>
              <a:t>调度</a:t>
            </a:r>
            <a:r>
              <a:rPr lang="zh-CN" altLang="en-US"/>
              <a:t> </a:t>
            </a:r>
          </a:p>
        </p:txBody>
      </p:sp>
      <p:graphicFrame>
        <p:nvGraphicFramePr>
          <p:cNvPr id="15362" name="Object 3"/>
          <p:cNvGraphicFramePr>
            <a:graphicFrameLocks noChangeAspect="1"/>
          </p:cNvGraphicFramePr>
          <p:nvPr/>
        </p:nvGraphicFramePr>
        <p:xfrm>
          <a:off x="1447800" y="1263650"/>
          <a:ext cx="6045200" cy="3556000"/>
        </p:xfrm>
        <a:graphic>
          <a:graphicData uri="http://schemas.openxmlformats.org/presentationml/2006/ole">
            <mc:AlternateContent xmlns:mc="http://schemas.openxmlformats.org/markup-compatibility/2006">
              <mc:Choice xmlns:v="urn:schemas-microsoft-com:vml" Requires="v">
                <p:oleObj spid="_x0000_s15600" name="文档" r:id="rId3" imgW="7205865" imgH="4247743" progId="Word.Document.8">
                  <p:embed/>
                </p:oleObj>
              </mc:Choice>
              <mc:Fallback>
                <p:oleObj name="文档" r:id="rId3" imgW="7205865" imgH="4247743" progId="Word.Document.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1263650"/>
                        <a:ext cx="6045200" cy="3556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364" name="Text Box 4"/>
          <p:cNvSpPr txBox="1">
            <a:spLocks noChangeArrowheads="1"/>
          </p:cNvSpPr>
          <p:nvPr/>
        </p:nvSpPr>
        <p:spPr bwMode="auto">
          <a:xfrm>
            <a:off x="136525" y="5019675"/>
            <a:ext cx="8778875" cy="1569660"/>
          </a:xfrm>
          <a:prstGeom prst="rect">
            <a:avLst/>
          </a:prstGeom>
          <a:noFill/>
          <a:ln w="9525">
            <a:noFill/>
            <a:miter lim="800000"/>
            <a:headEnd/>
            <a:tailEnd/>
          </a:ln>
        </p:spPr>
        <p:txBody>
          <a:bodyPr>
            <a:spAutoFit/>
          </a:bodyPr>
          <a:lstStyle/>
          <a:p>
            <a:r>
              <a:rPr lang="en-US" altLang="zh-CN" dirty="0">
                <a:latin typeface="Times New Roman" pitchFamily="18" charset="0"/>
              </a:rPr>
              <a:t>        </a:t>
            </a:r>
            <a:r>
              <a:rPr lang="zh-CN" altLang="en-US" dirty="0">
                <a:latin typeface="Times New Roman" pitchFamily="18" charset="0"/>
              </a:rPr>
              <a:t>按</a:t>
            </a:r>
            <a:r>
              <a:rPr lang="en-US" altLang="zh-CN" dirty="0" err="1"/>
              <a:t>t</a:t>
            </a:r>
            <a:r>
              <a:rPr lang="en-US" altLang="zh-CN" baseline="-30000" dirty="0" err="1"/>
              <a:t>i</a:t>
            </a:r>
            <a:r>
              <a:rPr lang="zh-CN" altLang="en-US" dirty="0">
                <a:latin typeface="Times New Roman" pitchFamily="18" charset="0"/>
              </a:rPr>
              <a:t>交错执行</a:t>
            </a:r>
            <a:r>
              <a:rPr lang="en-US" altLang="zh-CN" dirty="0">
                <a:latin typeface="Times New Roman" pitchFamily="18" charset="0"/>
              </a:rPr>
              <a:t>——</a:t>
            </a:r>
            <a:r>
              <a:rPr lang="en-US" altLang="zh-CN" dirty="0"/>
              <a:t>R</a:t>
            </a:r>
            <a:r>
              <a:rPr lang="en-US" altLang="zh-CN" baseline="-25000" dirty="0"/>
              <a:t>A</a:t>
            </a:r>
            <a:r>
              <a:rPr lang="en-US" altLang="zh-CN" dirty="0"/>
              <a:t>(B) R</a:t>
            </a:r>
            <a:r>
              <a:rPr lang="en-US" altLang="zh-CN" baseline="-25000" dirty="0"/>
              <a:t>B</a:t>
            </a:r>
            <a:r>
              <a:rPr lang="en-US" altLang="zh-CN" dirty="0"/>
              <a:t>(C)W</a:t>
            </a:r>
            <a:r>
              <a:rPr lang="en-US" altLang="zh-CN" baseline="-25000" dirty="0"/>
              <a:t>A</a:t>
            </a:r>
            <a:r>
              <a:rPr lang="en-US" altLang="zh-CN" dirty="0"/>
              <a:t>(A)R</a:t>
            </a:r>
            <a:r>
              <a:rPr lang="en-US" altLang="zh-CN" baseline="-25000" dirty="0"/>
              <a:t>B</a:t>
            </a:r>
            <a:r>
              <a:rPr lang="en-US" altLang="zh-CN" dirty="0"/>
              <a:t>(A)W</a:t>
            </a:r>
            <a:r>
              <a:rPr lang="en-US" altLang="zh-CN" baseline="-25000" dirty="0"/>
              <a:t>B</a:t>
            </a:r>
            <a:r>
              <a:rPr lang="en-US" altLang="zh-CN" dirty="0"/>
              <a:t>(B)</a:t>
            </a:r>
            <a:r>
              <a:rPr lang="zh-CN" altLang="en-US" dirty="0">
                <a:latin typeface="Times New Roman" pitchFamily="18" charset="0"/>
              </a:rPr>
              <a:t>；执行结果：</a:t>
            </a:r>
            <a:r>
              <a:rPr lang="en-US" altLang="zh-CN" dirty="0">
                <a:solidFill>
                  <a:srgbClr val="FF0000"/>
                </a:solidFill>
              </a:rPr>
              <a:t>A=3</a:t>
            </a:r>
            <a:r>
              <a:rPr lang="zh-CN" altLang="en-US" dirty="0">
                <a:solidFill>
                  <a:srgbClr val="FF0000"/>
                </a:solidFill>
                <a:latin typeface="Times New Roman" pitchFamily="18" charset="0"/>
              </a:rPr>
              <a:t>，</a:t>
            </a:r>
            <a:r>
              <a:rPr lang="en-US" altLang="zh-CN" dirty="0">
                <a:solidFill>
                  <a:srgbClr val="FF0000"/>
                </a:solidFill>
              </a:rPr>
              <a:t>B=4</a:t>
            </a:r>
            <a:r>
              <a:rPr lang="zh-CN" altLang="en-US" dirty="0"/>
              <a:t>。</a:t>
            </a:r>
          </a:p>
          <a:p>
            <a:r>
              <a:rPr lang="zh-CN" altLang="en-US" dirty="0">
                <a:latin typeface="宋体" pitchFamily="2" charset="-122"/>
              </a:rPr>
              <a:t>    该结果正确，因为与串行化调度</a:t>
            </a:r>
            <a:r>
              <a:rPr lang="en-US" altLang="zh-CN" dirty="0"/>
              <a:t>1</a:t>
            </a:r>
            <a:r>
              <a:rPr lang="zh-CN" altLang="en-US" dirty="0">
                <a:latin typeface="宋体" pitchFamily="2" charset="-122"/>
              </a:rPr>
              <a:t>结果相同，该调度是可串行化调度。</a:t>
            </a:r>
            <a:r>
              <a:rPr lang="zh-CN" altLang="en-US" dirty="0"/>
              <a:t> </a:t>
            </a:r>
          </a:p>
        </p:txBody>
      </p:sp>
      <p:sp>
        <p:nvSpPr>
          <p:cNvPr id="8" name="灯片编号占位符 7"/>
          <p:cNvSpPr>
            <a:spLocks noGrp="1"/>
          </p:cNvSpPr>
          <p:nvPr>
            <p:ph type="sldNum" sz="quarter" idx="12"/>
          </p:nvPr>
        </p:nvSpPr>
        <p:spPr/>
        <p:txBody>
          <a:bodyPr/>
          <a:lstStyle/>
          <a:p>
            <a:pPr>
              <a:defRPr/>
            </a:pPr>
            <a:fld id="{4978C47F-2936-42E1-961E-D710D47D6D46}" type="slidenum">
              <a:rPr lang="en-US" altLang="zh-CN"/>
              <a:pPr>
                <a:defRPr/>
              </a:pPr>
              <a:t>42</a:t>
            </a:fld>
            <a:endParaRPr lang="en-US" altLang="zh-CN"/>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2"/>
          <p:cNvSpPr txBox="1">
            <a:spLocks noChangeArrowheads="1"/>
          </p:cNvSpPr>
          <p:nvPr/>
        </p:nvSpPr>
        <p:spPr bwMode="auto">
          <a:xfrm>
            <a:off x="212725" y="769938"/>
            <a:ext cx="8778875" cy="4708981"/>
          </a:xfrm>
          <a:prstGeom prst="rect">
            <a:avLst/>
          </a:prstGeom>
          <a:noFill/>
          <a:ln w="9525">
            <a:noFill/>
            <a:miter lim="800000"/>
            <a:headEnd/>
            <a:tailEnd/>
          </a:ln>
        </p:spPr>
        <p:txBody>
          <a:bodyPr>
            <a:spAutoFit/>
          </a:bodyPr>
          <a:lstStyle/>
          <a:p>
            <a:r>
              <a:rPr lang="en-US" altLang="zh-CN" b="1" dirty="0">
                <a:ea typeface="黑体" pitchFamily="2" charset="-122"/>
              </a:rPr>
              <a:t>11.5.2 </a:t>
            </a:r>
            <a:r>
              <a:rPr lang="zh-CN" altLang="en-US" b="1" dirty="0">
                <a:ea typeface="黑体" pitchFamily="2" charset="-122"/>
              </a:rPr>
              <a:t>冲突可串行化调度</a:t>
            </a:r>
          </a:p>
          <a:p>
            <a:r>
              <a:rPr lang="en-US" altLang="zh-CN" dirty="0">
                <a:latin typeface="Times New Roman" pitchFamily="18" charset="0"/>
              </a:rPr>
              <a:t>——</a:t>
            </a:r>
            <a:r>
              <a:rPr lang="zh-CN" altLang="en-US" dirty="0"/>
              <a:t>可串行化调度的充分而非必要条件。</a:t>
            </a:r>
          </a:p>
          <a:p>
            <a:endParaRPr lang="zh-CN" altLang="en-US" dirty="0"/>
          </a:p>
          <a:p>
            <a:pPr>
              <a:buFontTx/>
              <a:buBlip>
                <a:blip r:embed="rId2"/>
              </a:buBlip>
            </a:pPr>
            <a:r>
              <a:rPr lang="zh-CN" altLang="en-US" sz="2800" b="1" dirty="0">
                <a:latin typeface="Times New Roman" pitchFamily="18" charset="0"/>
              </a:rPr>
              <a:t> </a:t>
            </a:r>
            <a:r>
              <a:rPr lang="zh-CN" altLang="en-US" b="1" dirty="0">
                <a:latin typeface="Times New Roman" pitchFamily="18" charset="0"/>
              </a:rPr>
              <a:t>冲突操作</a:t>
            </a:r>
          </a:p>
          <a:p>
            <a:r>
              <a:rPr lang="zh-CN" altLang="en-US" b="1" dirty="0">
                <a:latin typeface="Times New Roman" pitchFamily="18" charset="0"/>
              </a:rPr>
              <a:t>        </a:t>
            </a:r>
            <a:r>
              <a:rPr lang="zh-CN" altLang="en-US" dirty="0">
                <a:latin typeface="宋体" pitchFamily="2" charset="-122"/>
              </a:rPr>
              <a:t>①</a:t>
            </a:r>
            <a:r>
              <a:rPr lang="zh-CN" altLang="en-US" dirty="0">
                <a:latin typeface="Times New Roman" pitchFamily="18" charset="0"/>
              </a:rPr>
              <a:t> </a:t>
            </a:r>
            <a:r>
              <a:rPr lang="en-US" altLang="zh-CN" dirty="0">
                <a:latin typeface="Times New Roman" pitchFamily="18" charset="0"/>
              </a:rPr>
              <a:t>R</a:t>
            </a:r>
            <a:r>
              <a:rPr lang="en-US" altLang="zh-CN" baseline="-25000" dirty="0">
                <a:latin typeface="Times New Roman" pitchFamily="18" charset="0"/>
              </a:rPr>
              <a:t>i</a:t>
            </a:r>
            <a:r>
              <a:rPr lang="en-US" altLang="zh-CN" dirty="0">
                <a:latin typeface="Times New Roman" pitchFamily="18" charset="0"/>
              </a:rPr>
              <a:t>(x)</a:t>
            </a:r>
            <a:r>
              <a:rPr lang="zh-CN" altLang="en-US" dirty="0">
                <a:latin typeface="Times New Roman" pitchFamily="18" charset="0"/>
              </a:rPr>
              <a:t>与</a:t>
            </a:r>
            <a:r>
              <a:rPr lang="en-US" altLang="zh-CN" dirty="0">
                <a:solidFill>
                  <a:srgbClr val="FF0000"/>
                </a:solidFill>
                <a:latin typeface="Times New Roman" pitchFamily="18" charset="0"/>
              </a:rPr>
              <a:t>W</a:t>
            </a:r>
            <a:r>
              <a:rPr lang="en-US" altLang="zh-CN" baseline="-25000" dirty="0">
                <a:solidFill>
                  <a:srgbClr val="FF0000"/>
                </a:solidFill>
                <a:latin typeface="Times New Roman" pitchFamily="18" charset="0"/>
              </a:rPr>
              <a:t>j</a:t>
            </a:r>
            <a:r>
              <a:rPr lang="en-US" altLang="zh-CN" dirty="0">
                <a:solidFill>
                  <a:srgbClr val="FF0000"/>
                </a:solidFill>
                <a:latin typeface="Times New Roman" pitchFamily="18" charset="0"/>
              </a:rPr>
              <a:t>(x)</a:t>
            </a:r>
            <a:r>
              <a:rPr lang="en-US" altLang="zh-CN" dirty="0">
                <a:latin typeface="Times New Roman" pitchFamily="18" charset="0"/>
              </a:rPr>
              <a:t>      </a:t>
            </a:r>
            <a:r>
              <a:rPr lang="en-US" altLang="zh-CN" dirty="0"/>
              <a:t>②</a:t>
            </a:r>
            <a:r>
              <a:rPr lang="en-US" altLang="zh-CN" dirty="0">
                <a:latin typeface="Times New Roman" pitchFamily="18" charset="0"/>
              </a:rPr>
              <a:t> </a:t>
            </a:r>
            <a:r>
              <a:rPr lang="en-US" altLang="zh-CN" dirty="0">
                <a:solidFill>
                  <a:srgbClr val="FF0000"/>
                </a:solidFill>
                <a:latin typeface="Times New Roman" pitchFamily="18" charset="0"/>
              </a:rPr>
              <a:t>W</a:t>
            </a:r>
            <a:r>
              <a:rPr lang="en-US" altLang="zh-CN" baseline="-25000" dirty="0">
                <a:solidFill>
                  <a:srgbClr val="FF0000"/>
                </a:solidFill>
                <a:latin typeface="Times New Roman" pitchFamily="18" charset="0"/>
              </a:rPr>
              <a:t>i</a:t>
            </a:r>
            <a:r>
              <a:rPr lang="en-US" altLang="zh-CN" dirty="0">
                <a:solidFill>
                  <a:srgbClr val="FF0000"/>
                </a:solidFill>
                <a:latin typeface="Times New Roman" pitchFamily="18" charset="0"/>
              </a:rPr>
              <a:t>(x)</a:t>
            </a:r>
            <a:r>
              <a:rPr lang="zh-CN" altLang="en-US" dirty="0">
                <a:latin typeface="Times New Roman" pitchFamily="18" charset="0"/>
              </a:rPr>
              <a:t>与</a:t>
            </a:r>
            <a:r>
              <a:rPr lang="en-US" altLang="zh-CN" dirty="0">
                <a:solidFill>
                  <a:srgbClr val="FF0000"/>
                </a:solidFill>
                <a:latin typeface="Times New Roman" pitchFamily="18" charset="0"/>
              </a:rPr>
              <a:t>W</a:t>
            </a:r>
            <a:r>
              <a:rPr lang="en-US" altLang="zh-CN" baseline="-25000" dirty="0">
                <a:solidFill>
                  <a:srgbClr val="FF0000"/>
                </a:solidFill>
                <a:latin typeface="Times New Roman" pitchFamily="18" charset="0"/>
              </a:rPr>
              <a:t>j</a:t>
            </a:r>
            <a:r>
              <a:rPr lang="en-US" altLang="zh-CN" dirty="0">
                <a:solidFill>
                  <a:srgbClr val="FF0000"/>
                </a:solidFill>
                <a:latin typeface="Times New Roman" pitchFamily="18" charset="0"/>
              </a:rPr>
              <a:t>(x)</a:t>
            </a:r>
          </a:p>
          <a:p>
            <a:endParaRPr lang="en-US" altLang="zh-CN" dirty="0">
              <a:latin typeface="Times New Roman" pitchFamily="18" charset="0"/>
            </a:endParaRPr>
          </a:p>
          <a:p>
            <a:pPr>
              <a:buFontTx/>
              <a:buBlip>
                <a:blip r:embed="rId2"/>
              </a:buBlip>
            </a:pPr>
            <a:r>
              <a:rPr lang="en-US" altLang="zh-CN" sz="2800" b="1" dirty="0">
                <a:latin typeface="Times New Roman" pitchFamily="18" charset="0"/>
              </a:rPr>
              <a:t> </a:t>
            </a:r>
            <a:r>
              <a:rPr lang="zh-CN" altLang="en-US" b="1" dirty="0">
                <a:latin typeface="Times New Roman" pitchFamily="18" charset="0"/>
              </a:rPr>
              <a:t>操作顺序的交换（可交换、不可交换）</a:t>
            </a:r>
          </a:p>
          <a:p>
            <a:r>
              <a:rPr lang="en-US" altLang="zh-CN" dirty="0">
                <a:latin typeface="Times New Roman" pitchFamily="18" charset="0"/>
              </a:rPr>
              <a:t>——</a:t>
            </a:r>
            <a:r>
              <a:rPr lang="zh-CN" altLang="en-US" dirty="0"/>
              <a:t>不同事务的</a:t>
            </a:r>
            <a:r>
              <a:rPr lang="zh-CN" altLang="en-US" dirty="0">
                <a:solidFill>
                  <a:srgbClr val="FF0000"/>
                </a:solidFill>
              </a:rPr>
              <a:t>冲突操作</a:t>
            </a:r>
            <a:r>
              <a:rPr lang="zh-CN" altLang="en-US" dirty="0"/>
              <a:t>和同一事务的两个操作均是</a:t>
            </a:r>
            <a:r>
              <a:rPr lang="zh-CN" altLang="en-US" dirty="0">
                <a:solidFill>
                  <a:srgbClr val="FF0000"/>
                </a:solidFill>
              </a:rPr>
              <a:t>不可交换</a:t>
            </a:r>
            <a:r>
              <a:rPr lang="zh-CN" altLang="en-US" dirty="0"/>
              <a:t>的。否则可能使操作序列的</a:t>
            </a:r>
            <a:r>
              <a:rPr lang="zh-CN" altLang="en-US" dirty="0">
                <a:solidFill>
                  <a:srgbClr val="FF0000"/>
                </a:solidFill>
              </a:rPr>
              <a:t>结果不等价</a:t>
            </a:r>
            <a:r>
              <a:rPr lang="zh-CN" altLang="en-US" dirty="0"/>
              <a:t>。</a:t>
            </a:r>
          </a:p>
          <a:p>
            <a:endParaRPr lang="zh-CN" altLang="en-US" dirty="0"/>
          </a:p>
          <a:p>
            <a:pPr>
              <a:buFontTx/>
              <a:buBlip>
                <a:blip r:embed="rId2"/>
              </a:buBlip>
            </a:pPr>
            <a:r>
              <a:rPr lang="zh-CN" altLang="en-US" sz="2800" b="1" dirty="0"/>
              <a:t> </a:t>
            </a:r>
            <a:r>
              <a:rPr lang="zh-CN" altLang="en-US" b="1" dirty="0"/>
              <a:t>在可交换的前提下，若干事务的操作交换顺序的结果是一个串行调度，则称这些事务是冲突可串行化的。</a:t>
            </a:r>
            <a:r>
              <a:rPr lang="zh-CN" altLang="en-US" dirty="0"/>
              <a:t> </a:t>
            </a:r>
            <a:endParaRPr lang="zh-CN" altLang="en-US" b="1" dirty="0"/>
          </a:p>
        </p:txBody>
      </p:sp>
      <p:sp>
        <p:nvSpPr>
          <p:cNvPr id="41987" name="AutoShape 3"/>
          <p:cNvSpPr>
            <a:spLocks noChangeArrowheads="1"/>
          </p:cNvSpPr>
          <p:nvPr/>
        </p:nvSpPr>
        <p:spPr bwMode="auto">
          <a:xfrm>
            <a:off x="8229600" y="1103313"/>
            <a:ext cx="431800" cy="358775"/>
          </a:xfrm>
          <a:prstGeom prst="star4">
            <a:avLst>
              <a:gd name="adj" fmla="val 12500"/>
            </a:avLst>
          </a:prstGeom>
          <a:solidFill>
            <a:schemeClr val="accent1"/>
          </a:solidFill>
          <a:ln w="9525">
            <a:solidFill>
              <a:schemeClr val="tx1"/>
            </a:solidFill>
            <a:miter lim="800000"/>
            <a:headEnd/>
            <a:tailEnd/>
          </a:ln>
        </p:spPr>
        <p:txBody>
          <a:bodyPr wrap="none" anchor="ctr"/>
          <a:lstStyle/>
          <a:p>
            <a:endParaRPr lang="zh-CN" altLang="en-US"/>
          </a:p>
        </p:txBody>
      </p:sp>
      <p:sp>
        <p:nvSpPr>
          <p:cNvPr id="41988" name="AutoShape 4"/>
          <p:cNvSpPr>
            <a:spLocks noChangeArrowheads="1"/>
          </p:cNvSpPr>
          <p:nvPr/>
        </p:nvSpPr>
        <p:spPr bwMode="auto">
          <a:xfrm>
            <a:off x="8305800" y="4989513"/>
            <a:ext cx="431800" cy="358775"/>
          </a:xfrm>
          <a:prstGeom prst="star4">
            <a:avLst>
              <a:gd name="adj" fmla="val 12500"/>
            </a:avLst>
          </a:prstGeom>
          <a:solidFill>
            <a:schemeClr val="accent1"/>
          </a:solidFill>
          <a:ln w="9525">
            <a:solidFill>
              <a:schemeClr val="tx1"/>
            </a:solidFill>
            <a:miter lim="800000"/>
            <a:headEnd/>
            <a:tailEnd/>
          </a:ln>
        </p:spPr>
        <p:txBody>
          <a:bodyPr wrap="none" anchor="ctr"/>
          <a:lstStyle/>
          <a:p>
            <a:endParaRPr lang="zh-CN" altLang="en-US"/>
          </a:p>
        </p:txBody>
      </p:sp>
      <p:sp>
        <p:nvSpPr>
          <p:cNvPr id="8" name="灯片编号占位符 7"/>
          <p:cNvSpPr>
            <a:spLocks noGrp="1"/>
          </p:cNvSpPr>
          <p:nvPr>
            <p:ph type="sldNum" sz="quarter" idx="12"/>
          </p:nvPr>
        </p:nvSpPr>
        <p:spPr/>
        <p:txBody>
          <a:bodyPr/>
          <a:lstStyle/>
          <a:p>
            <a:pPr>
              <a:defRPr/>
            </a:pPr>
            <a:fld id="{61847A9C-2F44-4631-A000-6D8355B9806C}" type="slidenum">
              <a:rPr lang="en-US" altLang="zh-CN"/>
              <a:pPr>
                <a:defRPr/>
              </a:pPr>
              <a:t>43</a:t>
            </a:fld>
            <a:endParaRPr lang="en-US" altLang="zh-CN"/>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1026"/>
          <p:cNvSpPr txBox="1">
            <a:spLocks noChangeArrowheads="1"/>
          </p:cNvSpPr>
          <p:nvPr/>
        </p:nvSpPr>
        <p:spPr bwMode="auto">
          <a:xfrm>
            <a:off x="288925" y="415925"/>
            <a:ext cx="8550275" cy="6370975"/>
          </a:xfrm>
          <a:prstGeom prst="rect">
            <a:avLst/>
          </a:prstGeom>
          <a:noFill/>
          <a:ln w="9525">
            <a:noFill/>
            <a:miter lim="800000"/>
            <a:headEnd/>
            <a:tailEnd/>
          </a:ln>
        </p:spPr>
        <p:txBody>
          <a:bodyPr>
            <a:spAutoFit/>
          </a:bodyPr>
          <a:lstStyle/>
          <a:p>
            <a:r>
              <a:rPr lang="zh-CN" altLang="en-US" dirty="0"/>
              <a:t>例：</a:t>
            </a:r>
            <a:r>
              <a:rPr lang="en-US" altLang="zh-CN" dirty="0"/>
              <a:t>Sc1=</a:t>
            </a:r>
            <a:r>
              <a:rPr lang="en-US" altLang="zh-CN" dirty="0">
                <a:solidFill>
                  <a:srgbClr val="1D22F9"/>
                </a:solidFill>
              </a:rPr>
              <a:t>r</a:t>
            </a:r>
            <a:r>
              <a:rPr lang="en-US" altLang="zh-CN" baseline="-25000" dirty="0">
                <a:solidFill>
                  <a:srgbClr val="1D22F9"/>
                </a:solidFill>
              </a:rPr>
              <a:t>1</a:t>
            </a:r>
            <a:r>
              <a:rPr lang="en-US" altLang="zh-CN" dirty="0">
                <a:solidFill>
                  <a:srgbClr val="1D22F9"/>
                </a:solidFill>
              </a:rPr>
              <a:t>(A)w</a:t>
            </a:r>
            <a:r>
              <a:rPr lang="en-US" altLang="zh-CN" baseline="-25000" dirty="0">
                <a:solidFill>
                  <a:srgbClr val="1D22F9"/>
                </a:solidFill>
              </a:rPr>
              <a:t>1</a:t>
            </a:r>
            <a:r>
              <a:rPr lang="en-US" altLang="zh-CN" dirty="0">
                <a:solidFill>
                  <a:srgbClr val="1D22F9"/>
                </a:solidFill>
              </a:rPr>
              <a:t>(A)</a:t>
            </a:r>
            <a:r>
              <a:rPr lang="en-US" altLang="zh-CN" dirty="0">
                <a:solidFill>
                  <a:srgbClr val="FF0000"/>
                </a:solidFill>
              </a:rPr>
              <a:t>r</a:t>
            </a:r>
            <a:r>
              <a:rPr lang="en-US" altLang="zh-CN" baseline="-25000" dirty="0">
                <a:solidFill>
                  <a:srgbClr val="FF0000"/>
                </a:solidFill>
              </a:rPr>
              <a:t>2</a:t>
            </a:r>
            <a:r>
              <a:rPr lang="en-US" altLang="zh-CN" dirty="0">
                <a:solidFill>
                  <a:srgbClr val="FF0000"/>
                </a:solidFill>
              </a:rPr>
              <a:t>(A)w</a:t>
            </a:r>
            <a:r>
              <a:rPr lang="en-US" altLang="zh-CN" baseline="-25000" dirty="0">
                <a:solidFill>
                  <a:srgbClr val="FF0000"/>
                </a:solidFill>
              </a:rPr>
              <a:t>2</a:t>
            </a:r>
            <a:r>
              <a:rPr lang="en-US" altLang="zh-CN" dirty="0">
                <a:solidFill>
                  <a:srgbClr val="FF0000"/>
                </a:solidFill>
              </a:rPr>
              <a:t>(A)</a:t>
            </a:r>
            <a:r>
              <a:rPr lang="en-US" altLang="zh-CN" dirty="0">
                <a:solidFill>
                  <a:srgbClr val="1D22F9"/>
                </a:solidFill>
              </a:rPr>
              <a:t>r</a:t>
            </a:r>
            <a:r>
              <a:rPr lang="en-US" altLang="zh-CN" baseline="-25000" dirty="0">
                <a:solidFill>
                  <a:srgbClr val="1D22F9"/>
                </a:solidFill>
              </a:rPr>
              <a:t>1</a:t>
            </a:r>
            <a:r>
              <a:rPr lang="en-US" altLang="zh-CN" dirty="0">
                <a:solidFill>
                  <a:srgbClr val="1D22F9"/>
                </a:solidFill>
              </a:rPr>
              <a:t>(B)w</a:t>
            </a:r>
            <a:r>
              <a:rPr lang="en-US" altLang="zh-CN" baseline="-25000" dirty="0">
                <a:solidFill>
                  <a:srgbClr val="1D22F9"/>
                </a:solidFill>
              </a:rPr>
              <a:t>1</a:t>
            </a:r>
            <a:r>
              <a:rPr lang="en-US" altLang="zh-CN" dirty="0">
                <a:solidFill>
                  <a:srgbClr val="1D22F9"/>
                </a:solidFill>
              </a:rPr>
              <a:t>(B)</a:t>
            </a:r>
            <a:r>
              <a:rPr lang="en-US" altLang="zh-CN" dirty="0">
                <a:solidFill>
                  <a:srgbClr val="FF0000"/>
                </a:solidFill>
              </a:rPr>
              <a:t>r</a:t>
            </a:r>
            <a:r>
              <a:rPr lang="en-US" altLang="zh-CN" baseline="-25000" dirty="0">
                <a:solidFill>
                  <a:srgbClr val="FF0000"/>
                </a:solidFill>
              </a:rPr>
              <a:t>2</a:t>
            </a:r>
            <a:r>
              <a:rPr lang="en-US" altLang="zh-CN" dirty="0">
                <a:solidFill>
                  <a:srgbClr val="FF0000"/>
                </a:solidFill>
              </a:rPr>
              <a:t>(B)w</a:t>
            </a:r>
            <a:r>
              <a:rPr lang="en-US" altLang="zh-CN" baseline="-25000" dirty="0">
                <a:solidFill>
                  <a:srgbClr val="FF0000"/>
                </a:solidFill>
              </a:rPr>
              <a:t>2</a:t>
            </a:r>
            <a:r>
              <a:rPr lang="en-US" altLang="zh-CN" dirty="0">
                <a:solidFill>
                  <a:srgbClr val="FF0000"/>
                </a:solidFill>
              </a:rPr>
              <a:t>(B)</a:t>
            </a:r>
          </a:p>
          <a:p>
            <a:r>
              <a:rPr lang="en-US" altLang="zh-CN" dirty="0"/>
              <a:t>     </a:t>
            </a:r>
          </a:p>
          <a:p>
            <a:r>
              <a:rPr lang="en-US" altLang="zh-CN" dirty="0"/>
              <a:t>     </a:t>
            </a:r>
            <a:r>
              <a:rPr lang="zh-CN" altLang="en-US" dirty="0"/>
              <a:t>经过冲突等价的操作交换，得到如下调度序列</a:t>
            </a:r>
          </a:p>
          <a:p>
            <a:r>
              <a:rPr lang="zh-CN" altLang="en-US" dirty="0"/>
              <a:t>     </a:t>
            </a:r>
            <a:r>
              <a:rPr lang="en-US" altLang="zh-CN" dirty="0"/>
              <a:t>Sc2=</a:t>
            </a:r>
            <a:r>
              <a:rPr lang="en-US" altLang="zh-CN" dirty="0">
                <a:solidFill>
                  <a:srgbClr val="1D22F9"/>
                </a:solidFill>
              </a:rPr>
              <a:t>r</a:t>
            </a:r>
            <a:r>
              <a:rPr lang="en-US" altLang="zh-CN" baseline="-25000" dirty="0">
                <a:solidFill>
                  <a:srgbClr val="1D22F9"/>
                </a:solidFill>
              </a:rPr>
              <a:t>1</a:t>
            </a:r>
            <a:r>
              <a:rPr lang="en-US" altLang="zh-CN" dirty="0">
                <a:solidFill>
                  <a:srgbClr val="1D22F9"/>
                </a:solidFill>
              </a:rPr>
              <a:t>(A)w</a:t>
            </a:r>
            <a:r>
              <a:rPr lang="en-US" altLang="zh-CN" baseline="-25000" dirty="0">
                <a:solidFill>
                  <a:srgbClr val="1D22F9"/>
                </a:solidFill>
              </a:rPr>
              <a:t>1</a:t>
            </a:r>
            <a:r>
              <a:rPr lang="en-US" altLang="zh-CN" dirty="0">
                <a:solidFill>
                  <a:srgbClr val="1D22F9"/>
                </a:solidFill>
              </a:rPr>
              <a:t>(A) r</a:t>
            </a:r>
            <a:r>
              <a:rPr lang="en-US" altLang="zh-CN" baseline="-25000" dirty="0">
                <a:solidFill>
                  <a:srgbClr val="1D22F9"/>
                </a:solidFill>
              </a:rPr>
              <a:t>1</a:t>
            </a:r>
            <a:r>
              <a:rPr lang="en-US" altLang="zh-CN" dirty="0">
                <a:solidFill>
                  <a:srgbClr val="1D22F9"/>
                </a:solidFill>
              </a:rPr>
              <a:t>(B)w</a:t>
            </a:r>
            <a:r>
              <a:rPr lang="en-US" altLang="zh-CN" baseline="-25000" dirty="0">
                <a:solidFill>
                  <a:srgbClr val="1D22F9"/>
                </a:solidFill>
              </a:rPr>
              <a:t>1</a:t>
            </a:r>
            <a:r>
              <a:rPr lang="en-US" altLang="zh-CN" dirty="0">
                <a:solidFill>
                  <a:srgbClr val="1D22F9"/>
                </a:solidFill>
              </a:rPr>
              <a:t>(B)</a:t>
            </a:r>
            <a:r>
              <a:rPr lang="en-US" altLang="zh-CN" dirty="0">
                <a:solidFill>
                  <a:srgbClr val="FF0000"/>
                </a:solidFill>
              </a:rPr>
              <a:t>r</a:t>
            </a:r>
            <a:r>
              <a:rPr lang="en-US" altLang="zh-CN" baseline="-25000" dirty="0">
                <a:solidFill>
                  <a:srgbClr val="FF0000"/>
                </a:solidFill>
              </a:rPr>
              <a:t>2</a:t>
            </a:r>
            <a:r>
              <a:rPr lang="en-US" altLang="zh-CN" dirty="0">
                <a:solidFill>
                  <a:srgbClr val="FF0000"/>
                </a:solidFill>
              </a:rPr>
              <a:t>(A)w</a:t>
            </a:r>
            <a:r>
              <a:rPr lang="en-US" altLang="zh-CN" baseline="-25000" dirty="0">
                <a:solidFill>
                  <a:srgbClr val="FF0000"/>
                </a:solidFill>
              </a:rPr>
              <a:t>2</a:t>
            </a:r>
            <a:r>
              <a:rPr lang="en-US" altLang="zh-CN" dirty="0">
                <a:solidFill>
                  <a:srgbClr val="FF0000"/>
                </a:solidFill>
              </a:rPr>
              <a:t>(A)r</a:t>
            </a:r>
            <a:r>
              <a:rPr lang="en-US" altLang="zh-CN" baseline="-25000" dirty="0">
                <a:solidFill>
                  <a:srgbClr val="FF0000"/>
                </a:solidFill>
              </a:rPr>
              <a:t>2</a:t>
            </a:r>
            <a:r>
              <a:rPr lang="en-US" altLang="zh-CN" dirty="0">
                <a:solidFill>
                  <a:srgbClr val="FF0000"/>
                </a:solidFill>
              </a:rPr>
              <a:t>(B)w</a:t>
            </a:r>
            <a:r>
              <a:rPr lang="en-US" altLang="zh-CN" baseline="-25000" dirty="0">
                <a:solidFill>
                  <a:srgbClr val="FF0000"/>
                </a:solidFill>
              </a:rPr>
              <a:t>2</a:t>
            </a:r>
            <a:r>
              <a:rPr lang="en-US" altLang="zh-CN" dirty="0">
                <a:solidFill>
                  <a:srgbClr val="FF0000"/>
                </a:solidFill>
              </a:rPr>
              <a:t>(B)</a:t>
            </a:r>
          </a:p>
          <a:p>
            <a:r>
              <a:rPr lang="en-US" altLang="zh-CN" dirty="0"/>
              <a:t>     </a:t>
            </a:r>
          </a:p>
          <a:p>
            <a:r>
              <a:rPr lang="en-US" altLang="zh-CN" dirty="0"/>
              <a:t>     </a:t>
            </a:r>
            <a:r>
              <a:rPr lang="zh-CN" altLang="en-US" dirty="0"/>
              <a:t>显然，</a:t>
            </a:r>
            <a:r>
              <a:rPr lang="en-US" altLang="zh-CN" dirty="0"/>
              <a:t>Sc2</a:t>
            </a:r>
            <a:r>
              <a:rPr lang="zh-CN" altLang="en-US" dirty="0"/>
              <a:t>等价于先执行</a:t>
            </a:r>
            <a:r>
              <a:rPr lang="en-US" altLang="zh-CN" dirty="0"/>
              <a:t>T1</a:t>
            </a:r>
            <a:r>
              <a:rPr lang="zh-CN" altLang="en-US" dirty="0"/>
              <a:t>再执行</a:t>
            </a:r>
            <a:r>
              <a:rPr lang="en-US" altLang="zh-CN" dirty="0"/>
              <a:t>T2</a:t>
            </a:r>
            <a:r>
              <a:rPr lang="zh-CN" altLang="en-US" dirty="0"/>
              <a:t>的串行调度，因此，</a:t>
            </a:r>
            <a:r>
              <a:rPr lang="en-US" altLang="zh-CN" dirty="0"/>
              <a:t>Sc1</a:t>
            </a:r>
            <a:r>
              <a:rPr lang="zh-CN" altLang="en-US" dirty="0"/>
              <a:t>是一个冲突可串行化的调度。</a:t>
            </a:r>
          </a:p>
          <a:p>
            <a:endParaRPr lang="zh-CN" altLang="en-US" dirty="0"/>
          </a:p>
          <a:p>
            <a:r>
              <a:rPr lang="zh-CN" altLang="en-US" dirty="0"/>
              <a:t>例：有三个事务</a:t>
            </a:r>
            <a:r>
              <a:rPr lang="en-US" altLang="zh-CN" dirty="0"/>
              <a:t>T1=W1(Y)W1(X)</a:t>
            </a:r>
            <a:r>
              <a:rPr lang="zh-CN" altLang="en-US" dirty="0"/>
              <a:t>，</a:t>
            </a:r>
            <a:r>
              <a:rPr lang="en-US" altLang="zh-CN" dirty="0"/>
              <a:t>T2=W2(Y)W2(X)</a:t>
            </a:r>
            <a:r>
              <a:rPr lang="zh-CN" altLang="en-US" dirty="0"/>
              <a:t>，</a:t>
            </a:r>
            <a:r>
              <a:rPr lang="en-US" altLang="zh-CN" dirty="0"/>
              <a:t>T3=W3(X)</a:t>
            </a:r>
            <a:r>
              <a:rPr lang="zh-CN" altLang="en-US" dirty="0"/>
              <a:t>，两种调度方案：</a:t>
            </a:r>
          </a:p>
          <a:p>
            <a:r>
              <a:rPr lang="zh-CN" altLang="en-US" dirty="0"/>
              <a:t>      </a:t>
            </a:r>
          </a:p>
          <a:p>
            <a:r>
              <a:rPr lang="zh-CN" altLang="en-US" dirty="0"/>
              <a:t> </a:t>
            </a:r>
            <a:r>
              <a:rPr lang="en-US" altLang="zh-CN" dirty="0"/>
              <a:t>L1=W</a:t>
            </a:r>
            <a:r>
              <a:rPr lang="en-US" altLang="zh-CN" baseline="-25000" dirty="0"/>
              <a:t>1</a:t>
            </a:r>
            <a:r>
              <a:rPr lang="en-US" altLang="zh-CN" dirty="0"/>
              <a:t>(Y)W</a:t>
            </a:r>
            <a:r>
              <a:rPr lang="en-US" altLang="zh-CN" baseline="-25000" dirty="0"/>
              <a:t>1</a:t>
            </a:r>
            <a:r>
              <a:rPr lang="en-US" altLang="zh-CN" dirty="0"/>
              <a:t>(X)W</a:t>
            </a:r>
            <a:r>
              <a:rPr lang="en-US" altLang="zh-CN" baseline="-25000" dirty="0"/>
              <a:t>2</a:t>
            </a:r>
            <a:r>
              <a:rPr lang="en-US" altLang="zh-CN" dirty="0"/>
              <a:t>(Y)W</a:t>
            </a:r>
            <a:r>
              <a:rPr lang="en-US" altLang="zh-CN" baseline="-25000" dirty="0"/>
              <a:t>2</a:t>
            </a:r>
            <a:r>
              <a:rPr lang="en-US" altLang="zh-CN" dirty="0"/>
              <a:t>(X)</a:t>
            </a:r>
            <a:r>
              <a:rPr lang="en-US" altLang="zh-CN" dirty="0">
                <a:solidFill>
                  <a:srgbClr val="FF0000"/>
                </a:solidFill>
              </a:rPr>
              <a:t>W</a:t>
            </a:r>
            <a:r>
              <a:rPr lang="en-US" altLang="zh-CN" baseline="-25000" dirty="0">
                <a:solidFill>
                  <a:srgbClr val="FF0000"/>
                </a:solidFill>
              </a:rPr>
              <a:t>3</a:t>
            </a:r>
            <a:r>
              <a:rPr lang="en-US" altLang="zh-CN" dirty="0">
                <a:solidFill>
                  <a:srgbClr val="FF0000"/>
                </a:solidFill>
              </a:rPr>
              <a:t>(X) W</a:t>
            </a:r>
            <a:r>
              <a:rPr lang="en-US" altLang="zh-CN" baseline="-25000" dirty="0">
                <a:solidFill>
                  <a:srgbClr val="FF0000"/>
                </a:solidFill>
              </a:rPr>
              <a:t>3</a:t>
            </a:r>
            <a:r>
              <a:rPr lang="en-US" altLang="zh-CN" dirty="0">
                <a:solidFill>
                  <a:srgbClr val="FF0000"/>
                </a:solidFill>
              </a:rPr>
              <a:t>(Y)</a:t>
            </a:r>
          </a:p>
          <a:p>
            <a:r>
              <a:rPr lang="en-US" altLang="zh-CN" dirty="0"/>
              <a:t>      </a:t>
            </a:r>
          </a:p>
          <a:p>
            <a:r>
              <a:rPr lang="en-US" altLang="zh-CN" dirty="0"/>
              <a:t> L2=</a:t>
            </a:r>
            <a:r>
              <a:rPr lang="en-US" altLang="zh-CN" dirty="0">
                <a:solidFill>
                  <a:srgbClr val="1D22F9"/>
                </a:solidFill>
              </a:rPr>
              <a:t>W</a:t>
            </a:r>
            <a:r>
              <a:rPr lang="en-US" altLang="zh-CN" baseline="-25000" dirty="0">
                <a:solidFill>
                  <a:srgbClr val="1D22F9"/>
                </a:solidFill>
              </a:rPr>
              <a:t>1</a:t>
            </a:r>
            <a:r>
              <a:rPr lang="en-US" altLang="zh-CN" dirty="0">
                <a:solidFill>
                  <a:srgbClr val="1D22F9"/>
                </a:solidFill>
              </a:rPr>
              <a:t>(Y)</a:t>
            </a:r>
            <a:r>
              <a:rPr lang="en-US" altLang="zh-CN" dirty="0">
                <a:solidFill>
                  <a:srgbClr val="00B050"/>
                </a:solidFill>
              </a:rPr>
              <a:t>W</a:t>
            </a:r>
            <a:r>
              <a:rPr lang="en-US" altLang="zh-CN" baseline="-25000" dirty="0">
                <a:solidFill>
                  <a:srgbClr val="00B050"/>
                </a:solidFill>
              </a:rPr>
              <a:t>2</a:t>
            </a:r>
            <a:r>
              <a:rPr lang="en-US" altLang="zh-CN" dirty="0">
                <a:solidFill>
                  <a:srgbClr val="00B050"/>
                </a:solidFill>
              </a:rPr>
              <a:t>(Y)W</a:t>
            </a:r>
            <a:r>
              <a:rPr lang="en-US" altLang="zh-CN" baseline="-25000" dirty="0">
                <a:solidFill>
                  <a:srgbClr val="00B050"/>
                </a:solidFill>
              </a:rPr>
              <a:t>2</a:t>
            </a:r>
            <a:r>
              <a:rPr lang="en-US" altLang="zh-CN" dirty="0">
                <a:solidFill>
                  <a:srgbClr val="00B050"/>
                </a:solidFill>
              </a:rPr>
              <a:t>(X)</a:t>
            </a:r>
            <a:r>
              <a:rPr lang="en-US" altLang="zh-CN" dirty="0">
                <a:solidFill>
                  <a:srgbClr val="1D22F9"/>
                </a:solidFill>
              </a:rPr>
              <a:t>W</a:t>
            </a:r>
            <a:r>
              <a:rPr lang="en-US" altLang="zh-CN" baseline="-25000" dirty="0">
                <a:solidFill>
                  <a:srgbClr val="1D22F9"/>
                </a:solidFill>
              </a:rPr>
              <a:t>1</a:t>
            </a:r>
            <a:r>
              <a:rPr lang="en-US" altLang="zh-CN" dirty="0">
                <a:solidFill>
                  <a:srgbClr val="1D22F9"/>
                </a:solidFill>
              </a:rPr>
              <a:t>(X)</a:t>
            </a:r>
            <a:r>
              <a:rPr lang="en-US" altLang="zh-CN" dirty="0">
                <a:solidFill>
                  <a:srgbClr val="FF0000"/>
                </a:solidFill>
              </a:rPr>
              <a:t>W</a:t>
            </a:r>
            <a:r>
              <a:rPr lang="en-US" altLang="zh-CN" baseline="-25000" dirty="0">
                <a:solidFill>
                  <a:srgbClr val="FF0000"/>
                </a:solidFill>
              </a:rPr>
              <a:t>3</a:t>
            </a:r>
            <a:r>
              <a:rPr lang="en-US" altLang="zh-CN" dirty="0">
                <a:solidFill>
                  <a:srgbClr val="FF0000"/>
                </a:solidFill>
              </a:rPr>
              <a:t>(X) W</a:t>
            </a:r>
            <a:r>
              <a:rPr lang="en-US" altLang="zh-CN" baseline="-25000" dirty="0">
                <a:solidFill>
                  <a:srgbClr val="FF0000"/>
                </a:solidFill>
              </a:rPr>
              <a:t>3</a:t>
            </a:r>
            <a:r>
              <a:rPr lang="en-US" altLang="zh-CN" dirty="0">
                <a:solidFill>
                  <a:srgbClr val="FF0000"/>
                </a:solidFill>
              </a:rPr>
              <a:t>(Y)</a:t>
            </a:r>
          </a:p>
          <a:p>
            <a:r>
              <a:rPr lang="en-US" altLang="zh-CN" dirty="0"/>
              <a:t>      </a:t>
            </a:r>
          </a:p>
          <a:p>
            <a:r>
              <a:rPr lang="en-US" altLang="zh-CN" dirty="0"/>
              <a:t>      L1</a:t>
            </a:r>
            <a:r>
              <a:rPr lang="zh-CN" altLang="en-US" dirty="0"/>
              <a:t>是一个串行调度，</a:t>
            </a:r>
            <a:r>
              <a:rPr lang="en-US" altLang="zh-CN" dirty="0"/>
              <a:t>L2</a:t>
            </a:r>
            <a:r>
              <a:rPr lang="zh-CN" altLang="en-US" dirty="0"/>
              <a:t>不能实现冲突可串行化，但是</a:t>
            </a:r>
            <a:r>
              <a:rPr lang="en-US" altLang="zh-CN" dirty="0">
                <a:solidFill>
                  <a:srgbClr val="FF0000"/>
                </a:solidFill>
              </a:rPr>
              <a:t>L2</a:t>
            </a:r>
            <a:r>
              <a:rPr lang="zh-CN" altLang="en-US" dirty="0">
                <a:solidFill>
                  <a:srgbClr val="FF0000"/>
                </a:solidFill>
              </a:rPr>
              <a:t>是可串行化的</a:t>
            </a:r>
            <a:r>
              <a:rPr lang="zh-CN" altLang="en-US" dirty="0"/>
              <a:t>，因为其结果等价于</a:t>
            </a:r>
            <a:r>
              <a:rPr lang="en-US" altLang="zh-CN" dirty="0"/>
              <a:t>L1</a:t>
            </a:r>
            <a:r>
              <a:rPr lang="zh-CN" altLang="en-US" dirty="0"/>
              <a:t>的结果。 </a:t>
            </a:r>
          </a:p>
        </p:txBody>
      </p:sp>
      <p:sp>
        <p:nvSpPr>
          <p:cNvPr id="6" name="灯片编号占位符 5"/>
          <p:cNvSpPr>
            <a:spLocks noGrp="1"/>
          </p:cNvSpPr>
          <p:nvPr>
            <p:ph type="sldNum" sz="quarter" idx="12"/>
          </p:nvPr>
        </p:nvSpPr>
        <p:spPr/>
        <p:txBody>
          <a:bodyPr/>
          <a:lstStyle/>
          <a:p>
            <a:pPr>
              <a:defRPr/>
            </a:pPr>
            <a:fld id="{912921BD-ABCF-4EF0-A44F-CD54DA6E0557}" type="slidenum">
              <a:rPr lang="en-US" altLang="zh-CN"/>
              <a:pPr>
                <a:defRPr/>
              </a:pPr>
              <a:t>44</a:t>
            </a:fld>
            <a:endParaRPr lang="en-US" altLang="zh-CN"/>
          </a:p>
        </p:txBody>
      </p:sp>
      <p:sp>
        <p:nvSpPr>
          <p:cNvPr id="2" name="圆角矩形标注 1"/>
          <p:cNvSpPr/>
          <p:nvPr/>
        </p:nvSpPr>
        <p:spPr>
          <a:xfrm>
            <a:off x="6677000" y="3861048"/>
            <a:ext cx="2503512" cy="1872208"/>
          </a:xfrm>
          <a:prstGeom prst="wedgeRoundRectCallout">
            <a:avLst>
              <a:gd name="adj1" fmla="val -66582"/>
              <a:gd name="adj2" fmla="val -52934"/>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冲突可串行化是</a:t>
            </a:r>
            <a:r>
              <a:rPr lang="zh-CN" altLang="en-US" dirty="0">
                <a:solidFill>
                  <a:srgbClr val="FF0000"/>
                </a:solidFill>
              </a:rPr>
              <a:t>必要条件么</a:t>
            </a:r>
            <a:r>
              <a:rPr lang="zh-CN" altLang="en-US" dirty="0"/>
              <a:t>？</a:t>
            </a:r>
            <a:endParaRPr lang="en-US" altLang="zh-CN" dirty="0"/>
          </a:p>
          <a:p>
            <a:pPr algn="ctr"/>
            <a:endParaRPr lang="en-US" altLang="zh-CN" dirty="0"/>
          </a:p>
          <a:p>
            <a:pPr algn="ctr"/>
            <a:r>
              <a:rPr lang="zh-CN" altLang="en-US" dirty="0"/>
              <a:t>能作为调度正确性实施标准么？</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问题思考</a:t>
            </a:r>
          </a:p>
        </p:txBody>
      </p:sp>
      <p:sp>
        <p:nvSpPr>
          <p:cNvPr id="4" name="内容占位符 3"/>
          <p:cNvSpPr>
            <a:spLocks noGrp="1"/>
          </p:cNvSpPr>
          <p:nvPr>
            <p:ph idx="1"/>
          </p:nvPr>
        </p:nvSpPr>
        <p:spPr/>
        <p:txBody>
          <a:bodyPr/>
          <a:lstStyle/>
          <a:p>
            <a:r>
              <a:rPr lang="zh-CN" altLang="en-US" sz="2800" dirty="0"/>
              <a:t>冲突可串行化：在完全验证可串行化难以实施的情况下寻找接近答案的解决方案</a:t>
            </a:r>
            <a:endParaRPr lang="en-US" altLang="zh-CN" sz="2800" dirty="0"/>
          </a:p>
          <a:p>
            <a:pPr>
              <a:buNone/>
            </a:pPr>
            <a:endParaRPr lang="zh-CN" altLang="en-US" sz="2800" dirty="0"/>
          </a:p>
          <a:p>
            <a:r>
              <a:rPr lang="zh-CN" altLang="en-US" sz="2800" dirty="0"/>
              <a:t>还有没有更好的等价方案？</a:t>
            </a:r>
            <a:endParaRPr lang="en-US" altLang="zh-CN" sz="2800" dirty="0"/>
          </a:p>
          <a:p>
            <a:pPr>
              <a:buNone/>
            </a:pPr>
            <a:r>
              <a:rPr lang="en-US" altLang="zh-CN" sz="2800" dirty="0"/>
              <a:t>     </a:t>
            </a:r>
            <a:r>
              <a:rPr lang="zh-CN" altLang="en-US" sz="2800" dirty="0"/>
              <a:t>视图可串行化</a:t>
            </a:r>
          </a:p>
          <a:p>
            <a:pPr>
              <a:buNone/>
            </a:pPr>
            <a:endParaRPr lang="zh-CN" altLang="en-US" sz="2800" dirty="0"/>
          </a:p>
        </p:txBody>
      </p:sp>
      <p:sp>
        <p:nvSpPr>
          <p:cNvPr id="2" name="灯片编号占位符 1"/>
          <p:cNvSpPr>
            <a:spLocks noGrp="1"/>
          </p:cNvSpPr>
          <p:nvPr>
            <p:ph type="sldNum" sz="quarter" idx="12"/>
          </p:nvPr>
        </p:nvSpPr>
        <p:spPr/>
        <p:txBody>
          <a:bodyPr/>
          <a:lstStyle/>
          <a:p>
            <a:pPr>
              <a:defRPr/>
            </a:pPr>
            <a:fld id="{D23B6677-D17C-40B9-9CD4-8FC808E716B1}" type="slidenum">
              <a:rPr lang="en-US" altLang="zh-CN" smtClean="0"/>
              <a:pPr>
                <a:defRPr/>
              </a:pPr>
              <a:t>45</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 calcmode="lin" valueType="num">
                                      <p:cBhvr additive="base">
                                        <p:cTn id="13"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 calcmode="lin" valueType="num">
                                      <p:cBhvr additive="base">
                                        <p:cTn id="19"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62382D56-46E4-49C9-9069-BFB8CAACCDFD}"/>
              </a:ext>
            </a:extLst>
          </p:cNvPr>
          <p:cNvSpPr>
            <a:spLocks noGrp="1"/>
          </p:cNvSpPr>
          <p:nvPr>
            <p:ph type="title"/>
          </p:nvPr>
        </p:nvSpPr>
        <p:spPr>
          <a:xfrm>
            <a:off x="457200" y="704850"/>
            <a:ext cx="8229600" cy="771204"/>
          </a:xfrm>
        </p:spPr>
        <p:txBody>
          <a:bodyPr/>
          <a:lstStyle/>
          <a:p>
            <a:r>
              <a:rPr lang="zh-CN" altLang="en-US" sz="3600" dirty="0"/>
              <a:t>依赖图</a:t>
            </a:r>
          </a:p>
        </p:txBody>
      </p:sp>
      <p:sp>
        <p:nvSpPr>
          <p:cNvPr id="100354" name="副标题 2">
            <a:extLst>
              <a:ext uri="{FF2B5EF4-FFF2-40B4-BE49-F238E27FC236}">
                <a16:creationId xmlns:a16="http://schemas.microsoft.com/office/drawing/2014/main" id="{8D3BEA6F-2AB5-4883-BF99-988F83EE0AC3}"/>
              </a:ext>
            </a:extLst>
          </p:cNvPr>
          <p:cNvSpPr>
            <a:spLocks noGrp="1" noChangeArrowheads="1"/>
          </p:cNvSpPr>
          <p:nvPr>
            <p:ph idx="1"/>
          </p:nvPr>
        </p:nvSpPr>
        <p:spPr>
          <a:xfrm>
            <a:off x="323528" y="1583383"/>
            <a:ext cx="8229600" cy="4389437"/>
          </a:xfrm>
        </p:spPr>
        <p:txBody>
          <a:bodyPr/>
          <a:lstStyle/>
          <a:p>
            <a:pPr marL="342900" lvl="0" indent="-342900">
              <a:spcBef>
                <a:spcPct val="0"/>
              </a:spcBef>
              <a:buClrTx/>
              <a:buSzTx/>
              <a:buFont typeface="Arial" panose="020B0604020202090204" pitchFamily="34" charset="0"/>
              <a:buChar char="•"/>
              <a:defRPr/>
            </a:pPr>
            <a:r>
              <a:rPr kumimoji="1" lang="zh-CN" altLang="en-US" sz="2400" dirty="0">
                <a:solidFill>
                  <a:prstClr val="black"/>
                </a:solidFill>
                <a:latin typeface="Verdana" panose="020B0604030504040204" pitchFamily="34" charset="0"/>
              </a:rPr>
              <a:t>每个节点代表一个事务</a:t>
            </a:r>
          </a:p>
          <a:p>
            <a:pPr marL="0" lvl="0" indent="0">
              <a:spcBef>
                <a:spcPct val="0"/>
              </a:spcBef>
              <a:buClrTx/>
              <a:buSzTx/>
              <a:buNone/>
              <a:defRPr/>
            </a:pPr>
            <a:endParaRPr kumimoji="1" lang="zh-CN" altLang="en-US" sz="2400" dirty="0">
              <a:solidFill>
                <a:prstClr val="black"/>
              </a:solidFill>
              <a:latin typeface="Verdana" panose="020B0604030504040204" pitchFamily="34" charset="0"/>
            </a:endParaRPr>
          </a:p>
          <a:p>
            <a:pPr marL="342900" lvl="0" indent="-342900">
              <a:lnSpc>
                <a:spcPct val="150000"/>
              </a:lnSpc>
              <a:spcBef>
                <a:spcPct val="0"/>
              </a:spcBef>
              <a:buClrTx/>
              <a:buSzTx/>
              <a:buFont typeface="Arial" panose="020B0604020202090204" pitchFamily="34" charset="0"/>
              <a:buChar char="•"/>
              <a:defRPr/>
            </a:pPr>
            <a:r>
              <a:rPr kumimoji="1" lang="zh-CN" altLang="en-US" sz="2400" dirty="0">
                <a:solidFill>
                  <a:prstClr val="black"/>
                </a:solidFill>
                <a:latin typeface="Verdana" panose="020B0604030504040204" pitchFamily="34" charset="0"/>
              </a:rPr>
              <a:t>从</a:t>
            </a:r>
            <a:r>
              <a:rPr kumimoji="1" lang="en-US" altLang="zh-CN" sz="2400" dirty="0">
                <a:solidFill>
                  <a:srgbClr val="FF0000"/>
                </a:solidFill>
                <a:latin typeface="Verdana" panose="020B0604030504040204" pitchFamily="34" charset="0"/>
              </a:rPr>
              <a:t>T</a:t>
            </a:r>
            <a:r>
              <a:rPr kumimoji="1" lang="en-US" altLang="zh-CN" sz="2400" baseline="-25000" dirty="0">
                <a:solidFill>
                  <a:srgbClr val="FF0000"/>
                </a:solidFill>
                <a:latin typeface="Verdana" panose="020B0604030504040204" pitchFamily="34" charset="0"/>
              </a:rPr>
              <a:t>i</a:t>
            </a:r>
            <a:r>
              <a:rPr kumimoji="1" lang="zh-CN" altLang="en-US" sz="2400" dirty="0">
                <a:solidFill>
                  <a:prstClr val="black"/>
                </a:solidFill>
                <a:latin typeface="Verdana" panose="020B0604030504040204" pitchFamily="34" charset="0"/>
              </a:rPr>
              <a:t>节点到</a:t>
            </a:r>
            <a:r>
              <a:rPr kumimoji="1" lang="en-US" altLang="zh-CN" sz="2400" dirty="0" err="1">
                <a:solidFill>
                  <a:srgbClr val="FF0000"/>
                </a:solidFill>
                <a:latin typeface="Verdana" panose="020B0604030504040204" pitchFamily="34" charset="0"/>
              </a:rPr>
              <a:t>T</a:t>
            </a:r>
            <a:r>
              <a:rPr kumimoji="1" lang="en-US" altLang="zh-CN" sz="2400" baseline="-25000" dirty="0" err="1">
                <a:solidFill>
                  <a:srgbClr val="FF0000"/>
                </a:solidFill>
                <a:latin typeface="Verdana" panose="020B0604030504040204" pitchFamily="34" charset="0"/>
              </a:rPr>
              <a:t>j</a:t>
            </a:r>
            <a:r>
              <a:rPr kumimoji="1" lang="zh-CN" altLang="en-US" sz="2400" dirty="0">
                <a:solidFill>
                  <a:prstClr val="black"/>
                </a:solidFill>
                <a:latin typeface="Verdana" panose="020B0604030504040204" pitchFamily="34" charset="0"/>
              </a:rPr>
              <a:t>节点的边表示：</a:t>
            </a:r>
          </a:p>
          <a:p>
            <a:pPr marL="0" lvl="0" indent="0">
              <a:lnSpc>
                <a:spcPct val="150000"/>
              </a:lnSpc>
              <a:spcBef>
                <a:spcPct val="0"/>
              </a:spcBef>
              <a:buClrTx/>
              <a:buSzTx/>
              <a:buNone/>
              <a:defRPr/>
            </a:pPr>
            <a:r>
              <a:rPr kumimoji="1" lang="en-US" altLang="zh-CN" sz="2400" dirty="0">
                <a:solidFill>
                  <a:prstClr val="black"/>
                </a:solidFill>
                <a:latin typeface="Verdana" panose="020B0604030504040204" pitchFamily="34" charset="0"/>
              </a:rPr>
              <a:t>	</a:t>
            </a:r>
            <a:r>
              <a:rPr kumimoji="1" lang="en-US" altLang="zh-CN" sz="2400" dirty="0">
                <a:solidFill>
                  <a:srgbClr val="FF0000"/>
                </a:solidFill>
                <a:latin typeface="Verdana" panose="020B0604030504040204" pitchFamily="34" charset="0"/>
              </a:rPr>
              <a:t>T</a:t>
            </a:r>
            <a:r>
              <a:rPr kumimoji="1" lang="en-US" altLang="zh-CN" sz="2400" baseline="-25000" dirty="0">
                <a:solidFill>
                  <a:srgbClr val="FF0000"/>
                </a:solidFill>
                <a:latin typeface="Verdana" panose="020B0604030504040204" pitchFamily="34" charset="0"/>
              </a:rPr>
              <a:t>i</a:t>
            </a:r>
            <a:r>
              <a:rPr kumimoji="1" lang="zh-CN" altLang="en-US" sz="2400" dirty="0">
                <a:solidFill>
                  <a:prstClr val="black"/>
                </a:solidFill>
                <a:latin typeface="Verdana" panose="020B0604030504040204" pitchFamily="34" charset="0"/>
              </a:rPr>
              <a:t>中的操作</a:t>
            </a:r>
            <a:r>
              <a:rPr kumimoji="1" lang="en-US" altLang="zh-CN" sz="2400" dirty="0">
                <a:solidFill>
                  <a:srgbClr val="FF0000"/>
                </a:solidFill>
                <a:latin typeface="Verdana" panose="020B0604030504040204" pitchFamily="34" charset="0"/>
              </a:rPr>
              <a:t>O</a:t>
            </a:r>
            <a:r>
              <a:rPr kumimoji="1" lang="en-US" altLang="zh-CN" sz="2400" baseline="-25000" dirty="0">
                <a:solidFill>
                  <a:srgbClr val="FF0000"/>
                </a:solidFill>
                <a:latin typeface="Verdana" panose="020B0604030504040204" pitchFamily="34" charset="0"/>
              </a:rPr>
              <a:t>i</a:t>
            </a:r>
            <a:r>
              <a:rPr kumimoji="1" lang="zh-CN" altLang="en-US" sz="2400" dirty="0">
                <a:solidFill>
                  <a:prstClr val="black"/>
                </a:solidFill>
                <a:latin typeface="Verdana" panose="020B0604030504040204" pitchFamily="34" charset="0"/>
              </a:rPr>
              <a:t>发生在</a:t>
            </a:r>
            <a:r>
              <a:rPr kumimoji="1" lang="en-US" altLang="zh-CN" sz="2400" dirty="0" err="1">
                <a:solidFill>
                  <a:srgbClr val="FF0000"/>
                </a:solidFill>
                <a:latin typeface="Verdana" panose="020B0604030504040204" pitchFamily="34" charset="0"/>
              </a:rPr>
              <a:t>T</a:t>
            </a:r>
            <a:r>
              <a:rPr kumimoji="1" lang="en-US" altLang="zh-CN" sz="2400" baseline="-25000" dirty="0" err="1">
                <a:solidFill>
                  <a:srgbClr val="FF0000"/>
                </a:solidFill>
                <a:latin typeface="Verdana" panose="020B0604030504040204" pitchFamily="34" charset="0"/>
              </a:rPr>
              <a:t>j</a:t>
            </a:r>
            <a:r>
              <a:rPr kumimoji="1" lang="zh-CN" altLang="en-US" sz="2400" dirty="0">
                <a:solidFill>
                  <a:prstClr val="black"/>
                </a:solidFill>
                <a:latin typeface="Verdana" panose="020B0604030504040204" pitchFamily="34" charset="0"/>
              </a:rPr>
              <a:t>中的操作</a:t>
            </a:r>
            <a:r>
              <a:rPr kumimoji="1" lang="en-US" altLang="zh-CN" sz="2400" dirty="0" err="1">
                <a:solidFill>
                  <a:srgbClr val="FF0000"/>
                </a:solidFill>
                <a:latin typeface="Verdana" panose="020B0604030504040204" pitchFamily="34" charset="0"/>
              </a:rPr>
              <a:t>O</a:t>
            </a:r>
            <a:r>
              <a:rPr kumimoji="1" lang="en-US" altLang="zh-CN" sz="2400" baseline="-25000" dirty="0" err="1">
                <a:solidFill>
                  <a:srgbClr val="FF0000"/>
                </a:solidFill>
                <a:latin typeface="Verdana" panose="020B0604030504040204" pitchFamily="34" charset="0"/>
              </a:rPr>
              <a:t>j</a:t>
            </a:r>
            <a:r>
              <a:rPr kumimoji="1" lang="zh-CN" altLang="en-US" sz="2400" dirty="0">
                <a:solidFill>
                  <a:prstClr val="black"/>
                </a:solidFill>
                <a:latin typeface="Verdana" panose="020B0604030504040204" pitchFamily="34" charset="0"/>
              </a:rPr>
              <a:t>之前，且</a:t>
            </a:r>
            <a:r>
              <a:rPr kumimoji="1" lang="en-US" altLang="zh-CN" sz="2400" dirty="0">
                <a:solidFill>
                  <a:srgbClr val="FF0000"/>
                </a:solidFill>
                <a:latin typeface="Verdana" panose="020B0604030504040204" pitchFamily="34" charset="0"/>
              </a:rPr>
              <a:t>O</a:t>
            </a:r>
            <a:r>
              <a:rPr kumimoji="1" lang="en-US" altLang="zh-CN" sz="2400" baseline="-25000" dirty="0">
                <a:solidFill>
                  <a:srgbClr val="FF0000"/>
                </a:solidFill>
                <a:latin typeface="Verdana" panose="020B0604030504040204" pitchFamily="34" charset="0"/>
              </a:rPr>
              <a:t>i</a:t>
            </a:r>
            <a:r>
              <a:rPr kumimoji="1" lang="zh-CN" altLang="en-US" sz="2400" dirty="0">
                <a:solidFill>
                  <a:prstClr val="black"/>
                </a:solidFill>
                <a:latin typeface="Verdana" panose="020B0604030504040204" pitchFamily="34" charset="0"/>
              </a:rPr>
              <a:t>和</a:t>
            </a:r>
            <a:r>
              <a:rPr kumimoji="1" lang="en-US" altLang="zh-CN" sz="2400" dirty="0" err="1">
                <a:solidFill>
                  <a:srgbClr val="FF0000"/>
                </a:solidFill>
                <a:latin typeface="Verdana" panose="020B0604030504040204" pitchFamily="34" charset="0"/>
              </a:rPr>
              <a:t>O</a:t>
            </a:r>
            <a:r>
              <a:rPr kumimoji="1" lang="en-US" altLang="zh-CN" sz="2400" baseline="-25000" dirty="0" err="1">
                <a:solidFill>
                  <a:srgbClr val="FF0000"/>
                </a:solidFill>
                <a:latin typeface="Verdana" panose="020B0604030504040204" pitchFamily="34" charset="0"/>
              </a:rPr>
              <a:t>j</a:t>
            </a:r>
            <a:r>
              <a:rPr kumimoji="1" lang="zh-CN" altLang="en-US" sz="2400" dirty="0">
                <a:solidFill>
                  <a:prstClr val="black"/>
                </a:solidFill>
                <a:latin typeface="Verdana" panose="020B0604030504040204" pitchFamily="34" charset="0"/>
              </a:rPr>
              <a:t>是冲突的。</a:t>
            </a:r>
          </a:p>
          <a:p>
            <a:pPr marL="0" lvl="0" indent="0">
              <a:lnSpc>
                <a:spcPct val="150000"/>
              </a:lnSpc>
              <a:spcBef>
                <a:spcPct val="0"/>
              </a:spcBef>
              <a:buClrTx/>
              <a:buSzTx/>
              <a:buNone/>
              <a:defRPr/>
            </a:pPr>
            <a:endParaRPr kumimoji="1" lang="zh-CN" altLang="en-US" sz="2400" dirty="0">
              <a:solidFill>
                <a:prstClr val="black"/>
              </a:solidFill>
              <a:latin typeface="Verdana" panose="020B0604030504040204" pitchFamily="34" charset="0"/>
            </a:endParaRPr>
          </a:p>
          <a:p>
            <a:pPr marL="0" lvl="0" indent="0">
              <a:lnSpc>
                <a:spcPct val="150000"/>
              </a:lnSpc>
              <a:spcBef>
                <a:spcPct val="0"/>
              </a:spcBef>
              <a:buClrTx/>
              <a:buSzTx/>
              <a:buNone/>
              <a:defRPr/>
            </a:pPr>
            <a:r>
              <a:rPr kumimoji="1" lang="zh-CN" altLang="en-US" sz="2400" dirty="0">
                <a:solidFill>
                  <a:prstClr val="black"/>
                </a:solidFill>
                <a:latin typeface="Verdana" panose="020B0604030504040204" pitchFamily="34" charset="0"/>
              </a:rPr>
              <a:t>如果最后得到一个</a:t>
            </a:r>
            <a:r>
              <a:rPr kumimoji="1" lang="zh-CN" altLang="en-US" sz="2400" dirty="0">
                <a:solidFill>
                  <a:srgbClr val="10CF9B">
                    <a:lumMod val="75000"/>
                  </a:srgbClr>
                </a:solidFill>
                <a:latin typeface="Verdana" panose="020B0604030504040204" pitchFamily="34" charset="0"/>
              </a:rPr>
              <a:t>有向无环图</a:t>
            </a:r>
            <a:r>
              <a:rPr kumimoji="1" lang="zh-CN" altLang="en-US" sz="2400" dirty="0">
                <a:solidFill>
                  <a:prstClr val="black"/>
                </a:solidFill>
                <a:latin typeface="Verdana" panose="020B0604030504040204" pitchFamily="34" charset="0"/>
              </a:rPr>
              <a:t>，则结果是正确的！</a:t>
            </a:r>
          </a:p>
          <a:p>
            <a:pPr marL="0" marR="0" indent="0" algn="l">
              <a:buNone/>
            </a:pPr>
            <a:endParaRPr lang="zh-CN" altLang="en-US" sz="3600" dirty="0">
              <a:solidFill>
                <a:srgbClr val="FF0000"/>
              </a:solidFill>
            </a:endParaRPr>
          </a:p>
        </p:txBody>
      </p:sp>
      <p:grpSp>
        <p:nvGrpSpPr>
          <p:cNvPr id="100356" name="组合 9">
            <a:extLst>
              <a:ext uri="{FF2B5EF4-FFF2-40B4-BE49-F238E27FC236}">
                <a16:creationId xmlns:a16="http://schemas.microsoft.com/office/drawing/2014/main" id="{2C876E7A-C586-4C30-A1FC-E7590571D5A9}"/>
              </a:ext>
            </a:extLst>
          </p:cNvPr>
          <p:cNvGrpSpPr>
            <a:grpSpLocks/>
          </p:cNvGrpSpPr>
          <p:nvPr/>
        </p:nvGrpSpPr>
        <p:grpSpPr bwMode="auto">
          <a:xfrm>
            <a:off x="5634038" y="1035050"/>
            <a:ext cx="2700337" cy="1079500"/>
            <a:chOff x="8840" y="2437"/>
            <a:chExt cx="4252" cy="1700"/>
          </a:xfrm>
        </p:grpSpPr>
        <p:grpSp>
          <p:nvGrpSpPr>
            <p:cNvPr id="100358" name="组合 5">
              <a:extLst>
                <a:ext uri="{FF2B5EF4-FFF2-40B4-BE49-F238E27FC236}">
                  <a16:creationId xmlns:a16="http://schemas.microsoft.com/office/drawing/2014/main" id="{C88A6D8B-48C1-4060-87A7-A4D85A2FCD8C}"/>
                </a:ext>
              </a:extLst>
            </p:cNvPr>
            <p:cNvGrpSpPr>
              <a:grpSpLocks/>
            </p:cNvGrpSpPr>
            <p:nvPr/>
          </p:nvGrpSpPr>
          <p:grpSpPr bwMode="auto">
            <a:xfrm>
              <a:off x="9335" y="2721"/>
              <a:ext cx="1134" cy="1134"/>
              <a:chOff x="8789" y="1495"/>
              <a:chExt cx="1134" cy="1134"/>
            </a:xfrm>
          </p:grpSpPr>
          <p:sp>
            <p:nvSpPr>
              <p:cNvPr id="2" name="椭圆 1">
                <a:extLst>
                  <a:ext uri="{FF2B5EF4-FFF2-40B4-BE49-F238E27FC236}">
                    <a16:creationId xmlns:a16="http://schemas.microsoft.com/office/drawing/2014/main" id="{1A054721-DFD9-41AB-845A-EDF0EE7D252C}"/>
                  </a:ext>
                </a:extLst>
              </p:cNvPr>
              <p:cNvSpPr/>
              <p:nvPr/>
            </p:nvSpPr>
            <p:spPr>
              <a:xfrm>
                <a:off x="8789" y="1496"/>
                <a:ext cx="1135" cy="1133"/>
              </a:xfrm>
              <a:prstGeom prst="ellipse">
                <a:avLst/>
              </a:prstGeom>
              <a:noFill/>
              <a:ln w="28575">
                <a:solidFill>
                  <a:schemeClr val="bg1">
                    <a:lumMod val="50000"/>
                  </a:schemeClr>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white"/>
                  </a:solidFill>
                  <a:effectLst/>
                  <a:uLnTx/>
                  <a:uFillTx/>
                  <a:latin typeface="Constantia"/>
                  <a:ea typeface="宋体" panose="02010600030101010101" pitchFamily="2" charset="-122"/>
                  <a:cs typeface="+mn-cs"/>
                </a:endParaRPr>
              </a:p>
            </p:txBody>
          </p:sp>
          <p:sp>
            <p:nvSpPr>
              <p:cNvPr id="100365" name="文本框 4">
                <a:extLst>
                  <a:ext uri="{FF2B5EF4-FFF2-40B4-BE49-F238E27FC236}">
                    <a16:creationId xmlns:a16="http://schemas.microsoft.com/office/drawing/2014/main" id="{7197D19A-96F3-4ACA-8B07-2F13F1EAA4F0}"/>
                  </a:ext>
                </a:extLst>
              </p:cNvPr>
              <p:cNvSpPr txBox="1">
                <a:spLocks noChangeArrowheads="1"/>
              </p:cNvSpPr>
              <p:nvPr/>
            </p:nvSpPr>
            <p:spPr bwMode="auto">
              <a:xfrm>
                <a:off x="9011" y="1651"/>
                <a:ext cx="690" cy="8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0"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rPr>
                  <a:t>T</a:t>
                </a:r>
                <a:r>
                  <a:rPr kumimoji="1" lang="en-US" altLang="zh-CN" sz="2800" b="0" i="0" u="none" strike="noStrike" kern="1200" cap="none" spc="0" normalizeH="0" baseline="-25000" noProof="0" dirty="0">
                    <a:ln>
                      <a:noFill/>
                    </a:ln>
                    <a:solidFill>
                      <a:srgbClr val="FF0000"/>
                    </a:solidFill>
                    <a:effectLst/>
                    <a:uLnTx/>
                    <a:uFillTx/>
                    <a:latin typeface="Times New Roman" panose="02020603050405020304" pitchFamily="18" charset="0"/>
                    <a:ea typeface="宋体" panose="02010600030101010101" pitchFamily="2" charset="-122"/>
                    <a:cs typeface="+mn-cs"/>
                  </a:rPr>
                  <a:t>i</a:t>
                </a:r>
              </a:p>
            </p:txBody>
          </p:sp>
        </p:grpSp>
        <p:grpSp>
          <p:nvGrpSpPr>
            <p:cNvPr id="100359" name="组合 6">
              <a:extLst>
                <a:ext uri="{FF2B5EF4-FFF2-40B4-BE49-F238E27FC236}">
                  <a16:creationId xmlns:a16="http://schemas.microsoft.com/office/drawing/2014/main" id="{1B6A5676-3D60-434A-A005-7DF9E8C82368}"/>
                </a:ext>
              </a:extLst>
            </p:cNvPr>
            <p:cNvGrpSpPr>
              <a:grpSpLocks/>
            </p:cNvGrpSpPr>
            <p:nvPr/>
          </p:nvGrpSpPr>
          <p:grpSpPr bwMode="auto">
            <a:xfrm>
              <a:off x="11676" y="2721"/>
              <a:ext cx="1134" cy="1134"/>
              <a:chOff x="8789" y="1495"/>
              <a:chExt cx="1134" cy="1134"/>
            </a:xfrm>
          </p:grpSpPr>
          <p:sp>
            <p:nvSpPr>
              <p:cNvPr id="8" name="椭圆 7">
                <a:extLst>
                  <a:ext uri="{FF2B5EF4-FFF2-40B4-BE49-F238E27FC236}">
                    <a16:creationId xmlns:a16="http://schemas.microsoft.com/office/drawing/2014/main" id="{0A3281B4-6BC9-468C-BE35-3BBA18F1E907}"/>
                  </a:ext>
                </a:extLst>
              </p:cNvPr>
              <p:cNvSpPr/>
              <p:nvPr/>
            </p:nvSpPr>
            <p:spPr>
              <a:xfrm>
                <a:off x="8790" y="1496"/>
                <a:ext cx="1132" cy="1133"/>
              </a:xfrm>
              <a:prstGeom prst="ellipse">
                <a:avLst/>
              </a:prstGeom>
              <a:noFill/>
              <a:ln w="28575">
                <a:solidFill>
                  <a:schemeClr val="bg1">
                    <a:lumMod val="50000"/>
                  </a:schemeClr>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white"/>
                  </a:solidFill>
                  <a:effectLst/>
                  <a:uLnTx/>
                  <a:uFillTx/>
                  <a:latin typeface="Constantia"/>
                  <a:ea typeface="宋体" panose="02010600030101010101" pitchFamily="2" charset="-122"/>
                  <a:cs typeface="+mn-cs"/>
                </a:endParaRPr>
              </a:p>
            </p:txBody>
          </p:sp>
          <p:sp>
            <p:nvSpPr>
              <p:cNvPr id="100363" name="文本框 8">
                <a:extLst>
                  <a:ext uri="{FF2B5EF4-FFF2-40B4-BE49-F238E27FC236}">
                    <a16:creationId xmlns:a16="http://schemas.microsoft.com/office/drawing/2014/main" id="{64DCD8F0-3135-4D83-B882-EC0274CD5D6C}"/>
                  </a:ext>
                </a:extLst>
              </p:cNvPr>
              <p:cNvSpPr txBox="1">
                <a:spLocks noChangeArrowheads="1"/>
              </p:cNvSpPr>
              <p:nvPr/>
            </p:nvSpPr>
            <p:spPr bwMode="auto">
              <a:xfrm>
                <a:off x="9011" y="1651"/>
                <a:ext cx="690" cy="8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0"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rPr>
                  <a:t>T</a:t>
                </a:r>
                <a:r>
                  <a:rPr kumimoji="1" lang="en-US" altLang="zh-CN" sz="2800" b="0" i="0" u="none" strike="noStrike" kern="1200" cap="none" spc="0" normalizeH="0" baseline="-25000" noProof="0">
                    <a:ln>
                      <a:noFill/>
                    </a:ln>
                    <a:solidFill>
                      <a:srgbClr val="FF0000"/>
                    </a:solidFill>
                    <a:effectLst/>
                    <a:uLnTx/>
                    <a:uFillTx/>
                    <a:latin typeface="Times New Roman" panose="02020603050405020304" pitchFamily="18" charset="0"/>
                    <a:ea typeface="宋体" panose="02010600030101010101" pitchFamily="2" charset="-122"/>
                    <a:cs typeface="+mn-cs"/>
                  </a:rPr>
                  <a:t>j</a:t>
                </a:r>
              </a:p>
            </p:txBody>
          </p:sp>
        </p:grpSp>
        <p:cxnSp>
          <p:nvCxnSpPr>
            <p:cNvPr id="11" name="直接箭头连接符 10">
              <a:extLst>
                <a:ext uri="{FF2B5EF4-FFF2-40B4-BE49-F238E27FC236}">
                  <a16:creationId xmlns:a16="http://schemas.microsoft.com/office/drawing/2014/main" id="{A15BF00F-263C-4481-A0BB-155E4735A28D}"/>
                </a:ext>
              </a:extLst>
            </p:cNvPr>
            <p:cNvCxnSpPr>
              <a:stCxn id="2" idx="6"/>
              <a:endCxn id="8" idx="2"/>
            </p:cNvCxnSpPr>
            <p:nvPr/>
          </p:nvCxnSpPr>
          <p:spPr>
            <a:xfrm>
              <a:off x="10470" y="3287"/>
              <a:ext cx="1207"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 name="圆角矩形 11">
              <a:extLst>
                <a:ext uri="{FF2B5EF4-FFF2-40B4-BE49-F238E27FC236}">
                  <a16:creationId xmlns:a16="http://schemas.microsoft.com/office/drawing/2014/main" id="{350ED458-5992-49B5-82BE-ED44656ED729}"/>
                </a:ext>
              </a:extLst>
            </p:cNvPr>
            <p:cNvSpPr/>
            <p:nvPr/>
          </p:nvSpPr>
          <p:spPr>
            <a:xfrm>
              <a:off x="8840" y="2437"/>
              <a:ext cx="4252" cy="1700"/>
            </a:xfrm>
            <a:prstGeom prst="roundRect">
              <a:avLst/>
            </a:prstGeom>
            <a:noFill/>
            <a:ln w="38100">
              <a:solidFill>
                <a:schemeClr val="bg1">
                  <a:lumMod val="50000"/>
                </a:schemeClr>
              </a:solidFill>
              <a:prstDash val="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white"/>
                </a:solidFill>
                <a:effectLst/>
                <a:uLnTx/>
                <a:uFillTx/>
                <a:latin typeface="Constantia"/>
                <a:ea typeface="宋体" panose="02010600030101010101" pitchFamily="2" charset="-122"/>
                <a:cs typeface="+mn-cs"/>
              </a:endParaRPr>
            </a:p>
          </p:txBody>
        </p:sp>
      </p:grpSp>
      <p:sp>
        <p:nvSpPr>
          <p:cNvPr id="14" name="星形: 十二角 13">
            <a:extLst>
              <a:ext uri="{FF2B5EF4-FFF2-40B4-BE49-F238E27FC236}">
                <a16:creationId xmlns:a16="http://schemas.microsoft.com/office/drawing/2014/main" id="{542A2F4E-D546-4646-A82F-0E2ADF51FF4E}"/>
              </a:ext>
            </a:extLst>
          </p:cNvPr>
          <p:cNvSpPr/>
          <p:nvPr/>
        </p:nvSpPr>
        <p:spPr>
          <a:xfrm>
            <a:off x="168932" y="178581"/>
            <a:ext cx="414700" cy="338336"/>
          </a:xfrm>
          <a:prstGeom prst="star12">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Constantia"/>
              <a:ea typeface="宋体" panose="02010600030101010101" pitchFamily="2" charset="-122"/>
              <a:cs typeface="+mn-cs"/>
            </a:endParaRPr>
          </a:p>
        </p:txBody>
      </p:sp>
      <p:sp>
        <p:nvSpPr>
          <p:cNvPr id="4" name="灯片编号占位符 3">
            <a:extLst>
              <a:ext uri="{FF2B5EF4-FFF2-40B4-BE49-F238E27FC236}">
                <a16:creationId xmlns:a16="http://schemas.microsoft.com/office/drawing/2014/main" id="{D83662D8-6035-4A94-BB78-FC07E034B5CF}"/>
              </a:ext>
            </a:extLst>
          </p:cNvPr>
          <p:cNvSpPr>
            <a:spLocks noGrp="1"/>
          </p:cNvSpPr>
          <p:nvPr>
            <p:ph type="sldNum" sz="quarter" idx="10"/>
          </p:nvPr>
        </p:nvSpPr>
        <p:spPr/>
        <p:txBody>
          <a:bodyPr/>
          <a:lstStyle/>
          <a:p>
            <a:pPr>
              <a:defRPr/>
            </a:pPr>
            <a:fld id="{F4F04043-1C08-4BBE-97B7-003515CF2E9C}" type="slidenum">
              <a:rPr lang="en-US" altLang="zh-CN" smtClean="0"/>
              <a:pPr>
                <a:defRPr/>
              </a:pPr>
              <a:t>46</a:t>
            </a:fld>
            <a:endParaRPr lang="en-US" altLang="zh-CN"/>
          </a:p>
        </p:txBody>
      </p:sp>
      <p:sp>
        <p:nvSpPr>
          <p:cNvPr id="5" name="对话气泡: 圆角矩形 4">
            <a:extLst>
              <a:ext uri="{FF2B5EF4-FFF2-40B4-BE49-F238E27FC236}">
                <a16:creationId xmlns:a16="http://schemas.microsoft.com/office/drawing/2014/main" id="{F61DFBC9-500B-4361-BA2E-6C2C6ADCA9DB}"/>
              </a:ext>
            </a:extLst>
          </p:cNvPr>
          <p:cNvSpPr/>
          <p:nvPr/>
        </p:nvSpPr>
        <p:spPr>
          <a:xfrm>
            <a:off x="6372200" y="3588336"/>
            <a:ext cx="914400" cy="612648"/>
          </a:xfrm>
          <a:prstGeom prst="wedgeRoundRectCallout">
            <a:avLst>
              <a:gd name="adj1" fmla="val -92677"/>
              <a:gd name="adj2" fmla="val -51976"/>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时序</a:t>
            </a:r>
          </a:p>
        </p:txBody>
      </p:sp>
    </p:spTree>
  </p:cSld>
  <p:clrMapOvr>
    <a:masterClrMapping/>
  </p:clrMapOvr>
  <p:transition spd="slow"/>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1378" name="组合 5">
            <a:extLst>
              <a:ext uri="{FF2B5EF4-FFF2-40B4-BE49-F238E27FC236}">
                <a16:creationId xmlns:a16="http://schemas.microsoft.com/office/drawing/2014/main" id="{A503C2AC-FC33-4A43-8D7C-2948FC689C87}"/>
              </a:ext>
            </a:extLst>
          </p:cNvPr>
          <p:cNvGrpSpPr>
            <a:grpSpLocks/>
          </p:cNvGrpSpPr>
          <p:nvPr/>
        </p:nvGrpSpPr>
        <p:grpSpPr bwMode="auto">
          <a:xfrm>
            <a:off x="5580063" y="1800225"/>
            <a:ext cx="3357562" cy="3059113"/>
            <a:chOff x="5580000" y="1800000"/>
            <a:chExt cx="3357245" cy="3060065"/>
          </a:xfrm>
        </p:grpSpPr>
        <p:grpSp>
          <p:nvGrpSpPr>
            <p:cNvPr id="101393" name="组合 27">
              <a:extLst>
                <a:ext uri="{FF2B5EF4-FFF2-40B4-BE49-F238E27FC236}">
                  <a16:creationId xmlns:a16="http://schemas.microsoft.com/office/drawing/2014/main" id="{054CA233-75A8-47B0-8DB1-D1F693ADE411}"/>
                </a:ext>
              </a:extLst>
            </p:cNvPr>
            <p:cNvGrpSpPr>
              <a:grpSpLocks/>
            </p:cNvGrpSpPr>
            <p:nvPr/>
          </p:nvGrpSpPr>
          <p:grpSpPr bwMode="auto">
            <a:xfrm>
              <a:off x="5580000" y="1800000"/>
              <a:ext cx="3357245" cy="3060065"/>
              <a:chOff x="8831" y="3652"/>
              <a:chExt cx="5287" cy="4819"/>
            </a:xfrm>
          </p:grpSpPr>
          <p:grpSp>
            <p:nvGrpSpPr>
              <p:cNvPr id="101397" name="组合 28">
                <a:extLst>
                  <a:ext uri="{FF2B5EF4-FFF2-40B4-BE49-F238E27FC236}">
                    <a16:creationId xmlns:a16="http://schemas.microsoft.com/office/drawing/2014/main" id="{6CCB36A8-D49C-414D-A825-7F167669A81B}"/>
                  </a:ext>
                </a:extLst>
              </p:cNvPr>
              <p:cNvGrpSpPr>
                <a:grpSpLocks/>
              </p:cNvGrpSpPr>
              <p:nvPr/>
            </p:nvGrpSpPr>
            <p:grpSpPr bwMode="auto">
              <a:xfrm>
                <a:off x="9420" y="4394"/>
                <a:ext cx="1134" cy="1134"/>
                <a:chOff x="8789" y="1495"/>
                <a:chExt cx="1134" cy="1134"/>
              </a:xfrm>
            </p:grpSpPr>
            <p:sp>
              <p:nvSpPr>
                <p:cNvPr id="30" name="椭圆 29">
                  <a:extLst>
                    <a:ext uri="{FF2B5EF4-FFF2-40B4-BE49-F238E27FC236}">
                      <a16:creationId xmlns:a16="http://schemas.microsoft.com/office/drawing/2014/main" id="{154901CC-0F23-4E29-A37B-806492167339}"/>
                    </a:ext>
                  </a:extLst>
                </p:cNvPr>
                <p:cNvSpPr/>
                <p:nvPr/>
              </p:nvSpPr>
              <p:spPr>
                <a:xfrm>
                  <a:off x="8790" y="1496"/>
                  <a:ext cx="1132" cy="1133"/>
                </a:xfrm>
                <a:prstGeom prst="ellipse">
                  <a:avLst/>
                </a:prstGeom>
                <a:noFill/>
                <a:ln w="28575">
                  <a:solidFill>
                    <a:schemeClr val="bg1">
                      <a:lumMod val="50000"/>
                    </a:schemeClr>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white"/>
                    </a:solidFill>
                    <a:effectLst/>
                    <a:uLnTx/>
                    <a:uFillTx/>
                    <a:latin typeface="Constantia"/>
                    <a:ea typeface="宋体" panose="02010600030101010101" pitchFamily="2" charset="-122"/>
                    <a:cs typeface="+mn-cs"/>
                  </a:endParaRPr>
                </a:p>
              </p:txBody>
            </p:sp>
            <p:sp>
              <p:nvSpPr>
                <p:cNvPr id="101408" name="文本框 30">
                  <a:extLst>
                    <a:ext uri="{FF2B5EF4-FFF2-40B4-BE49-F238E27FC236}">
                      <a16:creationId xmlns:a16="http://schemas.microsoft.com/office/drawing/2014/main" id="{899E8B1D-38E4-4155-B4D0-A67A92ECD369}"/>
                    </a:ext>
                  </a:extLst>
                </p:cNvPr>
                <p:cNvSpPr txBox="1">
                  <a:spLocks noChangeArrowheads="1"/>
                </p:cNvSpPr>
                <p:nvPr/>
              </p:nvSpPr>
              <p:spPr bwMode="auto">
                <a:xfrm>
                  <a:off x="9011" y="1651"/>
                  <a:ext cx="811" cy="8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0"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rPr>
                    <a:t>T</a:t>
                  </a:r>
                  <a:r>
                    <a:rPr kumimoji="1" lang="en-US" altLang="zh-CN" sz="2800" b="0" i="0" u="none" strike="noStrike" kern="1200" cap="none" spc="0" normalizeH="0" baseline="-25000" noProof="0">
                      <a:ln>
                        <a:noFill/>
                      </a:ln>
                      <a:solidFill>
                        <a:srgbClr val="FF0000"/>
                      </a:solidFill>
                      <a:effectLst/>
                      <a:uLnTx/>
                      <a:uFillTx/>
                      <a:latin typeface="Times New Roman" panose="02020603050405020304" pitchFamily="18" charset="0"/>
                      <a:ea typeface="宋体" panose="02010600030101010101" pitchFamily="2" charset="-122"/>
                      <a:cs typeface="+mn-cs"/>
                    </a:rPr>
                    <a:t>1</a:t>
                  </a:r>
                </a:p>
              </p:txBody>
            </p:sp>
          </p:grpSp>
          <p:grpSp>
            <p:nvGrpSpPr>
              <p:cNvPr id="101398" name="组合 31">
                <a:extLst>
                  <a:ext uri="{FF2B5EF4-FFF2-40B4-BE49-F238E27FC236}">
                    <a16:creationId xmlns:a16="http://schemas.microsoft.com/office/drawing/2014/main" id="{5904785E-99D7-485A-90AD-B735FFFF0D7A}"/>
                  </a:ext>
                </a:extLst>
              </p:cNvPr>
              <p:cNvGrpSpPr>
                <a:grpSpLocks/>
              </p:cNvGrpSpPr>
              <p:nvPr/>
            </p:nvGrpSpPr>
            <p:grpSpPr bwMode="auto">
              <a:xfrm>
                <a:off x="12416" y="4395"/>
                <a:ext cx="1134" cy="1134"/>
                <a:chOff x="8789" y="1495"/>
                <a:chExt cx="1134" cy="1134"/>
              </a:xfrm>
            </p:grpSpPr>
            <p:sp>
              <p:nvSpPr>
                <p:cNvPr id="33" name="椭圆 32">
                  <a:extLst>
                    <a:ext uri="{FF2B5EF4-FFF2-40B4-BE49-F238E27FC236}">
                      <a16:creationId xmlns:a16="http://schemas.microsoft.com/office/drawing/2014/main" id="{30BEE9CC-145C-4502-A830-908FFB5AB6CC}"/>
                    </a:ext>
                  </a:extLst>
                </p:cNvPr>
                <p:cNvSpPr/>
                <p:nvPr/>
              </p:nvSpPr>
              <p:spPr>
                <a:xfrm>
                  <a:off x="8789" y="1495"/>
                  <a:ext cx="1135" cy="1135"/>
                </a:xfrm>
                <a:prstGeom prst="ellipse">
                  <a:avLst/>
                </a:prstGeom>
                <a:noFill/>
                <a:ln w="28575">
                  <a:solidFill>
                    <a:schemeClr val="bg1">
                      <a:lumMod val="50000"/>
                    </a:schemeClr>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white"/>
                    </a:solidFill>
                    <a:effectLst/>
                    <a:uLnTx/>
                    <a:uFillTx/>
                    <a:latin typeface="Constantia"/>
                    <a:ea typeface="宋体" panose="02010600030101010101" pitchFamily="2" charset="-122"/>
                    <a:cs typeface="+mn-cs"/>
                  </a:endParaRPr>
                </a:p>
              </p:txBody>
            </p:sp>
            <p:sp>
              <p:nvSpPr>
                <p:cNvPr id="101406" name="文本框 33">
                  <a:extLst>
                    <a:ext uri="{FF2B5EF4-FFF2-40B4-BE49-F238E27FC236}">
                      <a16:creationId xmlns:a16="http://schemas.microsoft.com/office/drawing/2014/main" id="{B3B7FD09-8B37-4522-A0BA-99D29CD5A1D5}"/>
                    </a:ext>
                  </a:extLst>
                </p:cNvPr>
                <p:cNvSpPr txBox="1">
                  <a:spLocks noChangeArrowheads="1"/>
                </p:cNvSpPr>
                <p:nvPr/>
              </p:nvSpPr>
              <p:spPr bwMode="auto">
                <a:xfrm>
                  <a:off x="9011" y="1651"/>
                  <a:ext cx="811" cy="8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0"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rPr>
                    <a:t>T</a:t>
                  </a:r>
                  <a:r>
                    <a:rPr kumimoji="1" lang="en-US" altLang="zh-CN" sz="2800" b="0" i="0" u="none" strike="noStrike" kern="1200" cap="none" spc="0" normalizeH="0" baseline="-25000" noProof="0">
                      <a:ln>
                        <a:noFill/>
                      </a:ln>
                      <a:solidFill>
                        <a:srgbClr val="FF0000"/>
                      </a:solidFill>
                      <a:effectLst/>
                      <a:uLnTx/>
                      <a:uFillTx/>
                      <a:latin typeface="Times New Roman" panose="02020603050405020304" pitchFamily="18" charset="0"/>
                      <a:ea typeface="宋体" panose="02010600030101010101" pitchFamily="2" charset="-122"/>
                      <a:cs typeface="+mn-cs"/>
                    </a:rPr>
                    <a:t>2</a:t>
                  </a:r>
                </a:p>
              </p:txBody>
            </p:sp>
          </p:grpSp>
          <p:sp>
            <p:nvSpPr>
              <p:cNvPr id="35" name="圆角矩形 34">
                <a:extLst>
                  <a:ext uri="{FF2B5EF4-FFF2-40B4-BE49-F238E27FC236}">
                    <a16:creationId xmlns:a16="http://schemas.microsoft.com/office/drawing/2014/main" id="{ED646EBE-D676-4689-A945-E018E2F64458}"/>
                  </a:ext>
                </a:extLst>
              </p:cNvPr>
              <p:cNvSpPr/>
              <p:nvPr/>
            </p:nvSpPr>
            <p:spPr>
              <a:xfrm>
                <a:off x="8831" y="3652"/>
                <a:ext cx="5287" cy="4819"/>
              </a:xfrm>
              <a:prstGeom prst="roundRect">
                <a:avLst/>
              </a:prstGeom>
              <a:noFill/>
              <a:ln w="38100">
                <a:solidFill>
                  <a:schemeClr val="bg1">
                    <a:lumMod val="50000"/>
                  </a:schemeClr>
                </a:solidFill>
                <a:prstDash val="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white"/>
                  </a:solidFill>
                  <a:effectLst/>
                  <a:uLnTx/>
                  <a:uFillTx/>
                  <a:latin typeface="Constantia"/>
                  <a:ea typeface="宋体" panose="02010600030101010101" pitchFamily="2" charset="-122"/>
                  <a:cs typeface="+mn-cs"/>
                </a:endParaRPr>
              </a:p>
            </p:txBody>
          </p:sp>
          <p:grpSp>
            <p:nvGrpSpPr>
              <p:cNvPr id="101400" name="组合 35">
                <a:extLst>
                  <a:ext uri="{FF2B5EF4-FFF2-40B4-BE49-F238E27FC236}">
                    <a16:creationId xmlns:a16="http://schemas.microsoft.com/office/drawing/2014/main" id="{6323B95D-385B-4237-B322-D528054DD38F}"/>
                  </a:ext>
                </a:extLst>
              </p:cNvPr>
              <p:cNvGrpSpPr>
                <a:grpSpLocks/>
              </p:cNvGrpSpPr>
              <p:nvPr/>
            </p:nvGrpSpPr>
            <p:grpSpPr bwMode="auto">
              <a:xfrm>
                <a:off x="10908" y="6619"/>
                <a:ext cx="1134" cy="1134"/>
                <a:chOff x="8789" y="1495"/>
                <a:chExt cx="1134" cy="1134"/>
              </a:xfrm>
            </p:grpSpPr>
            <p:sp>
              <p:nvSpPr>
                <p:cNvPr id="37" name="椭圆 36">
                  <a:extLst>
                    <a:ext uri="{FF2B5EF4-FFF2-40B4-BE49-F238E27FC236}">
                      <a16:creationId xmlns:a16="http://schemas.microsoft.com/office/drawing/2014/main" id="{5DBA7924-4409-43C4-9E74-A23340D6FFC6}"/>
                    </a:ext>
                  </a:extLst>
                </p:cNvPr>
                <p:cNvSpPr/>
                <p:nvPr/>
              </p:nvSpPr>
              <p:spPr>
                <a:xfrm>
                  <a:off x="8789" y="1494"/>
                  <a:ext cx="1135" cy="1135"/>
                </a:xfrm>
                <a:prstGeom prst="ellipse">
                  <a:avLst/>
                </a:prstGeom>
                <a:noFill/>
                <a:ln w="28575">
                  <a:solidFill>
                    <a:schemeClr val="bg1">
                      <a:lumMod val="50000"/>
                    </a:schemeClr>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white"/>
                    </a:solidFill>
                    <a:effectLst/>
                    <a:uLnTx/>
                    <a:uFillTx/>
                    <a:latin typeface="Constantia"/>
                    <a:ea typeface="宋体" panose="02010600030101010101" pitchFamily="2" charset="-122"/>
                    <a:cs typeface="+mn-cs"/>
                  </a:endParaRPr>
                </a:p>
              </p:txBody>
            </p:sp>
            <p:sp>
              <p:nvSpPr>
                <p:cNvPr id="101404" name="文本框 37">
                  <a:extLst>
                    <a:ext uri="{FF2B5EF4-FFF2-40B4-BE49-F238E27FC236}">
                      <a16:creationId xmlns:a16="http://schemas.microsoft.com/office/drawing/2014/main" id="{1E802DF0-6CEF-430B-9232-F2DC45A7AE71}"/>
                    </a:ext>
                  </a:extLst>
                </p:cNvPr>
                <p:cNvSpPr txBox="1">
                  <a:spLocks noChangeArrowheads="1"/>
                </p:cNvSpPr>
                <p:nvPr/>
              </p:nvSpPr>
              <p:spPr bwMode="auto">
                <a:xfrm>
                  <a:off x="9011" y="1651"/>
                  <a:ext cx="811" cy="8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0"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rPr>
                    <a:t>T</a:t>
                  </a:r>
                  <a:r>
                    <a:rPr kumimoji="1" lang="en-US" altLang="zh-CN" sz="2800" b="0" i="0" u="none" strike="noStrike" kern="1200" cap="none" spc="0" normalizeH="0" baseline="-25000" noProof="0" dirty="0">
                      <a:ln>
                        <a:noFill/>
                      </a:ln>
                      <a:solidFill>
                        <a:srgbClr val="FF0000"/>
                      </a:solidFill>
                      <a:effectLst/>
                      <a:uLnTx/>
                      <a:uFillTx/>
                      <a:latin typeface="Times New Roman" panose="02020603050405020304" pitchFamily="18" charset="0"/>
                      <a:ea typeface="宋体" panose="02010600030101010101" pitchFamily="2" charset="-122"/>
                      <a:cs typeface="+mn-cs"/>
                    </a:rPr>
                    <a:t>3</a:t>
                  </a:r>
                </a:p>
              </p:txBody>
            </p:sp>
          </p:grpSp>
          <p:cxnSp>
            <p:nvCxnSpPr>
              <p:cNvPr id="39" name="直接箭头连接符 38">
                <a:extLst>
                  <a:ext uri="{FF2B5EF4-FFF2-40B4-BE49-F238E27FC236}">
                    <a16:creationId xmlns:a16="http://schemas.microsoft.com/office/drawing/2014/main" id="{95BCDB8B-6799-43EE-835B-66BC56965398}"/>
                  </a:ext>
                </a:extLst>
              </p:cNvPr>
              <p:cNvCxnSpPr>
                <a:stCxn id="33" idx="2"/>
                <a:endCxn id="30" idx="6"/>
              </p:cNvCxnSpPr>
              <p:nvPr/>
            </p:nvCxnSpPr>
            <p:spPr>
              <a:xfrm flipH="1" flipV="1">
                <a:off x="10553" y="4960"/>
                <a:ext cx="1862" cy="2"/>
              </a:xfrm>
              <a:prstGeom prst="straightConnector1">
                <a:avLst/>
              </a:prstGeom>
              <a:ln w="38100">
                <a:solidFill>
                  <a:srgbClr val="FF0000"/>
                </a:solidFill>
                <a:headEnd type="none"/>
                <a:tailEnd type="triangle" w="med" len="med"/>
              </a:ln>
            </p:spPr>
            <p:style>
              <a:lnRef idx="1">
                <a:schemeClr val="accent1"/>
              </a:lnRef>
              <a:fillRef idx="0">
                <a:schemeClr val="accent1"/>
              </a:fillRef>
              <a:effectRef idx="0">
                <a:schemeClr val="accent1"/>
              </a:effectRef>
              <a:fontRef idx="minor">
                <a:schemeClr val="tx1"/>
              </a:fontRef>
            </p:style>
          </p:cxnSp>
          <p:sp>
            <p:nvSpPr>
              <p:cNvPr id="40" name="文本框 39">
                <a:extLst>
                  <a:ext uri="{FF2B5EF4-FFF2-40B4-BE49-F238E27FC236}">
                    <a16:creationId xmlns:a16="http://schemas.microsoft.com/office/drawing/2014/main" id="{FB58BC54-18A6-467E-B347-BF229E985137}"/>
                  </a:ext>
                </a:extLst>
              </p:cNvPr>
              <p:cNvSpPr txBox="1"/>
              <p:nvPr/>
            </p:nvSpPr>
            <p:spPr>
              <a:xfrm>
                <a:off x="10111" y="5748"/>
                <a:ext cx="652" cy="823"/>
              </a:xfrm>
              <a:prstGeom prst="rect">
                <a:avLst/>
              </a:prstGeom>
              <a:noFill/>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0" i="0" u="none" strike="noStrike" kern="1200" cap="none" spc="0" normalizeH="0" baseline="0" noProof="0" dirty="0">
                    <a:ln>
                      <a:noFill/>
                    </a:ln>
                    <a:solidFill>
                      <a:prstClr val="black"/>
                    </a:solidFill>
                    <a:effectLst>
                      <a:outerShdw blurRad="38100" dist="19050" dir="2700000" algn="tl" rotWithShape="0">
                        <a:prstClr val="black">
                          <a:alpha val="40000"/>
                        </a:prstClr>
                      </a:outerShdw>
                    </a:effectLst>
                    <a:uLnTx/>
                    <a:uFillTx/>
                    <a:latin typeface="Verdana" panose="020B0604030504040204" pitchFamily="34" charset="0"/>
                    <a:ea typeface="宋体" panose="02010600030101010101" pitchFamily="2" charset="-122"/>
                    <a:cs typeface="+mn-cs"/>
                  </a:rPr>
                  <a:t>A</a:t>
                </a:r>
              </a:p>
            </p:txBody>
          </p:sp>
        </p:grpSp>
        <p:cxnSp>
          <p:nvCxnSpPr>
            <p:cNvPr id="41" name="直接箭头连接符 40">
              <a:extLst>
                <a:ext uri="{FF2B5EF4-FFF2-40B4-BE49-F238E27FC236}">
                  <a16:creationId xmlns:a16="http://schemas.microsoft.com/office/drawing/2014/main" id="{33F6AB08-177A-4E69-A6B4-1FFE23D7ECD2}"/>
                </a:ext>
              </a:extLst>
            </p:cNvPr>
            <p:cNvCxnSpPr>
              <a:stCxn id="30" idx="5"/>
              <a:endCxn id="37" idx="1"/>
            </p:cNvCxnSpPr>
            <p:nvPr/>
          </p:nvCxnSpPr>
          <p:spPr>
            <a:xfrm>
              <a:off x="6568919" y="2886188"/>
              <a:ext cx="434934" cy="903569"/>
            </a:xfrm>
            <a:prstGeom prst="straightConnector1">
              <a:avLst/>
            </a:prstGeom>
            <a:ln w="38100">
              <a:solidFill>
                <a:srgbClr val="FF0000"/>
              </a:solidFill>
              <a:headEnd type="none"/>
              <a:tailEnd type="triangle" w="med" len="med"/>
            </a:ln>
          </p:spPr>
          <p:style>
            <a:lnRef idx="1">
              <a:schemeClr val="accent1"/>
            </a:lnRef>
            <a:fillRef idx="0">
              <a:schemeClr val="accent1"/>
            </a:fillRef>
            <a:effectRef idx="0">
              <a:schemeClr val="accent1"/>
            </a:effectRef>
            <a:fontRef idx="minor">
              <a:schemeClr val="tx1"/>
            </a:fontRef>
          </p:style>
        </p:cxnSp>
        <p:sp>
          <p:nvSpPr>
            <p:cNvPr id="42" name="文本框 41">
              <a:extLst>
                <a:ext uri="{FF2B5EF4-FFF2-40B4-BE49-F238E27FC236}">
                  <a16:creationId xmlns:a16="http://schemas.microsoft.com/office/drawing/2014/main" id="{0C4DA835-B5F4-486B-A443-FDF029552935}"/>
                </a:ext>
              </a:extLst>
            </p:cNvPr>
            <p:cNvSpPr txBox="1"/>
            <p:nvPr/>
          </p:nvSpPr>
          <p:spPr>
            <a:xfrm>
              <a:off x="7075284" y="2131891"/>
              <a:ext cx="426997" cy="520862"/>
            </a:xfrm>
            <a:prstGeom prst="rect">
              <a:avLst/>
            </a:prstGeom>
            <a:noFill/>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0" i="0" u="none" strike="noStrike" kern="1200" cap="none" spc="0" normalizeH="0" baseline="0" noProof="0" dirty="0">
                  <a:ln>
                    <a:noFill/>
                  </a:ln>
                  <a:solidFill>
                    <a:prstClr val="black"/>
                  </a:solidFill>
                  <a:effectLst>
                    <a:outerShdw blurRad="38100" dist="19050" dir="2700000" algn="tl" rotWithShape="0">
                      <a:prstClr val="black">
                        <a:alpha val="40000"/>
                      </a:prstClr>
                    </a:outerShdw>
                  </a:effectLst>
                  <a:uLnTx/>
                  <a:uFillTx/>
                  <a:latin typeface="Verdana" panose="020B0604030504040204" pitchFamily="34" charset="0"/>
                  <a:ea typeface="宋体" panose="02010600030101010101" pitchFamily="2" charset="-122"/>
                  <a:cs typeface="+mn-cs"/>
                </a:rPr>
                <a:t>B</a:t>
              </a:r>
            </a:p>
          </p:txBody>
        </p:sp>
        <p:sp>
          <p:nvSpPr>
            <p:cNvPr id="101396" name="文本框 1">
              <a:extLst>
                <a:ext uri="{FF2B5EF4-FFF2-40B4-BE49-F238E27FC236}">
                  <a16:creationId xmlns:a16="http://schemas.microsoft.com/office/drawing/2014/main" id="{224D4867-4DA4-4889-AFD9-D6055F77BD69}"/>
                </a:ext>
              </a:extLst>
            </p:cNvPr>
            <p:cNvSpPr txBox="1">
              <a:spLocks noChangeArrowheads="1"/>
            </p:cNvSpPr>
            <p:nvPr/>
          </p:nvSpPr>
          <p:spPr bwMode="auto">
            <a:xfrm>
              <a:off x="5754370" y="4193540"/>
              <a:ext cx="124968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0" i="0" u="none" strike="noStrike" kern="120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cs typeface="+mn-cs"/>
                </a:rPr>
                <a:t>无环！</a:t>
              </a:r>
            </a:p>
          </p:txBody>
        </p:sp>
      </p:grpSp>
      <p:sp>
        <p:nvSpPr>
          <p:cNvPr id="101379" name="文本框 3">
            <a:extLst>
              <a:ext uri="{FF2B5EF4-FFF2-40B4-BE49-F238E27FC236}">
                <a16:creationId xmlns:a16="http://schemas.microsoft.com/office/drawing/2014/main" id="{F6F9CFC4-516C-45FD-808B-18A0C4780BBF}"/>
              </a:ext>
            </a:extLst>
          </p:cNvPr>
          <p:cNvSpPr txBox="1">
            <a:spLocks noChangeArrowheads="1"/>
          </p:cNvSpPr>
          <p:nvPr/>
        </p:nvSpPr>
        <p:spPr bwMode="auto">
          <a:xfrm>
            <a:off x="5751982" y="5263102"/>
            <a:ext cx="329565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串行调度的依赖图一定是有向无环图。</a:t>
            </a:r>
          </a:p>
        </p:txBody>
      </p:sp>
      <p:grpSp>
        <p:nvGrpSpPr>
          <p:cNvPr id="101380" name="组合 4">
            <a:extLst>
              <a:ext uri="{FF2B5EF4-FFF2-40B4-BE49-F238E27FC236}">
                <a16:creationId xmlns:a16="http://schemas.microsoft.com/office/drawing/2014/main" id="{E830A233-BFDA-491A-AAAB-0960BEB70BD2}"/>
              </a:ext>
            </a:extLst>
          </p:cNvPr>
          <p:cNvGrpSpPr>
            <a:grpSpLocks/>
          </p:cNvGrpSpPr>
          <p:nvPr/>
        </p:nvGrpSpPr>
        <p:grpSpPr bwMode="auto">
          <a:xfrm>
            <a:off x="142899" y="1293394"/>
            <a:ext cx="5397338" cy="5447974"/>
            <a:chOff x="396000" y="1584000"/>
            <a:chExt cx="4762500" cy="4720590"/>
          </a:xfrm>
        </p:grpSpPr>
        <p:grpSp>
          <p:nvGrpSpPr>
            <p:cNvPr id="101383" name="组合 23">
              <a:extLst>
                <a:ext uri="{FF2B5EF4-FFF2-40B4-BE49-F238E27FC236}">
                  <a16:creationId xmlns:a16="http://schemas.microsoft.com/office/drawing/2014/main" id="{C79DC580-64DD-4276-96EA-01A61F6F51A3}"/>
                </a:ext>
              </a:extLst>
            </p:cNvPr>
            <p:cNvGrpSpPr>
              <a:grpSpLocks/>
            </p:cNvGrpSpPr>
            <p:nvPr/>
          </p:nvGrpSpPr>
          <p:grpSpPr bwMode="auto">
            <a:xfrm>
              <a:off x="396000" y="1584000"/>
              <a:ext cx="4762500" cy="4720590"/>
              <a:chOff x="1134" y="2374"/>
              <a:chExt cx="7500" cy="7434"/>
            </a:xfrm>
          </p:grpSpPr>
          <p:sp>
            <p:nvSpPr>
              <p:cNvPr id="12" name="矩形: 圆角 11">
                <a:extLst>
                  <a:ext uri="{FF2B5EF4-FFF2-40B4-BE49-F238E27FC236}">
                    <a16:creationId xmlns:a16="http://schemas.microsoft.com/office/drawing/2014/main" id="{6C40F6DD-6111-48C0-B672-7BCB545CD645}"/>
                  </a:ext>
                </a:extLst>
              </p:cNvPr>
              <p:cNvSpPr/>
              <p:nvPr/>
            </p:nvSpPr>
            <p:spPr>
              <a:xfrm>
                <a:off x="1134" y="2374"/>
                <a:ext cx="7500" cy="7434"/>
              </a:xfrm>
              <a:prstGeom prst="roundRect">
                <a:avLst>
                  <a:gd name="adj" fmla="val 9527"/>
                </a:avLst>
              </a:prstGeom>
              <a:noFill/>
              <a:ln w="28575">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tIns="0"/>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200" b="0" i="0" u="none" strike="noStrike" kern="1200" cap="none" spc="0" normalizeH="0" baseline="0" noProof="0" dirty="0">
                    <a:ln w="0"/>
                    <a:solidFill>
                      <a:srgbClr val="0F6FC6"/>
                    </a:solidFill>
                    <a:effectLst>
                      <a:outerShdw blurRad="38100" dist="25400" dir="5400000" algn="ctr" rotWithShape="0">
                        <a:srgbClr val="6E747A">
                          <a:alpha val="43000"/>
                        </a:srgbClr>
                      </a:outerShdw>
                    </a:effectLst>
                    <a:uLnTx/>
                    <a:uFillTx/>
                    <a:latin typeface="Arial" panose="020B0604020202020204" pitchFamily="34" charset="0"/>
                    <a:ea typeface="宋体" panose="02010600030101010101" pitchFamily="2" charset="-122"/>
                    <a:cs typeface="Arial" panose="020B0604020202020204" pitchFamily="34" charset="0"/>
                  </a:rPr>
                  <a:t>S</a:t>
                </a:r>
                <a:endParaRPr kumimoji="1" lang="zh-CN" altLang="en-US" sz="3200" b="0" i="0" u="none" strike="noStrike" kern="1200" cap="none" spc="0" normalizeH="0" baseline="-25000" noProof="0" dirty="0">
                  <a:ln w="0"/>
                  <a:solidFill>
                    <a:srgbClr val="0F6FC6"/>
                  </a:solidFill>
                  <a:effectLst>
                    <a:outerShdw blurRad="38100" dist="25400" dir="5400000" algn="ctr" rotWithShape="0">
                      <a:srgbClr val="6E747A">
                        <a:alpha val="43000"/>
                      </a:srgbClr>
                    </a:outerShdw>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13" name="矩形 12">
                <a:extLst>
                  <a:ext uri="{FF2B5EF4-FFF2-40B4-BE49-F238E27FC236}">
                    <a16:creationId xmlns:a16="http://schemas.microsoft.com/office/drawing/2014/main" id="{79E61D07-3BB8-4C2A-A9CF-BA51F78E238D}"/>
                  </a:ext>
                </a:extLst>
              </p:cNvPr>
              <p:cNvSpPr/>
              <p:nvPr/>
            </p:nvSpPr>
            <p:spPr>
              <a:xfrm>
                <a:off x="1285" y="3536"/>
                <a:ext cx="2270" cy="5977"/>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a:lstStyle/>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2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2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2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r>
                  <a:rPr kumimoji="1" lang="en-US" altLang="zh-CN" sz="2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BEGIN</a:t>
                </a:r>
              </a:p>
              <a:p>
                <a:pPr marL="0" marR="0" lvl="0" indent="0" algn="just" defTabSz="914400" rtl="0" eaLnBrk="1" fontAlgn="base" latinLnBrk="0" hangingPunct="1">
                  <a:lnSpc>
                    <a:spcPct val="100000"/>
                  </a:lnSpc>
                  <a:spcBef>
                    <a:spcPct val="0"/>
                  </a:spcBef>
                  <a:spcAft>
                    <a:spcPct val="0"/>
                  </a:spcAft>
                  <a:buClrTx/>
                  <a:buSzTx/>
                  <a:buFontTx/>
                  <a:buNone/>
                  <a:tabLst/>
                  <a:defRPr/>
                </a:pPr>
                <a:r>
                  <a:rPr kumimoji="1" lang="en-US" altLang="zh-CN" sz="2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R(A)</a:t>
                </a:r>
              </a:p>
              <a:p>
                <a:pPr marL="0" marR="0" lvl="0" indent="0" algn="just" defTabSz="914400" rtl="0" eaLnBrk="1" fontAlgn="base" latinLnBrk="0" hangingPunct="1">
                  <a:lnSpc>
                    <a:spcPct val="100000"/>
                  </a:lnSpc>
                  <a:spcBef>
                    <a:spcPct val="0"/>
                  </a:spcBef>
                  <a:spcAft>
                    <a:spcPct val="0"/>
                  </a:spcAft>
                  <a:buClrTx/>
                  <a:buSzTx/>
                  <a:buFontTx/>
                  <a:buNone/>
                  <a:tabLst/>
                  <a:defRPr/>
                </a:pPr>
                <a:r>
                  <a:rPr kumimoji="1" lang="en-US" altLang="zh-CN" sz="2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W(A)</a:t>
                </a:r>
              </a:p>
              <a:p>
                <a:pPr marL="0" marR="0" lvl="0" indent="0" algn="just" defTabSz="914400" rtl="0" eaLnBrk="1" fontAlgn="base" latinLnBrk="0" hangingPunct="1">
                  <a:lnSpc>
                    <a:spcPct val="100000"/>
                  </a:lnSpc>
                  <a:spcBef>
                    <a:spcPct val="0"/>
                  </a:spcBef>
                  <a:spcAft>
                    <a:spcPct val="0"/>
                  </a:spcAft>
                  <a:buClrTx/>
                  <a:buSzTx/>
                  <a:buFontTx/>
                  <a:buNone/>
                  <a:tabLst/>
                  <a:defRPr/>
                </a:pPr>
                <a:r>
                  <a:rPr kumimoji="1" lang="en-US" altLang="zh-CN" sz="2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R(B)</a:t>
                </a:r>
              </a:p>
              <a:p>
                <a:pPr marL="0" marR="0" lvl="0" indent="0" algn="just" defTabSz="914400" rtl="0" eaLnBrk="1" fontAlgn="base" latinLnBrk="0" hangingPunct="1">
                  <a:lnSpc>
                    <a:spcPct val="100000"/>
                  </a:lnSpc>
                  <a:spcBef>
                    <a:spcPct val="0"/>
                  </a:spcBef>
                  <a:spcAft>
                    <a:spcPct val="0"/>
                  </a:spcAft>
                  <a:buClrTx/>
                  <a:buSzTx/>
                  <a:buFontTx/>
                  <a:buNone/>
                  <a:tabLst/>
                  <a:defRPr/>
                </a:pPr>
                <a:r>
                  <a:rPr kumimoji="1" lang="en-US" altLang="zh-CN" sz="2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W(B)</a:t>
                </a:r>
              </a:p>
              <a:p>
                <a:pPr marL="0" marR="0" lvl="0" indent="0" algn="just" defTabSz="914400" rtl="0" eaLnBrk="1" fontAlgn="base" latinLnBrk="0" hangingPunct="1">
                  <a:lnSpc>
                    <a:spcPct val="100000"/>
                  </a:lnSpc>
                  <a:spcBef>
                    <a:spcPct val="0"/>
                  </a:spcBef>
                  <a:spcAft>
                    <a:spcPct val="0"/>
                  </a:spcAft>
                  <a:buClrTx/>
                  <a:buSzTx/>
                  <a:buFontTx/>
                  <a:buNone/>
                  <a:tabLst/>
                  <a:defRPr/>
                </a:pPr>
                <a:r>
                  <a:rPr kumimoji="1" lang="en-US" altLang="zh-CN" sz="2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COMMIT</a:t>
                </a:r>
                <a:endParaRPr kumimoji="1" lang="zh-CN" altLang="en-US" sz="2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101388" name="文本框 13">
                <a:extLst>
                  <a:ext uri="{FF2B5EF4-FFF2-40B4-BE49-F238E27FC236}">
                    <a16:creationId xmlns:a16="http://schemas.microsoft.com/office/drawing/2014/main" id="{26D84C21-F59F-432B-A3E6-626FCDC2A68A}"/>
                  </a:ext>
                </a:extLst>
              </p:cNvPr>
              <p:cNvSpPr txBox="1">
                <a:spLocks noChangeArrowheads="1"/>
              </p:cNvSpPr>
              <p:nvPr/>
            </p:nvSpPr>
            <p:spPr bwMode="auto">
              <a:xfrm>
                <a:off x="2085" y="3038"/>
                <a:ext cx="754" cy="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8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T</a:t>
                </a:r>
                <a:r>
                  <a:rPr kumimoji="1" lang="en-US" altLang="zh-CN" sz="1800" b="0" i="0" u="none" strike="noStrike" kern="1200" cap="none" spc="0" normalizeH="0" baseline="-2500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1</a:t>
                </a:r>
                <a:endParaRPr kumimoji="1" lang="zh-CN" altLang="en-US" sz="1800" b="0" i="0" u="none" strike="noStrike" kern="1200" cap="none" spc="0" normalizeH="0" baseline="-2500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101389" name="文本框 14">
                <a:extLst>
                  <a:ext uri="{FF2B5EF4-FFF2-40B4-BE49-F238E27FC236}">
                    <a16:creationId xmlns:a16="http://schemas.microsoft.com/office/drawing/2014/main" id="{B2AB697A-8926-4395-B9CD-E07AB7F4CEF6}"/>
                  </a:ext>
                </a:extLst>
              </p:cNvPr>
              <p:cNvSpPr txBox="1">
                <a:spLocks noChangeArrowheads="1"/>
              </p:cNvSpPr>
              <p:nvPr/>
            </p:nvSpPr>
            <p:spPr bwMode="auto">
              <a:xfrm>
                <a:off x="4362" y="3038"/>
                <a:ext cx="737" cy="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8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T</a:t>
                </a:r>
                <a:r>
                  <a:rPr kumimoji="1" lang="en-US" altLang="zh-CN" sz="1800" b="0" i="0" u="none" strike="noStrike" kern="1200" cap="none" spc="0" normalizeH="0" baseline="-25000" noProof="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2</a:t>
                </a:r>
                <a:endParaRPr kumimoji="1" lang="zh-CN" altLang="en-US" sz="1800" b="0" i="0" u="none" strike="noStrike" kern="1200" cap="none" spc="0" normalizeH="0" baseline="-25000" noProof="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16" name="矩形 15">
                <a:extLst>
                  <a:ext uri="{FF2B5EF4-FFF2-40B4-BE49-F238E27FC236}">
                    <a16:creationId xmlns:a16="http://schemas.microsoft.com/office/drawing/2014/main" id="{810DF8E9-8B19-4F7B-A39C-F567FEE4203E}"/>
                  </a:ext>
                </a:extLst>
              </p:cNvPr>
              <p:cNvSpPr/>
              <p:nvPr/>
            </p:nvSpPr>
            <p:spPr>
              <a:xfrm>
                <a:off x="3555" y="3536"/>
                <a:ext cx="2267" cy="5977"/>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1" lang="en-US" altLang="zh-CN" sz="2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BEGIN</a:t>
                </a:r>
              </a:p>
              <a:p>
                <a:pPr marL="0" marR="0" lvl="0" indent="0" algn="just" defTabSz="914400" rtl="0" eaLnBrk="1" fontAlgn="base" latinLnBrk="0" hangingPunct="1">
                  <a:lnSpc>
                    <a:spcPct val="100000"/>
                  </a:lnSpc>
                  <a:spcBef>
                    <a:spcPct val="0"/>
                  </a:spcBef>
                  <a:spcAft>
                    <a:spcPct val="0"/>
                  </a:spcAft>
                  <a:buClrTx/>
                  <a:buSzTx/>
                  <a:buFontTx/>
                  <a:buNone/>
                  <a:tabLst/>
                  <a:defRPr/>
                </a:pPr>
                <a:r>
                  <a:rPr kumimoji="1" lang="en-US" altLang="zh-CN" sz="2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R(B)</a:t>
                </a:r>
              </a:p>
              <a:p>
                <a:pPr marL="0" marR="0" lvl="0" indent="0" algn="just" defTabSz="914400" rtl="0" eaLnBrk="1" fontAlgn="base" latinLnBrk="0" hangingPunct="1">
                  <a:lnSpc>
                    <a:spcPct val="100000"/>
                  </a:lnSpc>
                  <a:spcBef>
                    <a:spcPct val="0"/>
                  </a:spcBef>
                  <a:spcAft>
                    <a:spcPct val="0"/>
                  </a:spcAft>
                  <a:buClrTx/>
                  <a:buSzTx/>
                  <a:buFontTx/>
                  <a:buNone/>
                  <a:tabLst/>
                  <a:defRPr/>
                </a:pPr>
                <a:r>
                  <a:rPr kumimoji="1" lang="en-US" altLang="zh-CN" sz="2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W(B)</a:t>
                </a:r>
              </a:p>
              <a:p>
                <a:pPr marL="0" marR="0" lvl="0" indent="0" algn="just" defTabSz="914400" rtl="0" eaLnBrk="1" fontAlgn="base" latinLnBrk="0" hangingPunct="1">
                  <a:lnSpc>
                    <a:spcPct val="100000"/>
                  </a:lnSpc>
                  <a:spcBef>
                    <a:spcPct val="0"/>
                  </a:spcBef>
                  <a:spcAft>
                    <a:spcPct val="0"/>
                  </a:spcAft>
                  <a:buClrTx/>
                  <a:buSzTx/>
                  <a:buFontTx/>
                  <a:buNone/>
                  <a:tabLst/>
                  <a:defRPr/>
                </a:pPr>
                <a:r>
                  <a:rPr kumimoji="1" lang="en-US" altLang="zh-CN" sz="2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COMMIT</a:t>
                </a:r>
                <a:endParaRPr kumimoji="1" lang="zh-CN" altLang="en-US" sz="2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101391" name="文本框 16">
                <a:extLst>
                  <a:ext uri="{FF2B5EF4-FFF2-40B4-BE49-F238E27FC236}">
                    <a16:creationId xmlns:a16="http://schemas.microsoft.com/office/drawing/2014/main" id="{013946C1-E146-4D4E-945E-8DE273DC8406}"/>
                  </a:ext>
                </a:extLst>
              </p:cNvPr>
              <p:cNvSpPr txBox="1">
                <a:spLocks noChangeArrowheads="1"/>
              </p:cNvSpPr>
              <p:nvPr/>
            </p:nvSpPr>
            <p:spPr bwMode="auto">
              <a:xfrm>
                <a:off x="6646" y="3038"/>
                <a:ext cx="737" cy="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8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T</a:t>
                </a:r>
                <a:r>
                  <a:rPr kumimoji="1" lang="en-US" altLang="zh-CN" sz="1800" b="0" i="0" u="none" strike="noStrike" kern="1200" cap="none" spc="0" normalizeH="0" baseline="-25000" noProof="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3</a:t>
                </a:r>
                <a:endParaRPr kumimoji="1" lang="zh-CN" altLang="en-US" sz="1800" b="0" i="0" u="none" strike="noStrike" kern="1200" cap="none" spc="0" normalizeH="0" baseline="-25000" noProof="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23" name="矩形 22">
                <a:extLst>
                  <a:ext uri="{FF2B5EF4-FFF2-40B4-BE49-F238E27FC236}">
                    <a16:creationId xmlns:a16="http://schemas.microsoft.com/office/drawing/2014/main" id="{C4636BC2-B14E-4805-84BD-03F784629DBC}"/>
                  </a:ext>
                </a:extLst>
              </p:cNvPr>
              <p:cNvSpPr/>
              <p:nvPr/>
            </p:nvSpPr>
            <p:spPr>
              <a:xfrm>
                <a:off x="5820" y="3536"/>
                <a:ext cx="2577" cy="5977"/>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a:lstStyle/>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2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2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2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2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2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2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2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2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r>
                  <a:rPr kumimoji="1" lang="en-US" altLang="zh-CN" sz="2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BEGIN</a:t>
                </a:r>
              </a:p>
              <a:p>
                <a:pPr marL="0" marR="0" lvl="0" indent="0" algn="just" defTabSz="914400" rtl="0" eaLnBrk="1" fontAlgn="base" latinLnBrk="0" hangingPunct="1">
                  <a:lnSpc>
                    <a:spcPct val="100000"/>
                  </a:lnSpc>
                  <a:spcBef>
                    <a:spcPct val="0"/>
                  </a:spcBef>
                  <a:spcAft>
                    <a:spcPct val="0"/>
                  </a:spcAft>
                  <a:buClrTx/>
                  <a:buSzTx/>
                  <a:buFontTx/>
                  <a:buNone/>
                  <a:tabLst/>
                  <a:defRPr/>
                </a:pPr>
                <a:r>
                  <a:rPr kumimoji="1" lang="en-US" altLang="zh-CN" sz="2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R(A)</a:t>
                </a:r>
              </a:p>
              <a:p>
                <a:pPr marL="0" marR="0" lvl="0" indent="0" algn="just" defTabSz="914400" rtl="0" eaLnBrk="1" fontAlgn="base" latinLnBrk="0" hangingPunct="1">
                  <a:lnSpc>
                    <a:spcPct val="100000"/>
                  </a:lnSpc>
                  <a:spcBef>
                    <a:spcPct val="0"/>
                  </a:spcBef>
                  <a:spcAft>
                    <a:spcPct val="0"/>
                  </a:spcAft>
                  <a:buClrTx/>
                  <a:buSzTx/>
                  <a:buFontTx/>
                  <a:buNone/>
                  <a:tabLst/>
                  <a:defRPr/>
                </a:pPr>
                <a:r>
                  <a:rPr kumimoji="1" lang="en-US" altLang="zh-CN" sz="2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W(A)</a:t>
                </a:r>
              </a:p>
              <a:p>
                <a:pPr marL="0" marR="0" lvl="0" indent="0" algn="just" defTabSz="914400" rtl="0" eaLnBrk="1" fontAlgn="base" latinLnBrk="0" hangingPunct="1">
                  <a:lnSpc>
                    <a:spcPct val="100000"/>
                  </a:lnSpc>
                  <a:spcBef>
                    <a:spcPct val="0"/>
                  </a:spcBef>
                  <a:spcAft>
                    <a:spcPct val="0"/>
                  </a:spcAft>
                  <a:buClrTx/>
                  <a:buSzTx/>
                  <a:buFontTx/>
                  <a:buNone/>
                  <a:tabLst/>
                  <a:defRPr/>
                </a:pPr>
                <a:r>
                  <a:rPr kumimoji="1" lang="en-US" altLang="zh-CN" sz="2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COMMIT</a:t>
                </a:r>
                <a:endParaRPr kumimoji="1" lang="zh-CN" altLang="en-US" sz="2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p:txBody>
          </p:sp>
        </p:grpSp>
        <p:sp>
          <p:nvSpPr>
            <p:cNvPr id="25" name="箭头: 上下 20">
              <a:extLst>
                <a:ext uri="{FF2B5EF4-FFF2-40B4-BE49-F238E27FC236}">
                  <a16:creationId xmlns:a16="http://schemas.microsoft.com/office/drawing/2014/main" id="{F236385D-0F79-4AF1-9EAC-C21A5D032A3B}"/>
                </a:ext>
              </a:extLst>
            </p:cNvPr>
            <p:cNvSpPr/>
            <p:nvPr/>
          </p:nvSpPr>
          <p:spPr>
            <a:xfrm rot="17660673">
              <a:off x="2259095" y="3336014"/>
              <a:ext cx="182378" cy="2600808"/>
            </a:xfrm>
            <a:prstGeom prst="upDownArrow">
              <a:avLst>
                <a:gd name="adj1" fmla="val 32558"/>
                <a:gd name="adj2" fmla="val 5000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white"/>
                </a:solidFill>
                <a:effectLst/>
                <a:uLnTx/>
                <a:uFillTx/>
                <a:latin typeface="Constantia"/>
                <a:ea typeface="宋体" panose="02010600030101010101" pitchFamily="2" charset="-122"/>
                <a:cs typeface="+mn-cs"/>
              </a:endParaRPr>
            </a:p>
          </p:txBody>
        </p:sp>
        <p:sp>
          <p:nvSpPr>
            <p:cNvPr id="43" name="箭头: 上下 20">
              <a:extLst>
                <a:ext uri="{FF2B5EF4-FFF2-40B4-BE49-F238E27FC236}">
                  <a16:creationId xmlns:a16="http://schemas.microsoft.com/office/drawing/2014/main" id="{BE44F612-3860-491E-B249-EDF7E7774CE9}"/>
                </a:ext>
              </a:extLst>
            </p:cNvPr>
            <p:cNvSpPr/>
            <p:nvPr/>
          </p:nvSpPr>
          <p:spPr>
            <a:xfrm rot="13216708">
              <a:off x="1429874" y="2969990"/>
              <a:ext cx="275264" cy="1526316"/>
            </a:xfrm>
            <a:prstGeom prst="upDownArrow">
              <a:avLst>
                <a:gd name="adj1" fmla="val 31129"/>
                <a:gd name="adj2" fmla="val 51397"/>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white"/>
                </a:solidFill>
                <a:effectLst/>
                <a:uLnTx/>
                <a:uFillTx/>
                <a:latin typeface="Constantia"/>
                <a:ea typeface="宋体" panose="02010600030101010101" pitchFamily="2" charset="-122"/>
                <a:cs typeface="+mn-cs"/>
              </a:endParaRPr>
            </a:p>
          </p:txBody>
        </p:sp>
      </p:grpSp>
      <p:sp>
        <p:nvSpPr>
          <p:cNvPr id="2" name="标题 1">
            <a:extLst>
              <a:ext uri="{FF2B5EF4-FFF2-40B4-BE49-F238E27FC236}">
                <a16:creationId xmlns:a16="http://schemas.microsoft.com/office/drawing/2014/main" id="{AC7DBCBC-C258-4926-8BAF-FDDF78022E59}"/>
              </a:ext>
            </a:extLst>
          </p:cNvPr>
          <p:cNvSpPr>
            <a:spLocks noGrp="1"/>
          </p:cNvSpPr>
          <p:nvPr>
            <p:ph type="title"/>
          </p:nvPr>
        </p:nvSpPr>
        <p:spPr>
          <a:xfrm>
            <a:off x="525161" y="490143"/>
            <a:ext cx="8229600" cy="730508"/>
          </a:xfrm>
        </p:spPr>
        <p:txBody>
          <a:bodyPr/>
          <a:lstStyle/>
          <a:p>
            <a:r>
              <a:rPr lang="zh-CN" altLang="en-US" sz="3600" dirty="0"/>
              <a:t>依赖图</a:t>
            </a:r>
          </a:p>
        </p:txBody>
      </p:sp>
      <p:sp>
        <p:nvSpPr>
          <p:cNvPr id="34" name="星形: 十二角 33">
            <a:extLst>
              <a:ext uri="{FF2B5EF4-FFF2-40B4-BE49-F238E27FC236}">
                <a16:creationId xmlns:a16="http://schemas.microsoft.com/office/drawing/2014/main" id="{162509E6-A2BE-455E-A754-99D501D3F447}"/>
              </a:ext>
            </a:extLst>
          </p:cNvPr>
          <p:cNvSpPr/>
          <p:nvPr/>
        </p:nvSpPr>
        <p:spPr>
          <a:xfrm>
            <a:off x="168932" y="178581"/>
            <a:ext cx="414700" cy="338336"/>
          </a:xfrm>
          <a:prstGeom prst="star12">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Constantia"/>
              <a:ea typeface="宋体" panose="02010600030101010101" pitchFamily="2" charset="-122"/>
              <a:cs typeface="+mn-cs"/>
            </a:endParaRPr>
          </a:p>
        </p:txBody>
      </p:sp>
      <p:sp>
        <p:nvSpPr>
          <p:cNvPr id="3" name="灯片编号占位符 2">
            <a:extLst>
              <a:ext uri="{FF2B5EF4-FFF2-40B4-BE49-F238E27FC236}">
                <a16:creationId xmlns:a16="http://schemas.microsoft.com/office/drawing/2014/main" id="{281CE2E3-FF72-4D7C-A164-1035BF436155}"/>
              </a:ext>
            </a:extLst>
          </p:cNvPr>
          <p:cNvSpPr>
            <a:spLocks noGrp="1"/>
          </p:cNvSpPr>
          <p:nvPr>
            <p:ph type="sldNum" sz="quarter" idx="10"/>
          </p:nvPr>
        </p:nvSpPr>
        <p:spPr/>
        <p:txBody>
          <a:bodyPr/>
          <a:lstStyle/>
          <a:p>
            <a:pPr>
              <a:defRPr/>
            </a:pPr>
            <a:fld id="{F4F04043-1C08-4BBE-97B7-003515CF2E9C}" type="slidenum">
              <a:rPr lang="en-US" altLang="zh-CN" smtClean="0"/>
              <a:pPr>
                <a:defRPr/>
              </a:pPr>
              <a:t>47</a:t>
            </a:fld>
            <a:endParaRPr lang="en-US" altLang="zh-CN"/>
          </a:p>
        </p:txBody>
      </p:sp>
      <p:sp>
        <p:nvSpPr>
          <p:cNvPr id="36" name="对话气泡: 圆角矩形 35">
            <a:extLst>
              <a:ext uri="{FF2B5EF4-FFF2-40B4-BE49-F238E27FC236}">
                <a16:creationId xmlns:a16="http://schemas.microsoft.com/office/drawing/2014/main" id="{B5FBC9DB-6C1D-42C5-903E-DF14BA2E69D6}"/>
              </a:ext>
            </a:extLst>
          </p:cNvPr>
          <p:cNvSpPr/>
          <p:nvPr/>
        </p:nvSpPr>
        <p:spPr>
          <a:xfrm>
            <a:off x="1098587" y="106005"/>
            <a:ext cx="914400" cy="612648"/>
          </a:xfrm>
          <a:prstGeom prst="wedgeRoundRectCallout">
            <a:avLst>
              <a:gd name="adj1" fmla="val -118890"/>
              <a:gd name="adj2" fmla="val 61051"/>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时序</a:t>
            </a:r>
          </a:p>
        </p:txBody>
      </p:sp>
    </p:spTree>
  </p:cSld>
  <p:clrMapOvr>
    <a:masterClrMapping/>
  </p:clrMapOvr>
  <p:transition spd="slow"/>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B87654-679A-4F0A-ABF0-F6E9E5A6E79F}"/>
              </a:ext>
            </a:extLst>
          </p:cNvPr>
          <p:cNvSpPr>
            <a:spLocks noGrp="1"/>
          </p:cNvSpPr>
          <p:nvPr>
            <p:ph type="title"/>
          </p:nvPr>
        </p:nvSpPr>
        <p:spPr>
          <a:xfrm>
            <a:off x="457200" y="404664"/>
            <a:ext cx="8229600" cy="422275"/>
          </a:xfrm>
        </p:spPr>
        <p:txBody>
          <a:bodyPr>
            <a:normAutofit fontScale="90000"/>
          </a:bodyPr>
          <a:lstStyle/>
          <a:p>
            <a:r>
              <a:rPr lang="zh-CN" altLang="en-US" sz="3600" dirty="0"/>
              <a:t>依赖图</a:t>
            </a:r>
            <a:r>
              <a:rPr lang="en-US" altLang="zh-CN" sz="3600" dirty="0"/>
              <a:t>——</a:t>
            </a:r>
            <a:r>
              <a:rPr lang="zh-CN" altLang="en-US" sz="3600" dirty="0"/>
              <a:t>练习</a:t>
            </a:r>
            <a:r>
              <a:rPr lang="en-US" altLang="zh-CN" sz="3600" dirty="0"/>
              <a:t>1</a:t>
            </a:r>
            <a:endParaRPr lang="zh-CN" altLang="en-US" sz="3600" dirty="0"/>
          </a:p>
        </p:txBody>
      </p:sp>
      <p:grpSp>
        <p:nvGrpSpPr>
          <p:cNvPr id="102403" name="组合 1">
            <a:extLst>
              <a:ext uri="{FF2B5EF4-FFF2-40B4-BE49-F238E27FC236}">
                <a16:creationId xmlns:a16="http://schemas.microsoft.com/office/drawing/2014/main" id="{3D9DF74B-0CD1-4844-B442-5CB70A8B9B3C}"/>
              </a:ext>
            </a:extLst>
          </p:cNvPr>
          <p:cNvGrpSpPr>
            <a:grpSpLocks/>
          </p:cNvGrpSpPr>
          <p:nvPr/>
        </p:nvGrpSpPr>
        <p:grpSpPr bwMode="auto">
          <a:xfrm>
            <a:off x="392906" y="1038410"/>
            <a:ext cx="4764087" cy="5829300"/>
            <a:chOff x="392622" y="849154"/>
            <a:chExt cx="4763983" cy="5828896"/>
          </a:xfrm>
        </p:grpSpPr>
        <p:grpSp>
          <p:nvGrpSpPr>
            <p:cNvPr id="102424" name="组合 26">
              <a:extLst>
                <a:ext uri="{FF2B5EF4-FFF2-40B4-BE49-F238E27FC236}">
                  <a16:creationId xmlns:a16="http://schemas.microsoft.com/office/drawing/2014/main" id="{85622CAB-5DAA-4952-BB7C-65292BC8D66F}"/>
                </a:ext>
              </a:extLst>
            </p:cNvPr>
            <p:cNvGrpSpPr>
              <a:grpSpLocks/>
            </p:cNvGrpSpPr>
            <p:nvPr/>
          </p:nvGrpSpPr>
          <p:grpSpPr bwMode="auto">
            <a:xfrm>
              <a:off x="392622" y="849154"/>
              <a:ext cx="4763983" cy="5828896"/>
              <a:chOff x="567" y="2663"/>
              <a:chExt cx="4944" cy="7146"/>
            </a:xfrm>
          </p:grpSpPr>
          <p:sp>
            <p:nvSpPr>
              <p:cNvPr id="28" name="矩形: 圆角 27">
                <a:extLst>
                  <a:ext uri="{FF2B5EF4-FFF2-40B4-BE49-F238E27FC236}">
                    <a16:creationId xmlns:a16="http://schemas.microsoft.com/office/drawing/2014/main" id="{FF965937-CB59-4093-85A4-8589F5C8CA3A}"/>
                  </a:ext>
                </a:extLst>
              </p:cNvPr>
              <p:cNvSpPr/>
              <p:nvPr/>
            </p:nvSpPr>
            <p:spPr>
              <a:xfrm>
                <a:off x="567" y="2663"/>
                <a:ext cx="4944" cy="7146"/>
              </a:xfrm>
              <a:prstGeom prst="roundRect">
                <a:avLst>
                  <a:gd name="adj" fmla="val 9527"/>
                </a:avLst>
              </a:prstGeom>
              <a:noFill/>
              <a:ln w="28575">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tIns="0"/>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200" b="1" i="0" u="none" strike="noStrike" kern="1200" cap="none" spc="0" normalizeH="0" baseline="0" noProof="0" dirty="0">
                    <a:ln w="0"/>
                    <a:solidFill>
                      <a:srgbClr val="0F6FC6"/>
                    </a:solidFill>
                    <a:effectLst>
                      <a:outerShdw blurRad="38100" dist="25400" dir="5400000" algn="ctr" rotWithShape="0">
                        <a:srgbClr val="6E747A">
                          <a:alpha val="43000"/>
                        </a:srgbClr>
                      </a:outerShdw>
                    </a:effectLst>
                    <a:uLnTx/>
                    <a:uFillTx/>
                    <a:latin typeface="Arial" panose="020B0604020202020204" pitchFamily="34" charset="0"/>
                    <a:ea typeface="宋体" panose="02010600030101010101" pitchFamily="2" charset="-122"/>
                    <a:cs typeface="Arial" panose="020B0604020202020204" pitchFamily="34" charset="0"/>
                  </a:rPr>
                  <a:t>S</a:t>
                </a:r>
                <a:endParaRPr kumimoji="1" lang="zh-CN" altLang="en-US" sz="3200" b="1" i="0" u="none" strike="noStrike" kern="1200" cap="none" spc="0" normalizeH="0" baseline="-25000" noProof="0" dirty="0">
                  <a:ln w="0"/>
                  <a:solidFill>
                    <a:srgbClr val="0F6FC6"/>
                  </a:solidFill>
                  <a:effectLst>
                    <a:outerShdw blurRad="38100" dist="25400" dir="5400000" algn="ctr" rotWithShape="0">
                      <a:srgbClr val="6E747A">
                        <a:alpha val="43000"/>
                      </a:srgbClr>
                    </a:outerShdw>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29" name="矩形 28">
                <a:extLst>
                  <a:ext uri="{FF2B5EF4-FFF2-40B4-BE49-F238E27FC236}">
                    <a16:creationId xmlns:a16="http://schemas.microsoft.com/office/drawing/2014/main" id="{868A4E27-1DFB-483F-A174-10E8AEBA6846}"/>
                  </a:ext>
                </a:extLst>
              </p:cNvPr>
              <p:cNvSpPr/>
              <p:nvPr/>
            </p:nvSpPr>
            <p:spPr>
              <a:xfrm>
                <a:off x="859" y="3805"/>
                <a:ext cx="1570" cy="581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BEGIN</a:t>
                </a:r>
              </a:p>
              <a:p>
                <a:pPr marL="0" marR="0" lvl="0" indent="0" algn="just"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R(B)</a:t>
                </a: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1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1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W(B)</a:t>
                </a: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1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1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1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1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1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1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1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1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R(A)</a:t>
                </a:r>
              </a:p>
              <a:p>
                <a:pPr marL="0" marR="0" lvl="0" indent="0" algn="just"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W(A)</a:t>
                </a:r>
              </a:p>
              <a:p>
                <a:pPr marL="0" marR="0" lvl="0" indent="0" algn="just"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W(C)</a:t>
                </a:r>
              </a:p>
              <a:p>
                <a:pPr marL="0" marR="0" lvl="0" indent="0" algn="just"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COMMIT</a:t>
                </a:r>
                <a:endParaRPr kumimoji="1" lang="zh-CN" altLang="en-US" sz="1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102429" name="文本框 29">
                <a:extLst>
                  <a:ext uri="{FF2B5EF4-FFF2-40B4-BE49-F238E27FC236}">
                    <a16:creationId xmlns:a16="http://schemas.microsoft.com/office/drawing/2014/main" id="{87ED9392-CFD8-425C-A830-06FED284A8AB}"/>
                  </a:ext>
                </a:extLst>
              </p:cNvPr>
              <p:cNvSpPr txBox="1">
                <a:spLocks noChangeArrowheads="1"/>
              </p:cNvSpPr>
              <p:nvPr/>
            </p:nvSpPr>
            <p:spPr bwMode="auto">
              <a:xfrm>
                <a:off x="1348" y="3321"/>
                <a:ext cx="426" cy="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T</a:t>
                </a:r>
                <a:r>
                  <a:rPr kumimoji="1" lang="en-US" altLang="zh-CN" sz="1800" b="1" i="0" u="none" strike="noStrike" kern="1200" cap="none" spc="0" normalizeH="0" baseline="-25000" noProof="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1</a:t>
                </a:r>
                <a:endParaRPr kumimoji="1" lang="zh-CN" altLang="en-US" sz="1800" b="1" i="0" u="none" strike="noStrike" kern="1200" cap="none" spc="0" normalizeH="0" baseline="-25000" noProof="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102430" name="文本框 30">
                <a:extLst>
                  <a:ext uri="{FF2B5EF4-FFF2-40B4-BE49-F238E27FC236}">
                    <a16:creationId xmlns:a16="http://schemas.microsoft.com/office/drawing/2014/main" id="{49BA4C73-9E39-417E-ABD7-C5AF24D274FD}"/>
                  </a:ext>
                </a:extLst>
              </p:cNvPr>
              <p:cNvSpPr txBox="1">
                <a:spLocks noChangeArrowheads="1"/>
              </p:cNvSpPr>
              <p:nvPr/>
            </p:nvSpPr>
            <p:spPr bwMode="auto">
              <a:xfrm>
                <a:off x="2924" y="3321"/>
                <a:ext cx="652" cy="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T</a:t>
                </a:r>
                <a:r>
                  <a:rPr kumimoji="1" lang="en-US" altLang="zh-CN" sz="1800" b="1" i="0" u="none" strike="noStrike" kern="1200" cap="none" spc="0" normalizeH="0" baseline="-25000" noProof="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2</a:t>
                </a:r>
                <a:endParaRPr kumimoji="1" lang="zh-CN" altLang="en-US" sz="1800" b="1" i="0" u="none" strike="noStrike" kern="1200" cap="none" spc="0" normalizeH="0" baseline="-25000" noProof="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32" name="矩形 31">
                <a:extLst>
                  <a:ext uri="{FF2B5EF4-FFF2-40B4-BE49-F238E27FC236}">
                    <a16:creationId xmlns:a16="http://schemas.microsoft.com/office/drawing/2014/main" id="{37E12FE6-DDD5-4164-A994-76AA2718993A}"/>
                  </a:ext>
                </a:extLst>
              </p:cNvPr>
              <p:cNvSpPr/>
              <p:nvPr/>
            </p:nvSpPr>
            <p:spPr>
              <a:xfrm>
                <a:off x="2429" y="3805"/>
                <a:ext cx="1407" cy="581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BEGIN</a:t>
                </a: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1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R(A)</a:t>
                </a:r>
              </a:p>
              <a:p>
                <a:pPr marL="0" marR="0" lvl="0" indent="0" algn="just"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W(A)</a:t>
                </a: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1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1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1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R(C)</a:t>
                </a: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1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1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1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W(C)</a:t>
                </a:r>
              </a:p>
              <a:p>
                <a:pPr marL="0" marR="0" lvl="0" indent="0" algn="just"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COMMIT</a:t>
                </a:r>
                <a:endParaRPr kumimoji="1" lang="zh-CN" altLang="en-US" sz="1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p:txBody>
          </p:sp>
        </p:grpSp>
        <p:sp>
          <p:nvSpPr>
            <p:cNvPr id="33" name="矩形 32">
              <a:extLst>
                <a:ext uri="{FF2B5EF4-FFF2-40B4-BE49-F238E27FC236}">
                  <a16:creationId xmlns:a16="http://schemas.microsoft.com/office/drawing/2014/main" id="{7F685815-36B0-4B7B-A087-54C43E3D13B6}"/>
                </a:ext>
              </a:extLst>
            </p:cNvPr>
            <p:cNvSpPr/>
            <p:nvPr/>
          </p:nvSpPr>
          <p:spPr>
            <a:xfrm>
              <a:off x="3542153" y="1780951"/>
              <a:ext cx="1355695" cy="473994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BEGIN</a:t>
              </a: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1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1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1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1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R(C)</a:t>
              </a:r>
            </a:p>
            <a:p>
              <a:pPr marL="0" marR="0" lvl="0" indent="0" algn="just"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W(C)</a:t>
              </a: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1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R(B)</a:t>
              </a:r>
            </a:p>
            <a:p>
              <a:pPr marL="0" marR="0" lvl="0" indent="0" algn="just"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W(B)</a:t>
              </a:r>
            </a:p>
            <a:p>
              <a:pPr marL="0" marR="0" lvl="0" indent="0" algn="just"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COMMIT</a:t>
              </a:r>
              <a:endParaRPr kumimoji="1" lang="zh-CN" altLang="en-US" sz="1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102426" name="文本框 33">
              <a:extLst>
                <a:ext uri="{FF2B5EF4-FFF2-40B4-BE49-F238E27FC236}">
                  <a16:creationId xmlns:a16="http://schemas.microsoft.com/office/drawing/2014/main" id="{8354F941-9412-4C66-908B-6C84D749BD0D}"/>
                </a:ext>
              </a:extLst>
            </p:cNvPr>
            <p:cNvSpPr txBox="1">
              <a:spLocks noChangeArrowheads="1"/>
            </p:cNvSpPr>
            <p:nvPr/>
          </p:nvSpPr>
          <p:spPr bwMode="auto">
            <a:xfrm>
              <a:off x="4019570" y="1438575"/>
              <a:ext cx="62826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T</a:t>
              </a:r>
              <a:r>
                <a:rPr kumimoji="1" lang="en-US" altLang="zh-CN" sz="1800" b="1" i="0" u="none" strike="noStrike" kern="1200" cap="none" spc="0" normalizeH="0" baseline="-25000" noProof="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3</a:t>
              </a:r>
              <a:endParaRPr kumimoji="1" lang="zh-CN" altLang="en-US" sz="1800" b="1" i="0" u="none" strike="noStrike" kern="1200" cap="none" spc="0" normalizeH="0" baseline="-25000" noProof="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p:txBody>
        </p:sp>
      </p:grpSp>
      <p:grpSp>
        <p:nvGrpSpPr>
          <p:cNvPr id="102404" name="组合 4">
            <a:extLst>
              <a:ext uri="{FF2B5EF4-FFF2-40B4-BE49-F238E27FC236}">
                <a16:creationId xmlns:a16="http://schemas.microsoft.com/office/drawing/2014/main" id="{5E09433E-3AF1-4352-A1FD-25998996D963}"/>
              </a:ext>
            </a:extLst>
          </p:cNvPr>
          <p:cNvGrpSpPr>
            <a:grpSpLocks/>
          </p:cNvGrpSpPr>
          <p:nvPr/>
        </p:nvGrpSpPr>
        <p:grpSpPr bwMode="auto">
          <a:xfrm>
            <a:off x="5559425" y="1385888"/>
            <a:ext cx="3357563" cy="3481387"/>
            <a:chOff x="5560133" y="1385877"/>
            <a:chExt cx="3357245" cy="3482096"/>
          </a:xfrm>
        </p:grpSpPr>
        <p:sp>
          <p:nvSpPr>
            <p:cNvPr id="14" name="圆角矩形 34">
              <a:extLst>
                <a:ext uri="{FF2B5EF4-FFF2-40B4-BE49-F238E27FC236}">
                  <a16:creationId xmlns:a16="http://schemas.microsoft.com/office/drawing/2014/main" id="{57D10B08-765F-4E75-AC64-33EFC2C58649}"/>
                </a:ext>
              </a:extLst>
            </p:cNvPr>
            <p:cNvSpPr/>
            <p:nvPr/>
          </p:nvSpPr>
          <p:spPr>
            <a:xfrm>
              <a:off x="5560133" y="1385877"/>
              <a:ext cx="3357245" cy="3482096"/>
            </a:xfrm>
            <a:prstGeom prst="roundRect">
              <a:avLst/>
            </a:prstGeom>
            <a:noFill/>
            <a:ln w="38100">
              <a:solidFill>
                <a:schemeClr val="bg1">
                  <a:lumMod val="50000"/>
                </a:schemeClr>
              </a:solidFill>
              <a:prstDash val="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white"/>
                </a:solidFill>
                <a:effectLst/>
                <a:uLnTx/>
                <a:uFillTx/>
                <a:latin typeface="Constantia"/>
                <a:ea typeface="宋体" panose="02010600030101010101" pitchFamily="2" charset="-122"/>
                <a:cs typeface="+mn-cs"/>
              </a:endParaRPr>
            </a:p>
          </p:txBody>
        </p:sp>
        <p:grpSp>
          <p:nvGrpSpPr>
            <p:cNvPr id="102407" name="组合 14">
              <a:extLst>
                <a:ext uri="{FF2B5EF4-FFF2-40B4-BE49-F238E27FC236}">
                  <a16:creationId xmlns:a16="http://schemas.microsoft.com/office/drawing/2014/main" id="{04B99B47-224E-4D20-9160-7AA63D3A1873}"/>
                </a:ext>
              </a:extLst>
            </p:cNvPr>
            <p:cNvGrpSpPr>
              <a:grpSpLocks/>
            </p:cNvGrpSpPr>
            <p:nvPr/>
          </p:nvGrpSpPr>
          <p:grpSpPr bwMode="auto">
            <a:xfrm>
              <a:off x="6950783" y="3952937"/>
              <a:ext cx="720090" cy="720090"/>
              <a:chOff x="8902" y="1906"/>
              <a:chExt cx="1134" cy="1134"/>
            </a:xfrm>
          </p:grpSpPr>
          <p:sp>
            <p:nvSpPr>
              <p:cNvPr id="18" name="椭圆 17">
                <a:extLst>
                  <a:ext uri="{FF2B5EF4-FFF2-40B4-BE49-F238E27FC236}">
                    <a16:creationId xmlns:a16="http://schemas.microsoft.com/office/drawing/2014/main" id="{34907ED1-4DA5-4DCA-8143-B620A5D7D930}"/>
                  </a:ext>
                </a:extLst>
              </p:cNvPr>
              <p:cNvSpPr/>
              <p:nvPr/>
            </p:nvSpPr>
            <p:spPr>
              <a:xfrm>
                <a:off x="8902" y="1907"/>
                <a:ext cx="1135" cy="1133"/>
              </a:xfrm>
              <a:prstGeom prst="ellipse">
                <a:avLst/>
              </a:prstGeom>
              <a:noFill/>
              <a:ln w="28575">
                <a:solidFill>
                  <a:schemeClr val="bg1">
                    <a:lumMod val="50000"/>
                  </a:schemeClr>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white"/>
                  </a:solidFill>
                  <a:effectLst/>
                  <a:uLnTx/>
                  <a:uFillTx/>
                  <a:latin typeface="Constantia"/>
                  <a:ea typeface="宋体" panose="02010600030101010101" pitchFamily="2" charset="-122"/>
                  <a:cs typeface="+mn-cs"/>
                </a:endParaRPr>
              </a:p>
            </p:txBody>
          </p:sp>
          <p:sp>
            <p:nvSpPr>
              <p:cNvPr id="102423" name="文本框 18">
                <a:extLst>
                  <a:ext uri="{FF2B5EF4-FFF2-40B4-BE49-F238E27FC236}">
                    <a16:creationId xmlns:a16="http://schemas.microsoft.com/office/drawing/2014/main" id="{77AA21C4-FE99-4517-8DE8-49C727F8BF0B}"/>
                  </a:ext>
                </a:extLst>
              </p:cNvPr>
              <p:cNvSpPr txBox="1">
                <a:spLocks noChangeArrowheads="1"/>
              </p:cNvSpPr>
              <p:nvPr/>
            </p:nvSpPr>
            <p:spPr bwMode="auto">
              <a:xfrm>
                <a:off x="9109" y="1999"/>
                <a:ext cx="758" cy="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0"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rPr>
                  <a:t>T</a:t>
                </a:r>
                <a:r>
                  <a:rPr kumimoji="1" lang="en-US" altLang="zh-CN" sz="2800" b="0" i="0" u="none" strike="noStrike" kern="1200" cap="none" spc="0" normalizeH="0" baseline="-25000" noProof="0">
                    <a:ln>
                      <a:noFill/>
                    </a:ln>
                    <a:solidFill>
                      <a:srgbClr val="FF0000"/>
                    </a:solidFill>
                    <a:effectLst/>
                    <a:uLnTx/>
                    <a:uFillTx/>
                    <a:latin typeface="Times New Roman" panose="02020603050405020304" pitchFamily="18" charset="0"/>
                    <a:ea typeface="宋体" panose="02010600030101010101" pitchFamily="2" charset="-122"/>
                    <a:cs typeface="+mn-cs"/>
                  </a:rPr>
                  <a:t>2</a:t>
                </a:r>
              </a:p>
            </p:txBody>
          </p:sp>
        </p:grpSp>
        <p:cxnSp>
          <p:nvCxnSpPr>
            <p:cNvPr id="24" name="直接箭头连接符 23">
              <a:extLst>
                <a:ext uri="{FF2B5EF4-FFF2-40B4-BE49-F238E27FC236}">
                  <a16:creationId xmlns:a16="http://schemas.microsoft.com/office/drawing/2014/main" id="{2DC61E89-0903-422A-9AE2-782045B1495B}"/>
                </a:ext>
              </a:extLst>
            </p:cNvPr>
            <p:cNvCxnSpPr>
              <a:cxnSpLocks/>
              <a:stCxn id="39" idx="4"/>
              <a:endCxn id="18" idx="7"/>
            </p:cNvCxnSpPr>
            <p:nvPr/>
          </p:nvCxnSpPr>
          <p:spPr>
            <a:xfrm flipH="1">
              <a:off x="7564956" y="2992754"/>
              <a:ext cx="546048" cy="1065429"/>
            </a:xfrm>
            <a:prstGeom prst="straightConnector1">
              <a:avLst/>
            </a:prstGeom>
            <a:ln w="38100">
              <a:solidFill>
                <a:srgbClr val="FF0000"/>
              </a:solidFill>
              <a:headEnd type="none"/>
              <a:tailEnd type="triangle" w="med" len="med"/>
            </a:ln>
          </p:spPr>
          <p:style>
            <a:lnRef idx="1">
              <a:schemeClr val="accent1"/>
            </a:lnRef>
            <a:fillRef idx="0">
              <a:schemeClr val="accent1"/>
            </a:fillRef>
            <a:effectRef idx="0">
              <a:schemeClr val="accent1"/>
            </a:effectRef>
            <a:fontRef idx="minor">
              <a:schemeClr val="tx1"/>
            </a:fontRef>
          </p:style>
        </p:cxnSp>
        <p:grpSp>
          <p:nvGrpSpPr>
            <p:cNvPr id="102409" name="组合 34">
              <a:extLst>
                <a:ext uri="{FF2B5EF4-FFF2-40B4-BE49-F238E27FC236}">
                  <a16:creationId xmlns:a16="http://schemas.microsoft.com/office/drawing/2014/main" id="{FFDF0F11-5FEF-488F-85D4-C1B330515237}"/>
                </a:ext>
              </a:extLst>
            </p:cNvPr>
            <p:cNvGrpSpPr>
              <a:grpSpLocks/>
            </p:cNvGrpSpPr>
            <p:nvPr/>
          </p:nvGrpSpPr>
          <p:grpSpPr bwMode="auto">
            <a:xfrm>
              <a:off x="6005269" y="2271620"/>
              <a:ext cx="720090" cy="720090"/>
              <a:chOff x="8789" y="1495"/>
              <a:chExt cx="1134" cy="1134"/>
            </a:xfrm>
          </p:grpSpPr>
          <p:sp>
            <p:nvSpPr>
              <p:cNvPr id="36" name="椭圆 35">
                <a:extLst>
                  <a:ext uri="{FF2B5EF4-FFF2-40B4-BE49-F238E27FC236}">
                    <a16:creationId xmlns:a16="http://schemas.microsoft.com/office/drawing/2014/main" id="{51B20DB8-02F7-473B-A14F-B465049F9706}"/>
                  </a:ext>
                </a:extLst>
              </p:cNvPr>
              <p:cNvSpPr/>
              <p:nvPr/>
            </p:nvSpPr>
            <p:spPr>
              <a:xfrm>
                <a:off x="8788" y="1495"/>
                <a:ext cx="1135" cy="1133"/>
              </a:xfrm>
              <a:prstGeom prst="ellipse">
                <a:avLst/>
              </a:prstGeom>
              <a:noFill/>
              <a:ln w="28575">
                <a:solidFill>
                  <a:schemeClr val="bg1">
                    <a:lumMod val="50000"/>
                  </a:schemeClr>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white"/>
                  </a:solidFill>
                  <a:effectLst/>
                  <a:uLnTx/>
                  <a:uFillTx/>
                  <a:latin typeface="Constantia"/>
                  <a:ea typeface="宋体" panose="02010600030101010101" pitchFamily="2" charset="-122"/>
                  <a:cs typeface="+mn-cs"/>
                </a:endParaRPr>
              </a:p>
            </p:txBody>
          </p:sp>
          <p:sp>
            <p:nvSpPr>
              <p:cNvPr id="102421" name="文本框 36">
                <a:extLst>
                  <a:ext uri="{FF2B5EF4-FFF2-40B4-BE49-F238E27FC236}">
                    <a16:creationId xmlns:a16="http://schemas.microsoft.com/office/drawing/2014/main" id="{80C86714-2B12-426F-9A40-9DEB1B7B84DE}"/>
                  </a:ext>
                </a:extLst>
              </p:cNvPr>
              <p:cNvSpPr txBox="1">
                <a:spLocks noChangeArrowheads="1"/>
              </p:cNvSpPr>
              <p:nvPr/>
            </p:nvSpPr>
            <p:spPr bwMode="auto">
              <a:xfrm>
                <a:off x="9011" y="1651"/>
                <a:ext cx="811" cy="8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0"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rPr>
                  <a:t>T</a:t>
                </a:r>
                <a:r>
                  <a:rPr kumimoji="1" lang="en-US" altLang="zh-CN" sz="2800" b="0" i="0" u="none" strike="noStrike" kern="1200" cap="none" spc="0" normalizeH="0" baseline="-25000" noProof="0">
                    <a:ln>
                      <a:noFill/>
                    </a:ln>
                    <a:solidFill>
                      <a:srgbClr val="FF0000"/>
                    </a:solidFill>
                    <a:effectLst/>
                    <a:uLnTx/>
                    <a:uFillTx/>
                    <a:latin typeface="Times New Roman" panose="02020603050405020304" pitchFamily="18" charset="0"/>
                    <a:ea typeface="宋体" panose="02010600030101010101" pitchFamily="2" charset="-122"/>
                    <a:cs typeface="+mn-cs"/>
                  </a:rPr>
                  <a:t>1</a:t>
                </a:r>
              </a:p>
            </p:txBody>
          </p:sp>
        </p:grpSp>
        <p:grpSp>
          <p:nvGrpSpPr>
            <p:cNvPr id="102410" name="组合 37">
              <a:extLst>
                <a:ext uri="{FF2B5EF4-FFF2-40B4-BE49-F238E27FC236}">
                  <a16:creationId xmlns:a16="http://schemas.microsoft.com/office/drawing/2014/main" id="{1134862D-88BA-48CD-868E-65959D018A1E}"/>
                </a:ext>
              </a:extLst>
            </p:cNvPr>
            <p:cNvGrpSpPr>
              <a:grpSpLocks/>
            </p:cNvGrpSpPr>
            <p:nvPr/>
          </p:nvGrpSpPr>
          <p:grpSpPr bwMode="auto">
            <a:xfrm>
              <a:off x="7750884" y="2272255"/>
              <a:ext cx="720090" cy="720090"/>
              <a:chOff x="8789" y="1495"/>
              <a:chExt cx="1134" cy="1134"/>
            </a:xfrm>
          </p:grpSpPr>
          <p:sp>
            <p:nvSpPr>
              <p:cNvPr id="39" name="椭圆 38">
                <a:extLst>
                  <a:ext uri="{FF2B5EF4-FFF2-40B4-BE49-F238E27FC236}">
                    <a16:creationId xmlns:a16="http://schemas.microsoft.com/office/drawing/2014/main" id="{2A055894-89E8-48E4-BE06-80874FDB02DC}"/>
                  </a:ext>
                </a:extLst>
              </p:cNvPr>
              <p:cNvSpPr/>
              <p:nvPr/>
            </p:nvSpPr>
            <p:spPr>
              <a:xfrm>
                <a:off x="8789" y="1494"/>
                <a:ext cx="1135" cy="1135"/>
              </a:xfrm>
              <a:prstGeom prst="ellipse">
                <a:avLst/>
              </a:prstGeom>
              <a:noFill/>
              <a:ln w="28575">
                <a:solidFill>
                  <a:schemeClr val="bg1">
                    <a:lumMod val="50000"/>
                  </a:schemeClr>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white"/>
                  </a:solidFill>
                  <a:effectLst/>
                  <a:uLnTx/>
                  <a:uFillTx/>
                  <a:latin typeface="Constantia"/>
                  <a:ea typeface="宋体" panose="02010600030101010101" pitchFamily="2" charset="-122"/>
                  <a:cs typeface="+mn-cs"/>
                </a:endParaRPr>
              </a:p>
            </p:txBody>
          </p:sp>
          <p:sp>
            <p:nvSpPr>
              <p:cNvPr id="102419" name="文本框 39">
                <a:extLst>
                  <a:ext uri="{FF2B5EF4-FFF2-40B4-BE49-F238E27FC236}">
                    <a16:creationId xmlns:a16="http://schemas.microsoft.com/office/drawing/2014/main" id="{5152150D-39D7-4A40-8623-5D3592C548B7}"/>
                  </a:ext>
                </a:extLst>
              </p:cNvPr>
              <p:cNvSpPr txBox="1">
                <a:spLocks noChangeArrowheads="1"/>
              </p:cNvSpPr>
              <p:nvPr/>
            </p:nvSpPr>
            <p:spPr bwMode="auto">
              <a:xfrm>
                <a:off x="9011" y="1651"/>
                <a:ext cx="758" cy="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0"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rPr>
                  <a:t>T</a:t>
                </a:r>
                <a:r>
                  <a:rPr kumimoji="1" lang="en-US" altLang="zh-CN" sz="2800" b="0" i="0" u="none" strike="noStrike" kern="1200" cap="none" spc="0" normalizeH="0" baseline="-25000" noProof="0">
                    <a:ln>
                      <a:noFill/>
                    </a:ln>
                    <a:solidFill>
                      <a:srgbClr val="FF0000"/>
                    </a:solidFill>
                    <a:effectLst/>
                    <a:uLnTx/>
                    <a:uFillTx/>
                    <a:latin typeface="Times New Roman" panose="02020603050405020304" pitchFamily="18" charset="0"/>
                    <a:ea typeface="宋体" panose="02010600030101010101" pitchFamily="2" charset="-122"/>
                    <a:cs typeface="+mn-cs"/>
                  </a:rPr>
                  <a:t>3</a:t>
                </a:r>
              </a:p>
            </p:txBody>
          </p:sp>
        </p:grpSp>
        <p:cxnSp>
          <p:nvCxnSpPr>
            <p:cNvPr id="41" name="曲线连接符 18">
              <a:extLst>
                <a:ext uri="{FF2B5EF4-FFF2-40B4-BE49-F238E27FC236}">
                  <a16:creationId xmlns:a16="http://schemas.microsoft.com/office/drawing/2014/main" id="{9884340D-8C83-41D2-A43B-9F11F7B0496C}"/>
                </a:ext>
              </a:extLst>
            </p:cNvPr>
            <p:cNvCxnSpPr>
              <a:stCxn id="36" idx="7"/>
              <a:endCxn id="39" idx="1"/>
            </p:cNvCxnSpPr>
            <p:nvPr/>
          </p:nvCxnSpPr>
          <p:spPr>
            <a:xfrm rot="16200000" flipH="1">
              <a:off x="7237168" y="1758405"/>
              <a:ext cx="3176" cy="1236546"/>
            </a:xfrm>
            <a:prstGeom prst="curvedConnector3">
              <a:avLst>
                <a:gd name="adj1" fmla="val -9180000"/>
              </a:avLst>
            </a:prstGeom>
            <a:ln w="38100">
              <a:solidFill>
                <a:srgbClr val="FF0000"/>
              </a:solidFill>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42" name="曲线连接符 3">
              <a:extLst>
                <a:ext uri="{FF2B5EF4-FFF2-40B4-BE49-F238E27FC236}">
                  <a16:creationId xmlns:a16="http://schemas.microsoft.com/office/drawing/2014/main" id="{2CD51121-AA51-414C-B0DD-D84728FFFA06}"/>
                </a:ext>
              </a:extLst>
            </p:cNvPr>
            <p:cNvCxnSpPr>
              <a:stCxn id="39" idx="3"/>
              <a:endCxn id="36" idx="5"/>
            </p:cNvCxnSpPr>
            <p:nvPr/>
          </p:nvCxnSpPr>
          <p:spPr>
            <a:xfrm rot="5400000" flipH="1">
              <a:off x="7237168" y="2268097"/>
              <a:ext cx="3176" cy="1236546"/>
            </a:xfrm>
            <a:prstGeom prst="curvedConnector3">
              <a:avLst>
                <a:gd name="adj1" fmla="val -10560000"/>
              </a:avLst>
            </a:prstGeom>
            <a:ln w="38100">
              <a:solidFill>
                <a:srgbClr val="FF0000"/>
              </a:solidFill>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43" name="直接箭头连接符 42">
              <a:extLst>
                <a:ext uri="{FF2B5EF4-FFF2-40B4-BE49-F238E27FC236}">
                  <a16:creationId xmlns:a16="http://schemas.microsoft.com/office/drawing/2014/main" id="{CB7A4589-D474-479E-BF6B-C2EAB58FB450}"/>
                </a:ext>
              </a:extLst>
            </p:cNvPr>
            <p:cNvCxnSpPr>
              <a:cxnSpLocks/>
              <a:stCxn id="18" idx="1"/>
              <a:endCxn id="36" idx="4"/>
            </p:cNvCxnSpPr>
            <p:nvPr/>
          </p:nvCxnSpPr>
          <p:spPr>
            <a:xfrm flipH="1" flipV="1">
              <a:off x="6364920" y="2991166"/>
              <a:ext cx="692084" cy="1067017"/>
            </a:xfrm>
            <a:prstGeom prst="straightConnector1">
              <a:avLst/>
            </a:prstGeom>
            <a:ln w="38100">
              <a:solidFill>
                <a:srgbClr val="FF0000"/>
              </a:solidFill>
              <a:headEnd type="none"/>
              <a:tailEnd type="triangle" w="med" len="med"/>
            </a:ln>
          </p:spPr>
          <p:style>
            <a:lnRef idx="1">
              <a:schemeClr val="accent1"/>
            </a:lnRef>
            <a:fillRef idx="0">
              <a:schemeClr val="accent1"/>
            </a:fillRef>
            <a:effectRef idx="0">
              <a:schemeClr val="accent1"/>
            </a:effectRef>
            <a:fontRef idx="minor">
              <a:schemeClr val="tx1"/>
            </a:fontRef>
          </p:style>
        </p:cxnSp>
        <p:sp>
          <p:nvSpPr>
            <p:cNvPr id="44" name="文本框 43">
              <a:extLst>
                <a:ext uri="{FF2B5EF4-FFF2-40B4-BE49-F238E27FC236}">
                  <a16:creationId xmlns:a16="http://schemas.microsoft.com/office/drawing/2014/main" id="{2C6D7D96-12DD-664E-B7D3-B2100FC1067B}"/>
                </a:ext>
              </a:extLst>
            </p:cNvPr>
            <p:cNvSpPr txBox="1"/>
            <p:nvPr/>
          </p:nvSpPr>
          <p:spPr>
            <a:xfrm>
              <a:off x="7025257" y="1633577"/>
              <a:ext cx="426997" cy="522393"/>
            </a:xfrm>
            <a:prstGeom prst="rect">
              <a:avLst/>
            </a:prstGeom>
            <a:noFill/>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0" i="0" u="none" strike="noStrike" kern="1200" cap="none" spc="0" normalizeH="0" baseline="0" noProof="0" dirty="0">
                  <a:ln>
                    <a:noFill/>
                  </a:ln>
                  <a:solidFill>
                    <a:prstClr val="black"/>
                  </a:solidFill>
                  <a:effectLst>
                    <a:outerShdw blurRad="38100" dist="19050" dir="2700000" algn="tl" rotWithShape="0">
                      <a:prstClr val="black">
                        <a:alpha val="40000"/>
                      </a:prstClr>
                    </a:outerShdw>
                  </a:effectLst>
                  <a:uLnTx/>
                  <a:uFillTx/>
                  <a:latin typeface="Verdana" panose="020B0604030504040204" pitchFamily="34" charset="0"/>
                  <a:ea typeface="宋体" panose="02010600030101010101" pitchFamily="2" charset="-122"/>
                  <a:cs typeface="+mn-cs"/>
                </a:rPr>
                <a:t>B</a:t>
              </a:r>
            </a:p>
          </p:txBody>
        </p:sp>
        <p:sp>
          <p:nvSpPr>
            <p:cNvPr id="45" name="文本框 38">
              <a:extLst>
                <a:ext uri="{FF2B5EF4-FFF2-40B4-BE49-F238E27FC236}">
                  <a16:creationId xmlns:a16="http://schemas.microsoft.com/office/drawing/2014/main" id="{CA928972-1F97-C741-A1D8-511BB8540540}"/>
                </a:ext>
              </a:extLst>
            </p:cNvPr>
            <p:cNvSpPr txBox="1"/>
            <p:nvPr/>
          </p:nvSpPr>
          <p:spPr>
            <a:xfrm>
              <a:off x="7071290" y="3181705"/>
              <a:ext cx="374615" cy="523982"/>
            </a:xfrm>
            <a:prstGeom prst="rect">
              <a:avLst/>
            </a:prstGeom>
            <a:noFill/>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0" i="0" u="none" strike="noStrike" kern="1200" cap="none" spc="0" normalizeH="0" baseline="0" noProof="0" dirty="0">
                  <a:ln>
                    <a:noFill/>
                  </a:ln>
                  <a:solidFill>
                    <a:prstClr val="black"/>
                  </a:solidFill>
                  <a:effectLst>
                    <a:outerShdw blurRad="38100" dist="19050" dir="2700000" algn="tl" rotWithShape="0">
                      <a:prstClr val="black">
                        <a:alpha val="40000"/>
                      </a:prstClr>
                    </a:outerShdw>
                  </a:effectLst>
                  <a:uLnTx/>
                  <a:uFillTx/>
                  <a:latin typeface="Constantia"/>
                  <a:ea typeface="宋体" panose="02010600030101010101" pitchFamily="2" charset="-122"/>
                  <a:cs typeface="+mn-cs"/>
                </a:rPr>
                <a:t>C</a:t>
              </a:r>
            </a:p>
          </p:txBody>
        </p:sp>
        <p:sp>
          <p:nvSpPr>
            <p:cNvPr id="46" name="文本框 38">
              <a:extLst>
                <a:ext uri="{FF2B5EF4-FFF2-40B4-BE49-F238E27FC236}">
                  <a16:creationId xmlns:a16="http://schemas.microsoft.com/office/drawing/2014/main" id="{CA928972-1F97-C741-A1D8-511BB8540540}"/>
                </a:ext>
              </a:extLst>
            </p:cNvPr>
            <p:cNvSpPr txBox="1"/>
            <p:nvPr/>
          </p:nvSpPr>
          <p:spPr>
            <a:xfrm>
              <a:off x="6063323" y="3369068"/>
              <a:ext cx="676211" cy="522394"/>
            </a:xfrm>
            <a:prstGeom prst="rect">
              <a:avLst/>
            </a:prstGeom>
            <a:noFill/>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0" i="0" u="none" strike="noStrike" kern="1200" cap="none" spc="0" normalizeH="0" baseline="0" noProof="0" dirty="0">
                  <a:ln>
                    <a:noFill/>
                  </a:ln>
                  <a:solidFill>
                    <a:prstClr val="black"/>
                  </a:solidFill>
                  <a:effectLst>
                    <a:outerShdw blurRad="38100" dist="19050" dir="2700000" algn="tl" rotWithShape="0">
                      <a:prstClr val="black">
                        <a:alpha val="40000"/>
                      </a:prstClr>
                    </a:outerShdw>
                  </a:effectLst>
                  <a:uLnTx/>
                  <a:uFillTx/>
                  <a:latin typeface="Constantia"/>
                  <a:ea typeface="宋体" panose="02010600030101010101" pitchFamily="2" charset="-122"/>
                  <a:cs typeface="+mn-cs"/>
                </a:rPr>
                <a:t>A,C</a:t>
              </a:r>
            </a:p>
          </p:txBody>
        </p:sp>
        <p:sp>
          <p:nvSpPr>
            <p:cNvPr id="47" name="文本框 38">
              <a:extLst>
                <a:ext uri="{FF2B5EF4-FFF2-40B4-BE49-F238E27FC236}">
                  <a16:creationId xmlns:a16="http://schemas.microsoft.com/office/drawing/2014/main" id="{CA928972-1F97-C741-A1D8-511BB8540540}"/>
                </a:ext>
              </a:extLst>
            </p:cNvPr>
            <p:cNvSpPr txBox="1"/>
            <p:nvPr/>
          </p:nvSpPr>
          <p:spPr>
            <a:xfrm>
              <a:off x="7841155" y="3430993"/>
              <a:ext cx="376201" cy="523982"/>
            </a:xfrm>
            <a:prstGeom prst="rect">
              <a:avLst/>
            </a:prstGeom>
            <a:noFill/>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0" i="0" u="none" strike="noStrike" kern="1200" cap="none" spc="0" normalizeH="0" baseline="0" noProof="0" dirty="0">
                  <a:ln>
                    <a:noFill/>
                  </a:ln>
                  <a:solidFill>
                    <a:prstClr val="black"/>
                  </a:solidFill>
                  <a:effectLst>
                    <a:outerShdw blurRad="38100" dist="19050" dir="2700000" algn="tl" rotWithShape="0">
                      <a:prstClr val="black">
                        <a:alpha val="40000"/>
                      </a:prstClr>
                    </a:outerShdw>
                  </a:effectLst>
                  <a:uLnTx/>
                  <a:uFillTx/>
                  <a:latin typeface="Constantia"/>
                  <a:ea typeface="宋体" panose="02010600030101010101" pitchFamily="2" charset="-122"/>
                  <a:cs typeface="+mn-cs"/>
                </a:rPr>
                <a:t>C</a:t>
              </a:r>
            </a:p>
          </p:txBody>
        </p:sp>
      </p:grpSp>
      <p:sp>
        <p:nvSpPr>
          <p:cNvPr id="34" name="星形: 十二角 33">
            <a:extLst>
              <a:ext uri="{FF2B5EF4-FFF2-40B4-BE49-F238E27FC236}">
                <a16:creationId xmlns:a16="http://schemas.microsoft.com/office/drawing/2014/main" id="{DF0F4C83-8AD5-4699-B5A0-A2A0A40C079B}"/>
              </a:ext>
            </a:extLst>
          </p:cNvPr>
          <p:cNvSpPr/>
          <p:nvPr/>
        </p:nvSpPr>
        <p:spPr>
          <a:xfrm>
            <a:off x="168932" y="178581"/>
            <a:ext cx="414700" cy="338336"/>
          </a:xfrm>
          <a:prstGeom prst="star12">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Constantia"/>
              <a:ea typeface="宋体" panose="02010600030101010101" pitchFamily="2" charset="-122"/>
              <a:cs typeface="+mn-cs"/>
            </a:endParaRPr>
          </a:p>
        </p:txBody>
      </p:sp>
      <p:sp>
        <p:nvSpPr>
          <p:cNvPr id="3" name="灯片编号占位符 2">
            <a:extLst>
              <a:ext uri="{FF2B5EF4-FFF2-40B4-BE49-F238E27FC236}">
                <a16:creationId xmlns:a16="http://schemas.microsoft.com/office/drawing/2014/main" id="{C7C57490-B5D3-4019-99B8-2B3B0D08028C}"/>
              </a:ext>
            </a:extLst>
          </p:cNvPr>
          <p:cNvSpPr>
            <a:spLocks noGrp="1"/>
          </p:cNvSpPr>
          <p:nvPr>
            <p:ph type="sldNum" sz="quarter" idx="10"/>
          </p:nvPr>
        </p:nvSpPr>
        <p:spPr/>
        <p:txBody>
          <a:bodyPr/>
          <a:lstStyle/>
          <a:p>
            <a:pPr>
              <a:defRPr/>
            </a:pPr>
            <a:fld id="{F4F04043-1C08-4BBE-97B7-003515CF2E9C}" type="slidenum">
              <a:rPr lang="en-US" altLang="zh-CN" smtClean="0"/>
              <a:pPr>
                <a:defRPr/>
              </a:pPr>
              <a:t>48</a:t>
            </a:fld>
            <a:endParaRPr lang="en-US" altLang="zh-CN"/>
          </a:p>
        </p:txBody>
      </p:sp>
    </p:spTree>
  </p:cSld>
  <p:clrMapOvr>
    <a:masterClrMapping/>
  </p:clrMapOvr>
  <p:transition spd="slow"/>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3426" name="组合 1">
            <a:extLst>
              <a:ext uri="{FF2B5EF4-FFF2-40B4-BE49-F238E27FC236}">
                <a16:creationId xmlns:a16="http://schemas.microsoft.com/office/drawing/2014/main" id="{FBA2DDF7-41F6-462A-95FC-843D0DF95AEF}"/>
              </a:ext>
            </a:extLst>
          </p:cNvPr>
          <p:cNvGrpSpPr>
            <a:grpSpLocks/>
          </p:cNvGrpSpPr>
          <p:nvPr/>
        </p:nvGrpSpPr>
        <p:grpSpPr bwMode="auto">
          <a:xfrm>
            <a:off x="877888" y="258763"/>
            <a:ext cx="3871912" cy="6340475"/>
            <a:chOff x="2190008" y="337718"/>
            <a:chExt cx="4763983" cy="6340331"/>
          </a:xfrm>
        </p:grpSpPr>
        <p:grpSp>
          <p:nvGrpSpPr>
            <p:cNvPr id="103447" name="组合 26">
              <a:extLst>
                <a:ext uri="{FF2B5EF4-FFF2-40B4-BE49-F238E27FC236}">
                  <a16:creationId xmlns:a16="http://schemas.microsoft.com/office/drawing/2014/main" id="{D87D38A3-C44E-45E4-B452-591295D3529E}"/>
                </a:ext>
              </a:extLst>
            </p:cNvPr>
            <p:cNvGrpSpPr>
              <a:grpSpLocks/>
            </p:cNvGrpSpPr>
            <p:nvPr/>
          </p:nvGrpSpPr>
          <p:grpSpPr bwMode="auto">
            <a:xfrm>
              <a:off x="2190008" y="337718"/>
              <a:ext cx="4763983" cy="6340331"/>
              <a:chOff x="567" y="2036"/>
              <a:chExt cx="4944" cy="7773"/>
            </a:xfrm>
          </p:grpSpPr>
          <p:sp>
            <p:nvSpPr>
              <p:cNvPr id="28" name="矩形: 圆角 27">
                <a:extLst>
                  <a:ext uri="{FF2B5EF4-FFF2-40B4-BE49-F238E27FC236}">
                    <a16:creationId xmlns:a16="http://schemas.microsoft.com/office/drawing/2014/main" id="{FF965937-CB59-4093-85A4-8589F5C8CA3A}"/>
                  </a:ext>
                </a:extLst>
              </p:cNvPr>
              <p:cNvSpPr/>
              <p:nvPr/>
            </p:nvSpPr>
            <p:spPr>
              <a:xfrm>
                <a:off x="567" y="2036"/>
                <a:ext cx="4944" cy="7773"/>
              </a:xfrm>
              <a:prstGeom prst="roundRect">
                <a:avLst>
                  <a:gd name="adj" fmla="val 5025"/>
                </a:avLst>
              </a:prstGeom>
              <a:noFill/>
              <a:ln w="28575">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tIns="0"/>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200" b="1" i="0" u="none" strike="noStrike" kern="1200" cap="none" spc="0" normalizeH="0" baseline="-25000" noProof="0" dirty="0">
                    <a:ln w="0"/>
                    <a:solidFill>
                      <a:srgbClr val="0F6FC6"/>
                    </a:solidFill>
                    <a:effectLst>
                      <a:outerShdw blurRad="38100" dist="25400" dir="5400000" algn="ctr" rotWithShape="0">
                        <a:srgbClr val="6E747A">
                          <a:alpha val="43000"/>
                        </a:srgbClr>
                      </a:outerShdw>
                    </a:effectLst>
                    <a:uLnTx/>
                    <a:uFillTx/>
                    <a:latin typeface="Arial" panose="020B0604020202020204" pitchFamily="34" charset="0"/>
                    <a:ea typeface="宋体" panose="02010600030101010101" pitchFamily="2" charset="-122"/>
                    <a:cs typeface="Arial" panose="020B0604020202020204" pitchFamily="34" charset="0"/>
                  </a:rPr>
                  <a:t>S</a:t>
                </a:r>
                <a:endParaRPr kumimoji="1" lang="zh-CN" altLang="en-US" sz="3200" b="1" i="0" u="none" strike="noStrike" kern="1200" cap="none" spc="0" normalizeH="0" baseline="-25000" noProof="0" dirty="0">
                  <a:ln w="0"/>
                  <a:solidFill>
                    <a:srgbClr val="0F6FC6"/>
                  </a:solidFill>
                  <a:effectLst>
                    <a:outerShdw blurRad="38100" dist="25400" dir="5400000" algn="ctr" rotWithShape="0">
                      <a:srgbClr val="6E747A">
                        <a:alpha val="43000"/>
                      </a:srgbClr>
                    </a:outerShdw>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29" name="矩形 28">
                <a:extLst>
                  <a:ext uri="{FF2B5EF4-FFF2-40B4-BE49-F238E27FC236}">
                    <a16:creationId xmlns:a16="http://schemas.microsoft.com/office/drawing/2014/main" id="{868A4E27-1DFB-483F-A174-10E8AEBA6846}"/>
                  </a:ext>
                </a:extLst>
              </p:cNvPr>
              <p:cNvSpPr/>
              <p:nvPr/>
            </p:nvSpPr>
            <p:spPr>
              <a:xfrm>
                <a:off x="859" y="3097"/>
                <a:ext cx="1571" cy="652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1" lang="en-US" altLang="zh-CN"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BEGIN</a:t>
                </a:r>
              </a:p>
              <a:p>
                <a:pPr marL="0" marR="0" lvl="0" indent="0" algn="just" defTabSz="914400" rtl="0" eaLnBrk="1" fontAlgn="base" latinLnBrk="0" hangingPunct="1">
                  <a:lnSpc>
                    <a:spcPct val="100000"/>
                  </a:lnSpc>
                  <a:spcBef>
                    <a:spcPct val="0"/>
                  </a:spcBef>
                  <a:spcAft>
                    <a:spcPct val="0"/>
                  </a:spcAft>
                  <a:buClrTx/>
                  <a:buSzTx/>
                  <a:buFontTx/>
                  <a:buNone/>
                  <a:tabLst/>
                  <a:defRPr/>
                </a:pPr>
                <a:r>
                  <a:rPr kumimoji="1" lang="en-US" altLang="zh-CN"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R(A)</a:t>
                </a:r>
              </a:p>
              <a:p>
                <a:pPr marL="0" marR="0" lvl="0" indent="0" algn="just" defTabSz="914400" rtl="0" eaLnBrk="1" fontAlgn="base" latinLnBrk="0" hangingPunct="1">
                  <a:lnSpc>
                    <a:spcPct val="100000"/>
                  </a:lnSpc>
                  <a:spcBef>
                    <a:spcPct val="0"/>
                  </a:spcBef>
                  <a:spcAft>
                    <a:spcPct val="0"/>
                  </a:spcAft>
                  <a:buClrTx/>
                  <a:buSzTx/>
                  <a:buFontTx/>
                  <a:buNone/>
                  <a:tabLst/>
                  <a:defRPr/>
                </a:pPr>
                <a:r>
                  <a:rPr kumimoji="1" lang="en-US" altLang="zh-CN"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A=A-10</a:t>
                </a: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r>
                  <a:rPr kumimoji="1" lang="en-US" altLang="zh-CN"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W(A)</a:t>
                </a:r>
              </a:p>
              <a:p>
                <a:pPr marL="0" marR="0" lvl="0" indent="0" algn="just" defTabSz="914400" rtl="0" eaLnBrk="1" fontAlgn="base" latinLnBrk="0" hangingPunct="1">
                  <a:lnSpc>
                    <a:spcPct val="100000"/>
                  </a:lnSpc>
                  <a:spcBef>
                    <a:spcPct val="0"/>
                  </a:spcBef>
                  <a:spcAft>
                    <a:spcPct val="0"/>
                  </a:spcAft>
                  <a:buClrTx/>
                  <a:buSzTx/>
                  <a:buFontTx/>
                  <a:buNone/>
                  <a:tabLst/>
                  <a:defRPr/>
                </a:pPr>
                <a:r>
                  <a:rPr kumimoji="1" lang="en-US" altLang="zh-CN"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R(B)</a:t>
                </a:r>
              </a:p>
              <a:p>
                <a:pPr marL="0" marR="0" lvl="0" indent="0" algn="just" defTabSz="914400" rtl="0" eaLnBrk="1" fontAlgn="base" latinLnBrk="0" hangingPunct="1">
                  <a:lnSpc>
                    <a:spcPct val="100000"/>
                  </a:lnSpc>
                  <a:spcBef>
                    <a:spcPct val="0"/>
                  </a:spcBef>
                  <a:spcAft>
                    <a:spcPct val="0"/>
                  </a:spcAft>
                  <a:buClrTx/>
                  <a:buSzTx/>
                  <a:buFontTx/>
                  <a:buNone/>
                  <a:tabLst/>
                  <a:defRPr/>
                </a:pPr>
                <a:r>
                  <a:rPr kumimoji="1" lang="en-US" altLang="zh-CN"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B=B+10</a:t>
                </a: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r>
                  <a:rPr kumimoji="1" lang="en-US" altLang="zh-CN"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W(B)</a:t>
                </a:r>
              </a:p>
              <a:p>
                <a:pPr marL="0" marR="0" lvl="0" indent="0" algn="just" defTabSz="914400" rtl="0" eaLnBrk="1" fontAlgn="base" latinLnBrk="0" hangingPunct="1">
                  <a:lnSpc>
                    <a:spcPct val="100000"/>
                  </a:lnSpc>
                  <a:spcBef>
                    <a:spcPct val="0"/>
                  </a:spcBef>
                  <a:spcAft>
                    <a:spcPct val="0"/>
                  </a:spcAft>
                  <a:buClrTx/>
                  <a:buSzTx/>
                  <a:buFontTx/>
                  <a:buNone/>
                  <a:tabLst/>
                  <a:defRPr/>
                </a:pPr>
                <a:r>
                  <a:rPr kumimoji="1" lang="en-US" altLang="zh-CN"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COMMIT</a:t>
                </a:r>
                <a:endParaRPr kumimoji="1" lang="zh-CN" altLang="en-US"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103452" name="文本框 29">
                <a:extLst>
                  <a:ext uri="{FF2B5EF4-FFF2-40B4-BE49-F238E27FC236}">
                    <a16:creationId xmlns:a16="http://schemas.microsoft.com/office/drawing/2014/main" id="{8BD15C63-E2BA-49E5-A908-633A38A0A1BB}"/>
                  </a:ext>
                </a:extLst>
              </p:cNvPr>
              <p:cNvSpPr txBox="1">
                <a:spLocks noChangeArrowheads="1"/>
              </p:cNvSpPr>
              <p:nvPr/>
            </p:nvSpPr>
            <p:spPr bwMode="auto">
              <a:xfrm>
                <a:off x="1336" y="2603"/>
                <a:ext cx="524" cy="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T</a:t>
                </a:r>
                <a:r>
                  <a:rPr kumimoji="1" lang="en-US" altLang="zh-CN" sz="1800" b="1" i="0" u="none" strike="noStrike" kern="1200" cap="none" spc="0" normalizeH="0" baseline="-2500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1</a:t>
                </a:r>
                <a:endParaRPr kumimoji="1" lang="zh-CN" altLang="en-US" sz="1800" b="1" i="0" u="none" strike="noStrike" kern="1200" cap="none" spc="0" normalizeH="0" baseline="-2500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103453" name="文本框 30">
                <a:extLst>
                  <a:ext uri="{FF2B5EF4-FFF2-40B4-BE49-F238E27FC236}">
                    <a16:creationId xmlns:a16="http://schemas.microsoft.com/office/drawing/2014/main" id="{296C9B3F-5A81-4618-8D3D-5935EFB7E923}"/>
                  </a:ext>
                </a:extLst>
              </p:cNvPr>
              <p:cNvSpPr txBox="1">
                <a:spLocks noChangeArrowheads="1"/>
              </p:cNvSpPr>
              <p:nvPr/>
            </p:nvSpPr>
            <p:spPr bwMode="auto">
              <a:xfrm>
                <a:off x="2794" y="2597"/>
                <a:ext cx="652" cy="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T</a:t>
                </a:r>
                <a:r>
                  <a:rPr kumimoji="1" lang="en-US" altLang="zh-CN" sz="1800" b="1" i="0" u="none" strike="noStrike" kern="1200" cap="none" spc="0" normalizeH="0" baseline="-25000" noProof="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2</a:t>
                </a:r>
                <a:endParaRPr kumimoji="1" lang="zh-CN" altLang="en-US" sz="1800" b="1" i="0" u="none" strike="noStrike" kern="1200" cap="none" spc="0" normalizeH="0" baseline="-25000" noProof="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32" name="矩形 31">
                <a:extLst>
                  <a:ext uri="{FF2B5EF4-FFF2-40B4-BE49-F238E27FC236}">
                    <a16:creationId xmlns:a16="http://schemas.microsoft.com/office/drawing/2014/main" id="{37E12FE6-DDD5-4164-A994-76AA2718993A}"/>
                  </a:ext>
                </a:extLst>
              </p:cNvPr>
              <p:cNvSpPr/>
              <p:nvPr/>
            </p:nvSpPr>
            <p:spPr>
              <a:xfrm>
                <a:off x="2430" y="3097"/>
                <a:ext cx="1407" cy="652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1" lang="en-US" altLang="zh-CN"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BEGIN</a:t>
                </a: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r>
                  <a:rPr kumimoji="1" lang="en-US" altLang="zh-CN"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R(A)</a:t>
                </a:r>
              </a:p>
              <a:p>
                <a:pPr marL="0" marR="0" lvl="0" indent="0" algn="just" defTabSz="914400" rtl="0" eaLnBrk="1" fontAlgn="base" latinLnBrk="0" hangingPunct="1">
                  <a:lnSpc>
                    <a:spcPct val="100000"/>
                  </a:lnSpc>
                  <a:spcBef>
                    <a:spcPct val="0"/>
                  </a:spcBef>
                  <a:spcAft>
                    <a:spcPct val="0"/>
                  </a:spcAft>
                  <a:buClrTx/>
                  <a:buSzTx/>
                  <a:buFontTx/>
                  <a:buNone/>
                  <a:tabLst/>
                  <a:defRPr/>
                </a:pPr>
                <a:r>
                  <a:rPr kumimoji="1" lang="en-US" altLang="zh-CN"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R(B)</a:t>
                </a:r>
              </a:p>
              <a:p>
                <a:pPr marL="0" marR="0" lvl="0" indent="0" algn="just" defTabSz="914400" rtl="0" eaLnBrk="1" fontAlgn="base" latinLnBrk="0" hangingPunct="1">
                  <a:lnSpc>
                    <a:spcPct val="100000"/>
                  </a:lnSpc>
                  <a:spcBef>
                    <a:spcPct val="0"/>
                  </a:spcBef>
                  <a:spcAft>
                    <a:spcPct val="0"/>
                  </a:spcAft>
                  <a:buClrTx/>
                  <a:buSzTx/>
                  <a:buFontTx/>
                  <a:buNone/>
                  <a:tabLst/>
                  <a:defRPr/>
                </a:pPr>
                <a:r>
                  <a:rPr kumimoji="1" lang="en-US" altLang="zh-CN"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R(C)</a:t>
                </a: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r>
                  <a:rPr kumimoji="1" lang="en-US" altLang="zh-CN"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C=C+A-B</a:t>
                </a:r>
              </a:p>
              <a:p>
                <a:pPr marL="0" marR="0" lvl="0" indent="0" algn="just" defTabSz="914400" rtl="0" eaLnBrk="1" fontAlgn="base" latinLnBrk="0" hangingPunct="1">
                  <a:lnSpc>
                    <a:spcPct val="100000"/>
                  </a:lnSpc>
                  <a:spcBef>
                    <a:spcPct val="0"/>
                  </a:spcBef>
                  <a:spcAft>
                    <a:spcPct val="0"/>
                  </a:spcAft>
                  <a:buClrTx/>
                  <a:buSzTx/>
                  <a:buFontTx/>
                  <a:buNone/>
                  <a:tabLst/>
                  <a:defRPr/>
                </a:pPr>
                <a:r>
                  <a:rPr kumimoji="1" lang="en-US" altLang="zh-CN"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W(C)</a:t>
                </a:r>
              </a:p>
              <a:p>
                <a:pPr marL="0" marR="0" lvl="0" indent="0" algn="just" defTabSz="914400" rtl="0" eaLnBrk="1" fontAlgn="base" latinLnBrk="0" hangingPunct="1">
                  <a:lnSpc>
                    <a:spcPct val="100000"/>
                  </a:lnSpc>
                  <a:spcBef>
                    <a:spcPct val="0"/>
                  </a:spcBef>
                  <a:spcAft>
                    <a:spcPct val="0"/>
                  </a:spcAft>
                  <a:buClrTx/>
                  <a:buSzTx/>
                  <a:buFontTx/>
                  <a:buNone/>
                  <a:tabLst/>
                  <a:defRPr/>
                </a:pPr>
                <a:r>
                  <a:rPr kumimoji="1" lang="en-US" altLang="zh-CN"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COMMIT</a:t>
                </a:r>
                <a:endParaRPr kumimoji="1" lang="zh-CN" altLang="en-US"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p:txBody>
          </p:sp>
        </p:grpSp>
        <p:sp>
          <p:nvSpPr>
            <p:cNvPr id="33" name="矩形 32">
              <a:extLst>
                <a:ext uri="{FF2B5EF4-FFF2-40B4-BE49-F238E27FC236}">
                  <a16:creationId xmlns:a16="http://schemas.microsoft.com/office/drawing/2014/main" id="{7F685815-36B0-4B7B-A087-54C43E3D13B6}"/>
                </a:ext>
              </a:extLst>
            </p:cNvPr>
            <p:cNvSpPr/>
            <p:nvPr/>
          </p:nvSpPr>
          <p:spPr>
            <a:xfrm>
              <a:off x="5340604" y="1202885"/>
              <a:ext cx="1355557" cy="531800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1" lang="en-US" altLang="zh-CN"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BEGIN</a:t>
              </a: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r>
                <a:rPr kumimoji="1" lang="en-US" altLang="zh-CN"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R(D)</a:t>
              </a:r>
            </a:p>
            <a:p>
              <a:pPr marL="0" marR="0" lvl="0" indent="0" algn="just" defTabSz="914400" rtl="0" eaLnBrk="1" fontAlgn="base" latinLnBrk="0" hangingPunct="1">
                <a:lnSpc>
                  <a:spcPct val="100000"/>
                </a:lnSpc>
                <a:spcBef>
                  <a:spcPct val="0"/>
                </a:spcBef>
                <a:spcAft>
                  <a:spcPct val="0"/>
                </a:spcAft>
                <a:buClrTx/>
                <a:buSzTx/>
                <a:buFontTx/>
                <a:buNone/>
                <a:tabLst/>
                <a:defRPr/>
              </a:pPr>
              <a:r>
                <a:rPr kumimoji="1" lang="en-US" altLang="zh-CN"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D=D+20</a:t>
              </a: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r>
                <a:rPr kumimoji="1" lang="en-US" altLang="zh-CN"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W(D)</a:t>
              </a:r>
            </a:p>
            <a:p>
              <a:pPr marL="0" marR="0" lvl="0" indent="0" algn="just" defTabSz="914400" rtl="0" eaLnBrk="1" fontAlgn="base" latinLnBrk="0" hangingPunct="1">
                <a:lnSpc>
                  <a:spcPct val="100000"/>
                </a:lnSpc>
                <a:spcBef>
                  <a:spcPct val="0"/>
                </a:spcBef>
                <a:spcAft>
                  <a:spcPct val="0"/>
                </a:spcAft>
                <a:buClrTx/>
                <a:buSzTx/>
                <a:buFontTx/>
                <a:buNone/>
                <a:tabLst/>
                <a:defRPr/>
              </a:pPr>
              <a:r>
                <a:rPr kumimoji="1" lang="en-US" altLang="zh-CN"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A=D-50</a:t>
              </a:r>
            </a:p>
            <a:p>
              <a:pPr marL="0" marR="0" lvl="0" indent="0" algn="just" defTabSz="914400" rtl="0" eaLnBrk="1" fontAlgn="base" latinLnBrk="0" hangingPunct="1">
                <a:lnSpc>
                  <a:spcPct val="100000"/>
                </a:lnSpc>
                <a:spcBef>
                  <a:spcPct val="0"/>
                </a:spcBef>
                <a:spcAft>
                  <a:spcPct val="0"/>
                </a:spcAft>
                <a:buClrTx/>
                <a:buSzTx/>
                <a:buFontTx/>
                <a:buNone/>
                <a:tabLst/>
                <a:defRPr/>
              </a:pPr>
              <a:r>
                <a:rPr kumimoji="1" lang="en-US" altLang="zh-CN"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W(A)</a:t>
              </a: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r>
                <a:rPr kumimoji="1" lang="en-US" altLang="zh-CN"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R(B)</a:t>
              </a:r>
            </a:p>
            <a:p>
              <a:pPr marL="0" marR="0" lvl="0" indent="0" algn="just" defTabSz="914400" rtl="0" eaLnBrk="1" fontAlgn="base" latinLnBrk="0" hangingPunct="1">
                <a:lnSpc>
                  <a:spcPct val="100000"/>
                </a:lnSpc>
                <a:spcBef>
                  <a:spcPct val="0"/>
                </a:spcBef>
                <a:spcAft>
                  <a:spcPct val="0"/>
                </a:spcAft>
                <a:buClrTx/>
                <a:buSzTx/>
                <a:buFontTx/>
                <a:buNone/>
                <a:tabLst/>
                <a:defRPr/>
              </a:pPr>
              <a:r>
                <a:rPr kumimoji="1" lang="en-US" altLang="zh-CN"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B=B-10</a:t>
              </a:r>
            </a:p>
            <a:p>
              <a:pPr marL="0" marR="0" lvl="0" indent="0" algn="just" defTabSz="914400" rtl="0" eaLnBrk="1" fontAlgn="base" latinLnBrk="0" hangingPunct="1">
                <a:lnSpc>
                  <a:spcPct val="100000"/>
                </a:lnSpc>
                <a:spcBef>
                  <a:spcPct val="0"/>
                </a:spcBef>
                <a:spcAft>
                  <a:spcPct val="0"/>
                </a:spcAft>
                <a:buClrTx/>
                <a:buSzTx/>
                <a:buFontTx/>
                <a:buNone/>
                <a:tabLst/>
                <a:defRPr/>
              </a:pPr>
              <a:r>
                <a:rPr kumimoji="1" lang="en-US" altLang="zh-CN"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W(B)</a:t>
              </a:r>
            </a:p>
            <a:p>
              <a:pPr marL="0" marR="0" lvl="0" indent="0" algn="just" defTabSz="914400" rtl="0" eaLnBrk="1" fontAlgn="base" latinLnBrk="0" hangingPunct="1">
                <a:lnSpc>
                  <a:spcPct val="100000"/>
                </a:lnSpc>
                <a:spcBef>
                  <a:spcPct val="0"/>
                </a:spcBef>
                <a:spcAft>
                  <a:spcPct val="0"/>
                </a:spcAft>
                <a:buClrTx/>
                <a:buSzTx/>
                <a:buFontTx/>
                <a:buNone/>
                <a:tabLst/>
                <a:defRPr/>
              </a:pPr>
              <a:r>
                <a:rPr kumimoji="1" lang="en-US" altLang="zh-CN"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COMMIT</a:t>
              </a:r>
              <a:endParaRPr kumimoji="1" lang="zh-CN" altLang="en-US"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103449" name="文本框 33">
              <a:extLst>
                <a:ext uri="{FF2B5EF4-FFF2-40B4-BE49-F238E27FC236}">
                  <a16:creationId xmlns:a16="http://schemas.microsoft.com/office/drawing/2014/main" id="{045C2B56-5FA2-4654-A4AB-C7080B1595CB}"/>
                </a:ext>
              </a:extLst>
            </p:cNvPr>
            <p:cNvSpPr txBox="1">
              <a:spLocks noChangeArrowheads="1"/>
            </p:cNvSpPr>
            <p:nvPr/>
          </p:nvSpPr>
          <p:spPr bwMode="auto">
            <a:xfrm>
              <a:off x="5692444" y="834021"/>
              <a:ext cx="62826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T</a:t>
              </a:r>
              <a:r>
                <a:rPr kumimoji="1" lang="en-US" altLang="zh-CN" sz="1800" b="1" i="0" u="none" strike="noStrike" kern="1200" cap="none" spc="0" normalizeH="0" baseline="-25000" noProof="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3</a:t>
              </a:r>
              <a:endParaRPr kumimoji="1" lang="zh-CN" altLang="en-US" sz="1800" b="1" i="0" u="none" strike="noStrike" kern="1200" cap="none" spc="0" normalizeH="0" baseline="-25000" noProof="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p:txBody>
        </p:sp>
      </p:grpSp>
      <p:grpSp>
        <p:nvGrpSpPr>
          <p:cNvPr id="103427" name="组合 10">
            <a:extLst>
              <a:ext uri="{FF2B5EF4-FFF2-40B4-BE49-F238E27FC236}">
                <a16:creationId xmlns:a16="http://schemas.microsoft.com/office/drawing/2014/main" id="{650AFED2-50E1-4511-BE5B-0EB776EB5C2D}"/>
              </a:ext>
            </a:extLst>
          </p:cNvPr>
          <p:cNvGrpSpPr>
            <a:grpSpLocks/>
          </p:cNvGrpSpPr>
          <p:nvPr/>
        </p:nvGrpSpPr>
        <p:grpSpPr bwMode="auto">
          <a:xfrm>
            <a:off x="5421313" y="1408113"/>
            <a:ext cx="3357562" cy="3482975"/>
            <a:chOff x="5421887" y="1408455"/>
            <a:chExt cx="3357245" cy="3482096"/>
          </a:xfrm>
        </p:grpSpPr>
        <p:grpSp>
          <p:nvGrpSpPr>
            <p:cNvPr id="103430" name="组合 14">
              <a:extLst>
                <a:ext uri="{FF2B5EF4-FFF2-40B4-BE49-F238E27FC236}">
                  <a16:creationId xmlns:a16="http://schemas.microsoft.com/office/drawing/2014/main" id="{A7F4D406-4B34-4699-B604-6EFBF2260D21}"/>
                </a:ext>
              </a:extLst>
            </p:cNvPr>
            <p:cNvGrpSpPr>
              <a:grpSpLocks/>
            </p:cNvGrpSpPr>
            <p:nvPr/>
          </p:nvGrpSpPr>
          <p:grpSpPr bwMode="auto">
            <a:xfrm>
              <a:off x="5421887" y="1408455"/>
              <a:ext cx="3357245" cy="3482096"/>
              <a:chOff x="5560133" y="1385877"/>
              <a:chExt cx="3357245" cy="3482096"/>
            </a:xfrm>
          </p:grpSpPr>
          <p:sp>
            <p:nvSpPr>
              <p:cNvPr id="16" name="圆角矩形 34">
                <a:extLst>
                  <a:ext uri="{FF2B5EF4-FFF2-40B4-BE49-F238E27FC236}">
                    <a16:creationId xmlns:a16="http://schemas.microsoft.com/office/drawing/2014/main" id="{15451E18-9E9E-46DC-85C9-28D41BE79922}"/>
                  </a:ext>
                </a:extLst>
              </p:cNvPr>
              <p:cNvSpPr/>
              <p:nvPr/>
            </p:nvSpPr>
            <p:spPr>
              <a:xfrm>
                <a:off x="5560133" y="1385877"/>
                <a:ext cx="3357245" cy="3482096"/>
              </a:xfrm>
              <a:prstGeom prst="roundRect">
                <a:avLst/>
              </a:prstGeom>
              <a:noFill/>
              <a:ln w="38100">
                <a:solidFill>
                  <a:schemeClr val="bg1">
                    <a:lumMod val="50000"/>
                  </a:schemeClr>
                </a:solidFill>
                <a:prstDash val="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white"/>
                  </a:solidFill>
                  <a:effectLst/>
                  <a:uLnTx/>
                  <a:uFillTx/>
                  <a:latin typeface="Constantia"/>
                  <a:ea typeface="宋体" panose="02010600030101010101" pitchFamily="2" charset="-122"/>
                  <a:cs typeface="+mn-cs"/>
                </a:endParaRPr>
              </a:p>
            </p:txBody>
          </p:sp>
          <p:grpSp>
            <p:nvGrpSpPr>
              <p:cNvPr id="103434" name="组合 16">
                <a:extLst>
                  <a:ext uri="{FF2B5EF4-FFF2-40B4-BE49-F238E27FC236}">
                    <a16:creationId xmlns:a16="http://schemas.microsoft.com/office/drawing/2014/main" id="{981D2C04-36C1-466E-9658-AC00F58C06E7}"/>
                  </a:ext>
                </a:extLst>
              </p:cNvPr>
              <p:cNvGrpSpPr>
                <a:grpSpLocks/>
              </p:cNvGrpSpPr>
              <p:nvPr/>
            </p:nvGrpSpPr>
            <p:grpSpPr bwMode="auto">
              <a:xfrm>
                <a:off x="6950783" y="3952937"/>
                <a:ext cx="720090" cy="720090"/>
                <a:chOff x="8902" y="1906"/>
                <a:chExt cx="1134" cy="1134"/>
              </a:xfrm>
            </p:grpSpPr>
            <p:sp>
              <p:nvSpPr>
                <p:cNvPr id="40" name="椭圆 39">
                  <a:extLst>
                    <a:ext uri="{FF2B5EF4-FFF2-40B4-BE49-F238E27FC236}">
                      <a16:creationId xmlns:a16="http://schemas.microsoft.com/office/drawing/2014/main" id="{BEE2306F-8C3D-478F-91C9-60E65C46766F}"/>
                    </a:ext>
                  </a:extLst>
                </p:cNvPr>
                <p:cNvSpPr/>
                <p:nvPr/>
              </p:nvSpPr>
              <p:spPr>
                <a:xfrm>
                  <a:off x="8902" y="1905"/>
                  <a:ext cx="1135" cy="1135"/>
                </a:xfrm>
                <a:prstGeom prst="ellipse">
                  <a:avLst/>
                </a:prstGeom>
                <a:noFill/>
                <a:ln w="28575">
                  <a:solidFill>
                    <a:schemeClr val="bg1">
                      <a:lumMod val="50000"/>
                    </a:schemeClr>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white"/>
                    </a:solidFill>
                    <a:effectLst/>
                    <a:uLnTx/>
                    <a:uFillTx/>
                    <a:latin typeface="Constantia"/>
                    <a:ea typeface="宋体" panose="02010600030101010101" pitchFamily="2" charset="-122"/>
                    <a:cs typeface="+mn-cs"/>
                  </a:endParaRPr>
                </a:p>
              </p:txBody>
            </p:sp>
            <p:sp>
              <p:nvSpPr>
                <p:cNvPr id="103446" name="文本框 40">
                  <a:extLst>
                    <a:ext uri="{FF2B5EF4-FFF2-40B4-BE49-F238E27FC236}">
                      <a16:creationId xmlns:a16="http://schemas.microsoft.com/office/drawing/2014/main" id="{97547696-53D6-4201-8E6E-B7481BC4B353}"/>
                    </a:ext>
                  </a:extLst>
                </p:cNvPr>
                <p:cNvSpPr txBox="1">
                  <a:spLocks noChangeArrowheads="1"/>
                </p:cNvSpPr>
                <p:nvPr/>
              </p:nvSpPr>
              <p:spPr bwMode="auto">
                <a:xfrm>
                  <a:off x="9109" y="1999"/>
                  <a:ext cx="758" cy="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0"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rPr>
                    <a:t>T</a:t>
                  </a:r>
                  <a:r>
                    <a:rPr kumimoji="1" lang="en-US" altLang="zh-CN" sz="2800" b="0" i="0" u="none" strike="noStrike" kern="1200" cap="none" spc="0" normalizeH="0" baseline="-25000" noProof="0">
                      <a:ln>
                        <a:noFill/>
                      </a:ln>
                      <a:solidFill>
                        <a:srgbClr val="FF0000"/>
                      </a:solidFill>
                      <a:effectLst/>
                      <a:uLnTx/>
                      <a:uFillTx/>
                      <a:latin typeface="Times New Roman" panose="02020603050405020304" pitchFamily="18" charset="0"/>
                      <a:ea typeface="宋体" panose="02010600030101010101" pitchFamily="2" charset="-122"/>
                      <a:cs typeface="+mn-cs"/>
                    </a:rPr>
                    <a:t>2</a:t>
                  </a:r>
                </a:p>
              </p:txBody>
            </p:sp>
          </p:grpSp>
          <p:cxnSp>
            <p:nvCxnSpPr>
              <p:cNvPr id="18" name="直接箭头连接符 17">
                <a:extLst>
                  <a:ext uri="{FF2B5EF4-FFF2-40B4-BE49-F238E27FC236}">
                    <a16:creationId xmlns:a16="http://schemas.microsoft.com/office/drawing/2014/main" id="{C1A1E0A9-ED81-4AF6-A69E-E73E9BAFF5CA}"/>
                  </a:ext>
                </a:extLst>
              </p:cNvPr>
              <p:cNvCxnSpPr>
                <a:cxnSpLocks/>
                <a:stCxn id="40" idx="7"/>
                <a:endCxn id="36" idx="4"/>
              </p:cNvCxnSpPr>
              <p:nvPr/>
            </p:nvCxnSpPr>
            <p:spPr>
              <a:xfrm flipV="1">
                <a:off x="7564956" y="2992022"/>
                <a:ext cx="546048" cy="1066531"/>
              </a:xfrm>
              <a:prstGeom prst="straightConnector1">
                <a:avLst/>
              </a:prstGeom>
              <a:ln w="38100">
                <a:solidFill>
                  <a:srgbClr val="FF0000"/>
                </a:solidFill>
                <a:headEnd type="none"/>
                <a:tailEnd type="triangle" w="med" len="med"/>
              </a:ln>
            </p:spPr>
            <p:style>
              <a:lnRef idx="1">
                <a:schemeClr val="accent1"/>
              </a:lnRef>
              <a:fillRef idx="0">
                <a:schemeClr val="accent1"/>
              </a:fillRef>
              <a:effectRef idx="0">
                <a:schemeClr val="accent1"/>
              </a:effectRef>
              <a:fontRef idx="minor">
                <a:schemeClr val="tx1"/>
              </a:fontRef>
            </p:style>
          </p:cxnSp>
          <p:grpSp>
            <p:nvGrpSpPr>
              <p:cNvPr id="103436" name="组合 18">
                <a:extLst>
                  <a:ext uri="{FF2B5EF4-FFF2-40B4-BE49-F238E27FC236}">
                    <a16:creationId xmlns:a16="http://schemas.microsoft.com/office/drawing/2014/main" id="{936E7A86-1383-4AE4-A903-82D461E4A517}"/>
                  </a:ext>
                </a:extLst>
              </p:cNvPr>
              <p:cNvGrpSpPr>
                <a:grpSpLocks/>
              </p:cNvGrpSpPr>
              <p:nvPr/>
            </p:nvGrpSpPr>
            <p:grpSpPr bwMode="auto">
              <a:xfrm>
                <a:off x="6005269" y="2271620"/>
                <a:ext cx="720090" cy="720090"/>
                <a:chOff x="8789" y="1495"/>
                <a:chExt cx="1134" cy="1134"/>
              </a:xfrm>
            </p:grpSpPr>
            <p:sp>
              <p:nvSpPr>
                <p:cNvPr id="38" name="椭圆 37">
                  <a:extLst>
                    <a:ext uri="{FF2B5EF4-FFF2-40B4-BE49-F238E27FC236}">
                      <a16:creationId xmlns:a16="http://schemas.microsoft.com/office/drawing/2014/main" id="{54678D9E-62C8-4A3E-950F-8B005C7561F8}"/>
                    </a:ext>
                  </a:extLst>
                </p:cNvPr>
                <p:cNvSpPr/>
                <p:nvPr/>
              </p:nvSpPr>
              <p:spPr>
                <a:xfrm>
                  <a:off x="8788" y="1495"/>
                  <a:ext cx="1135" cy="1135"/>
                </a:xfrm>
                <a:prstGeom prst="ellipse">
                  <a:avLst/>
                </a:prstGeom>
                <a:noFill/>
                <a:ln w="28575">
                  <a:solidFill>
                    <a:schemeClr val="bg1">
                      <a:lumMod val="50000"/>
                    </a:schemeClr>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white"/>
                    </a:solidFill>
                    <a:effectLst/>
                    <a:uLnTx/>
                    <a:uFillTx/>
                    <a:latin typeface="Constantia"/>
                    <a:ea typeface="宋体" panose="02010600030101010101" pitchFamily="2" charset="-122"/>
                    <a:cs typeface="+mn-cs"/>
                  </a:endParaRPr>
                </a:p>
              </p:txBody>
            </p:sp>
            <p:sp>
              <p:nvSpPr>
                <p:cNvPr id="103444" name="文本框 38">
                  <a:extLst>
                    <a:ext uri="{FF2B5EF4-FFF2-40B4-BE49-F238E27FC236}">
                      <a16:creationId xmlns:a16="http://schemas.microsoft.com/office/drawing/2014/main" id="{8B3E7E29-0BC4-419F-A847-127942D55525}"/>
                    </a:ext>
                  </a:extLst>
                </p:cNvPr>
                <p:cNvSpPr txBox="1">
                  <a:spLocks noChangeArrowheads="1"/>
                </p:cNvSpPr>
                <p:nvPr/>
              </p:nvSpPr>
              <p:spPr bwMode="auto">
                <a:xfrm>
                  <a:off x="9011" y="1651"/>
                  <a:ext cx="811" cy="8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0"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rPr>
                    <a:t>T</a:t>
                  </a:r>
                  <a:r>
                    <a:rPr kumimoji="1" lang="en-US" altLang="zh-CN" sz="2800" b="0" i="0" u="none" strike="noStrike" kern="1200" cap="none" spc="0" normalizeH="0" baseline="-25000" noProof="0">
                      <a:ln>
                        <a:noFill/>
                      </a:ln>
                      <a:solidFill>
                        <a:srgbClr val="FF0000"/>
                      </a:solidFill>
                      <a:effectLst/>
                      <a:uLnTx/>
                      <a:uFillTx/>
                      <a:latin typeface="Times New Roman" panose="02020603050405020304" pitchFamily="18" charset="0"/>
                      <a:ea typeface="宋体" panose="02010600030101010101" pitchFamily="2" charset="-122"/>
                      <a:cs typeface="+mn-cs"/>
                    </a:rPr>
                    <a:t>1</a:t>
                  </a:r>
                </a:p>
              </p:txBody>
            </p:sp>
          </p:grpSp>
          <p:grpSp>
            <p:nvGrpSpPr>
              <p:cNvPr id="103437" name="组合 19">
                <a:extLst>
                  <a:ext uri="{FF2B5EF4-FFF2-40B4-BE49-F238E27FC236}">
                    <a16:creationId xmlns:a16="http://schemas.microsoft.com/office/drawing/2014/main" id="{2280420D-BEBC-4AEC-B123-6CCAC79FF7B8}"/>
                  </a:ext>
                </a:extLst>
              </p:cNvPr>
              <p:cNvGrpSpPr>
                <a:grpSpLocks/>
              </p:cNvGrpSpPr>
              <p:nvPr/>
            </p:nvGrpSpPr>
            <p:grpSpPr bwMode="auto">
              <a:xfrm>
                <a:off x="7750884" y="2272255"/>
                <a:ext cx="720090" cy="720090"/>
                <a:chOff x="8789" y="1495"/>
                <a:chExt cx="1134" cy="1134"/>
              </a:xfrm>
            </p:grpSpPr>
            <p:sp>
              <p:nvSpPr>
                <p:cNvPr id="36" name="椭圆 35">
                  <a:extLst>
                    <a:ext uri="{FF2B5EF4-FFF2-40B4-BE49-F238E27FC236}">
                      <a16:creationId xmlns:a16="http://schemas.microsoft.com/office/drawing/2014/main" id="{57C1981F-0F0F-4084-B9A9-C0DA086005E5}"/>
                    </a:ext>
                  </a:extLst>
                </p:cNvPr>
                <p:cNvSpPr/>
                <p:nvPr/>
              </p:nvSpPr>
              <p:spPr>
                <a:xfrm>
                  <a:off x="8789" y="1494"/>
                  <a:ext cx="1135" cy="1135"/>
                </a:xfrm>
                <a:prstGeom prst="ellipse">
                  <a:avLst/>
                </a:prstGeom>
                <a:noFill/>
                <a:ln w="28575">
                  <a:solidFill>
                    <a:schemeClr val="bg1">
                      <a:lumMod val="50000"/>
                    </a:schemeClr>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white"/>
                    </a:solidFill>
                    <a:effectLst/>
                    <a:uLnTx/>
                    <a:uFillTx/>
                    <a:latin typeface="Constantia"/>
                    <a:ea typeface="宋体" panose="02010600030101010101" pitchFamily="2" charset="-122"/>
                    <a:cs typeface="+mn-cs"/>
                  </a:endParaRPr>
                </a:p>
              </p:txBody>
            </p:sp>
            <p:sp>
              <p:nvSpPr>
                <p:cNvPr id="103442" name="文本框 36">
                  <a:extLst>
                    <a:ext uri="{FF2B5EF4-FFF2-40B4-BE49-F238E27FC236}">
                      <a16:creationId xmlns:a16="http://schemas.microsoft.com/office/drawing/2014/main" id="{8A2096B9-3B62-472E-BFAF-DCB28DECF565}"/>
                    </a:ext>
                  </a:extLst>
                </p:cNvPr>
                <p:cNvSpPr txBox="1">
                  <a:spLocks noChangeArrowheads="1"/>
                </p:cNvSpPr>
                <p:nvPr/>
              </p:nvSpPr>
              <p:spPr bwMode="auto">
                <a:xfrm>
                  <a:off x="9011" y="1651"/>
                  <a:ext cx="758" cy="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0"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rPr>
                    <a:t>T</a:t>
                  </a:r>
                  <a:r>
                    <a:rPr kumimoji="1" lang="en-US" altLang="zh-CN" sz="2800" b="0" i="0" u="none" strike="noStrike" kern="1200" cap="none" spc="0" normalizeH="0" baseline="-25000" noProof="0">
                      <a:ln>
                        <a:noFill/>
                      </a:ln>
                      <a:solidFill>
                        <a:srgbClr val="FF0000"/>
                      </a:solidFill>
                      <a:effectLst/>
                      <a:uLnTx/>
                      <a:uFillTx/>
                      <a:latin typeface="Times New Roman" panose="02020603050405020304" pitchFamily="18" charset="0"/>
                      <a:ea typeface="宋体" panose="02010600030101010101" pitchFamily="2" charset="-122"/>
                      <a:cs typeface="+mn-cs"/>
                    </a:rPr>
                    <a:t>3</a:t>
                  </a:r>
                </a:p>
              </p:txBody>
            </p:sp>
          </p:grpSp>
          <p:cxnSp>
            <p:nvCxnSpPr>
              <p:cNvPr id="23" name="直接箭头连接符 22">
                <a:extLst>
                  <a:ext uri="{FF2B5EF4-FFF2-40B4-BE49-F238E27FC236}">
                    <a16:creationId xmlns:a16="http://schemas.microsoft.com/office/drawing/2014/main" id="{1515260F-2C8D-47A4-9D40-DCD6991F96EB}"/>
                  </a:ext>
                </a:extLst>
              </p:cNvPr>
              <p:cNvCxnSpPr>
                <a:cxnSpLocks/>
                <a:stCxn id="40" idx="1"/>
                <a:endCxn id="38" idx="4"/>
              </p:cNvCxnSpPr>
              <p:nvPr/>
            </p:nvCxnSpPr>
            <p:spPr>
              <a:xfrm flipH="1" flipV="1">
                <a:off x="6364919" y="2992022"/>
                <a:ext cx="692085" cy="1066531"/>
              </a:xfrm>
              <a:prstGeom prst="straightConnector1">
                <a:avLst/>
              </a:prstGeom>
              <a:ln w="38100">
                <a:solidFill>
                  <a:srgbClr val="FF0000"/>
                </a:solidFill>
                <a:headEnd type="none"/>
                <a:tailEnd type="triangle" w="med" len="med"/>
              </a:ln>
            </p:spPr>
            <p:style>
              <a:lnRef idx="1">
                <a:schemeClr val="accent1"/>
              </a:lnRef>
              <a:fillRef idx="0">
                <a:schemeClr val="accent1"/>
              </a:fillRef>
              <a:effectRef idx="0">
                <a:schemeClr val="accent1"/>
              </a:effectRef>
              <a:fontRef idx="minor">
                <a:schemeClr val="tx1"/>
              </a:fontRef>
            </p:style>
          </p:cxnSp>
          <p:sp>
            <p:nvSpPr>
              <p:cNvPr id="26" name="文本框 38">
                <a:extLst>
                  <a:ext uri="{FF2B5EF4-FFF2-40B4-BE49-F238E27FC236}">
                    <a16:creationId xmlns:a16="http://schemas.microsoft.com/office/drawing/2014/main" id="{CE8F2DD5-4F9E-4A9E-935C-AA15D1747941}"/>
                  </a:ext>
                </a:extLst>
              </p:cNvPr>
              <p:cNvSpPr txBox="1"/>
              <p:nvPr/>
            </p:nvSpPr>
            <p:spPr>
              <a:xfrm>
                <a:off x="6063322" y="3368164"/>
                <a:ext cx="676211" cy="523743"/>
              </a:xfrm>
              <a:prstGeom prst="rect">
                <a:avLst/>
              </a:prstGeom>
              <a:noFill/>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0" i="0" u="none" strike="noStrike" kern="1200" cap="none" spc="0" normalizeH="0" baseline="0" noProof="0" dirty="0">
                    <a:ln>
                      <a:noFill/>
                    </a:ln>
                    <a:solidFill>
                      <a:prstClr val="black"/>
                    </a:solidFill>
                    <a:effectLst>
                      <a:outerShdw blurRad="38100" dist="19050" dir="2700000" algn="tl" rotWithShape="0">
                        <a:prstClr val="black">
                          <a:alpha val="40000"/>
                        </a:prstClr>
                      </a:outerShdw>
                    </a:effectLst>
                    <a:uLnTx/>
                    <a:uFillTx/>
                    <a:latin typeface="Constantia"/>
                    <a:ea typeface="宋体" panose="02010600030101010101" pitchFamily="2" charset="-122"/>
                    <a:cs typeface="+mn-cs"/>
                  </a:rPr>
                  <a:t>A,B</a:t>
                </a:r>
              </a:p>
            </p:txBody>
          </p:sp>
          <p:sp>
            <p:nvSpPr>
              <p:cNvPr id="35" name="文本框 38">
                <a:extLst>
                  <a:ext uri="{FF2B5EF4-FFF2-40B4-BE49-F238E27FC236}">
                    <a16:creationId xmlns:a16="http://schemas.microsoft.com/office/drawing/2014/main" id="{D9DDE10D-BB1D-473D-9574-9436EEC739EE}"/>
                  </a:ext>
                </a:extLst>
              </p:cNvPr>
              <p:cNvSpPr txBox="1"/>
              <p:nvPr/>
            </p:nvSpPr>
            <p:spPr>
              <a:xfrm>
                <a:off x="7841155" y="3431648"/>
                <a:ext cx="680974" cy="522156"/>
              </a:xfrm>
              <a:prstGeom prst="rect">
                <a:avLst/>
              </a:prstGeom>
              <a:noFill/>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0" i="0" u="none" strike="noStrike" kern="1200" cap="none" spc="0" normalizeH="0" baseline="0" noProof="0" dirty="0">
                    <a:ln>
                      <a:noFill/>
                    </a:ln>
                    <a:solidFill>
                      <a:prstClr val="black"/>
                    </a:solidFill>
                    <a:effectLst>
                      <a:outerShdw blurRad="38100" dist="19050" dir="2700000" algn="tl" rotWithShape="0">
                        <a:prstClr val="black">
                          <a:alpha val="40000"/>
                        </a:prstClr>
                      </a:outerShdw>
                    </a:effectLst>
                    <a:uLnTx/>
                    <a:uFillTx/>
                    <a:latin typeface="Constantia"/>
                    <a:ea typeface="宋体" panose="02010600030101010101" pitchFamily="2" charset="-122"/>
                    <a:cs typeface="+mn-cs"/>
                  </a:rPr>
                  <a:t>A,B</a:t>
                </a:r>
              </a:p>
            </p:txBody>
          </p:sp>
        </p:grpSp>
        <p:cxnSp>
          <p:nvCxnSpPr>
            <p:cNvPr id="42" name="直接箭头连接符 41">
              <a:extLst>
                <a:ext uri="{FF2B5EF4-FFF2-40B4-BE49-F238E27FC236}">
                  <a16:creationId xmlns:a16="http://schemas.microsoft.com/office/drawing/2014/main" id="{08B1F3FC-AF39-4A00-B502-DD3F37B8248B}"/>
                </a:ext>
              </a:extLst>
            </p:cNvPr>
            <p:cNvCxnSpPr>
              <a:cxnSpLocks/>
              <a:stCxn id="38" idx="6"/>
              <a:endCxn id="36" idx="2"/>
            </p:cNvCxnSpPr>
            <p:nvPr/>
          </p:nvCxnSpPr>
          <p:spPr>
            <a:xfrm>
              <a:off x="6587002" y="2654327"/>
              <a:ext cx="1025428" cy="0"/>
            </a:xfrm>
            <a:prstGeom prst="straightConnector1">
              <a:avLst/>
            </a:prstGeom>
            <a:ln w="38100">
              <a:solidFill>
                <a:srgbClr val="FF0000"/>
              </a:solidFill>
              <a:headEnd type="none"/>
              <a:tailEnd type="triangle" w="med" len="med"/>
            </a:ln>
          </p:spPr>
          <p:style>
            <a:lnRef idx="1">
              <a:schemeClr val="accent1"/>
            </a:lnRef>
            <a:fillRef idx="0">
              <a:schemeClr val="accent1"/>
            </a:fillRef>
            <a:effectRef idx="0">
              <a:schemeClr val="accent1"/>
            </a:effectRef>
            <a:fontRef idx="minor">
              <a:schemeClr val="tx1"/>
            </a:fontRef>
          </p:style>
        </p:cxnSp>
        <p:sp>
          <p:nvSpPr>
            <p:cNvPr id="43" name="文本框 38">
              <a:extLst>
                <a:ext uri="{FF2B5EF4-FFF2-40B4-BE49-F238E27FC236}">
                  <a16:creationId xmlns:a16="http://schemas.microsoft.com/office/drawing/2014/main" id="{120679E8-C178-4E60-8A19-C873AE04B921}"/>
                </a:ext>
              </a:extLst>
            </p:cNvPr>
            <p:cNvSpPr txBox="1"/>
            <p:nvPr/>
          </p:nvSpPr>
          <p:spPr>
            <a:xfrm>
              <a:off x="6728276" y="2030598"/>
              <a:ext cx="676211" cy="522155"/>
            </a:xfrm>
            <a:prstGeom prst="rect">
              <a:avLst/>
            </a:prstGeom>
            <a:noFill/>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0" i="0" u="none" strike="noStrike" kern="1200" cap="none" spc="0" normalizeH="0" baseline="0" noProof="0" dirty="0">
                  <a:ln>
                    <a:noFill/>
                  </a:ln>
                  <a:solidFill>
                    <a:prstClr val="black"/>
                  </a:solidFill>
                  <a:effectLst>
                    <a:outerShdw blurRad="38100" dist="19050" dir="2700000" algn="tl" rotWithShape="0">
                      <a:prstClr val="black">
                        <a:alpha val="40000"/>
                      </a:prstClr>
                    </a:outerShdw>
                  </a:effectLst>
                  <a:uLnTx/>
                  <a:uFillTx/>
                  <a:latin typeface="Constantia"/>
                  <a:ea typeface="宋体" panose="02010600030101010101" pitchFamily="2" charset="-122"/>
                  <a:cs typeface="+mn-cs"/>
                </a:rPr>
                <a:t>A,B</a:t>
              </a:r>
            </a:p>
          </p:txBody>
        </p:sp>
      </p:grpSp>
      <p:sp>
        <p:nvSpPr>
          <p:cNvPr id="2" name="标题 1">
            <a:extLst>
              <a:ext uri="{FF2B5EF4-FFF2-40B4-BE49-F238E27FC236}">
                <a16:creationId xmlns:a16="http://schemas.microsoft.com/office/drawing/2014/main" id="{2A9E8FC3-8CC5-44AC-A036-1F2AB1B9CA77}"/>
              </a:ext>
            </a:extLst>
          </p:cNvPr>
          <p:cNvSpPr>
            <a:spLocks noGrp="1"/>
          </p:cNvSpPr>
          <p:nvPr>
            <p:ph type="title"/>
          </p:nvPr>
        </p:nvSpPr>
        <p:spPr>
          <a:xfrm>
            <a:off x="5035482" y="539282"/>
            <a:ext cx="3859807" cy="411163"/>
          </a:xfrm>
        </p:spPr>
        <p:txBody>
          <a:bodyPr>
            <a:normAutofit fontScale="90000"/>
          </a:bodyPr>
          <a:lstStyle/>
          <a:p>
            <a:r>
              <a:rPr lang="zh-CN" altLang="en-US" sz="3600" dirty="0"/>
              <a:t>依赖图</a:t>
            </a:r>
            <a:r>
              <a:rPr lang="en-US" altLang="zh-CN" sz="3600" dirty="0"/>
              <a:t>——</a:t>
            </a:r>
            <a:r>
              <a:rPr lang="zh-CN" altLang="en-US" sz="3600" dirty="0"/>
              <a:t>练习</a:t>
            </a:r>
            <a:r>
              <a:rPr lang="en-US" altLang="zh-CN" sz="3600" dirty="0"/>
              <a:t>2</a:t>
            </a:r>
            <a:endParaRPr lang="zh-CN" altLang="en-US" sz="3600" dirty="0"/>
          </a:p>
        </p:txBody>
      </p:sp>
      <p:sp>
        <p:nvSpPr>
          <p:cNvPr id="31" name="星形: 十二角 30">
            <a:extLst>
              <a:ext uri="{FF2B5EF4-FFF2-40B4-BE49-F238E27FC236}">
                <a16:creationId xmlns:a16="http://schemas.microsoft.com/office/drawing/2014/main" id="{49B81F61-5D11-45D8-9E6E-F19AA683F770}"/>
              </a:ext>
            </a:extLst>
          </p:cNvPr>
          <p:cNvSpPr/>
          <p:nvPr/>
        </p:nvSpPr>
        <p:spPr>
          <a:xfrm>
            <a:off x="168932" y="178581"/>
            <a:ext cx="414700" cy="338336"/>
          </a:xfrm>
          <a:prstGeom prst="star12">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Constantia"/>
              <a:ea typeface="宋体" panose="02010600030101010101" pitchFamily="2" charset="-122"/>
              <a:cs typeface="+mn-cs"/>
            </a:endParaRPr>
          </a:p>
        </p:txBody>
      </p:sp>
      <p:sp>
        <p:nvSpPr>
          <p:cNvPr id="3" name="灯片编号占位符 2">
            <a:extLst>
              <a:ext uri="{FF2B5EF4-FFF2-40B4-BE49-F238E27FC236}">
                <a16:creationId xmlns:a16="http://schemas.microsoft.com/office/drawing/2014/main" id="{A6891F38-E9C5-4E88-89E6-15D0007FF55E}"/>
              </a:ext>
            </a:extLst>
          </p:cNvPr>
          <p:cNvSpPr>
            <a:spLocks noGrp="1"/>
          </p:cNvSpPr>
          <p:nvPr>
            <p:ph type="sldNum" sz="quarter" idx="10"/>
          </p:nvPr>
        </p:nvSpPr>
        <p:spPr/>
        <p:txBody>
          <a:bodyPr/>
          <a:lstStyle/>
          <a:p>
            <a:pPr>
              <a:defRPr/>
            </a:pPr>
            <a:fld id="{F4F04043-1C08-4BBE-97B7-003515CF2E9C}" type="slidenum">
              <a:rPr lang="en-US" altLang="zh-CN" smtClean="0"/>
              <a:pPr>
                <a:defRPr/>
              </a:pPr>
              <a:t>49</a:t>
            </a:fld>
            <a:endParaRPr lang="en-US" altLang="zh-CN"/>
          </a:p>
        </p:txBody>
      </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2"/>
          <p:cNvSpPr txBox="1">
            <a:spLocks noChangeArrowheads="1"/>
          </p:cNvSpPr>
          <p:nvPr/>
        </p:nvSpPr>
        <p:spPr bwMode="auto">
          <a:xfrm>
            <a:off x="212725" y="76200"/>
            <a:ext cx="8626475" cy="6664325"/>
          </a:xfrm>
          <a:prstGeom prst="rect">
            <a:avLst/>
          </a:prstGeom>
          <a:noFill/>
          <a:ln w="9525">
            <a:noFill/>
            <a:miter lim="800000"/>
            <a:headEnd/>
            <a:tailEnd/>
          </a:ln>
        </p:spPr>
        <p:txBody>
          <a:bodyPr>
            <a:spAutoFit/>
          </a:bodyPr>
          <a:lstStyle/>
          <a:p>
            <a:pPr algn="just"/>
            <a:r>
              <a:rPr lang="en-US" altLang="zh-CN" b="1" dirty="0">
                <a:ea typeface="黑体" pitchFamily="2" charset="-122"/>
              </a:rPr>
              <a:t>11. 2 </a:t>
            </a:r>
            <a:r>
              <a:rPr lang="zh-CN" altLang="en-US" b="1" dirty="0">
                <a:ea typeface="黑体" pitchFamily="2" charset="-122"/>
              </a:rPr>
              <a:t>并发控制</a:t>
            </a:r>
          </a:p>
          <a:p>
            <a:pPr algn="just"/>
            <a:endParaRPr lang="zh-CN" altLang="en-US" b="1" dirty="0">
              <a:ea typeface="黑体" pitchFamily="2" charset="-122"/>
            </a:endParaRPr>
          </a:p>
          <a:p>
            <a:pPr algn="just"/>
            <a:endParaRPr lang="zh-CN" altLang="en-US" dirty="0"/>
          </a:p>
          <a:p>
            <a:pPr algn="just"/>
            <a:endParaRPr lang="zh-CN" altLang="en-US" dirty="0"/>
          </a:p>
          <a:p>
            <a:pPr algn="just"/>
            <a:endParaRPr lang="zh-CN" altLang="en-US" dirty="0"/>
          </a:p>
          <a:p>
            <a:pPr algn="just"/>
            <a:endParaRPr lang="zh-CN" altLang="en-US" dirty="0"/>
          </a:p>
          <a:p>
            <a:pPr algn="just"/>
            <a:endParaRPr lang="zh-CN" altLang="en-US" dirty="0"/>
          </a:p>
          <a:p>
            <a:pPr algn="just"/>
            <a:endParaRPr lang="zh-CN" altLang="en-US" dirty="0"/>
          </a:p>
          <a:p>
            <a:pPr algn="just"/>
            <a:endParaRPr lang="zh-CN" altLang="en-US" dirty="0"/>
          </a:p>
          <a:p>
            <a:pPr algn="just"/>
            <a:endParaRPr lang="zh-CN" altLang="en-US" dirty="0"/>
          </a:p>
          <a:p>
            <a:pPr algn="just"/>
            <a:endParaRPr lang="zh-CN" altLang="en-US" dirty="0"/>
          </a:p>
          <a:p>
            <a:pPr algn="just"/>
            <a:endParaRPr lang="zh-CN" altLang="en-US" dirty="0"/>
          </a:p>
          <a:p>
            <a:pPr algn="just"/>
            <a:endParaRPr lang="zh-CN" altLang="en-US" dirty="0"/>
          </a:p>
          <a:p>
            <a:pPr algn="just"/>
            <a:r>
              <a:rPr lang="en-US" altLang="zh-CN" dirty="0"/>
              <a:t>1</a:t>
            </a:r>
            <a:r>
              <a:rPr lang="zh-CN" altLang="en-US" dirty="0">
                <a:latin typeface="Times New Roman" pitchFamily="18" charset="0"/>
              </a:rPr>
              <a:t>、问题的提出</a:t>
            </a:r>
          </a:p>
          <a:p>
            <a:pPr algn="just"/>
            <a:r>
              <a:rPr lang="zh-CN" altLang="en-US" dirty="0"/>
              <a:t>问题</a:t>
            </a:r>
            <a:r>
              <a:rPr lang="en-US" altLang="zh-CN" dirty="0"/>
              <a:t>1</a:t>
            </a:r>
            <a:r>
              <a:rPr lang="zh-CN" altLang="en-US" dirty="0">
                <a:latin typeface="Times New Roman" pitchFamily="18" charset="0"/>
              </a:rPr>
              <a:t>）丢失更新（</a:t>
            </a:r>
            <a:r>
              <a:rPr lang="en-US" altLang="zh-CN" dirty="0"/>
              <a:t>lost update</a:t>
            </a:r>
            <a:r>
              <a:rPr lang="zh-CN" altLang="en-US" dirty="0">
                <a:latin typeface="Times New Roman" pitchFamily="18" charset="0"/>
              </a:rPr>
              <a:t>）</a:t>
            </a:r>
            <a:endParaRPr lang="zh-CN" altLang="en-US" dirty="0"/>
          </a:p>
          <a:p>
            <a:r>
              <a:rPr lang="en-US" altLang="zh-CN" dirty="0">
                <a:latin typeface="Times New Roman" pitchFamily="18" charset="0"/>
              </a:rPr>
              <a:t>——</a:t>
            </a:r>
            <a:r>
              <a:rPr lang="zh-CN" altLang="en-US" dirty="0">
                <a:latin typeface="宋体" pitchFamily="2" charset="-122"/>
              </a:rPr>
              <a:t>两个以上事务从</a:t>
            </a:r>
            <a:r>
              <a:rPr lang="en-US" altLang="zh-CN" dirty="0"/>
              <a:t>DB</a:t>
            </a:r>
            <a:r>
              <a:rPr lang="zh-CN" altLang="en-US" dirty="0">
                <a:latin typeface="宋体" pitchFamily="2" charset="-122"/>
              </a:rPr>
              <a:t>中读入同一数据并修改之，其中一事务的提交结果破坏了另一事务的提交结果，导致该事务对</a:t>
            </a:r>
            <a:r>
              <a:rPr lang="en-US" altLang="zh-CN" dirty="0"/>
              <a:t>DB</a:t>
            </a:r>
            <a:r>
              <a:rPr lang="zh-CN" altLang="en-US" dirty="0">
                <a:latin typeface="宋体" pitchFamily="2" charset="-122"/>
              </a:rPr>
              <a:t>的修改被丢失。</a:t>
            </a:r>
            <a:r>
              <a:rPr lang="zh-CN" altLang="en-US" dirty="0"/>
              <a:t> </a:t>
            </a:r>
          </a:p>
        </p:txBody>
      </p:sp>
      <p:pic>
        <p:nvPicPr>
          <p:cNvPr id="28675" name="Picture 4" descr="事务并发"/>
          <p:cNvPicPr>
            <a:picLocks noChangeAspect="1" noChangeArrowheads="1"/>
          </p:cNvPicPr>
          <p:nvPr/>
        </p:nvPicPr>
        <p:blipFill>
          <a:blip r:embed="rId2"/>
          <a:srcRect/>
          <a:stretch>
            <a:fillRect/>
          </a:stretch>
        </p:blipFill>
        <p:spPr bwMode="auto">
          <a:xfrm>
            <a:off x="1905000" y="609600"/>
            <a:ext cx="5029200" cy="4038600"/>
          </a:xfrm>
          <a:prstGeom prst="rect">
            <a:avLst/>
          </a:prstGeom>
          <a:noFill/>
          <a:ln w="9525">
            <a:noFill/>
            <a:miter lim="800000"/>
            <a:headEnd/>
            <a:tailEnd/>
          </a:ln>
        </p:spPr>
      </p:pic>
      <p:sp>
        <p:nvSpPr>
          <p:cNvPr id="28676" name="AutoShape 5"/>
          <p:cNvSpPr>
            <a:spLocks noChangeArrowheads="1"/>
          </p:cNvSpPr>
          <p:nvPr/>
        </p:nvSpPr>
        <p:spPr bwMode="auto">
          <a:xfrm>
            <a:off x="8382000" y="609600"/>
            <a:ext cx="431800" cy="358775"/>
          </a:xfrm>
          <a:prstGeom prst="star4">
            <a:avLst>
              <a:gd name="adj" fmla="val 12500"/>
            </a:avLst>
          </a:prstGeom>
          <a:solidFill>
            <a:schemeClr val="accent1"/>
          </a:solidFill>
          <a:ln w="9525">
            <a:solidFill>
              <a:schemeClr val="tx1"/>
            </a:solidFill>
            <a:miter lim="800000"/>
            <a:headEnd/>
            <a:tailEnd/>
          </a:ln>
        </p:spPr>
        <p:txBody>
          <a:bodyPr wrap="none" anchor="ctr"/>
          <a:lstStyle/>
          <a:p>
            <a:endParaRPr lang="zh-CN" altLang="en-US"/>
          </a:p>
        </p:txBody>
      </p:sp>
      <p:sp>
        <p:nvSpPr>
          <p:cNvPr id="8" name="灯片编号占位符 7"/>
          <p:cNvSpPr>
            <a:spLocks noGrp="1"/>
          </p:cNvSpPr>
          <p:nvPr>
            <p:ph type="sldNum" sz="quarter" idx="12"/>
          </p:nvPr>
        </p:nvSpPr>
        <p:spPr/>
        <p:txBody>
          <a:bodyPr/>
          <a:lstStyle/>
          <a:p>
            <a:pPr>
              <a:defRPr/>
            </a:pPr>
            <a:fld id="{8F8B8854-06D8-4D31-B909-0F9DEF0F2205}" type="slidenum">
              <a:rPr lang="en-US" altLang="zh-CN"/>
              <a:pPr>
                <a:defRPr/>
              </a:pPr>
              <a:t>5</a:t>
            </a:fld>
            <a:endParaRPr lang="en-US" altLang="zh-CN"/>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D4ED2F-F4C0-4FF8-BB2D-0A82D2DFB4FD}"/>
              </a:ext>
            </a:extLst>
          </p:cNvPr>
          <p:cNvSpPr>
            <a:spLocks noGrp="1"/>
          </p:cNvSpPr>
          <p:nvPr>
            <p:ph type="title"/>
          </p:nvPr>
        </p:nvSpPr>
        <p:spPr>
          <a:xfrm>
            <a:off x="457200" y="704850"/>
            <a:ext cx="8229600" cy="693738"/>
          </a:xfrm>
        </p:spPr>
        <p:txBody>
          <a:bodyPr>
            <a:normAutofit/>
          </a:bodyPr>
          <a:lstStyle/>
          <a:p>
            <a:r>
              <a:rPr lang="zh-CN" altLang="en-US" sz="3600" dirty="0"/>
              <a:t>视图可串行化</a:t>
            </a:r>
          </a:p>
        </p:txBody>
      </p:sp>
      <p:sp>
        <p:nvSpPr>
          <p:cNvPr id="3" name="内容占位符 2">
            <a:extLst>
              <a:ext uri="{FF2B5EF4-FFF2-40B4-BE49-F238E27FC236}">
                <a16:creationId xmlns:a16="http://schemas.microsoft.com/office/drawing/2014/main" id="{927D387C-DD0E-487D-8F84-17B3767D6143}"/>
              </a:ext>
            </a:extLst>
          </p:cNvPr>
          <p:cNvSpPr>
            <a:spLocks noGrp="1"/>
          </p:cNvSpPr>
          <p:nvPr>
            <p:ph idx="1"/>
          </p:nvPr>
        </p:nvSpPr>
        <p:spPr>
          <a:xfrm>
            <a:off x="457200" y="1489867"/>
            <a:ext cx="8229600" cy="4389437"/>
          </a:xfrm>
        </p:spPr>
        <p:txBody>
          <a:bodyPr/>
          <a:lstStyle/>
          <a:p>
            <a:pPr marL="0" lvl="0" indent="0">
              <a:lnSpc>
                <a:spcPct val="125000"/>
              </a:lnSpc>
              <a:spcBef>
                <a:spcPts val="0"/>
              </a:spcBef>
              <a:spcAft>
                <a:spcPts val="0"/>
              </a:spcAft>
              <a:buClrTx/>
              <a:buSzTx/>
              <a:buNone/>
              <a:defRPr/>
            </a:pPr>
            <a:r>
              <a:rPr kumimoji="1" lang="zh-CN" altLang="en-US" sz="2400" dirty="0">
                <a:solidFill>
                  <a:srgbClr val="FF0000"/>
                </a:solidFill>
                <a:latin typeface="Verdana" panose="020B0604030504040204" pitchFamily="34" charset="0"/>
              </a:rPr>
              <a:t>视图等效</a:t>
            </a:r>
            <a:r>
              <a:rPr kumimoji="1" lang="zh-CN" altLang="en-US" sz="2400" dirty="0">
                <a:solidFill>
                  <a:prstClr val="black"/>
                </a:solidFill>
                <a:latin typeface="Verdana" panose="020B0604030504040204" pitchFamily="34" charset="0"/>
              </a:rPr>
              <a:t>：满足以下</a:t>
            </a:r>
            <a:r>
              <a:rPr kumimoji="1" lang="en-US" altLang="zh-CN" sz="2400" dirty="0">
                <a:solidFill>
                  <a:prstClr val="black"/>
                </a:solidFill>
                <a:latin typeface="Verdana" panose="020B0604030504040204" pitchFamily="34" charset="0"/>
              </a:rPr>
              <a:t>3</a:t>
            </a:r>
            <a:r>
              <a:rPr kumimoji="1" lang="zh-CN" altLang="en-US" sz="2400" dirty="0">
                <a:solidFill>
                  <a:prstClr val="black"/>
                </a:solidFill>
                <a:latin typeface="Verdana" panose="020B0604030504040204" pitchFamily="34" charset="0"/>
              </a:rPr>
              <a:t>个条件的调度视图等效：</a:t>
            </a:r>
            <a:endParaRPr kumimoji="1" lang="en-US" altLang="zh-CN" sz="2400" dirty="0">
              <a:solidFill>
                <a:prstClr val="black"/>
              </a:solidFill>
              <a:latin typeface="Verdana" panose="020B0604030504040204" pitchFamily="34" charset="0"/>
            </a:endParaRPr>
          </a:p>
          <a:p>
            <a:pPr marL="342900" lvl="0" indent="-342900">
              <a:lnSpc>
                <a:spcPct val="125000"/>
              </a:lnSpc>
              <a:spcBef>
                <a:spcPts val="0"/>
              </a:spcBef>
              <a:spcAft>
                <a:spcPts val="0"/>
              </a:spcAft>
              <a:buClr>
                <a:srgbClr val="04617B"/>
              </a:buClr>
              <a:buSzTx/>
              <a:buFont typeface="Wingdings" panose="05000000000000000000" pitchFamily="2" charset="2"/>
              <a:buChar char="Ø"/>
              <a:defRPr/>
            </a:pPr>
            <a:r>
              <a:rPr kumimoji="1" lang="zh-CN" altLang="en-US" sz="2400" dirty="0">
                <a:solidFill>
                  <a:prstClr val="black"/>
                </a:solidFill>
                <a:latin typeface="Verdana" panose="020B0604030504040204" pitchFamily="34" charset="0"/>
              </a:rPr>
              <a:t>如果事务</a:t>
            </a:r>
            <a:r>
              <a:rPr kumimoji="1" lang="en-US" altLang="zh-CN" sz="2400" dirty="0">
                <a:solidFill>
                  <a:prstClr val="black"/>
                </a:solidFill>
                <a:latin typeface="Verdana" panose="020B0604030504040204" pitchFamily="34" charset="0"/>
              </a:rPr>
              <a:t>T</a:t>
            </a:r>
            <a:r>
              <a:rPr kumimoji="1" lang="en-US" altLang="zh-CN" sz="2400" baseline="-25000" dirty="0">
                <a:solidFill>
                  <a:prstClr val="black"/>
                </a:solidFill>
                <a:latin typeface="Verdana" panose="020B0604030504040204" pitchFamily="34" charset="0"/>
              </a:rPr>
              <a:t>1</a:t>
            </a:r>
            <a:r>
              <a:rPr kumimoji="1" lang="zh-CN" altLang="en-US" sz="2400" dirty="0">
                <a:solidFill>
                  <a:prstClr val="black"/>
                </a:solidFill>
                <a:latin typeface="Verdana" panose="020B0604030504040204" pitchFamily="34" charset="0"/>
              </a:rPr>
              <a:t>在其中一个调度内读取了数据</a:t>
            </a:r>
            <a:r>
              <a:rPr kumimoji="1" lang="en-US" altLang="zh-CN" sz="2400" dirty="0">
                <a:solidFill>
                  <a:prstClr val="black"/>
                </a:solidFill>
                <a:latin typeface="Verdana" panose="020B0604030504040204" pitchFamily="34" charset="0"/>
              </a:rPr>
              <a:t>A</a:t>
            </a:r>
            <a:r>
              <a:rPr kumimoji="1" lang="zh-CN" altLang="en-US" sz="2400" dirty="0">
                <a:solidFill>
                  <a:prstClr val="black"/>
                </a:solidFill>
                <a:latin typeface="Verdana" panose="020B0604030504040204" pitchFamily="34" charset="0"/>
              </a:rPr>
              <a:t>的初始值，那么其他调度里读取数据</a:t>
            </a:r>
            <a:r>
              <a:rPr kumimoji="1" lang="en-US" altLang="zh-CN" sz="2400" dirty="0">
                <a:solidFill>
                  <a:prstClr val="black"/>
                </a:solidFill>
                <a:latin typeface="Verdana" panose="020B0604030504040204" pitchFamily="34" charset="0"/>
              </a:rPr>
              <a:t>A</a:t>
            </a:r>
            <a:r>
              <a:rPr kumimoji="1" lang="zh-CN" altLang="en-US" sz="2400" dirty="0">
                <a:solidFill>
                  <a:prstClr val="black"/>
                </a:solidFill>
                <a:latin typeface="Verdana" panose="020B0604030504040204" pitchFamily="34" charset="0"/>
              </a:rPr>
              <a:t>初始值。</a:t>
            </a:r>
            <a:endParaRPr kumimoji="1" lang="en-US" altLang="zh-CN" sz="2400" dirty="0">
              <a:solidFill>
                <a:prstClr val="black"/>
              </a:solidFill>
              <a:latin typeface="Verdana" panose="020B0604030504040204" pitchFamily="34" charset="0"/>
            </a:endParaRPr>
          </a:p>
          <a:p>
            <a:pPr marL="342900" lvl="0" indent="-342900">
              <a:lnSpc>
                <a:spcPct val="125000"/>
              </a:lnSpc>
              <a:spcBef>
                <a:spcPts val="0"/>
              </a:spcBef>
              <a:spcAft>
                <a:spcPts val="0"/>
              </a:spcAft>
              <a:buClr>
                <a:srgbClr val="04617B"/>
              </a:buClr>
              <a:buSzTx/>
              <a:buFont typeface="Wingdings" panose="05000000000000000000" pitchFamily="2" charset="2"/>
              <a:buChar char="Ø"/>
              <a:defRPr/>
            </a:pPr>
            <a:r>
              <a:rPr kumimoji="1" lang="zh-CN" altLang="en-US" sz="2400" dirty="0">
                <a:solidFill>
                  <a:prstClr val="black"/>
                </a:solidFill>
                <a:latin typeface="Verdana" panose="020B0604030504040204" pitchFamily="34" charset="0"/>
              </a:rPr>
              <a:t>如果事务</a:t>
            </a:r>
            <a:r>
              <a:rPr kumimoji="1" lang="en-US" altLang="zh-CN" sz="2400" dirty="0">
                <a:solidFill>
                  <a:prstClr val="black"/>
                </a:solidFill>
                <a:latin typeface="Verdana" panose="020B0604030504040204" pitchFamily="34" charset="0"/>
              </a:rPr>
              <a:t>T</a:t>
            </a:r>
            <a:r>
              <a:rPr kumimoji="1" lang="en-US" altLang="zh-CN" sz="2400" baseline="-25000" dirty="0">
                <a:solidFill>
                  <a:prstClr val="black"/>
                </a:solidFill>
                <a:latin typeface="Verdana" panose="020B0604030504040204" pitchFamily="34" charset="0"/>
              </a:rPr>
              <a:t>1</a:t>
            </a:r>
            <a:r>
              <a:rPr kumimoji="1" lang="zh-CN" altLang="en-US" sz="2400" dirty="0">
                <a:solidFill>
                  <a:prstClr val="black"/>
                </a:solidFill>
                <a:latin typeface="Verdana" panose="020B0604030504040204" pitchFamily="34" charset="0"/>
              </a:rPr>
              <a:t>在一个调度内读取数据</a:t>
            </a:r>
            <a:r>
              <a:rPr kumimoji="1" lang="en-US" altLang="zh-CN" sz="2400" dirty="0">
                <a:solidFill>
                  <a:prstClr val="black"/>
                </a:solidFill>
                <a:latin typeface="Verdana" panose="020B0604030504040204" pitchFamily="34" charset="0"/>
              </a:rPr>
              <a:t>A</a:t>
            </a:r>
            <a:r>
              <a:rPr kumimoji="1" lang="zh-CN" altLang="en-US" sz="2400" dirty="0">
                <a:solidFill>
                  <a:prstClr val="black"/>
                </a:solidFill>
                <a:latin typeface="Verdana" panose="020B0604030504040204" pitchFamily="34" charset="0"/>
              </a:rPr>
              <a:t>的值是事务</a:t>
            </a:r>
            <a:r>
              <a:rPr kumimoji="1" lang="en-US" altLang="zh-CN" sz="2400" dirty="0">
                <a:solidFill>
                  <a:prstClr val="black"/>
                </a:solidFill>
                <a:latin typeface="Verdana" panose="020B0604030504040204" pitchFamily="34" charset="0"/>
              </a:rPr>
              <a:t>T</a:t>
            </a:r>
            <a:r>
              <a:rPr kumimoji="1" lang="en-US" altLang="zh-CN" sz="2400" baseline="-25000" dirty="0">
                <a:solidFill>
                  <a:prstClr val="black"/>
                </a:solidFill>
                <a:latin typeface="Verdana" panose="020B0604030504040204" pitchFamily="34" charset="0"/>
              </a:rPr>
              <a:t>2</a:t>
            </a:r>
            <a:r>
              <a:rPr kumimoji="1" lang="zh-CN" altLang="en-US" sz="2400" dirty="0">
                <a:solidFill>
                  <a:prstClr val="black"/>
                </a:solidFill>
                <a:latin typeface="Verdana" panose="020B0604030504040204" pitchFamily="34" charset="0"/>
              </a:rPr>
              <a:t>写入的，那么在其他调度里读取的也是</a:t>
            </a:r>
            <a:r>
              <a:rPr kumimoji="1" lang="en-US" altLang="zh-CN" sz="2400" dirty="0">
                <a:solidFill>
                  <a:prstClr val="black"/>
                </a:solidFill>
                <a:latin typeface="Verdana" panose="020B0604030504040204" pitchFamily="34" charset="0"/>
              </a:rPr>
              <a:t>T</a:t>
            </a:r>
            <a:r>
              <a:rPr kumimoji="1" lang="en-US" altLang="zh-CN" sz="2400" baseline="-25000" dirty="0">
                <a:solidFill>
                  <a:prstClr val="black"/>
                </a:solidFill>
                <a:latin typeface="Verdana" panose="020B0604030504040204" pitchFamily="34" charset="0"/>
              </a:rPr>
              <a:t>2</a:t>
            </a:r>
            <a:r>
              <a:rPr kumimoji="1" lang="zh-CN" altLang="en-US" sz="2400" dirty="0">
                <a:solidFill>
                  <a:prstClr val="black"/>
                </a:solidFill>
                <a:latin typeface="Verdana" panose="020B0604030504040204" pitchFamily="34" charset="0"/>
              </a:rPr>
              <a:t>写入的。</a:t>
            </a:r>
            <a:endParaRPr kumimoji="1" lang="en-US" altLang="zh-CN" sz="2400" dirty="0">
              <a:solidFill>
                <a:prstClr val="black"/>
              </a:solidFill>
              <a:latin typeface="Verdana" panose="020B0604030504040204" pitchFamily="34" charset="0"/>
            </a:endParaRPr>
          </a:p>
          <a:p>
            <a:pPr marL="342900" lvl="0" indent="-342900">
              <a:lnSpc>
                <a:spcPct val="125000"/>
              </a:lnSpc>
              <a:spcBef>
                <a:spcPts val="0"/>
              </a:spcBef>
              <a:spcAft>
                <a:spcPts val="0"/>
              </a:spcAft>
              <a:buClr>
                <a:srgbClr val="04617B"/>
              </a:buClr>
              <a:buSzTx/>
              <a:buFont typeface="Wingdings" panose="05000000000000000000" pitchFamily="2" charset="2"/>
              <a:buChar char="Ø"/>
              <a:defRPr/>
            </a:pPr>
            <a:r>
              <a:rPr kumimoji="1" lang="zh-CN" altLang="en-US" sz="2400" dirty="0">
                <a:solidFill>
                  <a:prstClr val="black"/>
                </a:solidFill>
                <a:latin typeface="Verdana" panose="020B0604030504040204" pitchFamily="34" charset="0"/>
              </a:rPr>
              <a:t>如果事务</a:t>
            </a:r>
            <a:r>
              <a:rPr kumimoji="1" lang="en-US" altLang="zh-CN" sz="2400" dirty="0">
                <a:solidFill>
                  <a:prstClr val="black"/>
                </a:solidFill>
                <a:latin typeface="Verdana" panose="020B0604030504040204" pitchFamily="34" charset="0"/>
              </a:rPr>
              <a:t>T</a:t>
            </a:r>
            <a:r>
              <a:rPr kumimoji="1" lang="en-US" altLang="zh-CN" sz="2400" baseline="-25000" dirty="0">
                <a:solidFill>
                  <a:prstClr val="black"/>
                </a:solidFill>
                <a:latin typeface="Verdana" panose="020B0604030504040204" pitchFamily="34" charset="0"/>
              </a:rPr>
              <a:t>1</a:t>
            </a:r>
            <a:r>
              <a:rPr kumimoji="1" lang="zh-CN" altLang="en-US" sz="2400" dirty="0">
                <a:solidFill>
                  <a:prstClr val="black"/>
                </a:solidFill>
                <a:latin typeface="Verdana" panose="020B0604030504040204" pitchFamily="34" charset="0"/>
              </a:rPr>
              <a:t>在一个调度内为数据</a:t>
            </a:r>
            <a:r>
              <a:rPr kumimoji="1" lang="en-US" altLang="zh-CN" sz="2400" dirty="0">
                <a:solidFill>
                  <a:prstClr val="black"/>
                </a:solidFill>
                <a:latin typeface="Verdana" panose="020B0604030504040204" pitchFamily="34" charset="0"/>
              </a:rPr>
              <a:t>A</a:t>
            </a:r>
            <a:r>
              <a:rPr kumimoji="1" lang="zh-CN" altLang="en-US" sz="2400" dirty="0">
                <a:solidFill>
                  <a:prstClr val="black"/>
                </a:solidFill>
                <a:latin typeface="Verdana" panose="020B0604030504040204" pitchFamily="34" charset="0"/>
              </a:rPr>
              <a:t>写入了最终值，那么在其他调度内也由</a:t>
            </a:r>
            <a:r>
              <a:rPr kumimoji="1" lang="en-US" altLang="zh-CN" sz="2400" dirty="0">
                <a:solidFill>
                  <a:prstClr val="black"/>
                </a:solidFill>
                <a:latin typeface="Verdana" panose="020B0604030504040204" pitchFamily="34" charset="0"/>
              </a:rPr>
              <a:t>T</a:t>
            </a:r>
            <a:r>
              <a:rPr kumimoji="1" lang="en-US" altLang="zh-CN" sz="2400" baseline="-25000" dirty="0">
                <a:solidFill>
                  <a:prstClr val="black"/>
                </a:solidFill>
                <a:latin typeface="Verdana" panose="020B0604030504040204" pitchFamily="34" charset="0"/>
              </a:rPr>
              <a:t>1</a:t>
            </a:r>
            <a:r>
              <a:rPr kumimoji="1" lang="zh-CN" altLang="en-US" sz="2400" dirty="0">
                <a:solidFill>
                  <a:prstClr val="black"/>
                </a:solidFill>
                <a:latin typeface="Verdana" panose="020B0604030504040204" pitchFamily="34" charset="0"/>
              </a:rPr>
              <a:t>为</a:t>
            </a:r>
            <a:r>
              <a:rPr kumimoji="1" lang="en-US" altLang="zh-CN" sz="2400" dirty="0">
                <a:solidFill>
                  <a:prstClr val="black"/>
                </a:solidFill>
                <a:latin typeface="Verdana" panose="020B0604030504040204" pitchFamily="34" charset="0"/>
              </a:rPr>
              <a:t>A</a:t>
            </a:r>
            <a:r>
              <a:rPr kumimoji="1" lang="zh-CN" altLang="en-US" sz="2400" dirty="0">
                <a:solidFill>
                  <a:prstClr val="black"/>
                </a:solidFill>
                <a:latin typeface="Verdana" panose="020B0604030504040204" pitchFamily="34" charset="0"/>
              </a:rPr>
              <a:t>写最终值。</a:t>
            </a:r>
            <a:endParaRPr kumimoji="1" lang="en-US" altLang="zh-CN" sz="2400" dirty="0">
              <a:solidFill>
                <a:prstClr val="black"/>
              </a:solidFill>
              <a:latin typeface="Verdana" panose="020B0604030504040204" pitchFamily="34" charset="0"/>
            </a:endParaRPr>
          </a:p>
          <a:p>
            <a:pPr marL="0" lvl="0" indent="0">
              <a:lnSpc>
                <a:spcPct val="125000"/>
              </a:lnSpc>
              <a:spcBef>
                <a:spcPts val="0"/>
              </a:spcBef>
              <a:spcAft>
                <a:spcPts val="0"/>
              </a:spcAft>
              <a:buClrTx/>
              <a:buSzTx/>
              <a:buNone/>
              <a:defRPr/>
            </a:pPr>
            <a:endParaRPr kumimoji="1" lang="zh-CN" altLang="en-US" sz="2400" dirty="0">
              <a:solidFill>
                <a:prstClr val="black"/>
              </a:solidFill>
              <a:latin typeface="Verdana" panose="020B0604030504040204" pitchFamily="34" charset="0"/>
            </a:endParaRPr>
          </a:p>
          <a:p>
            <a:pPr marL="0" lvl="0" indent="0">
              <a:lnSpc>
                <a:spcPct val="125000"/>
              </a:lnSpc>
              <a:spcBef>
                <a:spcPts val="0"/>
              </a:spcBef>
              <a:spcAft>
                <a:spcPts val="0"/>
              </a:spcAft>
              <a:buClrTx/>
              <a:buSzTx/>
              <a:buNone/>
              <a:defRPr/>
            </a:pPr>
            <a:r>
              <a:rPr kumimoji="1" lang="zh-CN" altLang="en-US" sz="2400" dirty="0">
                <a:solidFill>
                  <a:srgbClr val="10CF9B">
                    <a:lumMod val="75000"/>
                  </a:srgbClr>
                </a:solidFill>
                <a:latin typeface="Verdana" panose="020B0604030504040204" pitchFamily="34" charset="0"/>
              </a:rPr>
              <a:t>基于</a:t>
            </a:r>
            <a:r>
              <a:rPr kumimoji="1" lang="zh-CN" altLang="en-US" sz="2400" dirty="0">
                <a:solidFill>
                  <a:srgbClr val="FF0000"/>
                </a:solidFill>
                <a:latin typeface="Verdana" panose="020B0604030504040204" pitchFamily="34" charset="0"/>
              </a:rPr>
              <a:t>视图</a:t>
            </a:r>
            <a:r>
              <a:rPr kumimoji="1" lang="zh-CN" altLang="en-US" sz="2400" dirty="0">
                <a:solidFill>
                  <a:srgbClr val="10CF9B">
                    <a:lumMod val="75000"/>
                  </a:srgbClr>
                </a:solidFill>
                <a:latin typeface="Verdana" panose="020B0604030504040204" pitchFamily="34" charset="0"/>
              </a:rPr>
              <a:t>的可串行化</a:t>
            </a:r>
            <a:r>
              <a:rPr kumimoji="1" lang="zh-CN" altLang="en-US" sz="2400" dirty="0">
                <a:solidFill>
                  <a:prstClr val="black"/>
                </a:solidFill>
                <a:latin typeface="Verdana" panose="020B0604030504040204" pitchFamily="34" charset="0"/>
              </a:rPr>
              <a:t>：和串行调度</a:t>
            </a:r>
            <a:r>
              <a:rPr kumimoji="1" lang="zh-CN" altLang="en-US" sz="2400" dirty="0">
                <a:solidFill>
                  <a:srgbClr val="FF0000"/>
                </a:solidFill>
                <a:latin typeface="Verdana" panose="020B0604030504040204" pitchFamily="34" charset="0"/>
              </a:rPr>
              <a:t>视图等效</a:t>
            </a:r>
            <a:r>
              <a:rPr kumimoji="1" lang="zh-CN" altLang="en-US" sz="2400" dirty="0">
                <a:solidFill>
                  <a:prstClr val="black"/>
                </a:solidFill>
                <a:latin typeface="Verdana" panose="020B0604030504040204" pitchFamily="34" charset="0"/>
              </a:rPr>
              <a:t>的调度是</a:t>
            </a:r>
            <a:r>
              <a:rPr kumimoji="1" lang="zh-CN" altLang="en-US" sz="2400" dirty="0">
                <a:latin typeface="Verdana" panose="020B0604030504040204" pitchFamily="34" charset="0"/>
              </a:rPr>
              <a:t>基于视图的可串行化调度。</a:t>
            </a:r>
            <a:endParaRPr lang="zh-CN" altLang="en-US" dirty="0"/>
          </a:p>
        </p:txBody>
      </p:sp>
      <p:sp>
        <p:nvSpPr>
          <p:cNvPr id="5" name="星形: 十二角 4">
            <a:extLst>
              <a:ext uri="{FF2B5EF4-FFF2-40B4-BE49-F238E27FC236}">
                <a16:creationId xmlns:a16="http://schemas.microsoft.com/office/drawing/2014/main" id="{6F3DD642-55CC-4C4B-B06C-06C98220AC53}"/>
              </a:ext>
            </a:extLst>
          </p:cNvPr>
          <p:cNvSpPr/>
          <p:nvPr/>
        </p:nvSpPr>
        <p:spPr>
          <a:xfrm>
            <a:off x="168932" y="178581"/>
            <a:ext cx="414700" cy="338336"/>
          </a:xfrm>
          <a:prstGeom prst="star12">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Constantia"/>
              <a:ea typeface="宋体" panose="02010600030101010101" pitchFamily="2" charset="-122"/>
              <a:cs typeface="+mn-cs"/>
            </a:endParaRPr>
          </a:p>
        </p:txBody>
      </p:sp>
      <p:sp>
        <p:nvSpPr>
          <p:cNvPr id="4" name="灯片编号占位符 3">
            <a:extLst>
              <a:ext uri="{FF2B5EF4-FFF2-40B4-BE49-F238E27FC236}">
                <a16:creationId xmlns:a16="http://schemas.microsoft.com/office/drawing/2014/main" id="{9E64AAD6-E8DB-4776-BC09-5DCA9C864AAA}"/>
              </a:ext>
            </a:extLst>
          </p:cNvPr>
          <p:cNvSpPr>
            <a:spLocks noGrp="1"/>
          </p:cNvSpPr>
          <p:nvPr>
            <p:ph type="sldNum" sz="quarter" idx="10"/>
          </p:nvPr>
        </p:nvSpPr>
        <p:spPr/>
        <p:txBody>
          <a:bodyPr/>
          <a:lstStyle/>
          <a:p>
            <a:pPr>
              <a:defRPr/>
            </a:pPr>
            <a:fld id="{F4F04043-1C08-4BBE-97B7-003515CF2E9C}" type="slidenum">
              <a:rPr lang="en-US" altLang="zh-CN" smtClean="0"/>
              <a:pPr>
                <a:defRPr/>
              </a:pPr>
              <a:t>50</a:t>
            </a:fld>
            <a:endParaRPr lang="en-US" altLang="zh-CN"/>
          </a:p>
        </p:txBody>
      </p:sp>
      <p:sp>
        <p:nvSpPr>
          <p:cNvPr id="6" name="对话气泡: 圆角矩形 5">
            <a:extLst>
              <a:ext uri="{FF2B5EF4-FFF2-40B4-BE49-F238E27FC236}">
                <a16:creationId xmlns:a16="http://schemas.microsoft.com/office/drawing/2014/main" id="{7676A601-D488-4B3D-ABF0-06B9FDB6F688}"/>
              </a:ext>
            </a:extLst>
          </p:cNvPr>
          <p:cNvSpPr/>
          <p:nvPr/>
        </p:nvSpPr>
        <p:spPr>
          <a:xfrm>
            <a:off x="6372200" y="2420888"/>
            <a:ext cx="1872208" cy="504056"/>
          </a:xfrm>
          <a:prstGeom prst="wedgeRoundRectCallout">
            <a:avLst>
              <a:gd name="adj1" fmla="val -101415"/>
              <a:gd name="adj2" fmla="val -36036"/>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初始值等效</a:t>
            </a:r>
          </a:p>
        </p:txBody>
      </p:sp>
      <p:sp>
        <p:nvSpPr>
          <p:cNvPr id="7" name="对话气泡: 圆角矩形 6">
            <a:extLst>
              <a:ext uri="{FF2B5EF4-FFF2-40B4-BE49-F238E27FC236}">
                <a16:creationId xmlns:a16="http://schemas.microsoft.com/office/drawing/2014/main" id="{20983208-31AA-478E-9196-9B754E5B4748}"/>
              </a:ext>
            </a:extLst>
          </p:cNvPr>
          <p:cNvSpPr/>
          <p:nvPr/>
        </p:nvSpPr>
        <p:spPr>
          <a:xfrm>
            <a:off x="6588224" y="3344874"/>
            <a:ext cx="1872208" cy="504056"/>
          </a:xfrm>
          <a:prstGeom prst="wedgeRoundRectCallout">
            <a:avLst>
              <a:gd name="adj1" fmla="val -70593"/>
              <a:gd name="adj2" fmla="val -53648"/>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初始值等效</a:t>
            </a:r>
          </a:p>
        </p:txBody>
      </p:sp>
      <p:sp>
        <p:nvSpPr>
          <p:cNvPr id="8" name="对话气泡: 圆角矩形 7">
            <a:extLst>
              <a:ext uri="{FF2B5EF4-FFF2-40B4-BE49-F238E27FC236}">
                <a16:creationId xmlns:a16="http://schemas.microsoft.com/office/drawing/2014/main" id="{202AF530-2A0E-4B5A-9F00-46168282EA8E}"/>
              </a:ext>
            </a:extLst>
          </p:cNvPr>
          <p:cNvSpPr/>
          <p:nvPr/>
        </p:nvSpPr>
        <p:spPr>
          <a:xfrm>
            <a:off x="6228184" y="4348559"/>
            <a:ext cx="1872208" cy="504056"/>
          </a:xfrm>
          <a:prstGeom prst="wedgeRoundRectCallout">
            <a:avLst>
              <a:gd name="adj1" fmla="val -64429"/>
              <a:gd name="adj2" fmla="val -55410"/>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影响等效</a:t>
            </a:r>
          </a:p>
        </p:txBody>
      </p:sp>
    </p:spTree>
  </p:cSld>
  <p:clrMapOvr>
    <a:masterClrMapping/>
  </p:clrMapOvr>
  <p:transition spd="slow"/>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21EA21-F699-4021-B784-16D4FC3E1484}"/>
              </a:ext>
            </a:extLst>
          </p:cNvPr>
          <p:cNvSpPr>
            <a:spLocks noGrp="1"/>
          </p:cNvSpPr>
          <p:nvPr>
            <p:ph type="title"/>
          </p:nvPr>
        </p:nvSpPr>
        <p:spPr>
          <a:xfrm>
            <a:off x="518864" y="404664"/>
            <a:ext cx="8229600" cy="576065"/>
          </a:xfrm>
        </p:spPr>
        <p:txBody>
          <a:bodyPr/>
          <a:lstStyle/>
          <a:p>
            <a:r>
              <a:rPr lang="zh-CN" altLang="en-US" sz="3600" dirty="0"/>
              <a:t>视图可串行化</a:t>
            </a:r>
          </a:p>
        </p:txBody>
      </p:sp>
      <p:sp>
        <p:nvSpPr>
          <p:cNvPr id="3" name="内容占位符 2">
            <a:extLst>
              <a:ext uri="{FF2B5EF4-FFF2-40B4-BE49-F238E27FC236}">
                <a16:creationId xmlns:a16="http://schemas.microsoft.com/office/drawing/2014/main" id="{E62AE0D9-89DE-4899-B26F-3161BF72EDB6}"/>
              </a:ext>
            </a:extLst>
          </p:cNvPr>
          <p:cNvSpPr>
            <a:spLocks noGrp="1"/>
          </p:cNvSpPr>
          <p:nvPr>
            <p:ph idx="1"/>
          </p:nvPr>
        </p:nvSpPr>
        <p:spPr>
          <a:xfrm>
            <a:off x="446856" y="1090265"/>
            <a:ext cx="8229600" cy="2373213"/>
          </a:xfrm>
        </p:spPr>
        <p:txBody>
          <a:bodyPr/>
          <a:lstStyle/>
          <a:p>
            <a:pPr marL="0" lvl="0" indent="0">
              <a:lnSpc>
                <a:spcPct val="125000"/>
              </a:lnSpc>
              <a:spcBef>
                <a:spcPct val="0"/>
              </a:spcBef>
              <a:buClrTx/>
              <a:buSzTx/>
              <a:buNone/>
            </a:pPr>
            <a:r>
              <a:rPr kumimoji="1" lang="zh-CN" altLang="en-US" sz="2400" dirty="0">
                <a:solidFill>
                  <a:prstClr val="black"/>
                </a:solidFill>
                <a:latin typeface="Times New Roman" panose="02020603050405020304" pitchFamily="18" charset="0"/>
              </a:rPr>
              <a:t>        视图可串行化是一个比冲突可串行化更宽松的条件，满足冲突可串行化的调度一定也满足视图（基于观察）可串行化。</a:t>
            </a:r>
            <a:endParaRPr kumimoji="1" lang="en-US" altLang="zh-CN" sz="2400" dirty="0">
              <a:solidFill>
                <a:prstClr val="black"/>
              </a:solidFill>
              <a:latin typeface="Times New Roman" panose="02020603050405020304" pitchFamily="18" charset="0"/>
            </a:endParaRPr>
          </a:p>
          <a:p>
            <a:pPr marL="0" lvl="0" indent="0">
              <a:lnSpc>
                <a:spcPct val="125000"/>
              </a:lnSpc>
              <a:spcBef>
                <a:spcPct val="0"/>
              </a:spcBef>
              <a:buClrTx/>
              <a:buSzTx/>
              <a:buNone/>
            </a:pPr>
            <a:r>
              <a:rPr kumimoji="1" lang="zh-CN" altLang="en-US" sz="2400" dirty="0">
                <a:solidFill>
                  <a:prstClr val="black"/>
                </a:solidFill>
                <a:latin typeface="Times New Roman" panose="02020603050405020304" pitchFamily="18" charset="0"/>
              </a:rPr>
              <a:t>        遗憾的是，视图可串行化还没有行之有效的分析方法，仅依靠定义去判别依然是无法应用于实际工作的。</a:t>
            </a:r>
            <a:endParaRPr lang="zh-CN" altLang="en-US" dirty="0"/>
          </a:p>
        </p:txBody>
      </p:sp>
      <p:sp>
        <p:nvSpPr>
          <p:cNvPr id="5" name="星形: 十二角 4">
            <a:extLst>
              <a:ext uri="{FF2B5EF4-FFF2-40B4-BE49-F238E27FC236}">
                <a16:creationId xmlns:a16="http://schemas.microsoft.com/office/drawing/2014/main" id="{E5B3AA57-110C-49D4-97CC-377102871D64}"/>
              </a:ext>
            </a:extLst>
          </p:cNvPr>
          <p:cNvSpPr/>
          <p:nvPr/>
        </p:nvSpPr>
        <p:spPr>
          <a:xfrm>
            <a:off x="168932" y="178581"/>
            <a:ext cx="414700" cy="338336"/>
          </a:xfrm>
          <a:prstGeom prst="star12">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Constantia"/>
              <a:ea typeface="宋体" panose="02010600030101010101" pitchFamily="2" charset="-122"/>
              <a:cs typeface="+mn-cs"/>
            </a:endParaRPr>
          </a:p>
        </p:txBody>
      </p:sp>
      <p:sp>
        <p:nvSpPr>
          <p:cNvPr id="4" name="灯片编号占位符 3">
            <a:extLst>
              <a:ext uri="{FF2B5EF4-FFF2-40B4-BE49-F238E27FC236}">
                <a16:creationId xmlns:a16="http://schemas.microsoft.com/office/drawing/2014/main" id="{E52A260D-818F-4F4C-AE67-51800A4AC212}"/>
              </a:ext>
            </a:extLst>
          </p:cNvPr>
          <p:cNvSpPr>
            <a:spLocks noGrp="1"/>
          </p:cNvSpPr>
          <p:nvPr>
            <p:ph type="sldNum" sz="quarter" idx="10"/>
          </p:nvPr>
        </p:nvSpPr>
        <p:spPr/>
        <p:txBody>
          <a:bodyPr/>
          <a:lstStyle/>
          <a:p>
            <a:pPr>
              <a:defRPr/>
            </a:pPr>
            <a:fld id="{F4F04043-1C08-4BBE-97B7-003515CF2E9C}" type="slidenum">
              <a:rPr lang="en-US" altLang="zh-CN" smtClean="0"/>
              <a:pPr>
                <a:defRPr/>
              </a:pPr>
              <a:t>51</a:t>
            </a:fld>
            <a:endParaRPr lang="en-US" altLang="zh-CN"/>
          </a:p>
        </p:txBody>
      </p:sp>
    </p:spTree>
  </p:cSld>
  <p:clrMapOvr>
    <a:masterClrMapping/>
  </p:clrMapOvr>
  <p:transition spd="slow"/>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298FB8-CD4F-4E84-94F7-C7367149A6FA}"/>
              </a:ext>
            </a:extLst>
          </p:cNvPr>
          <p:cNvSpPr>
            <a:spLocks noGrp="1"/>
          </p:cNvSpPr>
          <p:nvPr>
            <p:ph type="title"/>
          </p:nvPr>
        </p:nvSpPr>
        <p:spPr>
          <a:xfrm>
            <a:off x="466730" y="458029"/>
            <a:ext cx="8229600" cy="707926"/>
          </a:xfrm>
        </p:spPr>
        <p:txBody>
          <a:bodyPr/>
          <a:lstStyle/>
          <a:p>
            <a:r>
              <a:rPr lang="zh-CN" altLang="en-US" sz="3600" dirty="0"/>
              <a:t>总结</a:t>
            </a:r>
          </a:p>
        </p:txBody>
      </p:sp>
      <p:sp>
        <p:nvSpPr>
          <p:cNvPr id="4" name="内容占位符 3">
            <a:extLst>
              <a:ext uri="{FF2B5EF4-FFF2-40B4-BE49-F238E27FC236}">
                <a16:creationId xmlns:a16="http://schemas.microsoft.com/office/drawing/2014/main" id="{F2EC424F-594C-459A-BB9F-07FD96728A70}"/>
              </a:ext>
            </a:extLst>
          </p:cNvPr>
          <p:cNvSpPr>
            <a:spLocks noGrp="1"/>
          </p:cNvSpPr>
          <p:nvPr>
            <p:ph idx="1"/>
          </p:nvPr>
        </p:nvSpPr>
        <p:spPr>
          <a:xfrm>
            <a:off x="466730" y="4746708"/>
            <a:ext cx="8229600" cy="1374561"/>
          </a:xfrm>
        </p:spPr>
        <p:txBody>
          <a:bodyPr/>
          <a:lstStyle/>
          <a:p>
            <a:pPr marL="0" lvl="0" indent="0">
              <a:lnSpc>
                <a:spcPct val="125000"/>
              </a:lnSpc>
              <a:spcBef>
                <a:spcPct val="0"/>
              </a:spcBef>
              <a:buClrTx/>
              <a:buSzTx/>
              <a:buNone/>
            </a:pPr>
            <a:r>
              <a:rPr kumimoji="1" lang="zh-CN" altLang="en-US" sz="2400" dirty="0">
                <a:solidFill>
                  <a:prstClr val="black"/>
                </a:solidFill>
                <a:latin typeface="Times New Roman" panose="02020603050405020304" pitchFamily="18" charset="0"/>
              </a:rPr>
              <a:t>        实际应用中，系统应当尽力支持冲突可串行化的调度执行，因为冲突可串行化可以有效保障其实施，而基于视图的可串行化仍没有有效的分析方法。</a:t>
            </a:r>
            <a:endParaRPr kumimoji="1" lang="zh-CN" altLang="en-US" sz="1800" dirty="0">
              <a:solidFill>
                <a:prstClr val="black"/>
              </a:solidFill>
              <a:latin typeface="Times New Roman" panose="02020603050405020304" pitchFamily="18" charset="0"/>
            </a:endParaRPr>
          </a:p>
          <a:p>
            <a:endParaRPr lang="zh-CN" altLang="en-US" dirty="0"/>
          </a:p>
        </p:txBody>
      </p:sp>
      <p:sp>
        <p:nvSpPr>
          <p:cNvPr id="6" name="星形: 十二角 5">
            <a:extLst>
              <a:ext uri="{FF2B5EF4-FFF2-40B4-BE49-F238E27FC236}">
                <a16:creationId xmlns:a16="http://schemas.microsoft.com/office/drawing/2014/main" id="{3DF43F38-EB3B-49AB-A09E-688A963FAD86}"/>
              </a:ext>
            </a:extLst>
          </p:cNvPr>
          <p:cNvSpPr/>
          <p:nvPr/>
        </p:nvSpPr>
        <p:spPr>
          <a:xfrm>
            <a:off x="168932" y="178581"/>
            <a:ext cx="414700" cy="338336"/>
          </a:xfrm>
          <a:prstGeom prst="star12">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Constantia"/>
              <a:ea typeface="宋体" panose="02010600030101010101" pitchFamily="2" charset="-122"/>
              <a:cs typeface="+mn-cs"/>
            </a:endParaRPr>
          </a:p>
        </p:txBody>
      </p:sp>
      <p:sp>
        <p:nvSpPr>
          <p:cNvPr id="3" name="灯片编号占位符 2">
            <a:extLst>
              <a:ext uri="{FF2B5EF4-FFF2-40B4-BE49-F238E27FC236}">
                <a16:creationId xmlns:a16="http://schemas.microsoft.com/office/drawing/2014/main" id="{E93E38EB-C13C-46B1-B8D8-E6761769EA42}"/>
              </a:ext>
            </a:extLst>
          </p:cNvPr>
          <p:cNvSpPr>
            <a:spLocks noGrp="1"/>
          </p:cNvSpPr>
          <p:nvPr>
            <p:ph type="sldNum" sz="quarter" idx="10"/>
          </p:nvPr>
        </p:nvSpPr>
        <p:spPr/>
        <p:txBody>
          <a:bodyPr/>
          <a:lstStyle/>
          <a:p>
            <a:pPr>
              <a:defRPr/>
            </a:pPr>
            <a:fld id="{F4F04043-1C08-4BBE-97B7-003515CF2E9C}" type="slidenum">
              <a:rPr lang="en-US" altLang="zh-CN" smtClean="0"/>
              <a:pPr>
                <a:defRPr/>
              </a:pPr>
              <a:t>52</a:t>
            </a:fld>
            <a:endParaRPr lang="en-US" altLang="zh-CN"/>
          </a:p>
        </p:txBody>
      </p:sp>
      <p:grpSp>
        <p:nvGrpSpPr>
          <p:cNvPr id="7" name="组合 6">
            <a:extLst>
              <a:ext uri="{FF2B5EF4-FFF2-40B4-BE49-F238E27FC236}">
                <a16:creationId xmlns:a16="http://schemas.microsoft.com/office/drawing/2014/main" id="{AA52DAB3-6941-472D-8C9B-C1B682D459FA}"/>
              </a:ext>
            </a:extLst>
          </p:cNvPr>
          <p:cNvGrpSpPr>
            <a:grpSpLocks/>
          </p:cNvGrpSpPr>
          <p:nvPr/>
        </p:nvGrpSpPr>
        <p:grpSpPr bwMode="auto">
          <a:xfrm>
            <a:off x="755576" y="1268760"/>
            <a:ext cx="7483475" cy="3163888"/>
            <a:chOff x="891822" y="1365956"/>
            <a:chExt cx="7484534" cy="5226755"/>
          </a:xfrm>
        </p:grpSpPr>
        <p:sp>
          <p:nvSpPr>
            <p:cNvPr id="8" name="矩形: 圆角 7">
              <a:extLst>
                <a:ext uri="{FF2B5EF4-FFF2-40B4-BE49-F238E27FC236}">
                  <a16:creationId xmlns:a16="http://schemas.microsoft.com/office/drawing/2014/main" id="{00712C89-93B3-4DA0-957C-B5F15FEE33F6}"/>
                </a:ext>
              </a:extLst>
            </p:cNvPr>
            <p:cNvSpPr/>
            <p:nvPr/>
          </p:nvSpPr>
          <p:spPr>
            <a:xfrm>
              <a:off x="891822" y="1365956"/>
              <a:ext cx="7484534" cy="5226755"/>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0" i="0" u="none" strike="noStrike" kern="1200" cap="none" spc="0" normalizeH="0" baseline="0" noProof="0" dirty="0">
                  <a:ln>
                    <a:noFill/>
                  </a:ln>
                  <a:solidFill>
                    <a:prstClr val="black"/>
                  </a:solidFill>
                  <a:effectLst/>
                  <a:uLnTx/>
                  <a:uFillTx/>
                  <a:latin typeface="Constantia"/>
                  <a:ea typeface="宋体" panose="02010600030101010101" pitchFamily="2" charset="-122"/>
                  <a:cs typeface="+mn-cs"/>
                </a:rPr>
                <a:t>所有调度</a:t>
              </a:r>
            </a:p>
          </p:txBody>
        </p:sp>
        <p:sp>
          <p:nvSpPr>
            <p:cNvPr id="9" name="矩形: 圆角 8">
              <a:extLst>
                <a:ext uri="{FF2B5EF4-FFF2-40B4-BE49-F238E27FC236}">
                  <a16:creationId xmlns:a16="http://schemas.microsoft.com/office/drawing/2014/main" id="{B41324DA-5BF1-4DFD-B760-4275543DEAE6}"/>
                </a:ext>
              </a:extLst>
            </p:cNvPr>
            <p:cNvSpPr/>
            <p:nvPr/>
          </p:nvSpPr>
          <p:spPr>
            <a:xfrm>
              <a:off x="3871982" y="1535790"/>
              <a:ext cx="4131260" cy="4809313"/>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srgbClr val="FFFFFF"/>
                  </a:solidFill>
                  <a:effectLst/>
                  <a:uLnTx/>
                  <a:uFillTx/>
                  <a:latin typeface="Constantia"/>
                  <a:ea typeface="宋体" panose="02010600030101010101" pitchFamily="2" charset="-122"/>
                  <a:cs typeface="+mn-cs"/>
                </a:rPr>
                <a:t>视图可串行化调度</a:t>
              </a:r>
            </a:p>
          </p:txBody>
        </p:sp>
        <p:sp>
          <p:nvSpPr>
            <p:cNvPr id="10" name="矩形: 圆角 9">
              <a:extLst>
                <a:ext uri="{FF2B5EF4-FFF2-40B4-BE49-F238E27FC236}">
                  <a16:creationId xmlns:a16="http://schemas.microsoft.com/office/drawing/2014/main" id="{B3AB16A7-CB68-4C52-A692-262ED6A7C42D}"/>
                </a:ext>
              </a:extLst>
            </p:cNvPr>
            <p:cNvSpPr/>
            <p:nvPr/>
          </p:nvSpPr>
          <p:spPr>
            <a:xfrm>
              <a:off x="4413395" y="2845256"/>
              <a:ext cx="3105589" cy="3080818"/>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srgbClr val="FFFF00"/>
                  </a:solidFill>
                  <a:effectLst/>
                  <a:uLnTx/>
                  <a:uFillTx/>
                  <a:latin typeface="Constantia"/>
                  <a:ea typeface="宋体" panose="02010600030101010101" pitchFamily="2" charset="-122"/>
                  <a:cs typeface="+mn-cs"/>
                </a:rPr>
                <a:t>冲突可串行化调度</a:t>
              </a:r>
            </a:p>
          </p:txBody>
        </p:sp>
        <p:sp>
          <p:nvSpPr>
            <p:cNvPr id="11" name="矩形: 圆角 10">
              <a:extLst>
                <a:ext uri="{FF2B5EF4-FFF2-40B4-BE49-F238E27FC236}">
                  <a16:creationId xmlns:a16="http://schemas.microsoft.com/office/drawing/2014/main" id="{3A65CFFD-E1E4-4DC8-88DF-A905D0A0D5E4}"/>
                </a:ext>
              </a:extLst>
            </p:cNvPr>
            <p:cNvSpPr/>
            <p:nvPr/>
          </p:nvSpPr>
          <p:spPr>
            <a:xfrm>
              <a:off x="5023082" y="4086471"/>
              <a:ext cx="1897331" cy="982497"/>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prstClr val="white"/>
                  </a:solidFill>
                  <a:effectLst/>
                  <a:uLnTx/>
                  <a:uFillTx/>
                  <a:latin typeface="Constantia"/>
                  <a:ea typeface="宋体" panose="02010600030101010101" pitchFamily="2" charset="-122"/>
                  <a:cs typeface="+mn-cs"/>
                </a:rPr>
                <a:t>串行调度</a:t>
              </a:r>
            </a:p>
          </p:txBody>
        </p:sp>
      </p:grpSp>
    </p:spTree>
  </p:cSld>
  <p:clrMapOvr>
    <a:masterClrMapping/>
  </p:clrMapOvr>
  <p:transition spd="slow"/>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2"/>
          <p:cNvSpPr txBox="1">
            <a:spLocks noChangeArrowheads="1"/>
          </p:cNvSpPr>
          <p:nvPr/>
        </p:nvSpPr>
        <p:spPr bwMode="auto">
          <a:xfrm>
            <a:off x="212725" y="717550"/>
            <a:ext cx="8702675" cy="5632311"/>
          </a:xfrm>
          <a:prstGeom prst="rect">
            <a:avLst/>
          </a:prstGeom>
          <a:noFill/>
          <a:ln w="9525">
            <a:noFill/>
            <a:miter lim="800000"/>
            <a:headEnd/>
            <a:tailEnd/>
          </a:ln>
        </p:spPr>
        <p:txBody>
          <a:bodyPr>
            <a:spAutoFit/>
          </a:bodyPr>
          <a:lstStyle/>
          <a:p>
            <a:r>
              <a:rPr lang="en-US" altLang="zh-CN" b="1" dirty="0">
                <a:latin typeface="黑体" pitchFamily="2" charset="-122"/>
                <a:ea typeface="黑体" pitchFamily="2" charset="-122"/>
              </a:rPr>
              <a:t>11.6 </a:t>
            </a:r>
            <a:r>
              <a:rPr lang="zh-CN" altLang="en-US" b="1" dirty="0">
                <a:latin typeface="黑体" pitchFamily="2" charset="-122"/>
                <a:ea typeface="黑体" pitchFamily="2" charset="-122"/>
              </a:rPr>
              <a:t>两段锁（</a:t>
            </a:r>
            <a:r>
              <a:rPr lang="en-US" altLang="zh-CN" b="1" dirty="0">
                <a:latin typeface="黑体" pitchFamily="2" charset="-122"/>
                <a:ea typeface="黑体" pitchFamily="2" charset="-122"/>
              </a:rPr>
              <a:t>2PL</a:t>
            </a:r>
            <a:r>
              <a:rPr lang="zh-CN" altLang="en-US" b="1" dirty="0">
                <a:latin typeface="黑体" pitchFamily="2" charset="-122"/>
                <a:ea typeface="黑体" pitchFamily="2" charset="-122"/>
              </a:rPr>
              <a:t>：</a:t>
            </a:r>
            <a:r>
              <a:rPr lang="en-US" altLang="zh-CN" b="1" dirty="0">
                <a:latin typeface="黑体" pitchFamily="2" charset="-122"/>
                <a:ea typeface="黑体" pitchFamily="2" charset="-122"/>
              </a:rPr>
              <a:t>two-phase locking</a:t>
            </a:r>
            <a:r>
              <a:rPr lang="zh-CN" altLang="en-US" b="1" dirty="0">
                <a:latin typeface="黑体" pitchFamily="2" charset="-122"/>
                <a:ea typeface="黑体" pitchFamily="2" charset="-122"/>
              </a:rPr>
              <a:t>）协议</a:t>
            </a:r>
          </a:p>
          <a:p>
            <a:r>
              <a:rPr lang="en-US" altLang="zh-CN" b="1" dirty="0">
                <a:latin typeface="黑体" pitchFamily="2" charset="-122"/>
                <a:ea typeface="黑体" pitchFamily="2" charset="-122"/>
              </a:rPr>
              <a:t>11.6.1 </a:t>
            </a:r>
            <a:r>
              <a:rPr lang="zh-CN" altLang="en-US" b="1" dirty="0">
                <a:latin typeface="黑体" pitchFamily="2" charset="-122"/>
                <a:ea typeface="黑体" pitchFamily="2" charset="-122"/>
              </a:rPr>
              <a:t>概述</a:t>
            </a:r>
          </a:p>
          <a:p>
            <a:r>
              <a:rPr lang="en-US" altLang="zh-CN" dirty="0"/>
              <a:t>1) </a:t>
            </a:r>
            <a:r>
              <a:rPr lang="zh-CN" altLang="en-US" dirty="0"/>
              <a:t>封锁协议的概念</a:t>
            </a:r>
          </a:p>
          <a:p>
            <a:r>
              <a:rPr lang="en-US" altLang="zh-CN" dirty="0">
                <a:latin typeface="Times New Roman" pitchFamily="18" charset="0"/>
              </a:rPr>
              <a:t>——</a:t>
            </a:r>
            <a:r>
              <a:rPr lang="zh-CN" altLang="en-US" dirty="0"/>
              <a:t>申请、持有和释放锁的规则。</a:t>
            </a:r>
          </a:p>
          <a:p>
            <a:r>
              <a:rPr lang="en-US" altLang="zh-CN" dirty="0"/>
              <a:t>2) </a:t>
            </a:r>
            <a:r>
              <a:rPr lang="zh-CN" altLang="en-US" dirty="0"/>
              <a:t>目的</a:t>
            </a:r>
          </a:p>
          <a:p>
            <a:r>
              <a:rPr lang="en-US" altLang="zh-CN" dirty="0">
                <a:latin typeface="Times New Roman" pitchFamily="18" charset="0"/>
              </a:rPr>
              <a:t>——</a:t>
            </a:r>
            <a:r>
              <a:rPr lang="zh-CN" altLang="en-US" dirty="0"/>
              <a:t>实现正确的并发操作调度。	</a:t>
            </a:r>
          </a:p>
          <a:p>
            <a:r>
              <a:rPr lang="en-US" altLang="zh-CN" dirty="0"/>
              <a:t>3) </a:t>
            </a:r>
            <a:r>
              <a:rPr lang="zh-CN" altLang="en-US" dirty="0"/>
              <a:t>锁协议的类别</a:t>
            </a:r>
          </a:p>
          <a:p>
            <a:r>
              <a:rPr lang="zh-CN" altLang="en-US" dirty="0"/>
              <a:t>① 支持一致性维护的三级封锁协议；</a:t>
            </a:r>
          </a:p>
          <a:p>
            <a:r>
              <a:rPr lang="zh-CN" altLang="en-US" dirty="0"/>
              <a:t>② 支持并发调度可串行化的两段锁协议；</a:t>
            </a:r>
          </a:p>
          <a:p>
            <a:r>
              <a:rPr lang="zh-CN" altLang="en-US" dirty="0"/>
              <a:t>③ 避免死锁协议。</a:t>
            </a:r>
          </a:p>
          <a:p>
            <a:endParaRPr lang="zh-CN" altLang="en-US" dirty="0"/>
          </a:p>
          <a:p>
            <a:r>
              <a:rPr lang="en-US" altLang="zh-CN" b="1" dirty="0">
                <a:latin typeface="黑体" pitchFamily="2" charset="-122"/>
                <a:ea typeface="黑体" pitchFamily="2" charset="-122"/>
              </a:rPr>
              <a:t>11.6.2 </a:t>
            </a:r>
            <a:r>
              <a:rPr lang="zh-CN" altLang="en-US" b="1" dirty="0">
                <a:latin typeface="黑体" pitchFamily="2" charset="-122"/>
                <a:ea typeface="黑体" pitchFamily="2" charset="-122"/>
              </a:rPr>
              <a:t>两阶段锁</a:t>
            </a:r>
          </a:p>
          <a:p>
            <a:r>
              <a:rPr lang="en-US" altLang="zh-CN" dirty="0"/>
              <a:t>1</a:t>
            </a:r>
            <a:r>
              <a:rPr lang="zh-CN" altLang="en-US" dirty="0">
                <a:latin typeface="Times New Roman" pitchFamily="18" charset="0"/>
              </a:rPr>
              <a:t>）含义</a:t>
            </a:r>
            <a:endParaRPr lang="zh-CN" altLang="en-US" dirty="0"/>
          </a:p>
          <a:p>
            <a:r>
              <a:rPr lang="zh-CN" altLang="en-US" dirty="0">
                <a:latin typeface="Times New Roman" pitchFamily="18" charset="0"/>
              </a:rPr>
              <a:t>        事务分为两个阶段，第一阶段称为</a:t>
            </a:r>
            <a:r>
              <a:rPr lang="zh-CN" altLang="en-US" dirty="0">
                <a:solidFill>
                  <a:srgbClr val="FF0000"/>
                </a:solidFill>
                <a:latin typeface="Times New Roman" pitchFamily="18" charset="0"/>
              </a:rPr>
              <a:t>扩展阶段</a:t>
            </a:r>
            <a:r>
              <a:rPr lang="zh-CN" altLang="en-US" dirty="0">
                <a:latin typeface="Times New Roman" pitchFamily="18" charset="0"/>
              </a:rPr>
              <a:t>（获得锁）；第二阶段称为</a:t>
            </a:r>
            <a:r>
              <a:rPr lang="zh-CN" altLang="en-US" dirty="0">
                <a:solidFill>
                  <a:srgbClr val="FF0000"/>
                </a:solidFill>
                <a:latin typeface="Times New Roman" pitchFamily="18" charset="0"/>
              </a:rPr>
              <a:t>收缩阶段</a:t>
            </a:r>
            <a:r>
              <a:rPr lang="zh-CN" altLang="en-US" dirty="0">
                <a:latin typeface="Times New Roman" pitchFamily="18" charset="0"/>
              </a:rPr>
              <a:t>（释放锁）。</a:t>
            </a:r>
          </a:p>
        </p:txBody>
      </p:sp>
      <p:sp>
        <p:nvSpPr>
          <p:cNvPr id="6" name="灯片编号占位符 5"/>
          <p:cNvSpPr>
            <a:spLocks noGrp="1"/>
          </p:cNvSpPr>
          <p:nvPr>
            <p:ph type="sldNum" sz="quarter" idx="12"/>
          </p:nvPr>
        </p:nvSpPr>
        <p:spPr/>
        <p:txBody>
          <a:bodyPr/>
          <a:lstStyle/>
          <a:p>
            <a:pPr>
              <a:defRPr/>
            </a:pPr>
            <a:fld id="{EFBF9CBF-FD36-4E3C-BFBB-319B10038B62}" type="slidenum">
              <a:rPr lang="en-US" altLang="zh-CN"/>
              <a:pPr>
                <a:defRPr/>
              </a:pPr>
              <a:t>53</a:t>
            </a:fld>
            <a:endParaRPr lang="en-US" altLang="zh-CN"/>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object 2">
            <a:extLst>
              <a:ext uri="{FF2B5EF4-FFF2-40B4-BE49-F238E27FC236}">
                <a16:creationId xmlns:a16="http://schemas.microsoft.com/office/drawing/2014/main" id="{80CAE2C7-B58A-4109-90EF-0498ED38CBF0}"/>
              </a:ext>
            </a:extLst>
          </p:cNvPr>
          <p:cNvSpPr>
            <a:spLocks/>
          </p:cNvSpPr>
          <p:nvPr/>
        </p:nvSpPr>
        <p:spPr bwMode="auto">
          <a:xfrm>
            <a:off x="1828800" y="1838325"/>
            <a:ext cx="5486400" cy="0"/>
          </a:xfrm>
          <a:custGeom>
            <a:avLst/>
            <a:gdLst>
              <a:gd name="T0" fmla="*/ 0 w 5486400"/>
              <a:gd name="T1" fmla="*/ 5486400 w 5486400"/>
              <a:gd name="T2" fmla="*/ 0 60000 65536"/>
              <a:gd name="T3" fmla="*/ 0 60000 65536"/>
            </a:gdLst>
            <a:ahLst/>
            <a:cxnLst>
              <a:cxn ang="T2">
                <a:pos x="T0" y="0"/>
              </a:cxn>
              <a:cxn ang="T3">
                <a:pos x="T1" y="0"/>
              </a:cxn>
            </a:cxnLst>
            <a:rect l="0" t="0" r="r" b="b"/>
            <a:pathLst>
              <a:path w="5486400">
                <a:moveTo>
                  <a:pt x="0" y="0"/>
                </a:moveTo>
                <a:lnTo>
                  <a:pt x="5486400" y="0"/>
                </a:lnTo>
              </a:path>
            </a:pathLst>
          </a:custGeom>
          <a:noFill/>
          <a:ln w="18287">
            <a:solidFill>
              <a:srgbClr val="BEBEBE"/>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3" name="object 3">
            <a:extLst>
              <a:ext uri="{FF2B5EF4-FFF2-40B4-BE49-F238E27FC236}">
                <a16:creationId xmlns:a16="http://schemas.microsoft.com/office/drawing/2014/main" id="{077E9993-B95E-45B2-A3B4-6B8DE15A78E9}"/>
              </a:ext>
            </a:extLst>
          </p:cNvPr>
          <p:cNvSpPr txBox="1">
            <a:spLocks noGrp="1"/>
          </p:cNvSpPr>
          <p:nvPr>
            <p:ph type="title"/>
          </p:nvPr>
        </p:nvSpPr>
        <p:spPr>
          <a:xfrm>
            <a:off x="858838" y="1316038"/>
            <a:ext cx="7426325" cy="554037"/>
          </a:xfrm>
        </p:spPr>
        <p:txBody>
          <a:bodyPr tIns="0" rtlCol="0">
            <a:spAutoFit/>
          </a:bodyPr>
          <a:lstStyle/>
          <a:p>
            <a:pPr marL="1612265">
              <a:defRPr/>
            </a:pPr>
            <a:r>
              <a:rPr lang="zh-CN" altLang="en-US" spc="60" dirty="0"/>
              <a:t>两阶段锁协议</a:t>
            </a:r>
            <a:endParaRPr spc="5" dirty="0"/>
          </a:p>
        </p:txBody>
      </p:sp>
      <p:sp>
        <p:nvSpPr>
          <p:cNvPr id="118788" name="object 4">
            <a:extLst>
              <a:ext uri="{FF2B5EF4-FFF2-40B4-BE49-F238E27FC236}">
                <a16:creationId xmlns:a16="http://schemas.microsoft.com/office/drawing/2014/main" id="{7753E76C-5E40-48EF-8B90-86A62102F2FF}"/>
              </a:ext>
            </a:extLst>
          </p:cNvPr>
          <p:cNvSpPr>
            <a:spLocks/>
          </p:cNvSpPr>
          <p:nvPr/>
        </p:nvSpPr>
        <p:spPr bwMode="auto">
          <a:xfrm>
            <a:off x="1646238" y="4040188"/>
            <a:ext cx="5897562" cy="0"/>
          </a:xfrm>
          <a:custGeom>
            <a:avLst/>
            <a:gdLst>
              <a:gd name="T0" fmla="*/ 0 w 5897245"/>
              <a:gd name="T1" fmla="*/ 5900288 w 5897245"/>
              <a:gd name="T2" fmla="*/ 0 60000 65536"/>
              <a:gd name="T3" fmla="*/ 0 60000 65536"/>
            </a:gdLst>
            <a:ahLst/>
            <a:cxnLst>
              <a:cxn ang="T2">
                <a:pos x="T0" y="0"/>
              </a:cxn>
              <a:cxn ang="T3">
                <a:pos x="T1" y="0"/>
              </a:cxn>
            </a:cxnLst>
            <a:rect l="0" t="0" r="r" b="b"/>
            <a:pathLst>
              <a:path w="5897245">
                <a:moveTo>
                  <a:pt x="0" y="0"/>
                </a:moveTo>
                <a:lnTo>
                  <a:pt x="5897118" y="0"/>
                </a:lnTo>
              </a:path>
            </a:pathLst>
          </a:custGeom>
          <a:noFill/>
          <a:ln w="9525">
            <a:solidFill>
              <a:srgbClr val="A6A6A6"/>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118789" name="object 5">
            <a:extLst>
              <a:ext uri="{FF2B5EF4-FFF2-40B4-BE49-F238E27FC236}">
                <a16:creationId xmlns:a16="http://schemas.microsoft.com/office/drawing/2014/main" id="{B66006B8-D8F2-44F7-99A4-605BD17BD186}"/>
              </a:ext>
            </a:extLst>
          </p:cNvPr>
          <p:cNvSpPr>
            <a:spLocks/>
          </p:cNvSpPr>
          <p:nvPr/>
        </p:nvSpPr>
        <p:spPr bwMode="auto">
          <a:xfrm>
            <a:off x="1646238" y="3687763"/>
            <a:ext cx="5897562" cy="0"/>
          </a:xfrm>
          <a:custGeom>
            <a:avLst/>
            <a:gdLst>
              <a:gd name="T0" fmla="*/ 0 w 5897245"/>
              <a:gd name="T1" fmla="*/ 5900288 w 5897245"/>
              <a:gd name="T2" fmla="*/ 0 60000 65536"/>
              <a:gd name="T3" fmla="*/ 0 60000 65536"/>
            </a:gdLst>
            <a:ahLst/>
            <a:cxnLst>
              <a:cxn ang="T2">
                <a:pos x="T0" y="0"/>
              </a:cxn>
              <a:cxn ang="T3">
                <a:pos x="T1" y="0"/>
              </a:cxn>
            </a:cxnLst>
            <a:rect l="0" t="0" r="r" b="b"/>
            <a:pathLst>
              <a:path w="5897245">
                <a:moveTo>
                  <a:pt x="0" y="0"/>
                </a:moveTo>
                <a:lnTo>
                  <a:pt x="5897118" y="0"/>
                </a:lnTo>
              </a:path>
            </a:pathLst>
          </a:custGeom>
          <a:noFill/>
          <a:ln w="9525">
            <a:solidFill>
              <a:srgbClr val="A6A6A6"/>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118790" name="object 6">
            <a:extLst>
              <a:ext uri="{FF2B5EF4-FFF2-40B4-BE49-F238E27FC236}">
                <a16:creationId xmlns:a16="http://schemas.microsoft.com/office/drawing/2014/main" id="{072D9F64-B0CD-4D62-8E09-4B605754D4D7}"/>
              </a:ext>
            </a:extLst>
          </p:cNvPr>
          <p:cNvSpPr>
            <a:spLocks/>
          </p:cNvSpPr>
          <p:nvPr/>
        </p:nvSpPr>
        <p:spPr bwMode="auto">
          <a:xfrm>
            <a:off x="1646238" y="4746625"/>
            <a:ext cx="5897562" cy="0"/>
          </a:xfrm>
          <a:custGeom>
            <a:avLst/>
            <a:gdLst>
              <a:gd name="T0" fmla="*/ 0 w 5897245"/>
              <a:gd name="T1" fmla="*/ 5900288 w 5897245"/>
              <a:gd name="T2" fmla="*/ 0 60000 65536"/>
              <a:gd name="T3" fmla="*/ 0 60000 65536"/>
            </a:gdLst>
            <a:ahLst/>
            <a:cxnLst>
              <a:cxn ang="T2">
                <a:pos x="T0" y="0"/>
              </a:cxn>
              <a:cxn ang="T3">
                <a:pos x="T1" y="0"/>
              </a:cxn>
            </a:cxnLst>
            <a:rect l="0" t="0" r="r" b="b"/>
            <a:pathLst>
              <a:path w="5897245">
                <a:moveTo>
                  <a:pt x="0" y="0"/>
                </a:moveTo>
                <a:lnTo>
                  <a:pt x="5897118" y="0"/>
                </a:lnTo>
              </a:path>
            </a:pathLst>
          </a:custGeom>
          <a:noFill/>
          <a:ln w="9525">
            <a:solidFill>
              <a:srgbClr val="A6A6A6"/>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118791" name="object 7">
            <a:extLst>
              <a:ext uri="{FF2B5EF4-FFF2-40B4-BE49-F238E27FC236}">
                <a16:creationId xmlns:a16="http://schemas.microsoft.com/office/drawing/2014/main" id="{C3F7886E-1C7A-44AD-8293-EB8F4629A8A6}"/>
              </a:ext>
            </a:extLst>
          </p:cNvPr>
          <p:cNvSpPr>
            <a:spLocks/>
          </p:cNvSpPr>
          <p:nvPr/>
        </p:nvSpPr>
        <p:spPr bwMode="auto">
          <a:xfrm>
            <a:off x="1646238" y="4392613"/>
            <a:ext cx="5897562" cy="0"/>
          </a:xfrm>
          <a:custGeom>
            <a:avLst/>
            <a:gdLst>
              <a:gd name="T0" fmla="*/ 0 w 5897245"/>
              <a:gd name="T1" fmla="*/ 5900288 w 5897245"/>
              <a:gd name="T2" fmla="*/ 0 60000 65536"/>
              <a:gd name="T3" fmla="*/ 0 60000 65536"/>
            </a:gdLst>
            <a:ahLst/>
            <a:cxnLst>
              <a:cxn ang="T2">
                <a:pos x="T0" y="0"/>
              </a:cxn>
              <a:cxn ang="T3">
                <a:pos x="T1" y="0"/>
              </a:cxn>
            </a:cxnLst>
            <a:rect l="0" t="0" r="r" b="b"/>
            <a:pathLst>
              <a:path w="5897245">
                <a:moveTo>
                  <a:pt x="0" y="0"/>
                </a:moveTo>
                <a:lnTo>
                  <a:pt x="5897118" y="0"/>
                </a:lnTo>
              </a:path>
            </a:pathLst>
          </a:custGeom>
          <a:noFill/>
          <a:ln w="9525">
            <a:solidFill>
              <a:srgbClr val="A6A6A6"/>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118792" name="object 8">
            <a:extLst>
              <a:ext uri="{FF2B5EF4-FFF2-40B4-BE49-F238E27FC236}">
                <a16:creationId xmlns:a16="http://schemas.microsoft.com/office/drawing/2014/main" id="{9FA68552-071C-4D4A-988D-7CCDAF94A2AD}"/>
              </a:ext>
            </a:extLst>
          </p:cNvPr>
          <p:cNvSpPr>
            <a:spLocks/>
          </p:cNvSpPr>
          <p:nvPr/>
        </p:nvSpPr>
        <p:spPr bwMode="auto">
          <a:xfrm>
            <a:off x="1646238" y="5100638"/>
            <a:ext cx="5897562" cy="0"/>
          </a:xfrm>
          <a:custGeom>
            <a:avLst/>
            <a:gdLst>
              <a:gd name="T0" fmla="*/ 0 w 5897245"/>
              <a:gd name="T1" fmla="*/ 5900288 w 5897245"/>
              <a:gd name="T2" fmla="*/ 0 60000 65536"/>
              <a:gd name="T3" fmla="*/ 0 60000 65536"/>
            </a:gdLst>
            <a:ahLst/>
            <a:cxnLst>
              <a:cxn ang="T2">
                <a:pos x="T0" y="0"/>
              </a:cxn>
              <a:cxn ang="T3">
                <a:pos x="T1" y="0"/>
              </a:cxn>
            </a:cxnLst>
            <a:rect l="0" t="0" r="r" b="b"/>
            <a:pathLst>
              <a:path w="5897245">
                <a:moveTo>
                  <a:pt x="0" y="0"/>
                </a:moveTo>
                <a:lnTo>
                  <a:pt x="5897118" y="0"/>
                </a:lnTo>
              </a:path>
            </a:pathLst>
          </a:custGeom>
          <a:noFill/>
          <a:ln w="9525">
            <a:solidFill>
              <a:srgbClr val="A6A6A6"/>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118793" name="object 9">
            <a:extLst>
              <a:ext uri="{FF2B5EF4-FFF2-40B4-BE49-F238E27FC236}">
                <a16:creationId xmlns:a16="http://schemas.microsoft.com/office/drawing/2014/main" id="{23FF5784-B393-43EB-ADEE-6EA320D99149}"/>
              </a:ext>
            </a:extLst>
          </p:cNvPr>
          <p:cNvSpPr>
            <a:spLocks/>
          </p:cNvSpPr>
          <p:nvPr/>
        </p:nvSpPr>
        <p:spPr bwMode="auto">
          <a:xfrm>
            <a:off x="1703388" y="3987800"/>
            <a:ext cx="2881312" cy="1092200"/>
          </a:xfrm>
          <a:custGeom>
            <a:avLst/>
            <a:gdLst>
              <a:gd name="T0" fmla="*/ 2889895 w 2880360"/>
              <a:gd name="T1" fmla="*/ 0 h 1092835"/>
              <a:gd name="T2" fmla="*/ 2168184 w 2880360"/>
              <a:gd name="T3" fmla="*/ 474247 h 1092835"/>
              <a:gd name="T4" fmla="*/ 1444946 w 2880360"/>
              <a:gd name="T5" fmla="*/ 746977 h 1092835"/>
              <a:gd name="T6" fmla="*/ 721708 w 2880360"/>
              <a:gd name="T7" fmla="*/ 950010 h 1092835"/>
              <a:gd name="T8" fmla="*/ 0 w 2880360"/>
              <a:gd name="T9" fmla="*/ 1086375 h 1092835"/>
              <a:gd name="T10" fmla="*/ 2889895 w 2880360"/>
              <a:gd name="T11" fmla="*/ 1086375 h 1092835"/>
              <a:gd name="T12" fmla="*/ 2889895 w 2880360"/>
              <a:gd name="T13" fmla="*/ 0 h 109283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880360" h="1092835">
                <a:moveTo>
                  <a:pt x="2880360" y="0"/>
                </a:moveTo>
                <a:lnTo>
                  <a:pt x="2161032" y="477012"/>
                </a:lnTo>
                <a:lnTo>
                  <a:pt x="1440180" y="751332"/>
                </a:lnTo>
                <a:lnTo>
                  <a:pt x="719328" y="955548"/>
                </a:lnTo>
                <a:lnTo>
                  <a:pt x="0" y="1092708"/>
                </a:lnTo>
                <a:lnTo>
                  <a:pt x="2880360" y="1092708"/>
                </a:lnTo>
                <a:lnTo>
                  <a:pt x="2880360" y="0"/>
                </a:lnTo>
                <a:close/>
              </a:path>
            </a:pathLst>
          </a:custGeom>
          <a:solidFill>
            <a:srgbClr val="464766"/>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118794" name="object 10">
            <a:extLst>
              <a:ext uri="{FF2B5EF4-FFF2-40B4-BE49-F238E27FC236}">
                <a16:creationId xmlns:a16="http://schemas.microsoft.com/office/drawing/2014/main" id="{16D7ABA7-8C5C-4152-93D7-20A2AD4452B6}"/>
              </a:ext>
            </a:extLst>
          </p:cNvPr>
          <p:cNvSpPr>
            <a:spLocks/>
          </p:cNvSpPr>
          <p:nvPr/>
        </p:nvSpPr>
        <p:spPr bwMode="auto">
          <a:xfrm>
            <a:off x="1703388" y="3713163"/>
            <a:ext cx="0" cy="1366837"/>
          </a:xfrm>
          <a:custGeom>
            <a:avLst/>
            <a:gdLst>
              <a:gd name="T0" fmla="*/ 1363861 h 1367154"/>
              <a:gd name="T1" fmla="*/ 0 h 1367154"/>
              <a:gd name="T2" fmla="*/ 0 60000 65536"/>
              <a:gd name="T3" fmla="*/ 0 60000 65536"/>
            </a:gdLst>
            <a:ahLst/>
            <a:cxnLst>
              <a:cxn ang="T2">
                <a:pos x="0" y="T0"/>
              </a:cxn>
              <a:cxn ang="T3">
                <a:pos x="0" y="T1"/>
              </a:cxn>
            </a:cxnLst>
            <a:rect l="0" t="0" r="r" b="b"/>
            <a:pathLst>
              <a:path h="1367154">
                <a:moveTo>
                  <a:pt x="0" y="1367028"/>
                </a:moveTo>
                <a:lnTo>
                  <a:pt x="0" y="0"/>
                </a:lnTo>
              </a:path>
            </a:pathLst>
          </a:custGeom>
          <a:noFill/>
          <a:ln w="9525">
            <a:solidFill>
              <a:srgbClr val="858585"/>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118795" name="object 11">
            <a:extLst>
              <a:ext uri="{FF2B5EF4-FFF2-40B4-BE49-F238E27FC236}">
                <a16:creationId xmlns:a16="http://schemas.microsoft.com/office/drawing/2014/main" id="{9C7406D3-42CA-41FF-B942-3EEABF610696}"/>
              </a:ext>
            </a:extLst>
          </p:cNvPr>
          <p:cNvSpPr>
            <a:spLocks/>
          </p:cNvSpPr>
          <p:nvPr/>
        </p:nvSpPr>
        <p:spPr bwMode="auto">
          <a:xfrm>
            <a:off x="1703388" y="5080000"/>
            <a:ext cx="2881312" cy="0"/>
          </a:xfrm>
          <a:custGeom>
            <a:avLst/>
            <a:gdLst>
              <a:gd name="T0" fmla="*/ 0 w 2880360"/>
              <a:gd name="T1" fmla="*/ 2889895 w 2880360"/>
              <a:gd name="T2" fmla="*/ 0 60000 65536"/>
              <a:gd name="T3" fmla="*/ 0 60000 65536"/>
            </a:gdLst>
            <a:ahLst/>
            <a:cxnLst>
              <a:cxn ang="T2">
                <a:pos x="T0" y="0"/>
              </a:cxn>
              <a:cxn ang="T3">
                <a:pos x="T1" y="0"/>
              </a:cxn>
            </a:cxnLst>
            <a:rect l="0" t="0" r="r" b="b"/>
            <a:pathLst>
              <a:path w="2880360">
                <a:moveTo>
                  <a:pt x="0" y="0"/>
                </a:moveTo>
                <a:lnTo>
                  <a:pt x="2880360" y="0"/>
                </a:lnTo>
              </a:path>
            </a:pathLst>
          </a:custGeom>
          <a:noFill/>
          <a:ln w="9525">
            <a:solidFill>
              <a:srgbClr val="858585"/>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118796" name="object 12">
            <a:extLst>
              <a:ext uri="{FF2B5EF4-FFF2-40B4-BE49-F238E27FC236}">
                <a16:creationId xmlns:a16="http://schemas.microsoft.com/office/drawing/2014/main" id="{86D954AD-64B7-4BF2-85A8-BF703F4F3D15}"/>
              </a:ext>
            </a:extLst>
          </p:cNvPr>
          <p:cNvSpPr>
            <a:spLocks/>
          </p:cNvSpPr>
          <p:nvPr/>
        </p:nvSpPr>
        <p:spPr bwMode="auto">
          <a:xfrm>
            <a:off x="4581525" y="3987800"/>
            <a:ext cx="2814638" cy="1092200"/>
          </a:xfrm>
          <a:custGeom>
            <a:avLst/>
            <a:gdLst>
              <a:gd name="T0" fmla="*/ 703298 w 2814954"/>
              <a:gd name="T1" fmla="*/ 0 h 1092835"/>
              <a:gd name="T2" fmla="*/ 0 w 2814954"/>
              <a:gd name="T3" fmla="*/ 0 h 1092835"/>
              <a:gd name="T4" fmla="*/ 0 w 2814954"/>
              <a:gd name="T5" fmla="*/ 1086375 h 1092835"/>
              <a:gd name="T6" fmla="*/ 2811668 w 2814954"/>
              <a:gd name="T7" fmla="*/ 1086375 h 1092835"/>
              <a:gd name="T8" fmla="*/ 2109893 w 2814954"/>
              <a:gd name="T9" fmla="*/ 678795 h 1092835"/>
              <a:gd name="T10" fmla="*/ 1406596 w 2814954"/>
              <a:gd name="T11" fmla="*/ 678795 h 1092835"/>
              <a:gd name="T12" fmla="*/ 703298 w 2814954"/>
              <a:gd name="T13" fmla="*/ 0 h 109283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814954" h="1092835">
                <a:moveTo>
                  <a:pt x="704088" y="0"/>
                </a:moveTo>
                <a:lnTo>
                  <a:pt x="0" y="0"/>
                </a:lnTo>
                <a:lnTo>
                  <a:pt x="0" y="1092708"/>
                </a:lnTo>
                <a:lnTo>
                  <a:pt x="2814828" y="1092708"/>
                </a:lnTo>
                <a:lnTo>
                  <a:pt x="2112263" y="682752"/>
                </a:lnTo>
                <a:lnTo>
                  <a:pt x="1408176" y="682752"/>
                </a:lnTo>
                <a:lnTo>
                  <a:pt x="704088" y="0"/>
                </a:lnTo>
                <a:close/>
              </a:path>
            </a:pathLst>
          </a:custGeom>
          <a:solidFill>
            <a:srgbClr val="636363"/>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118797" name="object 13">
            <a:extLst>
              <a:ext uri="{FF2B5EF4-FFF2-40B4-BE49-F238E27FC236}">
                <a16:creationId xmlns:a16="http://schemas.microsoft.com/office/drawing/2014/main" id="{F56A7368-6E88-425C-90BA-B30869335CD1}"/>
              </a:ext>
            </a:extLst>
          </p:cNvPr>
          <p:cNvSpPr>
            <a:spLocks/>
          </p:cNvSpPr>
          <p:nvPr/>
        </p:nvSpPr>
        <p:spPr bwMode="auto">
          <a:xfrm>
            <a:off x="4581525" y="5080000"/>
            <a:ext cx="2814638" cy="0"/>
          </a:xfrm>
          <a:custGeom>
            <a:avLst/>
            <a:gdLst>
              <a:gd name="T0" fmla="*/ 2811668 w 2814954"/>
              <a:gd name="T1" fmla="*/ 0 w 2814954"/>
              <a:gd name="T2" fmla="*/ 0 60000 65536"/>
              <a:gd name="T3" fmla="*/ 0 60000 65536"/>
            </a:gdLst>
            <a:ahLst/>
            <a:cxnLst>
              <a:cxn ang="T2">
                <a:pos x="T0" y="0"/>
              </a:cxn>
              <a:cxn ang="T3">
                <a:pos x="T1" y="0"/>
              </a:cxn>
            </a:cxnLst>
            <a:rect l="0" t="0" r="r" b="b"/>
            <a:pathLst>
              <a:path w="2814954">
                <a:moveTo>
                  <a:pt x="2814828" y="0"/>
                </a:moveTo>
                <a:lnTo>
                  <a:pt x="0" y="0"/>
                </a:lnTo>
              </a:path>
            </a:pathLst>
          </a:custGeom>
          <a:noFill/>
          <a:ln w="9525">
            <a:solidFill>
              <a:srgbClr val="858585"/>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118798" name="object 14">
            <a:extLst>
              <a:ext uri="{FF2B5EF4-FFF2-40B4-BE49-F238E27FC236}">
                <a16:creationId xmlns:a16="http://schemas.microsoft.com/office/drawing/2014/main" id="{3AC095DE-6ED9-492B-B43B-763807D850F8}"/>
              </a:ext>
            </a:extLst>
          </p:cNvPr>
          <p:cNvSpPr>
            <a:spLocks/>
          </p:cNvSpPr>
          <p:nvPr/>
        </p:nvSpPr>
        <p:spPr bwMode="auto">
          <a:xfrm>
            <a:off x="4589463" y="3689350"/>
            <a:ext cx="0" cy="1422400"/>
          </a:xfrm>
          <a:custGeom>
            <a:avLst/>
            <a:gdLst>
              <a:gd name="T0" fmla="*/ 1427652 h 1421764"/>
              <a:gd name="T1" fmla="*/ 0 h 1421764"/>
              <a:gd name="T2" fmla="*/ 0 60000 65536"/>
              <a:gd name="T3" fmla="*/ 0 60000 65536"/>
            </a:gdLst>
            <a:ahLst/>
            <a:cxnLst>
              <a:cxn ang="T2">
                <a:pos x="0" y="T0"/>
              </a:cxn>
              <a:cxn ang="T3">
                <a:pos x="0" y="T1"/>
              </a:cxn>
            </a:cxnLst>
            <a:rect l="0" t="0" r="r" b="b"/>
            <a:pathLst>
              <a:path h="1421764">
                <a:moveTo>
                  <a:pt x="0" y="1421282"/>
                </a:moveTo>
                <a:lnTo>
                  <a:pt x="0" y="0"/>
                </a:lnTo>
              </a:path>
            </a:pathLst>
          </a:custGeom>
          <a:noFill/>
          <a:ln w="28575">
            <a:solidFill>
              <a:srgbClr val="EE3D42"/>
            </a:solidFill>
            <a:prstDash val="dash"/>
            <a:round/>
            <a:headEnd/>
            <a:tailE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118799" name="object 15">
            <a:extLst>
              <a:ext uri="{FF2B5EF4-FFF2-40B4-BE49-F238E27FC236}">
                <a16:creationId xmlns:a16="http://schemas.microsoft.com/office/drawing/2014/main" id="{3313FDCA-BD1F-49D5-B4B1-BAE36DBA9848}"/>
              </a:ext>
            </a:extLst>
          </p:cNvPr>
          <p:cNvSpPr txBox="1">
            <a:spLocks noChangeArrowheads="1"/>
          </p:cNvSpPr>
          <p:nvPr/>
        </p:nvSpPr>
        <p:spPr bwMode="auto">
          <a:xfrm>
            <a:off x="1527175" y="2254250"/>
            <a:ext cx="5699125" cy="102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marL="12700" marR="0" lvl="0" indent="0" algn="l" defTabSz="914400" rtl="0" eaLnBrk="1" fontAlgn="base" latinLnBrk="0" hangingPunct="1">
              <a:lnSpc>
                <a:spcPts val="2588"/>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srgbClr val="585858"/>
                </a:solidFill>
                <a:effectLst/>
                <a:uLnTx/>
                <a:uFillTx/>
                <a:latin typeface="Palatino Linotype" panose="02040502050505030304" pitchFamily="18" charset="0"/>
                <a:ea typeface="宋体" panose="02010600030101010101" pitchFamily="2" charset="-122"/>
                <a:cs typeface="+mn-cs"/>
              </a:rPr>
              <a:t>在</a:t>
            </a:r>
            <a:r>
              <a:rPr kumimoji="1" lang="zh-CN" altLang="en-US" sz="2400" b="0" i="0" u="none" strike="noStrike" kern="1200" cap="none" spc="0" normalizeH="0" baseline="0" noProof="0" dirty="0">
                <a:ln>
                  <a:noFill/>
                </a:ln>
                <a:solidFill>
                  <a:srgbClr val="FF0000"/>
                </a:solidFill>
                <a:effectLst/>
                <a:uLnTx/>
                <a:uFillTx/>
                <a:latin typeface="Palatino Linotype" panose="02040502050505030304" pitchFamily="18" charset="0"/>
                <a:ea typeface="宋体" panose="02010600030101010101" pitchFamily="2" charset="-122"/>
                <a:cs typeface="+mn-cs"/>
              </a:rPr>
              <a:t>扩展阶段之后</a:t>
            </a:r>
            <a:r>
              <a:rPr kumimoji="1" lang="zh-CN" altLang="en-US" sz="2400" b="0" i="0" u="none" strike="noStrike" kern="1200" cap="none" spc="0" normalizeH="0" baseline="0" noProof="0" dirty="0">
                <a:ln>
                  <a:noFill/>
                </a:ln>
                <a:solidFill>
                  <a:srgbClr val="585858"/>
                </a:solidFill>
                <a:effectLst/>
                <a:uLnTx/>
                <a:uFillTx/>
                <a:latin typeface="Palatino Linotype" panose="02040502050505030304" pitchFamily="18" charset="0"/>
                <a:ea typeface="宋体" panose="02010600030101010101" pitchFamily="2" charset="-122"/>
                <a:cs typeface="+mn-cs"/>
              </a:rPr>
              <a:t>，事务不允许获得</a:t>
            </a:r>
            <a:r>
              <a:rPr kumimoji="1" lang="en-US" altLang="zh-CN" sz="2400" b="0" i="0" u="none" strike="noStrike" kern="1200" cap="none" spc="0" normalizeH="0" baseline="0" noProof="0" dirty="0">
                <a:ln>
                  <a:noFill/>
                </a:ln>
                <a:solidFill>
                  <a:srgbClr val="585858"/>
                </a:solidFill>
                <a:effectLst/>
                <a:uLnTx/>
                <a:uFillTx/>
                <a:latin typeface="Palatino Linotype" panose="02040502050505030304" pitchFamily="18" charset="0"/>
                <a:ea typeface="宋体" panose="02010600030101010101" pitchFamily="2" charset="-122"/>
                <a:cs typeface="+mn-cs"/>
              </a:rPr>
              <a:t>/</a:t>
            </a:r>
            <a:r>
              <a:rPr kumimoji="1" lang="zh-CN" altLang="en-US" sz="2400" b="0" i="0" u="none" strike="noStrike" kern="1200" cap="none" spc="0" normalizeH="0" baseline="0" noProof="0" dirty="0">
                <a:ln>
                  <a:noFill/>
                </a:ln>
                <a:solidFill>
                  <a:srgbClr val="585858"/>
                </a:solidFill>
                <a:effectLst/>
                <a:uLnTx/>
                <a:uFillTx/>
                <a:latin typeface="Palatino Linotype" panose="02040502050505030304" pitchFamily="18" charset="0"/>
                <a:ea typeface="宋体" panose="02010600030101010101" pitchFamily="2" charset="-122"/>
                <a:cs typeface="+mn-cs"/>
              </a:rPr>
              <a:t>更新锁</a:t>
            </a:r>
            <a:r>
              <a:rPr kumimoji="1" lang="zh-CN" altLang="zh-CN" sz="2400" b="0" i="0" u="none" strike="noStrike" kern="1200" cap="none" spc="0" normalizeH="0" baseline="0" noProof="0" dirty="0">
                <a:ln>
                  <a:noFill/>
                </a:ln>
                <a:solidFill>
                  <a:srgbClr val="585858"/>
                </a:solidFill>
                <a:effectLst/>
                <a:uLnTx/>
                <a:uFillTx/>
                <a:latin typeface="Palatino Linotype" panose="02040502050505030304" pitchFamily="18" charset="0"/>
                <a:ea typeface="宋体" panose="02010600030101010101" pitchFamily="2" charset="-122"/>
                <a:cs typeface="+mn-cs"/>
              </a:rPr>
              <a:t>.</a:t>
            </a:r>
            <a:endParaRPr kumimoji="1" lang="zh-CN" altLang="zh-CN" sz="2400" b="0" i="0" u="none" strike="noStrike" kern="1200" cap="none" spc="0" normalizeH="0" baseline="0" noProof="0" dirty="0">
              <a:ln>
                <a:noFill/>
              </a:ln>
              <a:solidFill>
                <a:prstClr val="black"/>
              </a:solidFill>
              <a:effectLst/>
              <a:uLnTx/>
              <a:uFillTx/>
              <a:latin typeface="Palatino Linotype" panose="02040502050505030304" pitchFamily="18" charset="0"/>
              <a:ea typeface="宋体" panose="02010600030101010101" pitchFamily="2" charset="-122"/>
              <a:cs typeface="+mn-cs"/>
            </a:endParaRPr>
          </a:p>
          <a:p>
            <a:pPr marL="12700" marR="0" lvl="0" indent="0" algn="l" defTabSz="914400" rtl="0" eaLnBrk="1" fontAlgn="base" latinLnBrk="0" hangingPunct="1">
              <a:lnSpc>
                <a:spcPct val="100000"/>
              </a:lnSpc>
              <a:spcBef>
                <a:spcPts val="25"/>
              </a:spcBef>
              <a:spcAft>
                <a:spcPct val="0"/>
              </a:spcAft>
              <a:buClrTx/>
              <a:buSzTx/>
              <a:buFontTx/>
              <a:buNone/>
              <a:tabLst/>
              <a:defRPr/>
            </a:pPr>
            <a:endParaRPr kumimoji="1" lang="zh-CN" altLang="zh-CN" sz="21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1270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1" u="none" strike="noStrike" kern="1200" cap="none" spc="0" normalizeH="0" baseline="0" noProof="0" dirty="0">
                <a:ln>
                  <a:noFill/>
                </a:ln>
                <a:solidFill>
                  <a:srgbClr val="636363"/>
                </a:solidFill>
                <a:effectLst/>
                <a:uLnTx/>
                <a:uFillTx/>
                <a:latin typeface="Book Antiqua" panose="02040602050305030304" pitchFamily="18" charset="0"/>
                <a:ea typeface="宋体" panose="02010600030101010101" pitchFamily="2" charset="-122"/>
                <a:cs typeface="+mn-cs"/>
              </a:rPr>
              <a:t>事务生命期</a:t>
            </a:r>
            <a:endParaRPr kumimoji="1" lang="zh-CN" altLang="zh-CN" sz="2400" b="0" i="0" u="none" strike="noStrike" kern="1200" cap="none" spc="0" normalizeH="0" baseline="0" noProof="0" dirty="0">
              <a:ln>
                <a:noFill/>
              </a:ln>
              <a:solidFill>
                <a:prstClr val="black"/>
              </a:solidFill>
              <a:effectLst/>
              <a:uLnTx/>
              <a:uFillTx/>
              <a:latin typeface="Book Antiqua" panose="02040602050305030304" pitchFamily="18" charset="0"/>
              <a:ea typeface="宋体" panose="02010600030101010101" pitchFamily="2" charset="-122"/>
              <a:cs typeface="+mn-cs"/>
            </a:endParaRPr>
          </a:p>
        </p:txBody>
      </p:sp>
      <p:sp>
        <p:nvSpPr>
          <p:cNvPr id="17" name="object 17">
            <a:extLst>
              <a:ext uri="{FF2B5EF4-FFF2-40B4-BE49-F238E27FC236}">
                <a16:creationId xmlns:a16="http://schemas.microsoft.com/office/drawing/2014/main" id="{63F20438-7EF3-47AF-AC5C-91E244A8944A}"/>
              </a:ext>
            </a:extLst>
          </p:cNvPr>
          <p:cNvSpPr txBox="1"/>
          <p:nvPr/>
        </p:nvSpPr>
        <p:spPr>
          <a:xfrm>
            <a:off x="1466974" y="3893160"/>
            <a:ext cx="276999" cy="1011555"/>
          </a:xfrm>
          <a:prstGeom prst="rect">
            <a:avLst/>
          </a:prstGeom>
        </p:spPr>
        <p:txBody>
          <a:bodyPr vert="vert270" lIns="0" tIns="0" rIns="0" bIns="0">
            <a:spAutoFit/>
          </a:bodyPr>
          <a:lstStyle/>
          <a:p>
            <a:pPr marL="12700" marR="0" lvl="0" indent="0" algn="l" defTabSz="914400" rtl="0" eaLnBrk="1" fontAlgn="base" latinLnBrk="0" hangingPunct="1">
              <a:lnSpc>
                <a:spcPct val="100000"/>
              </a:lnSpc>
              <a:spcBef>
                <a:spcPct val="0"/>
              </a:spcBef>
              <a:spcAft>
                <a:spcPct val="0"/>
              </a:spcAft>
              <a:buClrTx/>
              <a:buSzTx/>
              <a:buFontTx/>
              <a:buNone/>
              <a:tabLst/>
              <a:defRPr/>
            </a:pPr>
            <a:r>
              <a:rPr kumimoji="1" sz="2400" b="0" i="0" u="none" strike="noStrike" kern="1200" cap="none" spc="0" normalizeH="0" baseline="0" noProof="0" dirty="0">
                <a:ln>
                  <a:noFill/>
                </a:ln>
                <a:solidFill>
                  <a:srgbClr val="636363"/>
                </a:solidFill>
                <a:effectLst/>
                <a:uLnTx/>
                <a:uFillTx/>
                <a:latin typeface="Times New Roman" panose="02020603050405020304"/>
                <a:ea typeface="宋体" panose="02010600030101010101" pitchFamily="2" charset="-122"/>
                <a:cs typeface="Times New Roman" panose="02020603050405020304"/>
              </a:rPr>
              <a:t>#</a:t>
            </a:r>
            <a:r>
              <a:rPr kumimoji="1" sz="2400" b="0" i="0" u="none" strike="noStrike" kern="1200" cap="none" spc="-85" normalizeH="0" baseline="0" noProof="0" dirty="0">
                <a:ln>
                  <a:noFill/>
                </a:ln>
                <a:solidFill>
                  <a:srgbClr val="636363"/>
                </a:solidFill>
                <a:effectLst/>
                <a:uLnTx/>
                <a:uFillTx/>
                <a:latin typeface="Times New Roman" panose="02020603050405020304"/>
                <a:ea typeface="宋体" panose="02010600030101010101" pitchFamily="2" charset="-122"/>
                <a:cs typeface="Times New Roman" panose="02020603050405020304"/>
              </a:rPr>
              <a:t> </a:t>
            </a:r>
            <a:r>
              <a:rPr kumimoji="1" sz="2400" b="0" i="0" u="none" strike="noStrike" kern="1200" cap="none" spc="0" normalizeH="0" baseline="0" noProof="0" dirty="0">
                <a:ln>
                  <a:noFill/>
                </a:ln>
                <a:solidFill>
                  <a:srgbClr val="636363"/>
                </a:solidFill>
                <a:effectLst/>
                <a:uLnTx/>
                <a:uFillTx/>
                <a:latin typeface="Times New Roman" panose="02020603050405020304"/>
                <a:ea typeface="宋体" panose="02010600030101010101" pitchFamily="2" charset="-122"/>
                <a:cs typeface="Times New Roman" panose="02020603050405020304"/>
              </a:rPr>
              <a:t>of</a:t>
            </a:r>
            <a:r>
              <a:rPr kumimoji="1" sz="2400" b="0" i="0" u="none" strike="noStrike" kern="1200" cap="none" spc="-85" normalizeH="0" baseline="0" noProof="0" dirty="0">
                <a:ln>
                  <a:noFill/>
                </a:ln>
                <a:solidFill>
                  <a:srgbClr val="636363"/>
                </a:solidFill>
                <a:effectLst/>
                <a:uLnTx/>
                <a:uFillTx/>
                <a:latin typeface="Times New Roman" panose="02020603050405020304"/>
                <a:ea typeface="宋体" panose="02010600030101010101" pitchFamily="2" charset="-122"/>
                <a:cs typeface="Times New Roman" panose="02020603050405020304"/>
              </a:rPr>
              <a:t> </a:t>
            </a:r>
            <a:r>
              <a:rPr kumimoji="1" sz="2400" b="0" i="0" u="none" strike="noStrike" kern="1200" cap="none" spc="0" normalizeH="0" baseline="0" noProof="0" dirty="0">
                <a:ln>
                  <a:noFill/>
                </a:ln>
                <a:solidFill>
                  <a:srgbClr val="636363"/>
                </a:solidFill>
                <a:effectLst/>
                <a:uLnTx/>
                <a:uFillTx/>
                <a:latin typeface="Times New Roman" panose="02020603050405020304"/>
                <a:ea typeface="宋体" panose="02010600030101010101" pitchFamily="2" charset="-122"/>
                <a:cs typeface="Times New Roman" panose="02020603050405020304"/>
              </a:rPr>
              <a:t>L</a:t>
            </a:r>
            <a:r>
              <a:rPr kumimoji="1" sz="2400" b="0" i="0" u="none" strike="noStrike" kern="1200" cap="none" spc="5" normalizeH="0" baseline="0" noProof="0" dirty="0">
                <a:ln>
                  <a:noFill/>
                </a:ln>
                <a:solidFill>
                  <a:srgbClr val="636363"/>
                </a:solidFill>
                <a:effectLst/>
                <a:uLnTx/>
                <a:uFillTx/>
                <a:latin typeface="Times New Roman" panose="02020603050405020304"/>
                <a:ea typeface="宋体" panose="02010600030101010101" pitchFamily="2" charset="-122"/>
                <a:cs typeface="Times New Roman" panose="02020603050405020304"/>
              </a:rPr>
              <a:t>o</a:t>
            </a:r>
            <a:r>
              <a:rPr kumimoji="1" sz="2400" b="0" i="0" u="none" strike="noStrike" kern="1200" cap="none" spc="-5" normalizeH="0" baseline="0" noProof="0" dirty="0">
                <a:ln>
                  <a:noFill/>
                </a:ln>
                <a:solidFill>
                  <a:srgbClr val="636363"/>
                </a:solidFill>
                <a:effectLst/>
                <a:uLnTx/>
                <a:uFillTx/>
                <a:latin typeface="Times New Roman" panose="02020603050405020304"/>
                <a:ea typeface="宋体" panose="02010600030101010101" pitchFamily="2" charset="-122"/>
                <a:cs typeface="Times New Roman" panose="02020603050405020304"/>
              </a:rPr>
              <a:t>c</a:t>
            </a:r>
            <a:r>
              <a:rPr kumimoji="1" sz="2400" b="0" i="0" u="none" strike="noStrike" kern="1200" cap="none" spc="5" normalizeH="0" baseline="0" noProof="0" dirty="0">
                <a:ln>
                  <a:noFill/>
                </a:ln>
                <a:solidFill>
                  <a:srgbClr val="636363"/>
                </a:solidFill>
                <a:effectLst/>
                <a:uLnTx/>
                <a:uFillTx/>
                <a:latin typeface="Times New Roman" panose="02020603050405020304"/>
                <a:ea typeface="宋体" panose="02010600030101010101" pitchFamily="2" charset="-122"/>
                <a:cs typeface="Times New Roman" panose="02020603050405020304"/>
              </a:rPr>
              <a:t>k</a:t>
            </a:r>
            <a:r>
              <a:rPr kumimoji="1" sz="2400" b="0" i="0" u="none" strike="noStrike" kern="1200" cap="none" spc="0" normalizeH="0" baseline="0" noProof="0" dirty="0">
                <a:ln>
                  <a:noFill/>
                </a:ln>
                <a:solidFill>
                  <a:srgbClr val="636363"/>
                </a:solidFill>
                <a:effectLst/>
                <a:uLnTx/>
                <a:uFillTx/>
                <a:latin typeface="Times New Roman" panose="02020603050405020304"/>
                <a:ea typeface="宋体" panose="02010600030101010101" pitchFamily="2" charset="-122"/>
                <a:cs typeface="Times New Roman" panose="02020603050405020304"/>
              </a:rPr>
              <a:t>s</a:t>
            </a:r>
            <a:endParaRPr kumimoji="1" sz="2400" b="0"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Times New Roman" panose="02020603050405020304"/>
            </a:endParaRPr>
          </a:p>
        </p:txBody>
      </p:sp>
      <p:sp>
        <p:nvSpPr>
          <p:cNvPr id="118801" name="object 18">
            <a:extLst>
              <a:ext uri="{FF2B5EF4-FFF2-40B4-BE49-F238E27FC236}">
                <a16:creationId xmlns:a16="http://schemas.microsoft.com/office/drawing/2014/main" id="{6CF66035-CB4D-45D4-9A12-18FA586FBE0B}"/>
              </a:ext>
            </a:extLst>
          </p:cNvPr>
          <p:cNvSpPr>
            <a:spLocks/>
          </p:cNvSpPr>
          <p:nvPr/>
        </p:nvSpPr>
        <p:spPr bwMode="auto">
          <a:xfrm>
            <a:off x="2857500" y="5353050"/>
            <a:ext cx="3314700" cy="647700"/>
          </a:xfrm>
          <a:custGeom>
            <a:avLst/>
            <a:gdLst>
              <a:gd name="T0" fmla="*/ 2990850 w 3314700"/>
              <a:gd name="T1" fmla="*/ 0 h 647700"/>
              <a:gd name="T2" fmla="*/ 2990850 w 3314700"/>
              <a:gd name="T3" fmla="*/ 161925 h 647700"/>
              <a:gd name="T4" fmla="*/ 0 w 3314700"/>
              <a:gd name="T5" fmla="*/ 161925 h 647700"/>
              <a:gd name="T6" fmla="*/ 0 w 3314700"/>
              <a:gd name="T7" fmla="*/ 485775 h 647700"/>
              <a:gd name="T8" fmla="*/ 2990850 w 3314700"/>
              <a:gd name="T9" fmla="*/ 485775 h 647700"/>
              <a:gd name="T10" fmla="*/ 2990850 w 3314700"/>
              <a:gd name="T11" fmla="*/ 647699 h 647700"/>
              <a:gd name="T12" fmla="*/ 3314700 w 3314700"/>
              <a:gd name="T13" fmla="*/ 323850 h 647700"/>
              <a:gd name="T14" fmla="*/ 2990850 w 3314700"/>
              <a:gd name="T15" fmla="*/ 0 h 6477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314700" h="647700">
                <a:moveTo>
                  <a:pt x="2990850" y="0"/>
                </a:moveTo>
                <a:lnTo>
                  <a:pt x="2990850" y="161925"/>
                </a:lnTo>
                <a:lnTo>
                  <a:pt x="0" y="161925"/>
                </a:lnTo>
                <a:lnTo>
                  <a:pt x="0" y="485775"/>
                </a:lnTo>
                <a:lnTo>
                  <a:pt x="2990850" y="485775"/>
                </a:lnTo>
                <a:lnTo>
                  <a:pt x="2990850" y="647699"/>
                </a:lnTo>
                <a:lnTo>
                  <a:pt x="3314700" y="323850"/>
                </a:lnTo>
                <a:lnTo>
                  <a:pt x="2990850" y="0"/>
                </a:lnTo>
                <a:close/>
              </a:path>
            </a:pathLst>
          </a:custGeom>
          <a:solidFill>
            <a:srgbClr val="EE3D42"/>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19" name="object 19">
            <a:extLst>
              <a:ext uri="{FF2B5EF4-FFF2-40B4-BE49-F238E27FC236}">
                <a16:creationId xmlns:a16="http://schemas.microsoft.com/office/drawing/2014/main" id="{E7DA84E6-3FA8-48D3-81F7-7C0C1F10A700}"/>
              </a:ext>
            </a:extLst>
          </p:cNvPr>
          <p:cNvSpPr txBox="1"/>
          <p:nvPr/>
        </p:nvSpPr>
        <p:spPr>
          <a:xfrm>
            <a:off x="2465388" y="5078413"/>
            <a:ext cx="1319212" cy="277812"/>
          </a:xfrm>
          <a:prstGeom prst="rect">
            <a:avLst/>
          </a:prstGeom>
        </p:spPr>
        <p:txBody>
          <a:bodyPr lIns="0" tIns="0" rIns="0" bIns="0">
            <a:spAutoFit/>
          </a:bodyPr>
          <a:lstStyle/>
          <a:p>
            <a:pPr marL="1270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1" u="none" strike="noStrike" kern="1200" cap="none" spc="-165" normalizeH="0" baseline="0" noProof="0" dirty="0">
                <a:ln>
                  <a:noFill/>
                </a:ln>
                <a:solidFill>
                  <a:srgbClr val="636363"/>
                </a:solidFill>
                <a:effectLst/>
                <a:uLnTx/>
                <a:uFillTx/>
                <a:latin typeface="Book Antiqua" panose="02040602050305030304"/>
                <a:ea typeface="宋体" panose="02010600030101010101" pitchFamily="2" charset="-122"/>
                <a:cs typeface="Book Antiqua" panose="02040602050305030304"/>
              </a:rPr>
              <a:t>扩展阶段</a:t>
            </a:r>
            <a:endParaRPr kumimoji="1" sz="2400" b="0" i="0" u="none" strike="noStrike" kern="1200" cap="none" spc="0" normalizeH="0" baseline="0" noProof="0" dirty="0">
              <a:ln>
                <a:noFill/>
              </a:ln>
              <a:solidFill>
                <a:prstClr val="black"/>
              </a:solidFill>
              <a:effectLst/>
              <a:uLnTx/>
              <a:uFillTx/>
              <a:latin typeface="Book Antiqua" panose="02040602050305030304"/>
              <a:ea typeface="宋体" panose="02010600030101010101" pitchFamily="2" charset="-122"/>
              <a:cs typeface="Book Antiqua" panose="02040602050305030304"/>
            </a:endParaRPr>
          </a:p>
        </p:txBody>
      </p:sp>
      <p:sp>
        <p:nvSpPr>
          <p:cNvPr id="20" name="object 20">
            <a:extLst>
              <a:ext uri="{FF2B5EF4-FFF2-40B4-BE49-F238E27FC236}">
                <a16:creationId xmlns:a16="http://schemas.microsoft.com/office/drawing/2014/main" id="{D63E603D-5683-49A6-9A67-B6C82E32809D}"/>
              </a:ext>
            </a:extLst>
          </p:cNvPr>
          <p:cNvSpPr txBox="1"/>
          <p:nvPr/>
        </p:nvSpPr>
        <p:spPr>
          <a:xfrm>
            <a:off x="5384800" y="5078413"/>
            <a:ext cx="1423988" cy="277812"/>
          </a:xfrm>
          <a:prstGeom prst="rect">
            <a:avLst/>
          </a:prstGeom>
        </p:spPr>
        <p:txBody>
          <a:bodyPr lIns="0" tIns="0" rIns="0" bIns="0">
            <a:spAutoFit/>
          </a:bodyPr>
          <a:lstStyle/>
          <a:p>
            <a:pPr marL="1270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1" u="none" strike="noStrike" kern="1200" cap="none" spc="-125" normalizeH="0" baseline="0" noProof="0" dirty="0">
                <a:ln>
                  <a:noFill/>
                </a:ln>
                <a:solidFill>
                  <a:srgbClr val="636363"/>
                </a:solidFill>
                <a:effectLst/>
                <a:uLnTx/>
                <a:uFillTx/>
                <a:latin typeface="Book Antiqua" panose="02040602050305030304"/>
                <a:ea typeface="宋体" panose="02010600030101010101" pitchFamily="2" charset="-122"/>
                <a:cs typeface="Book Antiqua" panose="02040602050305030304"/>
              </a:rPr>
              <a:t>收缩阶段</a:t>
            </a:r>
            <a:endParaRPr kumimoji="1" sz="2400" b="0" i="0" u="none" strike="noStrike" kern="1200" cap="none" spc="0" normalizeH="0" baseline="0" noProof="0" dirty="0">
              <a:ln>
                <a:noFill/>
              </a:ln>
              <a:solidFill>
                <a:prstClr val="black"/>
              </a:solidFill>
              <a:effectLst/>
              <a:uLnTx/>
              <a:uFillTx/>
              <a:latin typeface="Book Antiqua" panose="02040602050305030304"/>
              <a:ea typeface="宋体" panose="02010600030101010101" pitchFamily="2" charset="-122"/>
              <a:cs typeface="Book Antiqua" panose="02040602050305030304"/>
            </a:endParaRPr>
          </a:p>
        </p:txBody>
      </p:sp>
      <p:sp>
        <p:nvSpPr>
          <p:cNvPr id="21" name="object 21">
            <a:extLst>
              <a:ext uri="{FF2B5EF4-FFF2-40B4-BE49-F238E27FC236}">
                <a16:creationId xmlns:a16="http://schemas.microsoft.com/office/drawing/2014/main" id="{F4F77DDE-B884-4F78-92E4-30971CD89016}"/>
              </a:ext>
            </a:extLst>
          </p:cNvPr>
          <p:cNvSpPr txBox="1"/>
          <p:nvPr/>
        </p:nvSpPr>
        <p:spPr>
          <a:xfrm>
            <a:off x="4013200" y="5524500"/>
            <a:ext cx="836613" cy="369888"/>
          </a:xfrm>
          <a:prstGeom prst="rect">
            <a:avLst/>
          </a:prstGeom>
        </p:spPr>
        <p:txBody>
          <a:bodyPr lIns="0" tIns="0" rIns="0" bIns="0">
            <a:spAutoFit/>
          </a:bodyPr>
          <a:lstStyle/>
          <a:p>
            <a:pPr marL="12700" marR="0" lvl="0" indent="0" algn="l" defTabSz="914400" rtl="0" eaLnBrk="1" fontAlgn="base" latinLnBrk="0" hangingPunct="1">
              <a:lnSpc>
                <a:spcPct val="100000"/>
              </a:lnSpc>
              <a:spcBef>
                <a:spcPct val="0"/>
              </a:spcBef>
              <a:spcAft>
                <a:spcPct val="0"/>
              </a:spcAft>
              <a:buClrTx/>
              <a:buSzTx/>
              <a:buFontTx/>
              <a:buNone/>
              <a:tabLst/>
              <a:defRPr/>
            </a:pPr>
            <a:r>
              <a:rPr kumimoji="1" sz="2400" b="0" i="0" u="none" strike="noStrike" kern="1200" cap="none" spc="150" normalizeH="0" baseline="0" noProof="0" dirty="0">
                <a:ln>
                  <a:noFill/>
                </a:ln>
                <a:solidFill>
                  <a:srgbClr val="F1F1F1"/>
                </a:solidFill>
                <a:effectLst/>
                <a:uLnTx/>
                <a:uFillTx/>
                <a:latin typeface="Arial" panose="020B0604020202020204"/>
                <a:ea typeface="宋体" panose="02010600030101010101" pitchFamily="2" charset="-122"/>
                <a:cs typeface="Arial" panose="020B0604020202020204"/>
              </a:rPr>
              <a:t>T</a:t>
            </a:r>
            <a:r>
              <a:rPr kumimoji="1" sz="2400" b="0" i="0" u="none" strike="noStrike" kern="1200" cap="none" spc="215" normalizeH="0" baseline="0" noProof="0" dirty="0">
                <a:ln>
                  <a:noFill/>
                </a:ln>
                <a:solidFill>
                  <a:srgbClr val="F1F1F1"/>
                </a:solidFill>
                <a:effectLst/>
                <a:uLnTx/>
                <a:uFillTx/>
                <a:latin typeface="Arial" panose="020B0604020202020204"/>
                <a:ea typeface="宋体" panose="02010600030101010101" pitchFamily="2" charset="-122"/>
                <a:cs typeface="Arial" panose="020B0604020202020204"/>
              </a:rPr>
              <a:t>I</a:t>
            </a:r>
            <a:r>
              <a:rPr kumimoji="1" sz="2400" b="0" i="0" u="none" strike="noStrike" kern="1200" cap="none" spc="275" normalizeH="0" baseline="0" noProof="0" dirty="0">
                <a:ln>
                  <a:noFill/>
                </a:ln>
                <a:solidFill>
                  <a:srgbClr val="F1F1F1"/>
                </a:solidFill>
                <a:effectLst/>
                <a:uLnTx/>
                <a:uFillTx/>
                <a:latin typeface="Arial" panose="020B0604020202020204"/>
                <a:ea typeface="宋体" panose="02010600030101010101" pitchFamily="2" charset="-122"/>
                <a:cs typeface="Arial" panose="020B0604020202020204"/>
              </a:rPr>
              <a:t>M</a:t>
            </a:r>
            <a:r>
              <a:rPr kumimoji="1" sz="2400" b="0" i="0" u="none" strike="noStrike" kern="1200" cap="none" spc="0" normalizeH="0" baseline="0" noProof="0" dirty="0">
                <a:ln>
                  <a:noFill/>
                </a:ln>
                <a:solidFill>
                  <a:srgbClr val="F1F1F1"/>
                </a:solidFill>
                <a:effectLst/>
                <a:uLnTx/>
                <a:uFillTx/>
                <a:latin typeface="Arial" panose="020B0604020202020204"/>
                <a:ea typeface="宋体" panose="02010600030101010101" pitchFamily="2" charset="-122"/>
                <a:cs typeface="Arial" panose="020B0604020202020204"/>
              </a:rPr>
              <a:t>E</a:t>
            </a:r>
            <a:endParaRPr kumimoji="1" sz="2400" b="0" i="0" u="none" strike="noStrike" kern="1200" cap="none" spc="0" normalizeH="0" baseline="0" noProof="0">
              <a:ln>
                <a:noFill/>
              </a:ln>
              <a:solidFill>
                <a:prstClr val="black"/>
              </a:solidFill>
              <a:effectLst/>
              <a:uLnTx/>
              <a:uFillTx/>
              <a:latin typeface="Arial" panose="020B0604020202020204"/>
              <a:ea typeface="宋体" panose="02010600030101010101" pitchFamily="2" charset="-122"/>
              <a:cs typeface="Arial" panose="020B0604020202020204"/>
            </a:endParaRPr>
          </a:p>
        </p:txBody>
      </p:sp>
      <p:sp>
        <p:nvSpPr>
          <p:cNvPr id="22" name="星形: 十二角 21">
            <a:extLst>
              <a:ext uri="{FF2B5EF4-FFF2-40B4-BE49-F238E27FC236}">
                <a16:creationId xmlns:a16="http://schemas.microsoft.com/office/drawing/2014/main" id="{3C9DF60F-2881-4C25-B69C-32C13E78CDFC}"/>
              </a:ext>
            </a:extLst>
          </p:cNvPr>
          <p:cNvSpPr/>
          <p:nvPr/>
        </p:nvSpPr>
        <p:spPr>
          <a:xfrm>
            <a:off x="168932" y="178581"/>
            <a:ext cx="414700" cy="338336"/>
          </a:xfrm>
          <a:prstGeom prst="star12">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Constantia"/>
              <a:ea typeface="宋体" panose="02010600030101010101" pitchFamily="2" charset="-122"/>
              <a:cs typeface="+mn-cs"/>
            </a:endParaRPr>
          </a:p>
        </p:txBody>
      </p:sp>
      <p:sp>
        <p:nvSpPr>
          <p:cNvPr id="2" name="灯片编号占位符 1">
            <a:extLst>
              <a:ext uri="{FF2B5EF4-FFF2-40B4-BE49-F238E27FC236}">
                <a16:creationId xmlns:a16="http://schemas.microsoft.com/office/drawing/2014/main" id="{7A7D915D-F446-4C19-9F28-ADE8AD4B34D0}"/>
              </a:ext>
            </a:extLst>
          </p:cNvPr>
          <p:cNvSpPr>
            <a:spLocks noGrp="1"/>
          </p:cNvSpPr>
          <p:nvPr>
            <p:ph type="sldNum" sz="quarter" idx="10"/>
          </p:nvPr>
        </p:nvSpPr>
        <p:spPr/>
        <p:txBody>
          <a:bodyPr/>
          <a:lstStyle/>
          <a:p>
            <a:pPr>
              <a:defRPr/>
            </a:pPr>
            <a:fld id="{F4F04043-1C08-4BBE-97B7-003515CF2E9C}" type="slidenum">
              <a:rPr lang="en-US" altLang="zh-CN" smtClean="0"/>
              <a:pPr>
                <a:defRPr/>
              </a:pPr>
              <a:t>54</a:t>
            </a:fld>
            <a:endParaRPr lang="en-US" altLang="zh-CN"/>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4"/>
          <p:cNvSpPr>
            <a:spLocks noChangeArrowheads="1"/>
          </p:cNvSpPr>
          <p:nvPr/>
        </p:nvSpPr>
        <p:spPr bwMode="auto">
          <a:xfrm>
            <a:off x="250825" y="836613"/>
            <a:ext cx="8569325" cy="3416320"/>
          </a:xfrm>
          <a:prstGeom prst="rect">
            <a:avLst/>
          </a:prstGeom>
          <a:noFill/>
          <a:ln w="9525">
            <a:noFill/>
            <a:miter lim="800000"/>
            <a:headEnd/>
            <a:tailEnd/>
          </a:ln>
        </p:spPr>
        <p:txBody>
          <a:bodyPr>
            <a:spAutoFit/>
          </a:bodyPr>
          <a:lstStyle/>
          <a:p>
            <a:r>
              <a:rPr lang="zh-CN" altLang="en-US" dirty="0"/>
              <a:t>例：</a:t>
            </a:r>
            <a:r>
              <a:rPr lang="en-US" altLang="zh-CN" dirty="0"/>
              <a:t>T1</a:t>
            </a:r>
            <a:r>
              <a:rPr lang="zh-CN" altLang="en-US" dirty="0"/>
              <a:t>封锁序列：</a:t>
            </a:r>
          </a:p>
          <a:p>
            <a:r>
              <a:rPr lang="en-US" altLang="zh-CN" dirty="0" err="1">
                <a:solidFill>
                  <a:srgbClr val="0066FF"/>
                </a:solidFill>
              </a:rPr>
              <a:t>Slock</a:t>
            </a:r>
            <a:r>
              <a:rPr lang="en-US" altLang="zh-CN" dirty="0">
                <a:solidFill>
                  <a:srgbClr val="0066FF"/>
                </a:solidFill>
              </a:rPr>
              <a:t> A</a:t>
            </a:r>
            <a:r>
              <a:rPr lang="en-US" altLang="zh-CN" dirty="0">
                <a:solidFill>
                  <a:srgbClr val="0066FF"/>
                </a:solidFill>
                <a:latin typeface="Times New Roman" pitchFamily="18" charset="0"/>
              </a:rPr>
              <a:t>…</a:t>
            </a:r>
            <a:r>
              <a:rPr lang="en-US" altLang="zh-CN" dirty="0" err="1">
                <a:solidFill>
                  <a:srgbClr val="0066FF"/>
                </a:solidFill>
              </a:rPr>
              <a:t>Slock</a:t>
            </a:r>
            <a:r>
              <a:rPr lang="en-US" altLang="zh-CN" dirty="0">
                <a:solidFill>
                  <a:srgbClr val="0066FF"/>
                </a:solidFill>
              </a:rPr>
              <a:t> B</a:t>
            </a:r>
            <a:r>
              <a:rPr lang="en-US" altLang="zh-CN" dirty="0">
                <a:solidFill>
                  <a:srgbClr val="0066FF"/>
                </a:solidFill>
                <a:latin typeface="Times New Roman" pitchFamily="18" charset="0"/>
              </a:rPr>
              <a:t>…</a:t>
            </a:r>
            <a:r>
              <a:rPr lang="en-US" altLang="zh-CN" dirty="0" err="1">
                <a:solidFill>
                  <a:srgbClr val="0066FF"/>
                </a:solidFill>
              </a:rPr>
              <a:t>Xlock</a:t>
            </a:r>
            <a:r>
              <a:rPr lang="en-US" altLang="zh-CN" dirty="0">
                <a:solidFill>
                  <a:srgbClr val="0066FF"/>
                </a:solidFill>
              </a:rPr>
              <a:t> C</a:t>
            </a:r>
            <a:r>
              <a:rPr lang="en-US" altLang="zh-CN" dirty="0">
                <a:solidFill>
                  <a:srgbClr val="0066FF"/>
                </a:solidFill>
                <a:latin typeface="Times New Roman" pitchFamily="18" charset="0"/>
              </a:rPr>
              <a:t>…</a:t>
            </a:r>
            <a:r>
              <a:rPr lang="en-US" altLang="zh-CN" dirty="0">
                <a:solidFill>
                  <a:srgbClr val="FF0000"/>
                </a:solidFill>
              </a:rPr>
              <a:t>Unlock B</a:t>
            </a:r>
            <a:r>
              <a:rPr lang="en-US" altLang="zh-CN" dirty="0">
                <a:solidFill>
                  <a:srgbClr val="FF0000"/>
                </a:solidFill>
                <a:latin typeface="Times New Roman" pitchFamily="18" charset="0"/>
              </a:rPr>
              <a:t>…</a:t>
            </a:r>
            <a:r>
              <a:rPr lang="en-US" altLang="zh-CN" dirty="0">
                <a:solidFill>
                  <a:srgbClr val="FF0000"/>
                </a:solidFill>
              </a:rPr>
              <a:t>Unlock A</a:t>
            </a:r>
          </a:p>
          <a:p>
            <a:r>
              <a:rPr lang="en-US" altLang="zh-CN" dirty="0">
                <a:solidFill>
                  <a:srgbClr val="FF0000"/>
                </a:solidFill>
                <a:latin typeface="Times New Roman" pitchFamily="18" charset="0"/>
              </a:rPr>
              <a:t>…</a:t>
            </a:r>
            <a:r>
              <a:rPr lang="en-US" altLang="zh-CN" dirty="0">
                <a:solidFill>
                  <a:srgbClr val="FF0000"/>
                </a:solidFill>
              </a:rPr>
              <a:t>Unlock C</a:t>
            </a:r>
            <a:r>
              <a:rPr lang="zh-CN" altLang="en-US" dirty="0">
                <a:solidFill>
                  <a:srgbClr val="FF0000"/>
                </a:solidFill>
              </a:rPr>
              <a:t>；</a:t>
            </a:r>
          </a:p>
          <a:p>
            <a:r>
              <a:rPr lang="zh-CN" altLang="en-US" dirty="0"/>
              <a:t>正确的遵守</a:t>
            </a:r>
            <a:r>
              <a:rPr lang="en-US" altLang="zh-CN" dirty="0"/>
              <a:t>2PL</a:t>
            </a:r>
            <a:r>
              <a:rPr lang="zh-CN" altLang="en-US" dirty="0"/>
              <a:t>协议，所有获得锁均在释放锁之前。</a:t>
            </a:r>
          </a:p>
          <a:p>
            <a:endParaRPr lang="zh-CN" altLang="en-US" dirty="0"/>
          </a:p>
          <a:p>
            <a:r>
              <a:rPr lang="zh-CN" altLang="en-US" dirty="0"/>
              <a:t>例：</a:t>
            </a:r>
            <a:r>
              <a:rPr lang="en-US" altLang="zh-CN" dirty="0"/>
              <a:t>T2</a:t>
            </a:r>
            <a:r>
              <a:rPr lang="zh-CN" altLang="en-US" dirty="0"/>
              <a:t>封锁序列：</a:t>
            </a:r>
          </a:p>
          <a:p>
            <a:r>
              <a:rPr lang="en-US" altLang="zh-CN" dirty="0" err="1">
                <a:solidFill>
                  <a:srgbClr val="1D22F9"/>
                </a:solidFill>
              </a:rPr>
              <a:t>Slock</a:t>
            </a:r>
            <a:r>
              <a:rPr lang="en-US" altLang="zh-CN" dirty="0">
                <a:solidFill>
                  <a:srgbClr val="1D22F9"/>
                </a:solidFill>
              </a:rPr>
              <a:t> A</a:t>
            </a:r>
            <a:r>
              <a:rPr lang="en-US" altLang="zh-CN" dirty="0">
                <a:solidFill>
                  <a:srgbClr val="1D22F9"/>
                </a:solidFill>
                <a:latin typeface="Times New Roman" pitchFamily="18" charset="0"/>
              </a:rPr>
              <a:t>…</a:t>
            </a:r>
            <a:r>
              <a:rPr lang="en-US" altLang="zh-CN" dirty="0">
                <a:solidFill>
                  <a:srgbClr val="FF0000"/>
                </a:solidFill>
              </a:rPr>
              <a:t>Unlock A</a:t>
            </a:r>
            <a:r>
              <a:rPr lang="en-US" altLang="zh-CN" dirty="0">
                <a:solidFill>
                  <a:srgbClr val="1D22F9"/>
                </a:solidFill>
                <a:latin typeface="Times New Roman" pitchFamily="18" charset="0"/>
              </a:rPr>
              <a:t>…</a:t>
            </a:r>
            <a:r>
              <a:rPr lang="en-US" altLang="zh-CN" dirty="0" err="1">
                <a:solidFill>
                  <a:srgbClr val="1D22F9"/>
                </a:solidFill>
              </a:rPr>
              <a:t>Slock</a:t>
            </a:r>
            <a:r>
              <a:rPr lang="en-US" altLang="zh-CN" dirty="0">
                <a:solidFill>
                  <a:srgbClr val="1D22F9"/>
                </a:solidFill>
              </a:rPr>
              <a:t> B</a:t>
            </a:r>
            <a:r>
              <a:rPr lang="en-US" altLang="zh-CN" dirty="0">
                <a:solidFill>
                  <a:srgbClr val="1D22F9"/>
                </a:solidFill>
                <a:latin typeface="Times New Roman" pitchFamily="18" charset="0"/>
              </a:rPr>
              <a:t>…</a:t>
            </a:r>
            <a:r>
              <a:rPr lang="en-US" altLang="zh-CN" dirty="0" err="1">
                <a:solidFill>
                  <a:srgbClr val="1D22F9"/>
                </a:solidFill>
              </a:rPr>
              <a:t>Xlock</a:t>
            </a:r>
            <a:r>
              <a:rPr lang="en-US" altLang="zh-CN" dirty="0">
                <a:solidFill>
                  <a:srgbClr val="1D22F9"/>
                </a:solidFill>
              </a:rPr>
              <a:t> </a:t>
            </a:r>
            <a:r>
              <a:rPr lang="en-US" altLang="zh-CN" dirty="0">
                <a:solidFill>
                  <a:srgbClr val="FF0000"/>
                </a:solidFill>
              </a:rPr>
              <a:t>C</a:t>
            </a:r>
            <a:r>
              <a:rPr lang="en-US" altLang="zh-CN" dirty="0">
                <a:solidFill>
                  <a:srgbClr val="FF0000"/>
                </a:solidFill>
                <a:latin typeface="Times New Roman" pitchFamily="18" charset="0"/>
              </a:rPr>
              <a:t>…</a:t>
            </a:r>
            <a:r>
              <a:rPr lang="en-US" altLang="zh-CN" dirty="0">
                <a:solidFill>
                  <a:srgbClr val="FF0000"/>
                </a:solidFill>
              </a:rPr>
              <a:t>Unlock C</a:t>
            </a:r>
          </a:p>
          <a:p>
            <a:r>
              <a:rPr lang="en-US" altLang="zh-CN" dirty="0">
                <a:solidFill>
                  <a:srgbClr val="FF0000"/>
                </a:solidFill>
                <a:latin typeface="Times New Roman" pitchFamily="18" charset="0"/>
              </a:rPr>
              <a:t>…</a:t>
            </a:r>
            <a:r>
              <a:rPr lang="en-US" altLang="zh-CN" dirty="0">
                <a:solidFill>
                  <a:srgbClr val="FF0000"/>
                </a:solidFill>
              </a:rPr>
              <a:t>Unlock B</a:t>
            </a:r>
            <a:r>
              <a:rPr lang="zh-CN" altLang="en-US" dirty="0">
                <a:solidFill>
                  <a:srgbClr val="FF0000"/>
                </a:solidFill>
              </a:rPr>
              <a:t>；</a:t>
            </a:r>
          </a:p>
          <a:p>
            <a:r>
              <a:rPr lang="zh-CN" altLang="en-US" dirty="0"/>
              <a:t>不正确（未遵守</a:t>
            </a:r>
            <a:r>
              <a:rPr lang="en-US" altLang="zh-CN" dirty="0"/>
              <a:t>2PL</a:t>
            </a:r>
            <a:r>
              <a:rPr lang="zh-CN" altLang="en-US" dirty="0"/>
              <a:t>协议）：不是所有申请锁均在释放之前。</a:t>
            </a:r>
          </a:p>
        </p:txBody>
      </p:sp>
      <p:sp>
        <p:nvSpPr>
          <p:cNvPr id="6" name="灯片编号占位符 5"/>
          <p:cNvSpPr>
            <a:spLocks noGrp="1"/>
          </p:cNvSpPr>
          <p:nvPr>
            <p:ph type="sldNum" sz="quarter" idx="12"/>
          </p:nvPr>
        </p:nvSpPr>
        <p:spPr/>
        <p:txBody>
          <a:bodyPr/>
          <a:lstStyle/>
          <a:p>
            <a:pPr>
              <a:defRPr/>
            </a:pPr>
            <a:fld id="{0AFF1DF8-1E18-40D5-933A-F6CEFEC3DF9B}" type="slidenum">
              <a:rPr lang="en-US" altLang="zh-CN"/>
              <a:pPr>
                <a:defRPr/>
              </a:pPr>
              <a:t>55</a:t>
            </a:fld>
            <a:endParaRPr lang="en-US" altLang="zh-CN"/>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304800" y="765175"/>
            <a:ext cx="8534400" cy="3378200"/>
          </a:xfrm>
          <a:prstGeom prst="rect">
            <a:avLst/>
          </a:prstGeom>
          <a:noFill/>
          <a:ln w="9525">
            <a:noFill/>
            <a:miter lim="800000"/>
            <a:headEnd/>
            <a:tailEnd/>
          </a:ln>
        </p:spPr>
        <p:txBody>
          <a:bodyPr>
            <a:spAutoFit/>
          </a:bodyPr>
          <a:lstStyle/>
          <a:p>
            <a:pPr>
              <a:spcBef>
                <a:spcPct val="50000"/>
              </a:spcBef>
            </a:pPr>
            <a:r>
              <a:rPr lang="en-US" altLang="zh-CN" dirty="0"/>
              <a:t>2</a:t>
            </a:r>
            <a:r>
              <a:rPr lang="zh-CN" altLang="en-US" dirty="0">
                <a:latin typeface="Times New Roman" pitchFamily="18" charset="0"/>
              </a:rPr>
              <a:t>）策略</a:t>
            </a:r>
            <a:endParaRPr lang="zh-CN" altLang="en-US" dirty="0"/>
          </a:p>
          <a:p>
            <a:pPr>
              <a:spcBef>
                <a:spcPct val="50000"/>
              </a:spcBef>
            </a:pPr>
            <a:r>
              <a:rPr lang="zh-CN" altLang="en-US" dirty="0">
                <a:latin typeface="宋体" pitchFamily="2" charset="-122"/>
              </a:rPr>
              <a:t>①</a:t>
            </a:r>
            <a:r>
              <a:rPr lang="zh-CN" altLang="en-US" dirty="0"/>
              <a:t> </a:t>
            </a:r>
            <a:r>
              <a:rPr lang="zh-CN" altLang="en-US" dirty="0">
                <a:latin typeface="Times New Roman" pitchFamily="18" charset="0"/>
              </a:rPr>
              <a:t>在对任何数据读、写之前，须先获得该数据锁（且）；</a:t>
            </a:r>
            <a:endParaRPr lang="zh-CN" altLang="en-US" dirty="0"/>
          </a:p>
          <a:p>
            <a:pPr>
              <a:spcBef>
                <a:spcPct val="50000"/>
              </a:spcBef>
            </a:pPr>
            <a:r>
              <a:rPr lang="zh-CN" altLang="en-US" dirty="0">
                <a:latin typeface="宋体" pitchFamily="2" charset="-122"/>
              </a:rPr>
              <a:t>②</a:t>
            </a:r>
            <a:r>
              <a:rPr lang="zh-CN" altLang="en-US" dirty="0"/>
              <a:t> </a:t>
            </a:r>
            <a:r>
              <a:rPr lang="zh-CN" altLang="en-US" dirty="0">
                <a:latin typeface="Times New Roman" pitchFamily="18" charset="0"/>
              </a:rPr>
              <a:t>在释放一个封锁之后，该事务不能再申请任何其它锁。</a:t>
            </a:r>
          </a:p>
          <a:p>
            <a:endParaRPr lang="zh-CN" altLang="en-US" dirty="0"/>
          </a:p>
          <a:p>
            <a:r>
              <a:rPr lang="en-US" altLang="zh-CN" dirty="0"/>
              <a:t>3</a:t>
            </a:r>
            <a:r>
              <a:rPr lang="zh-CN" altLang="en-US" dirty="0">
                <a:latin typeface="Times New Roman" pitchFamily="18" charset="0"/>
              </a:rPr>
              <a:t>）目标</a:t>
            </a:r>
            <a:endParaRPr lang="zh-CN" altLang="en-US" dirty="0"/>
          </a:p>
          <a:p>
            <a:r>
              <a:rPr lang="zh-CN" altLang="en-US" dirty="0">
                <a:latin typeface="Times New Roman" pitchFamily="18" charset="0"/>
              </a:rPr>
              <a:t>实现并发操作调度的可串行化。</a:t>
            </a:r>
            <a:endParaRPr lang="zh-CN" altLang="en-US" dirty="0"/>
          </a:p>
          <a:p>
            <a:r>
              <a:rPr lang="zh-CN" altLang="en-US" dirty="0">
                <a:latin typeface="Times New Roman" pitchFamily="18" charset="0"/>
              </a:rPr>
              <a:t>（释放一个锁之后又继续去获得另一个锁的事务仍然可能产生错误结果）</a:t>
            </a:r>
          </a:p>
        </p:txBody>
      </p:sp>
      <p:sp>
        <p:nvSpPr>
          <p:cNvPr id="6" name="灯片编号占位符 5"/>
          <p:cNvSpPr>
            <a:spLocks noGrp="1"/>
          </p:cNvSpPr>
          <p:nvPr>
            <p:ph type="sldNum" sz="quarter" idx="12"/>
          </p:nvPr>
        </p:nvSpPr>
        <p:spPr/>
        <p:txBody>
          <a:bodyPr/>
          <a:lstStyle/>
          <a:p>
            <a:pPr>
              <a:defRPr/>
            </a:pPr>
            <a:fld id="{68B7FF54-ABF6-4C1E-A44F-70496491CCB7}" type="slidenum">
              <a:rPr lang="en-US" altLang="zh-CN"/>
              <a:pPr>
                <a:defRPr/>
              </a:pPr>
              <a:t>56</a:t>
            </a:fld>
            <a:endParaRPr lang="en-US" altLang="zh-CN"/>
          </a:p>
        </p:txBody>
      </p:sp>
      <p:sp>
        <p:nvSpPr>
          <p:cNvPr id="2" name="圆角矩形标注 1"/>
          <p:cNvSpPr/>
          <p:nvPr/>
        </p:nvSpPr>
        <p:spPr>
          <a:xfrm>
            <a:off x="5652120" y="4581128"/>
            <a:ext cx="1512168" cy="864096"/>
          </a:xfrm>
          <a:prstGeom prst="wedgeRoundRectCallout">
            <a:avLst>
              <a:gd name="adj1" fmla="val -67667"/>
              <a:gd name="adj2" fmla="val -98307"/>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到什么时候释放？</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2"/>
          <p:cNvSpPr txBox="1">
            <a:spLocks noChangeArrowheads="1"/>
          </p:cNvSpPr>
          <p:nvPr/>
        </p:nvSpPr>
        <p:spPr bwMode="auto">
          <a:xfrm>
            <a:off x="212725" y="107950"/>
            <a:ext cx="8702675" cy="6740307"/>
          </a:xfrm>
          <a:prstGeom prst="rect">
            <a:avLst/>
          </a:prstGeom>
          <a:noFill/>
          <a:ln w="9525">
            <a:noFill/>
            <a:miter lim="800000"/>
            <a:headEnd/>
            <a:tailEnd/>
          </a:ln>
        </p:spPr>
        <p:txBody>
          <a:bodyPr>
            <a:spAutoFit/>
          </a:bodyPr>
          <a:lstStyle/>
          <a:p>
            <a:r>
              <a:rPr lang="en-US" altLang="zh-CN" dirty="0"/>
              <a:t>4</a:t>
            </a:r>
            <a:r>
              <a:rPr lang="zh-CN" altLang="en-US" dirty="0">
                <a:latin typeface="Times New Roman" pitchFamily="18" charset="0"/>
              </a:rPr>
              <a:t>）</a:t>
            </a:r>
            <a:r>
              <a:rPr lang="zh-CN" altLang="en-US" b="1" dirty="0">
                <a:latin typeface="微软雅黑" panose="020B0503020204020204" pitchFamily="34" charset="-122"/>
                <a:ea typeface="微软雅黑" panose="020B0503020204020204" pitchFamily="34" charset="-122"/>
              </a:rPr>
              <a:t>定理</a:t>
            </a:r>
          </a:p>
          <a:p>
            <a:r>
              <a:rPr lang="zh-CN" altLang="en-US" dirty="0">
                <a:latin typeface="Times New Roman" pitchFamily="18" charset="0"/>
              </a:rPr>
              <a:t>        </a:t>
            </a:r>
            <a:r>
              <a:rPr lang="zh-CN" altLang="en-US" b="1" dirty="0">
                <a:latin typeface="微软雅黑" panose="020B0503020204020204" pitchFamily="34" charset="-122"/>
                <a:ea typeface="微软雅黑" panose="020B0503020204020204" pitchFamily="34" charset="-122"/>
              </a:rPr>
              <a:t>若所有事务都</a:t>
            </a:r>
            <a:r>
              <a:rPr lang="zh-CN" altLang="en-US" b="1" dirty="0">
                <a:solidFill>
                  <a:srgbClr val="FF0000"/>
                </a:solidFill>
                <a:latin typeface="微软雅黑" panose="020B0503020204020204" pitchFamily="34" charset="-122"/>
                <a:ea typeface="微软雅黑" panose="020B0503020204020204" pitchFamily="34" charset="-122"/>
              </a:rPr>
              <a:t>严格</a:t>
            </a:r>
            <a:r>
              <a:rPr lang="zh-CN" altLang="en-US" b="1" dirty="0">
                <a:latin typeface="微软雅黑" panose="020B0503020204020204" pitchFamily="34" charset="-122"/>
                <a:ea typeface="微软雅黑" panose="020B0503020204020204" pitchFamily="34" charset="-122"/>
              </a:rPr>
              <a:t>遵守</a:t>
            </a:r>
            <a:r>
              <a:rPr lang="en-US" altLang="zh-CN" b="1" dirty="0">
                <a:latin typeface="微软雅黑" panose="020B0503020204020204" pitchFamily="34" charset="-122"/>
                <a:ea typeface="微软雅黑" panose="020B0503020204020204" pitchFamily="34" charset="-122"/>
              </a:rPr>
              <a:t>2PL</a:t>
            </a:r>
            <a:r>
              <a:rPr lang="zh-CN" altLang="en-US" b="1" dirty="0">
                <a:latin typeface="微软雅黑" panose="020B0503020204020204" pitchFamily="34" charset="-122"/>
                <a:ea typeface="微软雅黑" panose="020B0503020204020204" pitchFamily="34" charset="-122"/>
              </a:rPr>
              <a:t>协议，则对这些事务的所有并发调度策略都是可串行化的。</a:t>
            </a:r>
          </a:p>
          <a:p>
            <a:endParaRPr lang="zh-CN" altLang="en-US" dirty="0">
              <a:latin typeface="Times New Roman" pitchFamily="18" charset="0"/>
            </a:endParaRPr>
          </a:p>
          <a:p>
            <a:r>
              <a:rPr lang="zh-CN" altLang="en-US" dirty="0">
                <a:latin typeface="Times New Roman" pitchFamily="18" charset="0"/>
              </a:rPr>
              <a:t>证明步骤：</a:t>
            </a:r>
            <a:endParaRPr lang="zh-CN" altLang="en-US" dirty="0"/>
          </a:p>
          <a:p>
            <a:r>
              <a:rPr lang="zh-CN" altLang="en-US" dirty="0">
                <a:latin typeface="宋体" pitchFamily="2" charset="-122"/>
              </a:rPr>
              <a:t>①</a:t>
            </a:r>
            <a:r>
              <a:rPr lang="zh-CN" altLang="en-US" dirty="0"/>
              <a:t> </a:t>
            </a:r>
            <a:r>
              <a:rPr lang="zh-CN" altLang="en-US" dirty="0">
                <a:latin typeface="Times New Roman" pitchFamily="18" charset="0"/>
              </a:rPr>
              <a:t>按</a:t>
            </a:r>
            <a:r>
              <a:rPr lang="en-US" altLang="zh-CN" dirty="0"/>
              <a:t>Lock</a:t>
            </a:r>
            <a:r>
              <a:rPr lang="zh-CN" altLang="en-US" dirty="0">
                <a:latin typeface="Times New Roman" pitchFamily="18" charset="0"/>
              </a:rPr>
              <a:t>、</a:t>
            </a:r>
            <a:r>
              <a:rPr lang="en-US" altLang="zh-CN" dirty="0" err="1"/>
              <a:t>UnLock</a:t>
            </a:r>
            <a:r>
              <a:rPr lang="zh-CN" altLang="en-US" dirty="0"/>
              <a:t>操作中</a:t>
            </a:r>
            <a:r>
              <a:rPr lang="zh-CN" altLang="en-US" dirty="0">
                <a:solidFill>
                  <a:srgbClr val="FF0000"/>
                </a:solidFill>
              </a:rPr>
              <a:t>冲突等待关系的拓扑结构</a:t>
            </a:r>
            <a:r>
              <a:rPr lang="zh-CN" altLang="en-US" dirty="0">
                <a:latin typeface="Times New Roman" pitchFamily="18" charset="0"/>
              </a:rPr>
              <a:t>建立有向图</a:t>
            </a:r>
            <a:r>
              <a:rPr lang="en-US" altLang="zh-CN" dirty="0"/>
              <a:t>G</a:t>
            </a:r>
            <a:r>
              <a:rPr lang="zh-CN" altLang="en-US" dirty="0">
                <a:latin typeface="Times New Roman" pitchFamily="18" charset="0"/>
              </a:rPr>
              <a:t>；</a:t>
            </a:r>
            <a:endParaRPr lang="zh-CN" altLang="en-US" dirty="0"/>
          </a:p>
          <a:p>
            <a:r>
              <a:rPr lang="zh-CN" altLang="en-US" dirty="0">
                <a:latin typeface="宋体" pitchFamily="2" charset="-122"/>
              </a:rPr>
              <a:t>② 假设不是可串行化调度；</a:t>
            </a:r>
            <a:endParaRPr lang="zh-CN" altLang="en-US" dirty="0"/>
          </a:p>
          <a:p>
            <a:r>
              <a:rPr lang="zh-CN" altLang="en-US" dirty="0">
                <a:latin typeface="宋体" pitchFamily="2" charset="-122"/>
              </a:rPr>
              <a:t>③ 在锁机制的背景下，</a:t>
            </a:r>
            <a:r>
              <a:rPr lang="en-US" altLang="zh-CN" dirty="0">
                <a:latin typeface="宋体" pitchFamily="2" charset="-122"/>
              </a:rPr>
              <a:t>G</a:t>
            </a:r>
            <a:r>
              <a:rPr lang="zh-CN" altLang="en-US" dirty="0">
                <a:latin typeface="宋体" pitchFamily="2" charset="-122"/>
              </a:rPr>
              <a:t>中必存在冲突环路（</a:t>
            </a:r>
            <a:r>
              <a:rPr lang="zh-CN" altLang="en-US" dirty="0">
                <a:solidFill>
                  <a:srgbClr val="FF0000"/>
                </a:solidFill>
                <a:latin typeface="宋体" pitchFamily="2" charset="-122"/>
              </a:rPr>
              <a:t>虫洞定理</a:t>
            </a:r>
            <a:r>
              <a:rPr lang="zh-CN" altLang="en-US" dirty="0">
                <a:latin typeface="宋体" pitchFamily="2" charset="-122"/>
              </a:rPr>
              <a:t>）：</a:t>
            </a:r>
            <a:endParaRPr lang="zh-CN" altLang="en-US" dirty="0"/>
          </a:p>
          <a:p>
            <a:r>
              <a:rPr lang="en-US" altLang="zh-CN" dirty="0">
                <a:latin typeface="宋体" pitchFamily="2" charset="-122"/>
              </a:rPr>
              <a:t>Ti1→Ti2→</a:t>
            </a:r>
            <a:r>
              <a:rPr lang="en-US" altLang="zh-CN" dirty="0">
                <a:latin typeface="Times New Roman" pitchFamily="18" charset="0"/>
              </a:rPr>
              <a:t>……</a:t>
            </a:r>
            <a:r>
              <a:rPr lang="en-US" altLang="zh-CN" dirty="0">
                <a:latin typeface="宋体" pitchFamily="2" charset="-122"/>
              </a:rPr>
              <a:t>→Tjp→Ti1</a:t>
            </a:r>
            <a:r>
              <a:rPr lang="zh-CN" altLang="en-US" dirty="0">
                <a:latin typeface="宋体" pitchFamily="2" charset="-122"/>
              </a:rPr>
              <a:t>；其中某个冲突事务获得锁的前提是前面的冲突事务释放锁。</a:t>
            </a:r>
            <a:endParaRPr lang="zh-CN" altLang="en-US" dirty="0"/>
          </a:p>
          <a:p>
            <a:r>
              <a:rPr lang="zh-CN" altLang="en-US" dirty="0">
                <a:latin typeface="宋体" pitchFamily="2" charset="-122"/>
              </a:rPr>
              <a:t>④ </a:t>
            </a:r>
            <a:r>
              <a:rPr lang="en-US" altLang="zh-CN" dirty="0">
                <a:latin typeface="宋体" pitchFamily="2" charset="-122"/>
              </a:rPr>
              <a:t>Ti1</a:t>
            </a:r>
            <a:r>
              <a:rPr lang="zh-CN" altLang="en-US" dirty="0">
                <a:latin typeface="宋体" pitchFamily="2" charset="-122"/>
              </a:rPr>
              <a:t>解锁后又有</a:t>
            </a:r>
            <a:r>
              <a:rPr lang="en-US" altLang="zh-CN" dirty="0">
                <a:latin typeface="宋体" pitchFamily="2" charset="-122"/>
              </a:rPr>
              <a:t>Ti1</a:t>
            </a:r>
            <a:r>
              <a:rPr lang="zh-CN" altLang="en-US" dirty="0">
                <a:latin typeface="宋体" pitchFamily="2" charset="-122"/>
              </a:rPr>
              <a:t>加锁；</a:t>
            </a:r>
            <a:endParaRPr lang="zh-CN" altLang="en-US" dirty="0"/>
          </a:p>
          <a:p>
            <a:r>
              <a:rPr lang="zh-CN" altLang="en-US" dirty="0">
                <a:latin typeface="宋体" pitchFamily="2" charset="-122"/>
              </a:rPr>
              <a:t>⑤ </a:t>
            </a:r>
            <a:r>
              <a:rPr lang="zh-CN" altLang="en-US" dirty="0">
                <a:latin typeface="Times New Roman" pitchFamily="18" charset="0"/>
              </a:rPr>
              <a:t>“</a:t>
            </a:r>
            <a:r>
              <a:rPr lang="zh-CN" altLang="en-US" dirty="0">
                <a:latin typeface="宋体" pitchFamily="2" charset="-122"/>
              </a:rPr>
              <a:t>④</a:t>
            </a:r>
            <a:r>
              <a:rPr lang="zh-CN" altLang="en-US" dirty="0">
                <a:latin typeface="Times New Roman" pitchFamily="18" charset="0"/>
              </a:rPr>
              <a:t>”</a:t>
            </a:r>
            <a:r>
              <a:rPr lang="zh-CN" altLang="en-US" dirty="0">
                <a:latin typeface="宋体" pitchFamily="2" charset="-122"/>
              </a:rPr>
              <a:t>与</a:t>
            </a:r>
            <a:r>
              <a:rPr lang="en-US" altLang="zh-CN" dirty="0">
                <a:latin typeface="宋体" pitchFamily="2" charset="-122"/>
              </a:rPr>
              <a:t>Ti1</a:t>
            </a:r>
            <a:r>
              <a:rPr lang="zh-CN" altLang="en-US" dirty="0">
                <a:latin typeface="宋体" pitchFamily="2" charset="-122"/>
              </a:rPr>
              <a:t>的两阶段事务假设矛盾。</a:t>
            </a:r>
            <a:endParaRPr lang="zh-CN" altLang="en-US" dirty="0"/>
          </a:p>
          <a:p>
            <a:r>
              <a:rPr lang="zh-CN" altLang="en-US" dirty="0">
                <a:latin typeface="宋体" pitchFamily="2" charset="-122"/>
              </a:rPr>
              <a:t>证毕</a:t>
            </a:r>
            <a:endParaRPr lang="zh-CN" altLang="en-US" dirty="0"/>
          </a:p>
          <a:p>
            <a:endParaRPr lang="zh-CN" altLang="en-US" dirty="0"/>
          </a:p>
          <a:p>
            <a:r>
              <a:rPr lang="en-US" altLang="zh-CN" dirty="0"/>
              <a:t>5</a:t>
            </a:r>
            <a:r>
              <a:rPr lang="zh-CN" altLang="en-US" dirty="0">
                <a:latin typeface="Times New Roman" pitchFamily="18" charset="0"/>
              </a:rPr>
              <a:t>）说明</a:t>
            </a:r>
            <a:endParaRPr lang="zh-CN" altLang="en-US" dirty="0"/>
          </a:p>
          <a:p>
            <a:r>
              <a:rPr lang="en-US" altLang="zh-CN" dirty="0"/>
              <a:t>2PL</a:t>
            </a:r>
            <a:r>
              <a:rPr lang="zh-CN" altLang="en-US" dirty="0">
                <a:latin typeface="宋体" pitchFamily="2" charset="-122"/>
              </a:rPr>
              <a:t>协议是可串行化的充分条件，不是必要条件。</a:t>
            </a:r>
          </a:p>
          <a:p>
            <a:r>
              <a:rPr lang="zh-CN" altLang="en-US" dirty="0">
                <a:latin typeface="宋体" pitchFamily="2" charset="-122"/>
              </a:rPr>
              <a:t>遵守两阶段锁协议的事务可能发生死锁。</a:t>
            </a:r>
            <a:r>
              <a:rPr lang="zh-CN" altLang="en-US" dirty="0"/>
              <a:t> </a:t>
            </a:r>
          </a:p>
        </p:txBody>
      </p:sp>
      <p:sp>
        <p:nvSpPr>
          <p:cNvPr id="6" name="灯片编号占位符 5"/>
          <p:cNvSpPr>
            <a:spLocks noGrp="1"/>
          </p:cNvSpPr>
          <p:nvPr>
            <p:ph type="sldNum" sz="quarter" idx="12"/>
          </p:nvPr>
        </p:nvSpPr>
        <p:spPr/>
        <p:txBody>
          <a:bodyPr/>
          <a:lstStyle/>
          <a:p>
            <a:pPr>
              <a:defRPr/>
            </a:pPr>
            <a:fld id="{FA5F0361-AC87-4674-8E39-9D9D28DBB920}" type="slidenum">
              <a:rPr lang="en-US" altLang="zh-CN"/>
              <a:pPr>
                <a:defRPr/>
              </a:pPr>
              <a:t>57</a:t>
            </a:fld>
            <a:endParaRPr lang="en-US" altLang="zh-CN"/>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object 2">
            <a:extLst>
              <a:ext uri="{FF2B5EF4-FFF2-40B4-BE49-F238E27FC236}">
                <a16:creationId xmlns:a16="http://schemas.microsoft.com/office/drawing/2014/main" id="{D73C9304-568D-4FCA-8F30-B539581FBFAB}"/>
              </a:ext>
            </a:extLst>
          </p:cNvPr>
          <p:cNvSpPr>
            <a:spLocks/>
          </p:cNvSpPr>
          <p:nvPr/>
        </p:nvSpPr>
        <p:spPr bwMode="auto">
          <a:xfrm>
            <a:off x="1773238" y="1096963"/>
            <a:ext cx="5486400" cy="0"/>
          </a:xfrm>
          <a:custGeom>
            <a:avLst/>
            <a:gdLst>
              <a:gd name="T0" fmla="*/ 0 w 5486400"/>
              <a:gd name="T1" fmla="*/ 5486400 w 5486400"/>
              <a:gd name="T2" fmla="*/ 0 60000 65536"/>
              <a:gd name="T3" fmla="*/ 0 60000 65536"/>
            </a:gdLst>
            <a:ahLst/>
            <a:cxnLst>
              <a:cxn ang="T2">
                <a:pos x="T0" y="0"/>
              </a:cxn>
              <a:cxn ang="T3">
                <a:pos x="T1" y="0"/>
              </a:cxn>
            </a:cxnLst>
            <a:rect l="0" t="0" r="r" b="b"/>
            <a:pathLst>
              <a:path w="5486400">
                <a:moveTo>
                  <a:pt x="0" y="0"/>
                </a:moveTo>
                <a:lnTo>
                  <a:pt x="5486400" y="0"/>
                </a:lnTo>
              </a:path>
            </a:pathLst>
          </a:custGeom>
          <a:noFill/>
          <a:ln w="18287">
            <a:solidFill>
              <a:srgbClr val="BEBEBE"/>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3" name="object 3">
            <a:extLst>
              <a:ext uri="{FF2B5EF4-FFF2-40B4-BE49-F238E27FC236}">
                <a16:creationId xmlns:a16="http://schemas.microsoft.com/office/drawing/2014/main" id="{8F426123-23A7-4E3C-8CF2-5B5558452746}"/>
              </a:ext>
            </a:extLst>
          </p:cNvPr>
          <p:cNvSpPr txBox="1">
            <a:spLocks noGrp="1"/>
          </p:cNvSpPr>
          <p:nvPr>
            <p:ph type="title"/>
          </p:nvPr>
        </p:nvSpPr>
        <p:spPr>
          <a:xfrm>
            <a:off x="0" y="450890"/>
            <a:ext cx="7426325" cy="553998"/>
          </a:xfrm>
        </p:spPr>
        <p:txBody>
          <a:bodyPr tIns="0" rtlCol="0">
            <a:spAutoFit/>
          </a:bodyPr>
          <a:lstStyle/>
          <a:p>
            <a:pPr marL="1612265">
              <a:defRPr/>
            </a:pPr>
            <a:r>
              <a:rPr lang="zh-CN" altLang="en-US" sz="3600" spc="60" dirty="0"/>
              <a:t>两阶段锁协议的问题</a:t>
            </a:r>
            <a:endParaRPr sz="3600" spc="5" dirty="0"/>
          </a:p>
        </p:txBody>
      </p:sp>
      <p:sp>
        <p:nvSpPr>
          <p:cNvPr id="120836" name="object 4">
            <a:extLst>
              <a:ext uri="{FF2B5EF4-FFF2-40B4-BE49-F238E27FC236}">
                <a16:creationId xmlns:a16="http://schemas.microsoft.com/office/drawing/2014/main" id="{243FA130-587F-41AB-89EB-712C7B85444D}"/>
              </a:ext>
            </a:extLst>
          </p:cNvPr>
          <p:cNvSpPr txBox="1">
            <a:spLocks noChangeArrowheads="1"/>
          </p:cNvSpPr>
          <p:nvPr/>
        </p:nvSpPr>
        <p:spPr bwMode="auto">
          <a:xfrm>
            <a:off x="1582737" y="1628800"/>
            <a:ext cx="5978525" cy="2166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marL="12700" marR="0" lvl="0" indent="0" algn="l" defTabSz="914400" rtl="0" eaLnBrk="1" fontAlgn="base" latinLnBrk="0" hangingPunct="1">
              <a:lnSpc>
                <a:spcPct val="150000"/>
              </a:lnSpc>
              <a:spcBef>
                <a:spcPct val="0"/>
              </a:spcBef>
              <a:spcAft>
                <a:spcPct val="0"/>
              </a:spcAft>
              <a:buClrTx/>
              <a:buSzTx/>
              <a:buFontTx/>
              <a:buNone/>
              <a:tabLst/>
              <a:defRPr/>
            </a:pPr>
            <a:r>
              <a:rPr kumimoji="1" lang="zh-CN" altLang="zh-CN" sz="2400" b="0" i="0" u="none" strike="noStrike" kern="1200" cap="none" spc="0" normalizeH="0" baseline="0" noProof="0" dirty="0">
                <a:ln>
                  <a:noFill/>
                </a:ln>
                <a:effectLst/>
                <a:uLnTx/>
                <a:uFillTx/>
                <a:latin typeface="Palatino Linotype" panose="02040502050505030304" pitchFamily="18" charset="0"/>
                <a:ea typeface="宋体" panose="02010600030101010101" pitchFamily="2" charset="-122"/>
                <a:cs typeface="+mn-cs"/>
              </a:rPr>
              <a:t>2PL</a:t>
            </a:r>
            <a:r>
              <a:rPr kumimoji="1" lang="zh-CN" altLang="en-US" sz="2400" b="0" i="0" u="none" strike="noStrike" kern="1200" cap="none" spc="0" normalizeH="0" baseline="0" noProof="0" dirty="0">
                <a:ln>
                  <a:noFill/>
                </a:ln>
                <a:effectLst/>
                <a:uLnTx/>
                <a:uFillTx/>
                <a:latin typeface="Palatino Linotype" panose="02040502050505030304" pitchFamily="18" charset="0"/>
                <a:ea typeface="宋体" panose="02010600030101010101" pitchFamily="2" charset="-122"/>
                <a:cs typeface="+mn-cs"/>
              </a:rPr>
              <a:t>足够保证</a:t>
            </a:r>
            <a:r>
              <a:rPr kumimoji="1" lang="zh-CN" altLang="en-US" sz="2400" b="0" i="0" u="none" strike="noStrike" kern="1200" cap="none" spc="0" normalizeH="0" baseline="0" noProof="0" dirty="0">
                <a:ln>
                  <a:noFill/>
                </a:ln>
                <a:solidFill>
                  <a:srgbClr val="FF0000"/>
                </a:solidFill>
                <a:effectLst/>
                <a:uLnTx/>
                <a:uFillTx/>
                <a:latin typeface="Palatino Linotype" panose="02040502050505030304" pitchFamily="18" charset="0"/>
                <a:ea typeface="宋体" panose="02010600030101010101" pitchFamily="2" charset="-122"/>
                <a:cs typeface="+mn-cs"/>
              </a:rPr>
              <a:t>冲突可串行化</a:t>
            </a:r>
            <a:endParaRPr kumimoji="1" lang="zh-CN" altLang="zh-CN" sz="2400" b="0" i="0" u="none" strike="noStrike" kern="1200" cap="none" spc="0" normalizeH="0" baseline="0" noProof="0" dirty="0">
              <a:ln>
                <a:noFill/>
              </a:ln>
              <a:solidFill>
                <a:srgbClr val="FF0000"/>
              </a:solidFill>
              <a:effectLst/>
              <a:uLnTx/>
              <a:uFillTx/>
              <a:latin typeface="Palatino Linotype" panose="02040502050505030304" pitchFamily="18" charset="0"/>
              <a:ea typeface="宋体" panose="02010600030101010101" pitchFamily="2" charset="-122"/>
              <a:cs typeface="+mn-cs"/>
            </a:endParaRPr>
          </a:p>
          <a:p>
            <a:pPr marL="12700" marR="0" lvl="0" indent="0" algn="l" defTabSz="914400" rtl="0" eaLnBrk="1" fontAlgn="base" latinLnBrk="0" hangingPunct="1">
              <a:lnSpc>
                <a:spcPct val="150000"/>
              </a:lnSpc>
              <a:spcBef>
                <a:spcPct val="0"/>
              </a:spcBef>
              <a:spcAft>
                <a:spcPct val="0"/>
              </a:spcAft>
              <a:buClrTx/>
              <a:buSzTx/>
              <a:buFontTx/>
              <a:buNone/>
              <a:tabLst/>
              <a:defRPr/>
            </a:pPr>
            <a:r>
              <a:rPr kumimoji="1" lang="zh-CN" altLang="zh-CN" sz="2400" b="0"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1" lang="zh-CN" altLang="en-US" sz="2400" b="0"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所产生的调度图是无环</a:t>
            </a:r>
            <a:endParaRPr kumimoji="1" lang="zh-CN" altLang="zh-CN" sz="2400" b="0" i="0" u="none" strike="noStrike" kern="1200" cap="none" spc="0" normalizeH="0" baseline="0" noProof="0" dirty="0">
              <a:ln>
                <a:noFill/>
              </a:ln>
              <a:effectLst/>
              <a:uLnTx/>
              <a:uFillTx/>
              <a:latin typeface="Palatino Linotype" panose="02040502050505030304" pitchFamily="18" charset="0"/>
              <a:ea typeface="宋体" panose="02010600030101010101" pitchFamily="2" charset="-122"/>
              <a:cs typeface="+mn-cs"/>
            </a:endParaRPr>
          </a:p>
          <a:p>
            <a:pPr marL="12700" marR="0" lvl="0" indent="0" algn="l" defTabSz="914400" rtl="0" eaLnBrk="1" fontAlgn="base" latinLnBrk="0" hangingPunct="1">
              <a:lnSpc>
                <a:spcPct val="150000"/>
              </a:lnSpc>
              <a:spcBef>
                <a:spcPts val="50"/>
              </a:spcBef>
              <a:spcAft>
                <a:spcPct val="0"/>
              </a:spcAft>
              <a:buClrTx/>
              <a:buSzTx/>
              <a:buFontTx/>
              <a:buNone/>
              <a:tabLst/>
              <a:defRPr/>
            </a:pPr>
            <a:endParaRPr kumimoji="1" lang="zh-CN" altLang="zh-CN" sz="2400" b="0"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endParaRPr>
          </a:p>
          <a:p>
            <a:pPr marL="12700" marR="0" lvl="0" indent="0" algn="l" defTabSz="914400" rtl="0" eaLnBrk="1" fontAlgn="base" latinLnBrk="0" hangingPunct="1">
              <a:lnSpc>
                <a:spcPct val="150000"/>
              </a:lnSpc>
              <a:spcBef>
                <a:spcPct val="0"/>
              </a:spcBef>
              <a:spcAft>
                <a:spcPct val="0"/>
              </a:spcAft>
              <a:buClrTx/>
              <a:buSzTx/>
              <a:buFontTx/>
              <a:buNone/>
              <a:tabLst/>
              <a:defRPr/>
            </a:pPr>
            <a:r>
              <a:rPr kumimoji="1" lang="zh-CN" altLang="en-US" sz="2400" b="0" i="0" u="none" strike="noStrike" kern="1200" cap="none" spc="0" normalizeH="0" baseline="0" noProof="0" dirty="0">
                <a:ln>
                  <a:noFill/>
                </a:ln>
                <a:effectLst/>
                <a:uLnTx/>
                <a:uFillTx/>
                <a:latin typeface="Palatino Linotype" panose="02040502050505030304" pitchFamily="18" charset="0"/>
                <a:ea typeface="宋体" panose="02010600030101010101" pitchFamily="2" charset="-122"/>
                <a:cs typeface="+mn-cs"/>
              </a:rPr>
              <a:t>但存在</a:t>
            </a:r>
            <a:r>
              <a:rPr kumimoji="1" lang="zh-CN" altLang="en-US" sz="2400" b="0" i="0" u="none" strike="noStrike" kern="1200" cap="none" spc="0" normalizeH="0" baseline="0" noProof="0" dirty="0">
                <a:ln>
                  <a:noFill/>
                </a:ln>
                <a:solidFill>
                  <a:srgbClr val="FF0000"/>
                </a:solidFill>
                <a:effectLst/>
                <a:uLnTx/>
                <a:uFillTx/>
                <a:latin typeface="Palatino Linotype" panose="02040502050505030304" pitchFamily="18" charset="0"/>
                <a:ea typeface="宋体" panose="02010600030101010101" pitchFamily="2" charset="-122"/>
                <a:cs typeface="+mn-cs"/>
              </a:rPr>
              <a:t>级联撤销</a:t>
            </a:r>
            <a:r>
              <a:rPr kumimoji="1" lang="zh-CN" altLang="en-US" sz="2400" b="0" i="0" u="none" strike="noStrike" kern="1200" cap="none" spc="0" normalizeH="0" baseline="0" noProof="0" dirty="0">
                <a:ln>
                  <a:noFill/>
                </a:ln>
                <a:effectLst/>
                <a:uLnTx/>
                <a:uFillTx/>
                <a:latin typeface="Palatino Linotype" panose="02040502050505030304" pitchFamily="18" charset="0"/>
                <a:ea typeface="宋体" panose="02010600030101010101" pitchFamily="2" charset="-122"/>
                <a:cs typeface="+mn-cs"/>
              </a:rPr>
              <a:t>（</a:t>
            </a:r>
            <a:r>
              <a:rPr kumimoji="1" lang="zh-CN" altLang="zh-CN" sz="2400" b="0" i="0"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cascading abort</a:t>
            </a:r>
            <a:r>
              <a:rPr kumimoji="1" lang="zh-CN" altLang="en-US" sz="2400" b="0" i="0"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a:t>
            </a:r>
            <a:endParaRPr kumimoji="1" lang="zh-CN" altLang="zh-CN" sz="2400" b="0" i="0" strike="noStrike" kern="1200" cap="none" spc="0" normalizeH="0" baseline="0" noProof="0" dirty="0">
              <a:ln>
                <a:noFill/>
              </a:ln>
              <a:effectLst/>
              <a:uLnTx/>
              <a:uFillTx/>
              <a:latin typeface="Palatino Linotype" panose="02040502050505030304" pitchFamily="18" charset="0"/>
              <a:ea typeface="宋体" panose="02010600030101010101" pitchFamily="2" charset="-122"/>
              <a:cs typeface="+mn-cs"/>
            </a:endParaRPr>
          </a:p>
        </p:txBody>
      </p:sp>
      <p:sp>
        <p:nvSpPr>
          <p:cNvPr id="6" name="星形: 十二角 5">
            <a:extLst>
              <a:ext uri="{FF2B5EF4-FFF2-40B4-BE49-F238E27FC236}">
                <a16:creationId xmlns:a16="http://schemas.microsoft.com/office/drawing/2014/main" id="{528DC890-6045-4ED4-9095-7917A5FF4CCB}"/>
              </a:ext>
            </a:extLst>
          </p:cNvPr>
          <p:cNvSpPr/>
          <p:nvPr/>
        </p:nvSpPr>
        <p:spPr>
          <a:xfrm>
            <a:off x="168932" y="178581"/>
            <a:ext cx="414700" cy="338336"/>
          </a:xfrm>
          <a:prstGeom prst="star12">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Constantia"/>
              <a:ea typeface="宋体" panose="02010600030101010101" pitchFamily="2" charset="-122"/>
              <a:cs typeface="+mn-cs"/>
            </a:endParaRPr>
          </a:p>
        </p:txBody>
      </p:sp>
      <p:sp>
        <p:nvSpPr>
          <p:cNvPr id="2" name="灯片编号占位符 1">
            <a:extLst>
              <a:ext uri="{FF2B5EF4-FFF2-40B4-BE49-F238E27FC236}">
                <a16:creationId xmlns:a16="http://schemas.microsoft.com/office/drawing/2014/main" id="{931FD50A-4868-4352-9865-03D7EAED434A}"/>
              </a:ext>
            </a:extLst>
          </p:cNvPr>
          <p:cNvSpPr>
            <a:spLocks noGrp="1"/>
          </p:cNvSpPr>
          <p:nvPr>
            <p:ph type="sldNum" sz="quarter" idx="10"/>
          </p:nvPr>
        </p:nvSpPr>
        <p:spPr/>
        <p:txBody>
          <a:bodyPr/>
          <a:lstStyle/>
          <a:p>
            <a:pPr>
              <a:defRPr/>
            </a:pPr>
            <a:fld id="{F4F04043-1C08-4BBE-97B7-003515CF2E9C}" type="slidenum">
              <a:rPr lang="en-US" altLang="zh-CN" smtClean="0"/>
              <a:pPr>
                <a:defRPr/>
              </a:pPr>
              <a:t>58</a:t>
            </a:fld>
            <a:endParaRPr lang="en-US" altLang="zh-CN"/>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object 2">
            <a:extLst>
              <a:ext uri="{FF2B5EF4-FFF2-40B4-BE49-F238E27FC236}">
                <a16:creationId xmlns:a16="http://schemas.microsoft.com/office/drawing/2014/main" id="{D6613BF0-9310-4756-A231-9E0A5D16961A}"/>
              </a:ext>
            </a:extLst>
          </p:cNvPr>
          <p:cNvSpPr>
            <a:spLocks/>
          </p:cNvSpPr>
          <p:nvPr/>
        </p:nvSpPr>
        <p:spPr bwMode="auto">
          <a:xfrm>
            <a:off x="1350963" y="2317750"/>
            <a:ext cx="2814637" cy="3475038"/>
          </a:xfrm>
          <a:custGeom>
            <a:avLst/>
            <a:gdLst>
              <a:gd name="T0" fmla="*/ 0 w 2468879"/>
              <a:gd name="T1" fmla="*/ 189527 h 3474720"/>
              <a:gd name="T2" fmla="*/ 20418 w 2468879"/>
              <a:gd name="T3" fmla="*/ 144001 h 3474720"/>
              <a:gd name="T4" fmla="*/ 78423 w 2468879"/>
              <a:gd name="T5" fmla="*/ 102452 h 3474720"/>
              <a:gd name="T6" fmla="*/ 169117 w 2468879"/>
              <a:gd name="T7" fmla="*/ 66209 h 3474720"/>
              <a:gd name="T8" fmla="*/ 287616 w 2468879"/>
              <a:gd name="T9" fmla="*/ 36581 h 3474720"/>
              <a:gd name="T10" fmla="*/ 429010 w 2468879"/>
              <a:gd name="T11" fmla="*/ 14898 h 3474720"/>
              <a:gd name="T12" fmla="*/ 588411 w 2468879"/>
              <a:gd name="T13" fmla="*/ 2479 h 3474720"/>
              <a:gd name="T14" fmla="*/ 702276 w 2468879"/>
              <a:gd name="T15" fmla="*/ 0 h 3474720"/>
              <a:gd name="T16" fmla="*/ 8454147 w 2468879"/>
              <a:gd name="T17" fmla="*/ 0 h 3474720"/>
              <a:gd name="T18" fmla="*/ 8622839 w 2468879"/>
              <a:gd name="T19" fmla="*/ 5516 h 3474720"/>
              <a:gd name="T20" fmla="*/ 8776785 w 2468879"/>
              <a:gd name="T21" fmla="*/ 21166 h 3474720"/>
              <a:gd name="T22" fmla="*/ 8911090 w 2468879"/>
              <a:gd name="T23" fmla="*/ 45640 h 3474720"/>
              <a:gd name="T24" fmla="*/ 9020861 w 2468879"/>
              <a:gd name="T25" fmla="*/ 77620 h 3474720"/>
              <a:gd name="T26" fmla="*/ 9101204 w 2468879"/>
              <a:gd name="T27" fmla="*/ 115785 h 3474720"/>
              <a:gd name="T28" fmla="*/ 9147225 w 2468879"/>
              <a:gd name="T29" fmla="*/ 158806 h 3474720"/>
              <a:gd name="T30" fmla="*/ 9156418 w 2468879"/>
              <a:gd name="T31" fmla="*/ 189527 h 3474720"/>
              <a:gd name="T32" fmla="*/ 9156418 w 2468879"/>
              <a:gd name="T33" fmla="*/ 3288373 h 3474720"/>
              <a:gd name="T34" fmla="*/ 9135998 w 2468879"/>
              <a:gd name="T35" fmla="*/ 3333915 h 3474720"/>
              <a:gd name="T36" fmla="*/ 9077997 w 2468879"/>
              <a:gd name="T37" fmla="*/ 3375470 h 3474720"/>
              <a:gd name="T38" fmla="*/ 8987303 w 2468879"/>
              <a:gd name="T39" fmla="*/ 3411711 h 3474720"/>
              <a:gd name="T40" fmla="*/ 8868807 w 2468879"/>
              <a:gd name="T41" fmla="*/ 3441333 h 3474720"/>
              <a:gd name="T42" fmla="*/ 8727415 w 2468879"/>
              <a:gd name="T43" fmla="*/ 3463008 h 3474720"/>
              <a:gd name="T44" fmla="*/ 8568005 w 2468879"/>
              <a:gd name="T45" fmla="*/ 3475421 h 3474720"/>
              <a:gd name="T46" fmla="*/ 8454147 w 2468879"/>
              <a:gd name="T47" fmla="*/ 3477900 h 3474720"/>
              <a:gd name="T48" fmla="*/ 702276 w 2468879"/>
              <a:gd name="T49" fmla="*/ 3477900 h 3474720"/>
              <a:gd name="T50" fmla="*/ 533581 w 2468879"/>
              <a:gd name="T51" fmla="*/ 3472395 h 3474720"/>
              <a:gd name="T52" fmla="*/ 379632 w 2468879"/>
              <a:gd name="T53" fmla="*/ 3456742 h 3474720"/>
              <a:gd name="T54" fmla="*/ 245330 w 2468879"/>
              <a:gd name="T55" fmla="*/ 3432275 h 3474720"/>
              <a:gd name="T56" fmla="*/ 135561 w 2468879"/>
              <a:gd name="T57" fmla="*/ 3400301 h 3474720"/>
              <a:gd name="T58" fmla="*/ 55216 w 2468879"/>
              <a:gd name="T59" fmla="*/ 3362142 h 3474720"/>
              <a:gd name="T60" fmla="*/ 9191 w 2468879"/>
              <a:gd name="T61" fmla="*/ 3319114 h 3474720"/>
              <a:gd name="T62" fmla="*/ 0 w 2468879"/>
              <a:gd name="T63" fmla="*/ 3288373 h 3474720"/>
              <a:gd name="T64" fmla="*/ 0 w 2468879"/>
              <a:gd name="T65" fmla="*/ 189527 h 347472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468879" h="3474720">
                <a:moveTo>
                  <a:pt x="0" y="189357"/>
                </a:moveTo>
                <a:lnTo>
                  <a:pt x="5506" y="143871"/>
                </a:lnTo>
                <a:lnTo>
                  <a:pt x="21146" y="102362"/>
                </a:lnTo>
                <a:lnTo>
                  <a:pt x="45600" y="66149"/>
                </a:lnTo>
                <a:lnTo>
                  <a:pt x="77550" y="36551"/>
                </a:lnTo>
                <a:lnTo>
                  <a:pt x="115675" y="14888"/>
                </a:lnTo>
                <a:lnTo>
                  <a:pt x="158656" y="2479"/>
                </a:lnTo>
                <a:lnTo>
                  <a:pt x="189356" y="0"/>
                </a:lnTo>
                <a:lnTo>
                  <a:pt x="2279523" y="0"/>
                </a:lnTo>
                <a:lnTo>
                  <a:pt x="2325008" y="5506"/>
                </a:lnTo>
                <a:lnTo>
                  <a:pt x="2366517" y="21146"/>
                </a:lnTo>
                <a:lnTo>
                  <a:pt x="2402730" y="45600"/>
                </a:lnTo>
                <a:lnTo>
                  <a:pt x="2432328" y="77550"/>
                </a:lnTo>
                <a:lnTo>
                  <a:pt x="2453991" y="115675"/>
                </a:lnTo>
                <a:lnTo>
                  <a:pt x="2466400" y="158656"/>
                </a:lnTo>
                <a:lnTo>
                  <a:pt x="2468879" y="189357"/>
                </a:lnTo>
                <a:lnTo>
                  <a:pt x="2468879" y="3285363"/>
                </a:lnTo>
                <a:lnTo>
                  <a:pt x="2463373" y="3330865"/>
                </a:lnTo>
                <a:lnTo>
                  <a:pt x="2447733" y="3372380"/>
                </a:lnTo>
                <a:lnTo>
                  <a:pt x="2423279" y="3408591"/>
                </a:lnTo>
                <a:lnTo>
                  <a:pt x="2391329" y="3438183"/>
                </a:lnTo>
                <a:lnTo>
                  <a:pt x="2353204" y="3459838"/>
                </a:lnTo>
                <a:lnTo>
                  <a:pt x="2310223" y="3472241"/>
                </a:lnTo>
                <a:lnTo>
                  <a:pt x="2279523" y="3474720"/>
                </a:lnTo>
                <a:lnTo>
                  <a:pt x="189356" y="3474720"/>
                </a:lnTo>
                <a:lnTo>
                  <a:pt x="143871" y="3469216"/>
                </a:lnTo>
                <a:lnTo>
                  <a:pt x="102362" y="3453582"/>
                </a:lnTo>
                <a:lnTo>
                  <a:pt x="66149" y="3429135"/>
                </a:lnTo>
                <a:lnTo>
                  <a:pt x="36551" y="3397191"/>
                </a:lnTo>
                <a:lnTo>
                  <a:pt x="14888" y="3359066"/>
                </a:lnTo>
                <a:lnTo>
                  <a:pt x="2479" y="3316075"/>
                </a:lnTo>
                <a:lnTo>
                  <a:pt x="0" y="3285363"/>
                </a:lnTo>
                <a:lnTo>
                  <a:pt x="0" y="189357"/>
                </a:lnTo>
                <a:close/>
              </a:path>
            </a:pathLst>
          </a:custGeom>
          <a:noFill/>
          <a:ln w="38100">
            <a:solidFill>
              <a:srgbClr val="636363"/>
            </a:solidFill>
            <a:prstDash val="lgDash"/>
            <a:round/>
            <a:headEnd/>
            <a:tailE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3" name="object 3">
            <a:extLst>
              <a:ext uri="{FF2B5EF4-FFF2-40B4-BE49-F238E27FC236}">
                <a16:creationId xmlns:a16="http://schemas.microsoft.com/office/drawing/2014/main" id="{45CD937C-B99D-4F2A-B7F2-A64B02E1B11F}"/>
              </a:ext>
            </a:extLst>
          </p:cNvPr>
          <p:cNvSpPr txBox="1"/>
          <p:nvPr/>
        </p:nvSpPr>
        <p:spPr>
          <a:xfrm>
            <a:off x="2271713" y="2003425"/>
            <a:ext cx="1206500" cy="698500"/>
          </a:xfrm>
          <a:prstGeom prst="rect">
            <a:avLst/>
          </a:prstGeom>
        </p:spPr>
        <p:txBody>
          <a:bodyPr lIns="0" tIns="0" rIns="0" bIns="0">
            <a:spAutoFit/>
          </a:bodyPr>
          <a:lstStyle/>
          <a:p>
            <a:pPr marL="124460" marR="0" lvl="0" indent="0" algn="l" defTabSz="914400" rtl="0" eaLnBrk="1" fontAlgn="base" latinLnBrk="0" hangingPunct="1">
              <a:lnSpc>
                <a:spcPct val="100000"/>
              </a:lnSpc>
              <a:spcBef>
                <a:spcPct val="0"/>
              </a:spcBef>
              <a:spcAft>
                <a:spcPct val="0"/>
              </a:spcAft>
              <a:buClrTx/>
              <a:buSzTx/>
              <a:buFontTx/>
              <a:buNone/>
              <a:tabLst/>
              <a:defRPr/>
            </a:pPr>
            <a:r>
              <a:rPr kumimoji="1" sz="2000" b="0" i="0" u="none" strike="noStrike" kern="1200" cap="none" spc="-70" normalizeH="0" baseline="0" noProof="0" dirty="0">
                <a:ln>
                  <a:noFill/>
                </a:ln>
                <a:solidFill>
                  <a:srgbClr val="636363"/>
                </a:solidFill>
                <a:effectLst/>
                <a:uLnTx/>
                <a:uFillTx/>
                <a:latin typeface="Arial" panose="020B0604020202020204"/>
                <a:ea typeface="宋体" panose="02010600030101010101" pitchFamily="2" charset="-122"/>
                <a:cs typeface="Arial" panose="020B0604020202020204"/>
              </a:rPr>
              <a:t>S</a:t>
            </a:r>
            <a:r>
              <a:rPr kumimoji="1" sz="2000" b="0" i="0" u="none" strike="noStrike" kern="1200" cap="none" spc="-190" normalizeH="0" baseline="0" noProof="0" dirty="0">
                <a:ln>
                  <a:noFill/>
                </a:ln>
                <a:solidFill>
                  <a:srgbClr val="636363"/>
                </a:solidFill>
                <a:effectLst/>
                <a:uLnTx/>
                <a:uFillTx/>
                <a:latin typeface="Arial" panose="020B0604020202020204"/>
                <a:ea typeface="宋体" panose="02010600030101010101" pitchFamily="2" charset="-122"/>
                <a:cs typeface="Arial" panose="020B0604020202020204"/>
              </a:rPr>
              <a:t>c</a:t>
            </a:r>
            <a:r>
              <a:rPr kumimoji="1" sz="2000" b="0" i="0" u="none" strike="noStrike" kern="1200" cap="none" spc="-65" normalizeH="0" baseline="0" noProof="0" dirty="0">
                <a:ln>
                  <a:noFill/>
                </a:ln>
                <a:solidFill>
                  <a:srgbClr val="636363"/>
                </a:solidFill>
                <a:effectLst/>
                <a:uLnTx/>
                <a:uFillTx/>
                <a:latin typeface="Arial" panose="020B0604020202020204"/>
                <a:ea typeface="宋体" panose="02010600030101010101" pitchFamily="2" charset="-122"/>
                <a:cs typeface="Arial" panose="020B0604020202020204"/>
              </a:rPr>
              <a:t>h</a:t>
            </a:r>
            <a:r>
              <a:rPr kumimoji="1" sz="2000" b="0" i="0" u="none" strike="noStrike" kern="1200" cap="none" spc="-10" normalizeH="0" baseline="0" noProof="0" dirty="0">
                <a:ln>
                  <a:noFill/>
                </a:ln>
                <a:solidFill>
                  <a:srgbClr val="636363"/>
                </a:solidFill>
                <a:effectLst/>
                <a:uLnTx/>
                <a:uFillTx/>
                <a:latin typeface="Arial" panose="020B0604020202020204"/>
                <a:ea typeface="宋体" panose="02010600030101010101" pitchFamily="2" charset="-122"/>
                <a:cs typeface="Arial" panose="020B0604020202020204"/>
              </a:rPr>
              <a:t>e</a:t>
            </a:r>
            <a:r>
              <a:rPr kumimoji="1" sz="2000" b="0" i="0" u="none" strike="noStrike" kern="1200" cap="none" spc="-25" normalizeH="0" baseline="0" noProof="0" dirty="0">
                <a:ln>
                  <a:noFill/>
                </a:ln>
                <a:solidFill>
                  <a:srgbClr val="636363"/>
                </a:solidFill>
                <a:effectLst/>
                <a:uLnTx/>
                <a:uFillTx/>
                <a:latin typeface="Arial" panose="020B0604020202020204"/>
                <a:ea typeface="宋体" panose="02010600030101010101" pitchFamily="2" charset="-122"/>
                <a:cs typeface="Arial" panose="020B0604020202020204"/>
              </a:rPr>
              <a:t>du</a:t>
            </a:r>
            <a:r>
              <a:rPr kumimoji="1" sz="2000" b="0" i="0" u="none" strike="noStrike" kern="1200" cap="none" spc="-114" normalizeH="0" baseline="0" noProof="0" dirty="0">
                <a:ln>
                  <a:noFill/>
                </a:ln>
                <a:solidFill>
                  <a:srgbClr val="636363"/>
                </a:solidFill>
                <a:effectLst/>
                <a:uLnTx/>
                <a:uFillTx/>
                <a:latin typeface="Arial" panose="020B0604020202020204"/>
                <a:ea typeface="宋体" panose="02010600030101010101" pitchFamily="2" charset="-122"/>
                <a:cs typeface="Arial" panose="020B0604020202020204"/>
              </a:rPr>
              <a:t>l</a:t>
            </a:r>
            <a:r>
              <a:rPr kumimoji="1" sz="2000" b="0" i="0" u="none" strike="noStrike" kern="1200" cap="none" spc="0" normalizeH="0" baseline="0" noProof="0" dirty="0">
                <a:ln>
                  <a:noFill/>
                </a:ln>
                <a:solidFill>
                  <a:srgbClr val="636363"/>
                </a:solidFill>
                <a:effectLst/>
                <a:uLnTx/>
                <a:uFillTx/>
                <a:latin typeface="Arial" panose="020B0604020202020204"/>
                <a:ea typeface="宋体" panose="02010600030101010101" pitchFamily="2" charset="-122"/>
                <a:cs typeface="Arial" panose="020B0604020202020204"/>
              </a:rPr>
              <a:t>e</a:t>
            </a:r>
            <a:endParaRPr kumimoji="1" sz="2000" b="0" i="0" u="none" strike="noStrike" kern="1200" cap="none" spc="0" normalizeH="0" baseline="0" noProof="0">
              <a:ln>
                <a:noFill/>
              </a:ln>
              <a:solidFill>
                <a:prstClr val="black"/>
              </a:solidFill>
              <a:effectLst/>
              <a:uLnTx/>
              <a:uFillTx/>
              <a:latin typeface="Arial" panose="020B0604020202020204"/>
              <a:ea typeface="宋体" panose="02010600030101010101" pitchFamily="2" charset="-122"/>
              <a:cs typeface="Arial" panose="020B0604020202020204"/>
            </a:endParaRPr>
          </a:p>
          <a:p>
            <a:pPr marL="12700" marR="0" lvl="0" indent="0" algn="l" defTabSz="914400" rtl="0" eaLnBrk="1" fontAlgn="base" latinLnBrk="0" hangingPunct="1">
              <a:lnSpc>
                <a:spcPct val="100000"/>
              </a:lnSpc>
              <a:spcBef>
                <a:spcPts val="820"/>
              </a:spcBef>
              <a:spcAft>
                <a:spcPct val="0"/>
              </a:spcAft>
              <a:buClrTx/>
              <a:buSzTx/>
              <a:buFontTx/>
              <a:buNone/>
              <a:tabLst/>
              <a:defRPr/>
            </a:pPr>
            <a:r>
              <a:rPr kumimoji="1" sz="2400" b="0" i="0" u="none" strike="noStrike" kern="1200" cap="none" spc="-200" normalizeH="0" baseline="0" noProof="0" dirty="0">
                <a:ln>
                  <a:noFill/>
                </a:ln>
                <a:solidFill>
                  <a:srgbClr val="EE3D42"/>
                </a:solidFill>
                <a:effectLst/>
                <a:uLnTx/>
                <a:uFillTx/>
                <a:latin typeface="Arial" panose="020B0604020202020204"/>
                <a:ea typeface="宋体" panose="02010600030101010101" pitchFamily="2" charset="-122"/>
                <a:cs typeface="Arial" panose="020B0604020202020204"/>
              </a:rPr>
              <a:t>T</a:t>
            </a:r>
            <a:r>
              <a:rPr kumimoji="1" sz="2400" b="0" i="0" u="none" strike="noStrike" kern="1200" cap="none" spc="-104" normalizeH="0" baseline="-21000" noProof="0" dirty="0">
                <a:ln>
                  <a:noFill/>
                </a:ln>
                <a:solidFill>
                  <a:srgbClr val="EE3D42"/>
                </a:solidFill>
                <a:effectLst/>
                <a:uLnTx/>
                <a:uFillTx/>
                <a:latin typeface="Arial" panose="020B0604020202020204"/>
                <a:ea typeface="宋体" panose="02010600030101010101" pitchFamily="2" charset="-122"/>
                <a:cs typeface="Arial" panose="020B0604020202020204"/>
              </a:rPr>
              <a:t>1</a:t>
            </a:r>
            <a:endParaRPr kumimoji="1" sz="2400" b="0" i="0" u="none" strike="noStrike" kern="1200" cap="none" spc="0" normalizeH="0" baseline="-21000" noProof="0">
              <a:ln>
                <a:noFill/>
              </a:ln>
              <a:solidFill>
                <a:prstClr val="black"/>
              </a:solidFill>
              <a:effectLst/>
              <a:uLnTx/>
              <a:uFillTx/>
              <a:latin typeface="Arial" panose="020B0604020202020204"/>
              <a:ea typeface="宋体" panose="02010600030101010101" pitchFamily="2" charset="-122"/>
              <a:cs typeface="Arial" panose="020B0604020202020204"/>
            </a:endParaRPr>
          </a:p>
        </p:txBody>
      </p:sp>
      <p:sp>
        <p:nvSpPr>
          <p:cNvPr id="4" name="object 4">
            <a:extLst>
              <a:ext uri="{FF2B5EF4-FFF2-40B4-BE49-F238E27FC236}">
                <a16:creationId xmlns:a16="http://schemas.microsoft.com/office/drawing/2014/main" id="{15CD41CF-DCB0-48B1-BD2F-9A13131D4610}"/>
              </a:ext>
            </a:extLst>
          </p:cNvPr>
          <p:cNvSpPr txBox="1"/>
          <p:nvPr/>
        </p:nvSpPr>
        <p:spPr>
          <a:xfrm>
            <a:off x="3362325" y="2427288"/>
            <a:ext cx="215900" cy="277812"/>
          </a:xfrm>
          <a:prstGeom prst="rect">
            <a:avLst/>
          </a:prstGeom>
        </p:spPr>
        <p:txBody>
          <a:bodyPr lIns="0" tIns="0" rIns="0" bIns="0">
            <a:spAutoFit/>
          </a:bodyPr>
          <a:lstStyle/>
          <a:p>
            <a:pPr marL="12700" marR="0" lvl="0" indent="0" algn="l" defTabSz="914400" rtl="0" eaLnBrk="1" fontAlgn="base" latinLnBrk="0" hangingPunct="1">
              <a:lnSpc>
                <a:spcPct val="100000"/>
              </a:lnSpc>
              <a:spcBef>
                <a:spcPct val="0"/>
              </a:spcBef>
              <a:spcAft>
                <a:spcPct val="0"/>
              </a:spcAft>
              <a:buClrTx/>
              <a:buSzTx/>
              <a:buFontTx/>
              <a:buNone/>
              <a:tabLst/>
              <a:defRPr/>
            </a:pPr>
            <a:r>
              <a:rPr kumimoji="1" sz="2400" b="0" i="0" u="none" strike="noStrike" kern="1200" cap="none" spc="-200" normalizeH="0" baseline="0" noProof="0" dirty="0">
                <a:ln>
                  <a:noFill/>
                </a:ln>
                <a:solidFill>
                  <a:srgbClr val="EE3D42"/>
                </a:solidFill>
                <a:effectLst/>
                <a:uLnTx/>
                <a:uFillTx/>
                <a:latin typeface="Arial" panose="020B0604020202020204"/>
                <a:ea typeface="宋体" panose="02010600030101010101" pitchFamily="2" charset="-122"/>
                <a:cs typeface="Arial" panose="020B0604020202020204"/>
              </a:rPr>
              <a:t>T</a:t>
            </a:r>
            <a:r>
              <a:rPr kumimoji="1" sz="2400" b="0" i="0" u="none" strike="noStrike" kern="1200" cap="none" spc="-104" normalizeH="0" baseline="-21000" noProof="0" dirty="0">
                <a:ln>
                  <a:noFill/>
                </a:ln>
                <a:solidFill>
                  <a:srgbClr val="EE3D42"/>
                </a:solidFill>
                <a:effectLst/>
                <a:uLnTx/>
                <a:uFillTx/>
                <a:latin typeface="Arial" panose="020B0604020202020204"/>
                <a:ea typeface="宋体" panose="02010600030101010101" pitchFamily="2" charset="-122"/>
                <a:cs typeface="Arial" panose="020B0604020202020204"/>
              </a:rPr>
              <a:t>2</a:t>
            </a:r>
            <a:endParaRPr kumimoji="1" sz="2400" b="0" i="0" u="none" strike="noStrike" kern="1200" cap="none" spc="0" normalizeH="0" baseline="-21000" noProof="0">
              <a:ln>
                <a:noFill/>
              </a:ln>
              <a:solidFill>
                <a:prstClr val="black"/>
              </a:solidFill>
              <a:effectLst/>
              <a:uLnTx/>
              <a:uFillTx/>
              <a:latin typeface="Arial" panose="020B0604020202020204"/>
              <a:ea typeface="宋体" panose="02010600030101010101" pitchFamily="2" charset="-122"/>
              <a:cs typeface="Arial" panose="020B0604020202020204"/>
            </a:endParaRPr>
          </a:p>
        </p:txBody>
      </p:sp>
      <p:sp>
        <p:nvSpPr>
          <p:cNvPr id="6" name="object 6">
            <a:extLst>
              <a:ext uri="{FF2B5EF4-FFF2-40B4-BE49-F238E27FC236}">
                <a16:creationId xmlns:a16="http://schemas.microsoft.com/office/drawing/2014/main" id="{E2E67D8C-1F6C-4EDD-A65E-2B54593A5460}"/>
              </a:ext>
            </a:extLst>
          </p:cNvPr>
          <p:cNvSpPr txBox="1">
            <a:spLocks noGrp="1"/>
          </p:cNvSpPr>
          <p:nvPr>
            <p:ph type="title"/>
          </p:nvPr>
        </p:nvSpPr>
        <p:spPr>
          <a:xfrm>
            <a:off x="2011363" y="335002"/>
            <a:ext cx="5121275" cy="553998"/>
          </a:xfrm>
        </p:spPr>
        <p:txBody>
          <a:bodyPr rtlCol="0">
            <a:spAutoFit/>
          </a:bodyPr>
          <a:lstStyle/>
          <a:p>
            <a:pPr marL="12700">
              <a:tabLst>
                <a:tab pos="1209040" algn="l"/>
                <a:tab pos="3590290" algn="l"/>
              </a:tabLst>
              <a:defRPr/>
            </a:pPr>
            <a:r>
              <a:rPr sz="3600" dirty="0">
                <a:solidFill>
                  <a:schemeClr val="tx2"/>
                </a:solidFill>
                <a:latin typeface="+mj-ea"/>
              </a:rPr>
              <a:t>2</a:t>
            </a:r>
            <a:r>
              <a:rPr sz="3600" spc="-370" dirty="0">
                <a:solidFill>
                  <a:schemeClr val="tx2"/>
                </a:solidFill>
                <a:latin typeface="+mj-ea"/>
              </a:rPr>
              <a:t> </a:t>
            </a:r>
            <a:r>
              <a:rPr sz="3600" spc="150" dirty="0">
                <a:solidFill>
                  <a:schemeClr val="tx2"/>
                </a:solidFill>
                <a:latin typeface="+mj-ea"/>
              </a:rPr>
              <a:t>P</a:t>
            </a:r>
            <a:r>
              <a:rPr sz="3600" dirty="0">
                <a:solidFill>
                  <a:schemeClr val="tx2"/>
                </a:solidFill>
                <a:latin typeface="+mj-ea"/>
              </a:rPr>
              <a:t>L	</a:t>
            </a:r>
            <a:r>
              <a:rPr lang="zh-CN" altLang="en-US" sz="3600" dirty="0">
                <a:solidFill>
                  <a:schemeClr val="tx2"/>
                </a:solidFill>
                <a:latin typeface="+mj-ea"/>
              </a:rPr>
              <a:t>级联撤销</a:t>
            </a:r>
            <a:endParaRPr sz="3600" dirty="0">
              <a:solidFill>
                <a:schemeClr val="tx2"/>
              </a:solidFill>
              <a:latin typeface="+mj-ea"/>
            </a:endParaRPr>
          </a:p>
        </p:txBody>
      </p:sp>
      <p:sp>
        <p:nvSpPr>
          <p:cNvPr id="7" name="object 7">
            <a:extLst>
              <a:ext uri="{FF2B5EF4-FFF2-40B4-BE49-F238E27FC236}">
                <a16:creationId xmlns:a16="http://schemas.microsoft.com/office/drawing/2014/main" id="{32D0AF80-A176-4D95-81FD-BBB8EA7FB6B0}"/>
              </a:ext>
            </a:extLst>
          </p:cNvPr>
          <p:cNvSpPr txBox="1"/>
          <p:nvPr/>
        </p:nvSpPr>
        <p:spPr>
          <a:xfrm>
            <a:off x="8896350" y="912813"/>
            <a:ext cx="169863" cy="184150"/>
          </a:xfrm>
          <a:prstGeom prst="rect">
            <a:avLst/>
          </a:prstGeom>
        </p:spPr>
        <p:txBody>
          <a:bodyPr lIns="0" tIns="0" rIns="0" bIns="0">
            <a:spAutoFit/>
          </a:bodyPr>
          <a:lstStyle/>
          <a:p>
            <a:pPr marL="12700" marR="0" lvl="0" indent="0" algn="l" defTabSz="914400" rtl="0" eaLnBrk="1" fontAlgn="base" latinLnBrk="0" hangingPunct="1">
              <a:lnSpc>
                <a:spcPct val="100000"/>
              </a:lnSpc>
              <a:spcBef>
                <a:spcPct val="0"/>
              </a:spcBef>
              <a:spcAft>
                <a:spcPct val="0"/>
              </a:spcAft>
              <a:buClrTx/>
              <a:buSzTx/>
              <a:buFontTx/>
              <a:buNone/>
              <a:tabLst/>
              <a:defRPr/>
            </a:pPr>
            <a:r>
              <a:rPr kumimoji="1" sz="1200" b="0" i="0" u="none" strike="noStrike" kern="1200" cap="none" spc="-40" normalizeH="0" baseline="0" noProof="0" dirty="0">
                <a:ln>
                  <a:noFill/>
                </a:ln>
                <a:solidFill>
                  <a:srgbClr val="7E7E7E"/>
                </a:solidFill>
                <a:effectLst/>
                <a:uLnTx/>
                <a:uFillTx/>
                <a:latin typeface="Palatino Linotype" panose="02040502050505030304"/>
                <a:ea typeface="宋体" panose="02010600030101010101" pitchFamily="2" charset="-122"/>
                <a:cs typeface="Palatino Linotype" panose="02040502050505030304"/>
              </a:rPr>
              <a:t>20</a:t>
            </a:r>
            <a:endParaRPr kumimoji="1" sz="1200" b="0" i="0" u="none" strike="noStrike" kern="1200" cap="none" spc="0" normalizeH="0" baseline="0" noProof="0">
              <a:ln>
                <a:noFill/>
              </a:ln>
              <a:solidFill>
                <a:prstClr val="black"/>
              </a:solidFill>
              <a:effectLst/>
              <a:uLnTx/>
              <a:uFillTx/>
              <a:latin typeface="Palatino Linotype" panose="02040502050505030304"/>
              <a:ea typeface="宋体" panose="02010600030101010101" pitchFamily="2" charset="-122"/>
              <a:cs typeface="Palatino Linotype" panose="02040502050505030304"/>
            </a:endParaRPr>
          </a:p>
        </p:txBody>
      </p:sp>
      <p:sp>
        <p:nvSpPr>
          <p:cNvPr id="121863" name="object 8">
            <a:extLst>
              <a:ext uri="{FF2B5EF4-FFF2-40B4-BE49-F238E27FC236}">
                <a16:creationId xmlns:a16="http://schemas.microsoft.com/office/drawing/2014/main" id="{E49D2A95-1A7A-4CF8-8714-C850AE859DF1}"/>
              </a:ext>
            </a:extLst>
          </p:cNvPr>
          <p:cNvSpPr>
            <a:spLocks/>
          </p:cNvSpPr>
          <p:nvPr/>
        </p:nvSpPr>
        <p:spPr bwMode="auto">
          <a:xfrm>
            <a:off x="1828800" y="2703513"/>
            <a:ext cx="1096963" cy="2925762"/>
          </a:xfrm>
          <a:custGeom>
            <a:avLst/>
            <a:gdLst>
              <a:gd name="T0" fmla="*/ 0 w 1097280"/>
              <a:gd name="T1" fmla="*/ 2922910 h 2926079"/>
              <a:gd name="T2" fmla="*/ 1094114 w 1097280"/>
              <a:gd name="T3" fmla="*/ 2922910 h 2926079"/>
              <a:gd name="T4" fmla="*/ 1094114 w 1097280"/>
              <a:gd name="T5" fmla="*/ 0 h 2926079"/>
              <a:gd name="T6" fmla="*/ 0 w 1097280"/>
              <a:gd name="T7" fmla="*/ 0 h 2926079"/>
              <a:gd name="T8" fmla="*/ 0 w 1097280"/>
              <a:gd name="T9" fmla="*/ 2922910 h 29260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97280" h="2926079">
                <a:moveTo>
                  <a:pt x="0" y="2926080"/>
                </a:moveTo>
                <a:lnTo>
                  <a:pt x="1097280" y="2926080"/>
                </a:lnTo>
                <a:lnTo>
                  <a:pt x="1097280" y="0"/>
                </a:lnTo>
                <a:lnTo>
                  <a:pt x="0" y="0"/>
                </a:lnTo>
                <a:lnTo>
                  <a:pt x="0" y="292608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121864" name="object 9">
            <a:extLst>
              <a:ext uri="{FF2B5EF4-FFF2-40B4-BE49-F238E27FC236}">
                <a16:creationId xmlns:a16="http://schemas.microsoft.com/office/drawing/2014/main" id="{45837CC0-087C-4948-9355-A7448B6F5CB6}"/>
              </a:ext>
            </a:extLst>
          </p:cNvPr>
          <p:cNvSpPr>
            <a:spLocks/>
          </p:cNvSpPr>
          <p:nvPr/>
        </p:nvSpPr>
        <p:spPr bwMode="auto">
          <a:xfrm>
            <a:off x="1706563" y="2703513"/>
            <a:ext cx="1219200" cy="2925762"/>
          </a:xfrm>
          <a:custGeom>
            <a:avLst/>
            <a:gdLst>
              <a:gd name="T0" fmla="*/ 0 w 1097280"/>
              <a:gd name="T1" fmla="*/ 2922910 h 2926079"/>
              <a:gd name="T2" fmla="*/ 3146970 w 1097280"/>
              <a:gd name="T3" fmla="*/ 2922910 h 2926079"/>
              <a:gd name="T4" fmla="*/ 3146970 w 1097280"/>
              <a:gd name="T5" fmla="*/ 0 h 2926079"/>
              <a:gd name="T6" fmla="*/ 0 w 1097280"/>
              <a:gd name="T7" fmla="*/ 0 h 2926079"/>
              <a:gd name="T8" fmla="*/ 0 w 1097280"/>
              <a:gd name="T9" fmla="*/ 2922910 h 29260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97280" h="2926079">
                <a:moveTo>
                  <a:pt x="0" y="2926080"/>
                </a:moveTo>
                <a:lnTo>
                  <a:pt x="1097280" y="2926080"/>
                </a:lnTo>
                <a:lnTo>
                  <a:pt x="1097280" y="0"/>
                </a:lnTo>
                <a:lnTo>
                  <a:pt x="0" y="0"/>
                </a:lnTo>
                <a:lnTo>
                  <a:pt x="0" y="2926080"/>
                </a:lnTo>
                <a:close/>
              </a:path>
            </a:pathLst>
          </a:custGeom>
          <a:noFill/>
          <a:ln w="9525">
            <a:solidFill>
              <a:srgbClr val="0D0D0D"/>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121865" name="object 10">
            <a:extLst>
              <a:ext uri="{FF2B5EF4-FFF2-40B4-BE49-F238E27FC236}">
                <a16:creationId xmlns:a16="http://schemas.microsoft.com/office/drawing/2014/main" id="{71837922-8D2C-4CB0-883B-CDADA01AA565}"/>
              </a:ext>
            </a:extLst>
          </p:cNvPr>
          <p:cNvSpPr>
            <a:spLocks/>
          </p:cNvSpPr>
          <p:nvPr/>
        </p:nvSpPr>
        <p:spPr bwMode="auto">
          <a:xfrm>
            <a:off x="2919413" y="2703513"/>
            <a:ext cx="1098550" cy="2925762"/>
          </a:xfrm>
          <a:custGeom>
            <a:avLst/>
            <a:gdLst>
              <a:gd name="T0" fmla="*/ 0 w 1097279"/>
              <a:gd name="T1" fmla="*/ 2922910 h 2926079"/>
              <a:gd name="T2" fmla="*/ 1110055 w 1097279"/>
              <a:gd name="T3" fmla="*/ 2922910 h 2926079"/>
              <a:gd name="T4" fmla="*/ 1110055 w 1097279"/>
              <a:gd name="T5" fmla="*/ 0 h 2926079"/>
              <a:gd name="T6" fmla="*/ 0 w 1097279"/>
              <a:gd name="T7" fmla="*/ 0 h 2926079"/>
              <a:gd name="T8" fmla="*/ 0 w 1097279"/>
              <a:gd name="T9" fmla="*/ 2922910 h 29260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97279" h="2926079">
                <a:moveTo>
                  <a:pt x="0" y="2926080"/>
                </a:moveTo>
                <a:lnTo>
                  <a:pt x="1097280" y="2926080"/>
                </a:lnTo>
                <a:lnTo>
                  <a:pt x="1097280" y="0"/>
                </a:lnTo>
                <a:lnTo>
                  <a:pt x="0" y="0"/>
                </a:lnTo>
                <a:lnTo>
                  <a:pt x="0" y="292608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121866" name="object 11">
            <a:extLst>
              <a:ext uri="{FF2B5EF4-FFF2-40B4-BE49-F238E27FC236}">
                <a16:creationId xmlns:a16="http://schemas.microsoft.com/office/drawing/2014/main" id="{304808AC-D7F6-4D4A-8C7C-2B0D4BC86A2D}"/>
              </a:ext>
            </a:extLst>
          </p:cNvPr>
          <p:cNvSpPr>
            <a:spLocks/>
          </p:cNvSpPr>
          <p:nvPr/>
        </p:nvSpPr>
        <p:spPr bwMode="auto">
          <a:xfrm>
            <a:off x="2919413" y="2703513"/>
            <a:ext cx="1098550" cy="2925762"/>
          </a:xfrm>
          <a:custGeom>
            <a:avLst/>
            <a:gdLst>
              <a:gd name="T0" fmla="*/ 0 w 1097279"/>
              <a:gd name="T1" fmla="*/ 2922910 h 2926079"/>
              <a:gd name="T2" fmla="*/ 1110055 w 1097279"/>
              <a:gd name="T3" fmla="*/ 2922910 h 2926079"/>
              <a:gd name="T4" fmla="*/ 1110055 w 1097279"/>
              <a:gd name="T5" fmla="*/ 0 h 2926079"/>
              <a:gd name="T6" fmla="*/ 0 w 1097279"/>
              <a:gd name="T7" fmla="*/ 0 h 2926079"/>
              <a:gd name="T8" fmla="*/ 0 w 1097279"/>
              <a:gd name="T9" fmla="*/ 2922910 h 29260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97279" h="2926079">
                <a:moveTo>
                  <a:pt x="0" y="2926080"/>
                </a:moveTo>
                <a:lnTo>
                  <a:pt x="1097280" y="2926080"/>
                </a:lnTo>
                <a:lnTo>
                  <a:pt x="1097280" y="0"/>
                </a:lnTo>
                <a:lnTo>
                  <a:pt x="0" y="0"/>
                </a:lnTo>
                <a:lnTo>
                  <a:pt x="0" y="2926080"/>
                </a:lnTo>
                <a:close/>
              </a:path>
            </a:pathLst>
          </a:custGeom>
          <a:noFill/>
          <a:ln w="9525">
            <a:solidFill>
              <a:srgbClr val="0D0D0D"/>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121867" name="object 12">
            <a:extLst>
              <a:ext uri="{FF2B5EF4-FFF2-40B4-BE49-F238E27FC236}">
                <a16:creationId xmlns:a16="http://schemas.microsoft.com/office/drawing/2014/main" id="{16AFE472-B721-487F-A0C0-4079F5EDA4AA}"/>
              </a:ext>
            </a:extLst>
          </p:cNvPr>
          <p:cNvSpPr>
            <a:spLocks/>
          </p:cNvSpPr>
          <p:nvPr/>
        </p:nvSpPr>
        <p:spPr bwMode="auto">
          <a:xfrm>
            <a:off x="3448050" y="4419600"/>
            <a:ext cx="3257550" cy="365125"/>
          </a:xfrm>
          <a:custGeom>
            <a:avLst/>
            <a:gdLst>
              <a:gd name="T0" fmla="*/ 0 w 3256915"/>
              <a:gd name="T1" fmla="*/ 54168 h 365760"/>
              <a:gd name="T2" fmla="*/ 605827 w 3256915"/>
              <a:gd name="T3" fmla="*/ 149775 h 365760"/>
              <a:gd name="T4" fmla="*/ 605827 w 3256915"/>
              <a:gd name="T5" fmla="*/ 299549 h 365760"/>
              <a:gd name="T6" fmla="*/ 607537 w 3256915"/>
              <a:gd name="T7" fmla="*/ 313700 h 365760"/>
              <a:gd name="T8" fmla="*/ 630032 w 3256915"/>
              <a:gd name="T9" fmla="*/ 347309 h 365760"/>
              <a:gd name="T10" fmla="*/ 1048647 w 3256915"/>
              <a:gd name="T11" fmla="*/ 359459 h 365760"/>
              <a:gd name="T12" fmla="*/ 3201682 w 3256915"/>
              <a:gd name="T13" fmla="*/ 359459 h 365760"/>
              <a:gd name="T14" fmla="*/ 3240850 w 3256915"/>
              <a:gd name="T15" fmla="*/ 345518 h 365760"/>
              <a:gd name="T16" fmla="*/ 3261688 w 3256915"/>
              <a:gd name="T17" fmla="*/ 310791 h 365760"/>
              <a:gd name="T18" fmla="*/ 3262762 w 3256915"/>
              <a:gd name="T19" fmla="*/ 149775 h 365760"/>
              <a:gd name="T20" fmla="*/ 3262762 w 3256915"/>
              <a:gd name="T21" fmla="*/ 59910 h 365760"/>
              <a:gd name="T22" fmla="*/ 605827 w 3256915"/>
              <a:gd name="T23" fmla="*/ 59910 h 365760"/>
              <a:gd name="T24" fmla="*/ 0 w 3256915"/>
              <a:gd name="T25" fmla="*/ 54168 h 365760"/>
              <a:gd name="T26" fmla="*/ 1712884 w 3256915"/>
              <a:gd name="T27" fmla="*/ 0 h 365760"/>
              <a:gd name="T28" fmla="*/ 666907 w 3256915"/>
              <a:gd name="T29" fmla="*/ 0 h 365760"/>
              <a:gd name="T30" fmla="*/ 652483 w 3256915"/>
              <a:gd name="T31" fmla="*/ 1680 h 365760"/>
              <a:gd name="T32" fmla="*/ 618215 w 3256915"/>
              <a:gd name="T33" fmla="*/ 23739 h 365760"/>
              <a:gd name="T34" fmla="*/ 605827 w 3256915"/>
              <a:gd name="T35" fmla="*/ 59910 h 365760"/>
              <a:gd name="T36" fmla="*/ 3262762 w 3256915"/>
              <a:gd name="T37" fmla="*/ 59910 h 365760"/>
              <a:gd name="T38" fmla="*/ 3248543 w 3256915"/>
              <a:gd name="T39" fmla="*/ 21490 h 365760"/>
              <a:gd name="T40" fmla="*/ 3213138 w 3256915"/>
              <a:gd name="T41" fmla="*/ 1051 h 365760"/>
              <a:gd name="T42" fmla="*/ 1712884 w 3256915"/>
              <a:gd name="T43" fmla="*/ 0 h 36576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3256915" h="365760">
                <a:moveTo>
                  <a:pt x="0" y="55118"/>
                </a:moveTo>
                <a:lnTo>
                  <a:pt x="604647" y="152400"/>
                </a:lnTo>
                <a:lnTo>
                  <a:pt x="604647" y="304800"/>
                </a:lnTo>
                <a:lnTo>
                  <a:pt x="606357" y="319197"/>
                </a:lnTo>
                <a:lnTo>
                  <a:pt x="628802" y="353395"/>
                </a:lnTo>
                <a:lnTo>
                  <a:pt x="1046607" y="365760"/>
                </a:lnTo>
                <a:lnTo>
                  <a:pt x="3195446" y="365760"/>
                </a:lnTo>
                <a:lnTo>
                  <a:pt x="3234538" y="351573"/>
                </a:lnTo>
                <a:lnTo>
                  <a:pt x="3255335" y="316237"/>
                </a:lnTo>
                <a:lnTo>
                  <a:pt x="3256407" y="152400"/>
                </a:lnTo>
                <a:lnTo>
                  <a:pt x="3256407" y="60960"/>
                </a:lnTo>
                <a:lnTo>
                  <a:pt x="604647" y="60960"/>
                </a:lnTo>
                <a:lnTo>
                  <a:pt x="0" y="55118"/>
                </a:lnTo>
                <a:close/>
              </a:path>
              <a:path w="3256915" h="365760">
                <a:moveTo>
                  <a:pt x="1709547" y="0"/>
                </a:moveTo>
                <a:lnTo>
                  <a:pt x="665607" y="0"/>
                </a:lnTo>
                <a:lnTo>
                  <a:pt x="651213" y="1710"/>
                </a:lnTo>
                <a:lnTo>
                  <a:pt x="617014" y="24155"/>
                </a:lnTo>
                <a:lnTo>
                  <a:pt x="604647" y="60960"/>
                </a:lnTo>
                <a:lnTo>
                  <a:pt x="3256407" y="60960"/>
                </a:lnTo>
                <a:lnTo>
                  <a:pt x="3242216" y="21868"/>
                </a:lnTo>
                <a:lnTo>
                  <a:pt x="3206881" y="1071"/>
                </a:lnTo>
                <a:lnTo>
                  <a:pt x="170954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121868" name="object 13">
            <a:extLst>
              <a:ext uri="{FF2B5EF4-FFF2-40B4-BE49-F238E27FC236}">
                <a16:creationId xmlns:a16="http://schemas.microsoft.com/office/drawing/2014/main" id="{4B48F8F4-ED49-4859-A9A0-F007DB808A67}"/>
              </a:ext>
            </a:extLst>
          </p:cNvPr>
          <p:cNvSpPr>
            <a:spLocks/>
          </p:cNvSpPr>
          <p:nvPr/>
        </p:nvSpPr>
        <p:spPr bwMode="auto">
          <a:xfrm>
            <a:off x="3435350" y="4475163"/>
            <a:ext cx="4449018" cy="365125"/>
          </a:xfrm>
          <a:custGeom>
            <a:avLst/>
            <a:gdLst>
              <a:gd name="T0" fmla="*/ 3246901 w 3256915"/>
              <a:gd name="T1" fmla="*/ 59910 h 365760"/>
              <a:gd name="T2" fmla="*/ 3232752 w 3256915"/>
              <a:gd name="T3" fmla="*/ 21490 h 365760"/>
              <a:gd name="T4" fmla="*/ 3197520 w 3256915"/>
              <a:gd name="T5" fmla="*/ 1051 h 365760"/>
              <a:gd name="T6" fmla="*/ 1704556 w 3256915"/>
              <a:gd name="T7" fmla="*/ 0 h 365760"/>
              <a:gd name="T8" fmla="*/ 1043552 w 3256915"/>
              <a:gd name="T9" fmla="*/ 0 h 365760"/>
              <a:gd name="T10" fmla="*/ 663665 w 3256915"/>
              <a:gd name="T11" fmla="*/ 0 h 365760"/>
              <a:gd name="T12" fmla="*/ 649313 w 3256915"/>
              <a:gd name="T13" fmla="*/ 1680 h 365760"/>
              <a:gd name="T14" fmla="*/ 615214 w 3256915"/>
              <a:gd name="T15" fmla="*/ 23739 h 365760"/>
              <a:gd name="T16" fmla="*/ 602882 w 3256915"/>
              <a:gd name="T17" fmla="*/ 59910 h 365760"/>
              <a:gd name="T18" fmla="*/ 0 w 3256915"/>
              <a:gd name="T19" fmla="*/ 54168 h 365760"/>
              <a:gd name="T20" fmla="*/ 602882 w 3256915"/>
              <a:gd name="T21" fmla="*/ 149775 h 365760"/>
              <a:gd name="T22" fmla="*/ 602882 w 3256915"/>
              <a:gd name="T23" fmla="*/ 299549 h 365760"/>
              <a:gd name="T24" fmla="*/ 604587 w 3256915"/>
              <a:gd name="T25" fmla="*/ 313700 h 365760"/>
              <a:gd name="T26" fmla="*/ 626966 w 3256915"/>
              <a:gd name="T27" fmla="*/ 347309 h 365760"/>
              <a:gd name="T28" fmla="*/ 1043552 w 3256915"/>
              <a:gd name="T29" fmla="*/ 359459 h 365760"/>
              <a:gd name="T30" fmla="*/ 1704556 w 3256915"/>
              <a:gd name="T31" fmla="*/ 359459 h 365760"/>
              <a:gd name="T32" fmla="*/ 3186118 w 3256915"/>
              <a:gd name="T33" fmla="*/ 359459 h 365760"/>
              <a:gd name="T34" fmla="*/ 3200470 w 3256915"/>
              <a:gd name="T35" fmla="*/ 357779 h 365760"/>
              <a:gd name="T36" fmla="*/ 3234569 w 3256915"/>
              <a:gd name="T37" fmla="*/ 335725 h 365760"/>
              <a:gd name="T38" fmla="*/ 3246901 w 3256915"/>
              <a:gd name="T39" fmla="*/ 149775 h 365760"/>
              <a:gd name="T40" fmla="*/ 3246901 w 3256915"/>
              <a:gd name="T41" fmla="*/ 59910 h 36576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3256915" h="365760">
                <a:moveTo>
                  <a:pt x="3256407" y="60960"/>
                </a:moveTo>
                <a:lnTo>
                  <a:pt x="3242216" y="21868"/>
                </a:lnTo>
                <a:lnTo>
                  <a:pt x="3206881" y="1071"/>
                </a:lnTo>
                <a:lnTo>
                  <a:pt x="1709547" y="0"/>
                </a:lnTo>
                <a:lnTo>
                  <a:pt x="1046607" y="0"/>
                </a:lnTo>
                <a:lnTo>
                  <a:pt x="665607" y="0"/>
                </a:lnTo>
                <a:lnTo>
                  <a:pt x="651213" y="1710"/>
                </a:lnTo>
                <a:lnTo>
                  <a:pt x="617014" y="24155"/>
                </a:lnTo>
                <a:lnTo>
                  <a:pt x="604647" y="60960"/>
                </a:lnTo>
                <a:lnTo>
                  <a:pt x="0" y="55118"/>
                </a:lnTo>
                <a:lnTo>
                  <a:pt x="604647" y="152400"/>
                </a:lnTo>
                <a:lnTo>
                  <a:pt x="604647" y="304800"/>
                </a:lnTo>
                <a:lnTo>
                  <a:pt x="606357" y="319197"/>
                </a:lnTo>
                <a:lnTo>
                  <a:pt x="628802" y="353395"/>
                </a:lnTo>
                <a:lnTo>
                  <a:pt x="1046607" y="365760"/>
                </a:lnTo>
                <a:lnTo>
                  <a:pt x="1709547" y="365760"/>
                </a:lnTo>
                <a:lnTo>
                  <a:pt x="3195446" y="365760"/>
                </a:lnTo>
                <a:lnTo>
                  <a:pt x="3209840" y="364050"/>
                </a:lnTo>
                <a:lnTo>
                  <a:pt x="3244039" y="341610"/>
                </a:lnTo>
                <a:lnTo>
                  <a:pt x="3256407" y="152400"/>
                </a:lnTo>
                <a:lnTo>
                  <a:pt x="3256407" y="60960"/>
                </a:lnTo>
                <a:close/>
              </a:path>
            </a:pathLst>
          </a:custGeom>
          <a:noFill/>
          <a:ln w="28575">
            <a:solidFill>
              <a:srgbClr val="63636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121869" name="object 14">
            <a:extLst>
              <a:ext uri="{FF2B5EF4-FFF2-40B4-BE49-F238E27FC236}">
                <a16:creationId xmlns:a16="http://schemas.microsoft.com/office/drawing/2014/main" id="{0C6EB957-034D-499D-8BA6-0586152DE4A6}"/>
              </a:ext>
            </a:extLst>
          </p:cNvPr>
          <p:cNvSpPr txBox="1">
            <a:spLocks noChangeArrowheads="1"/>
          </p:cNvSpPr>
          <p:nvPr/>
        </p:nvSpPr>
        <p:spPr bwMode="auto">
          <a:xfrm>
            <a:off x="4179888" y="2403475"/>
            <a:ext cx="4762500" cy="2379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939800">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marL="93980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prstClr val="black"/>
                </a:solidFill>
                <a:effectLst/>
                <a:uLnTx/>
                <a:uFillTx/>
                <a:latin typeface="Palatino Linotype" panose="02040502050505030304" pitchFamily="18" charset="0"/>
                <a:ea typeface="宋体" panose="02010600030101010101" pitchFamily="2" charset="-122"/>
                <a:cs typeface="+mn-cs"/>
              </a:rPr>
              <a:t>根据</a:t>
            </a:r>
            <a:r>
              <a:rPr kumimoji="1" lang="en-US" altLang="zh-CN" sz="2400" b="0" i="0" u="none" strike="noStrike" kern="1200" cap="none" spc="0" normalizeH="0" baseline="0" noProof="0" dirty="0">
                <a:ln>
                  <a:noFill/>
                </a:ln>
                <a:solidFill>
                  <a:prstClr val="black"/>
                </a:solidFill>
                <a:effectLst/>
                <a:uLnTx/>
                <a:uFillTx/>
                <a:latin typeface="Palatino Linotype" panose="02040502050505030304" pitchFamily="18" charset="0"/>
                <a:ea typeface="宋体" panose="02010600030101010101" pitchFamily="2" charset="-122"/>
                <a:cs typeface="+mn-cs"/>
              </a:rPr>
              <a:t>2PL</a:t>
            </a:r>
            <a:r>
              <a:rPr kumimoji="1" lang="zh-CN" altLang="en-US" sz="2400" b="0" i="0" u="none" strike="noStrike" kern="1200" cap="none" spc="0" normalizeH="0" baseline="0" noProof="0" dirty="0">
                <a:ln>
                  <a:noFill/>
                </a:ln>
                <a:solidFill>
                  <a:prstClr val="black"/>
                </a:solidFill>
                <a:effectLst/>
                <a:uLnTx/>
                <a:uFillTx/>
                <a:latin typeface="Palatino Linotype" panose="02040502050505030304" pitchFamily="18" charset="0"/>
                <a:ea typeface="宋体" panose="02010600030101010101" pitchFamily="2" charset="-122"/>
                <a:cs typeface="+mn-cs"/>
              </a:rPr>
              <a:t>，该调度是可行的，</a:t>
            </a:r>
            <a:r>
              <a:rPr kumimoji="1" lang="zh-CN" altLang="zh-CN" sz="2400" b="0" i="0" u="none" strike="noStrike" kern="1200" cap="none" spc="0" normalizeH="0" baseline="0" noProof="0" dirty="0">
                <a:ln>
                  <a:noFill/>
                </a:ln>
                <a:solidFill>
                  <a:prstClr val="black"/>
                </a:solidFill>
                <a:effectLst/>
                <a:uLnTx/>
                <a:uFillTx/>
                <a:latin typeface="Palatino Linotype" panose="02040502050505030304" pitchFamily="18" charset="0"/>
                <a:ea typeface="宋体" panose="02010600030101010101" pitchFamily="2" charset="-122"/>
                <a:cs typeface="+mn-cs"/>
              </a:rPr>
              <a:t> </a:t>
            </a:r>
            <a:r>
              <a:rPr kumimoji="1" lang="zh-CN" altLang="en-US" sz="2400" b="0" i="0" u="none" strike="noStrike" kern="1200" cap="none" spc="0" normalizeH="0" baseline="0" noProof="0" dirty="0">
                <a:ln>
                  <a:noFill/>
                </a:ln>
                <a:solidFill>
                  <a:prstClr val="black"/>
                </a:solidFill>
                <a:effectLst/>
                <a:uLnTx/>
                <a:uFillTx/>
                <a:latin typeface="Palatino Linotype" panose="02040502050505030304" pitchFamily="18" charset="0"/>
                <a:ea typeface="宋体" panose="02010600030101010101" pitchFamily="2" charset="-122"/>
                <a:cs typeface="+mn-cs"/>
              </a:rPr>
              <a:t>但当事务</a:t>
            </a:r>
            <a:r>
              <a:rPr kumimoji="1" lang="en-US" altLang="zh-CN" sz="2400" b="0" i="0" u="none" strike="noStrike" kern="1200" cap="none" spc="0" normalizeH="0" baseline="0" noProof="0" dirty="0">
                <a:ln>
                  <a:noFill/>
                </a:ln>
                <a:solidFill>
                  <a:srgbClr val="EE3D42"/>
                </a:solidFill>
                <a:effectLst/>
                <a:uLnTx/>
                <a:uFillTx/>
                <a:latin typeface="Arial" panose="020B0604020202020204" pitchFamily="34" charset="0"/>
                <a:ea typeface="宋体" panose="02010600030101010101" pitchFamily="2" charset="-122"/>
                <a:cs typeface="Arial" panose="020B0604020202020204" pitchFamily="34" charset="0"/>
              </a:rPr>
              <a:t>T</a:t>
            </a:r>
            <a:r>
              <a:rPr kumimoji="1" lang="en-US" altLang="zh-CN" sz="2400" b="0" i="0" u="none" strike="noStrike" kern="1200" cap="none" spc="0" normalizeH="0" baseline="-21000" noProof="0" dirty="0">
                <a:ln>
                  <a:noFill/>
                </a:ln>
                <a:solidFill>
                  <a:srgbClr val="EE3D42"/>
                </a:solidFill>
                <a:effectLst/>
                <a:uLnTx/>
                <a:uFillTx/>
                <a:latin typeface="Arial" panose="020B0604020202020204" pitchFamily="34" charset="0"/>
                <a:ea typeface="宋体" panose="02010600030101010101" pitchFamily="2" charset="-122"/>
                <a:cs typeface="Arial" panose="020B0604020202020204" pitchFamily="34" charset="0"/>
              </a:rPr>
              <a:t>1</a:t>
            </a:r>
            <a:r>
              <a:rPr kumimoji="1" lang="zh-CN" altLang="en-US" sz="2400" b="0" i="0" u="none" strike="noStrike" kern="1200" cap="none" spc="0" normalizeH="0" baseline="0" noProof="0" dirty="0">
                <a:ln>
                  <a:noFill/>
                </a:ln>
                <a:solidFill>
                  <a:prstClr val="black"/>
                </a:solidFill>
                <a:effectLst/>
                <a:uLnTx/>
                <a:uFillTx/>
                <a:latin typeface="Palatino Linotype" panose="02040502050505030304" pitchFamily="18" charset="0"/>
                <a:ea typeface="宋体" panose="02010600030101010101" pitchFamily="2" charset="-122"/>
                <a:cs typeface="+mn-cs"/>
              </a:rPr>
              <a:t>撤销时，数据库须撤销</a:t>
            </a:r>
            <a:r>
              <a:rPr kumimoji="1" lang="zh-CN" altLang="zh-CN" sz="2400" b="0" i="0" u="none" strike="noStrike" kern="1200" cap="none" spc="0" normalizeH="0" baseline="0" noProof="0" dirty="0">
                <a:ln>
                  <a:noFill/>
                </a:ln>
                <a:solidFill>
                  <a:srgbClr val="EE3D42"/>
                </a:solidFill>
                <a:effectLst/>
                <a:uLnTx/>
                <a:uFillTx/>
                <a:latin typeface="Arial" panose="020B0604020202020204" pitchFamily="34" charset="0"/>
                <a:ea typeface="宋体" panose="02010600030101010101" pitchFamily="2" charset="-122"/>
                <a:cs typeface="+mn-cs"/>
              </a:rPr>
              <a:t>T</a:t>
            </a:r>
            <a:r>
              <a:rPr kumimoji="1" lang="zh-CN" altLang="zh-CN" sz="2400" b="0" i="0" u="none" strike="noStrike" kern="1200" cap="none" spc="0" normalizeH="0" baseline="-21000" noProof="0" dirty="0">
                <a:ln>
                  <a:noFill/>
                </a:ln>
                <a:solidFill>
                  <a:srgbClr val="EE3D42"/>
                </a:solidFill>
                <a:effectLst/>
                <a:uLnTx/>
                <a:uFillTx/>
                <a:latin typeface="Arial" panose="020B0604020202020204" pitchFamily="34" charset="0"/>
                <a:ea typeface="宋体" panose="02010600030101010101" pitchFamily="2" charset="-122"/>
                <a:cs typeface="+mn-cs"/>
              </a:rPr>
              <a:t>2 </a:t>
            </a:r>
            <a:endParaRPr kumimoji="1" lang="zh-CN" altLang="zh-CN" sz="2400" b="0" i="0" u="none" strike="noStrike" kern="1200" cap="none" spc="0" normalizeH="0" baseline="0" noProof="0" dirty="0">
              <a:ln>
                <a:noFill/>
              </a:ln>
              <a:solidFill>
                <a:prstClr val="black"/>
              </a:solidFill>
              <a:effectLst/>
              <a:uLnTx/>
              <a:uFillTx/>
              <a:latin typeface="Palatino Linotype" panose="02040502050505030304" pitchFamily="18" charset="0"/>
              <a:ea typeface="宋体" panose="02010600030101010101" pitchFamily="2" charset="-122"/>
              <a:cs typeface="+mn-cs"/>
            </a:endParaRPr>
          </a:p>
          <a:p>
            <a:pPr marL="939800" marR="0" lvl="0" indent="0" algn="l" defTabSz="914400" rtl="0" eaLnBrk="1" fontAlgn="base" latinLnBrk="0" hangingPunct="1">
              <a:lnSpc>
                <a:spcPts val="2375"/>
              </a:lnSpc>
              <a:spcBef>
                <a:spcPts val="125"/>
              </a:spcBef>
              <a:spcAft>
                <a:spcPct val="0"/>
              </a:spcAft>
              <a:buClrTx/>
              <a:buSzTx/>
              <a:buFontTx/>
              <a:buNone/>
              <a:tabLst/>
              <a:defRPr/>
            </a:pPr>
            <a:r>
              <a:rPr kumimoji="1" lang="zh-CN" altLang="zh-CN" sz="2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 </a:t>
            </a:r>
            <a:r>
              <a:rPr kumimoji="1" lang="zh-CN" altLang="zh-CN" sz="2000" b="0" i="0" u="none" strike="noStrike" kern="1200" cap="none" spc="0" normalizeH="0" baseline="0" noProof="0" dirty="0">
                <a:ln>
                  <a:noFill/>
                </a:ln>
                <a:solidFill>
                  <a:srgbClr val="EE3D42"/>
                </a:solidFill>
                <a:effectLst/>
                <a:uLnTx/>
                <a:uFillTx/>
                <a:latin typeface="Arial" panose="020B0604020202020204" pitchFamily="34" charset="0"/>
                <a:ea typeface="宋体" panose="02010600030101010101" pitchFamily="2" charset="-122"/>
                <a:cs typeface="+mn-cs"/>
              </a:rPr>
              <a:t>T</a:t>
            </a:r>
            <a:r>
              <a:rPr kumimoji="1" lang="zh-CN" altLang="zh-CN" sz="1900" b="0" i="0" u="none" strike="noStrike" kern="1200" cap="none" spc="0" normalizeH="0" baseline="-21000" noProof="0" dirty="0">
                <a:ln>
                  <a:noFill/>
                </a:ln>
                <a:solidFill>
                  <a:srgbClr val="EE3D42"/>
                </a:solidFill>
                <a:effectLst/>
                <a:uLnTx/>
                <a:uFillTx/>
                <a:latin typeface="Arial" panose="020B0604020202020204" pitchFamily="34" charset="0"/>
                <a:ea typeface="宋体" panose="02010600030101010101" pitchFamily="2" charset="-122"/>
                <a:cs typeface="+mn-cs"/>
              </a:rPr>
              <a:t>1 </a:t>
            </a:r>
            <a:r>
              <a:rPr kumimoji="1" lang="zh-CN" altLang="en-US" sz="2000" b="0" i="0" u="none" strike="noStrike" kern="1200" cap="none" spc="0" normalizeH="0" baseline="0" noProof="0" dirty="0">
                <a:ln>
                  <a:noFill/>
                </a:ln>
                <a:solidFill>
                  <a:prstClr val="black"/>
                </a:solidFill>
                <a:effectLst/>
                <a:uLnTx/>
                <a:uFillTx/>
                <a:latin typeface="Palatino Linotype" panose="02040502050505030304" pitchFamily="18" charset="0"/>
                <a:ea typeface="宋体" panose="02010600030101010101" pitchFamily="2" charset="-122"/>
                <a:cs typeface="+mn-cs"/>
              </a:rPr>
              <a:t>的信息不能泄露给外界</a:t>
            </a:r>
            <a:endParaRPr kumimoji="1" lang="zh-CN" altLang="zh-CN" sz="2000" b="0" i="0" u="none" strike="noStrike" kern="1200" cap="none" spc="0" normalizeH="0" baseline="0" noProof="0" dirty="0">
              <a:ln>
                <a:noFill/>
              </a:ln>
              <a:solidFill>
                <a:prstClr val="black"/>
              </a:solidFill>
              <a:effectLst/>
              <a:uLnTx/>
              <a:uFillTx/>
              <a:latin typeface="Palatino Linotype" panose="02040502050505030304" pitchFamily="18" charset="0"/>
              <a:ea typeface="宋体" panose="02010600030101010101" pitchFamily="2" charset="-122"/>
              <a:cs typeface="+mn-cs"/>
            </a:endParaRPr>
          </a:p>
          <a:p>
            <a:pPr marL="939800" marR="0" lvl="0" indent="0" algn="l"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endParaRPr>
          </a:p>
          <a:p>
            <a:pPr marL="939800" marR="0" lvl="0" indent="0" algn="l" defTabSz="914400" rtl="0" eaLnBrk="1" fontAlgn="base" latinLnBrk="0" hangingPunct="1">
              <a:lnSpc>
                <a:spcPct val="100000"/>
              </a:lnSpc>
              <a:spcBef>
                <a:spcPts val="50"/>
              </a:spcBef>
              <a:spcAft>
                <a:spcPct val="0"/>
              </a:spcAft>
              <a:buClrTx/>
              <a:buSzTx/>
              <a:buFontTx/>
              <a:buNone/>
              <a:tabLst/>
              <a:defRPr/>
            </a:pPr>
            <a:endParaRPr kumimoji="1" lang="zh-CN" altLang="zh-CN" sz="21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endParaRPr>
          </a:p>
          <a:p>
            <a:pPr marL="939800" marR="0" lvl="0" indent="0" algn="l" defTabSz="914400" rtl="0" eaLnBrk="1" fontAlgn="base" latinLnBrk="0" hangingPunct="1">
              <a:lnSpc>
                <a:spcPct val="100000"/>
              </a:lnSpc>
              <a:spcBef>
                <a:spcPct val="0"/>
              </a:spcBef>
              <a:spcAft>
                <a:spcPct val="0"/>
              </a:spcAft>
              <a:buClrTx/>
              <a:buSzTx/>
              <a:buFontTx/>
              <a:buNone/>
              <a:tabLst/>
              <a:defRPr/>
            </a:pPr>
            <a:r>
              <a:rPr kumimoji="1" lang="zh-CN" altLang="zh-CN" sz="2000" b="0" i="1" u="none" strike="noStrike" kern="1200" cap="none" spc="0" normalizeH="0" baseline="0" noProof="0" dirty="0">
                <a:ln>
                  <a:noFill/>
                </a:ln>
                <a:solidFill>
                  <a:srgbClr val="EE3D42"/>
                </a:solidFill>
                <a:effectLst/>
                <a:uLnTx/>
                <a:uFillTx/>
                <a:latin typeface="Book Antiqua" panose="02040602050305030304" pitchFamily="18" charset="0"/>
                <a:ea typeface="宋体" panose="02010600030101010101" pitchFamily="2" charset="-122"/>
                <a:cs typeface="+mn-cs"/>
              </a:rPr>
              <a:t>This is all wasted work!</a:t>
            </a:r>
            <a:endParaRPr kumimoji="1" lang="zh-CN" altLang="zh-CN" sz="2000" b="0" i="0" u="none" strike="noStrike" kern="1200" cap="none" spc="0" normalizeH="0" baseline="0" noProof="0" dirty="0">
              <a:ln>
                <a:noFill/>
              </a:ln>
              <a:solidFill>
                <a:prstClr val="black"/>
              </a:solidFill>
              <a:effectLst/>
              <a:uLnTx/>
              <a:uFillTx/>
              <a:latin typeface="Book Antiqua" panose="02040602050305030304" pitchFamily="18" charset="0"/>
              <a:ea typeface="宋体" panose="02010600030101010101" pitchFamily="2" charset="-122"/>
              <a:cs typeface="+mn-cs"/>
            </a:endParaRPr>
          </a:p>
        </p:txBody>
      </p:sp>
      <p:sp>
        <p:nvSpPr>
          <p:cNvPr id="121870" name="object 15">
            <a:extLst>
              <a:ext uri="{FF2B5EF4-FFF2-40B4-BE49-F238E27FC236}">
                <a16:creationId xmlns:a16="http://schemas.microsoft.com/office/drawing/2014/main" id="{86DADE3C-0A45-44AB-B532-0DEC49886B88}"/>
              </a:ext>
            </a:extLst>
          </p:cNvPr>
          <p:cNvSpPr txBox="1">
            <a:spLocks noChangeArrowheads="1"/>
          </p:cNvSpPr>
          <p:nvPr/>
        </p:nvSpPr>
        <p:spPr bwMode="auto">
          <a:xfrm>
            <a:off x="1785938" y="2744788"/>
            <a:ext cx="1060450" cy="1327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marL="12700">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marL="12700" marR="0" lvl="0" indent="0" algn="l" defTabSz="914400" rtl="0" eaLnBrk="1" fontAlgn="base" latinLnBrk="0" hangingPunct="1">
              <a:lnSpc>
                <a:spcPts val="1825"/>
              </a:lnSpc>
              <a:spcBef>
                <a:spcPct val="0"/>
              </a:spcBef>
              <a:spcAft>
                <a:spcPct val="0"/>
              </a:spcAft>
              <a:buClrTx/>
              <a:buSzTx/>
              <a:buFontTx/>
              <a:buNone/>
              <a:tabLst/>
              <a:defRPr/>
            </a:pPr>
            <a:r>
              <a:rPr kumimoji="1" lang="zh-CN" altLang="zh-CN" sz="1600" b="0" i="0" u="none" strike="noStrike" kern="1200" cap="none" spc="0" normalizeH="0" baseline="0" noProof="0" dirty="0">
                <a:ln>
                  <a:noFill/>
                </a:ln>
                <a:solidFill>
                  <a:srgbClr val="636363"/>
                </a:solidFill>
                <a:effectLst/>
                <a:uLnTx/>
                <a:uFillTx/>
                <a:latin typeface="Arial" panose="020B0604020202020204" pitchFamily="34" charset="0"/>
                <a:ea typeface="宋体" panose="02010600030101010101" pitchFamily="2" charset="-122"/>
                <a:cs typeface="Arial" panose="020B0604020202020204" pitchFamily="34" charset="0"/>
              </a:rPr>
              <a:t>BEGIN</a:t>
            </a:r>
            <a:endParaRPr kumimoji="1" lang="zh-CN" altLang="zh-CN" sz="16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12700" marR="0" lvl="0" indent="0" algn="l" defTabSz="914400" rtl="0" eaLnBrk="1" fontAlgn="base" latinLnBrk="0" hangingPunct="1">
              <a:lnSpc>
                <a:spcPts val="1725"/>
              </a:lnSpc>
              <a:spcBef>
                <a:spcPct val="0"/>
              </a:spcBef>
              <a:spcAft>
                <a:spcPct val="0"/>
              </a:spcAft>
              <a:buClrTx/>
              <a:buSzTx/>
              <a:buFontTx/>
              <a:buNone/>
              <a:tabLst/>
              <a:defRPr/>
            </a:pPr>
            <a:r>
              <a:rPr kumimoji="1" lang="zh-CN" altLang="zh-CN" sz="1600" b="0" i="0" u="none" strike="noStrike" kern="1200" cap="none" spc="0" normalizeH="0" baseline="0" noProof="0" dirty="0">
                <a:ln>
                  <a:noFill/>
                </a:ln>
                <a:solidFill>
                  <a:srgbClr val="EE3D42"/>
                </a:solidFill>
                <a:effectLst/>
                <a:uLnTx/>
                <a:uFillTx/>
                <a:latin typeface="Arial" panose="020B0604020202020204" pitchFamily="34" charset="0"/>
                <a:ea typeface="宋体" panose="02010600030101010101" pitchFamily="2" charset="-122"/>
                <a:cs typeface="Arial" panose="020B0604020202020204" pitchFamily="34" charset="0"/>
              </a:rPr>
              <a:t>X-LOCK</a:t>
            </a:r>
            <a:r>
              <a:rPr kumimoji="1" lang="zh-CN" altLang="zh-CN" sz="1600" b="0" i="0" u="none" strike="noStrike" kern="1200" cap="none" spc="0" normalizeH="0" baseline="0" noProof="0" dirty="0">
                <a:ln>
                  <a:noFill/>
                </a:ln>
                <a:solidFill>
                  <a:srgbClr val="636363"/>
                </a:solidFill>
                <a:effectLst/>
                <a:uLnTx/>
                <a:uFillTx/>
                <a:latin typeface="宋体" panose="02010600030101010101" pitchFamily="2" charset="-122"/>
                <a:ea typeface="宋体" panose="02010600030101010101" pitchFamily="2" charset="-122"/>
                <a:cs typeface="Arial" panose="020B0604020202020204" pitchFamily="34" charset="0"/>
              </a:rPr>
              <a:t>(A)</a:t>
            </a:r>
            <a:endParaRPr kumimoji="1" lang="zh-CN" altLang="zh-CN" sz="16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Arial" panose="020B0604020202020204" pitchFamily="34" charset="0"/>
            </a:endParaRPr>
          </a:p>
          <a:p>
            <a:pPr marL="12700" marR="0" lvl="0" indent="0" algn="l" defTabSz="914400" rtl="0" eaLnBrk="1" fontAlgn="base" latinLnBrk="0" hangingPunct="1">
              <a:lnSpc>
                <a:spcPts val="1725"/>
              </a:lnSpc>
              <a:spcBef>
                <a:spcPts val="125"/>
              </a:spcBef>
              <a:spcAft>
                <a:spcPct val="0"/>
              </a:spcAft>
              <a:buClrTx/>
              <a:buSzTx/>
              <a:buFontTx/>
              <a:buNone/>
              <a:tabLst/>
              <a:defRPr/>
            </a:pPr>
            <a:r>
              <a:rPr kumimoji="1" lang="zh-CN" altLang="zh-CN" sz="1600" b="0" i="0" u="none" strike="noStrike" kern="1200" cap="none" spc="0" normalizeH="0" baseline="0" noProof="0" dirty="0">
                <a:ln>
                  <a:noFill/>
                </a:ln>
                <a:solidFill>
                  <a:srgbClr val="EE3D42"/>
                </a:solidFill>
                <a:effectLst/>
                <a:uLnTx/>
                <a:uFillTx/>
                <a:latin typeface="Arial" panose="020B0604020202020204" pitchFamily="34" charset="0"/>
                <a:ea typeface="宋体" panose="02010600030101010101" pitchFamily="2" charset="-122"/>
                <a:cs typeface="Arial" panose="020B0604020202020204" pitchFamily="34" charset="0"/>
              </a:rPr>
              <a:t>X-LOCK</a:t>
            </a:r>
            <a:r>
              <a:rPr kumimoji="1" lang="zh-CN" altLang="zh-CN" sz="1600" b="0" i="0" u="none" strike="noStrike" kern="1200" cap="none" spc="0" normalizeH="0" baseline="0" noProof="0" dirty="0">
                <a:ln>
                  <a:noFill/>
                </a:ln>
                <a:solidFill>
                  <a:srgbClr val="636363"/>
                </a:solidFill>
                <a:effectLst/>
                <a:uLnTx/>
                <a:uFillTx/>
                <a:latin typeface="宋体" panose="02010600030101010101" pitchFamily="2" charset="-122"/>
                <a:ea typeface="宋体" panose="02010600030101010101" pitchFamily="2" charset="-122"/>
                <a:cs typeface="Arial" panose="020B0604020202020204" pitchFamily="34" charset="0"/>
              </a:rPr>
              <a:t>(B) R(A)</a:t>
            </a:r>
            <a:endParaRPr kumimoji="1" lang="zh-CN" altLang="zh-CN" sz="16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Arial" panose="020B0604020202020204" pitchFamily="34" charset="0"/>
            </a:endParaRPr>
          </a:p>
          <a:p>
            <a:pPr marL="12700" marR="0" lvl="0" indent="0" algn="l" defTabSz="914400" rtl="0" eaLnBrk="1" fontAlgn="base" latinLnBrk="0" hangingPunct="1">
              <a:lnSpc>
                <a:spcPts val="1600"/>
              </a:lnSpc>
              <a:spcBef>
                <a:spcPct val="0"/>
              </a:spcBef>
              <a:spcAft>
                <a:spcPct val="0"/>
              </a:spcAft>
              <a:buClrTx/>
              <a:buSzTx/>
              <a:buFontTx/>
              <a:buNone/>
              <a:tabLst/>
              <a:defRPr/>
            </a:pPr>
            <a:r>
              <a:rPr kumimoji="1" lang="zh-CN" altLang="zh-CN" sz="1600" b="0" i="0" u="none" strike="noStrike" kern="1200" cap="none" spc="0" normalizeH="0" baseline="0" noProof="0" dirty="0">
                <a:ln>
                  <a:noFill/>
                </a:ln>
                <a:solidFill>
                  <a:srgbClr val="636363"/>
                </a:solidFill>
                <a:effectLst/>
                <a:uLnTx/>
                <a:uFillTx/>
                <a:latin typeface="宋体" panose="02010600030101010101" pitchFamily="2" charset="-122"/>
                <a:ea typeface="宋体" panose="02010600030101010101" pitchFamily="2" charset="-122"/>
                <a:cs typeface="Arial" panose="020B0604020202020204" pitchFamily="34" charset="0"/>
              </a:rPr>
              <a:t>W(A)</a:t>
            </a:r>
            <a:endParaRPr kumimoji="1" lang="zh-CN" altLang="zh-CN" sz="16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Arial" panose="020B0604020202020204" pitchFamily="34" charset="0"/>
            </a:endParaRPr>
          </a:p>
          <a:p>
            <a:pPr marL="12700" marR="0" lvl="0" indent="0" algn="l" defTabSz="914400" rtl="0" eaLnBrk="1" fontAlgn="base" latinLnBrk="0" hangingPunct="1">
              <a:lnSpc>
                <a:spcPts val="1825"/>
              </a:lnSpc>
              <a:spcBef>
                <a:spcPct val="0"/>
              </a:spcBef>
              <a:spcAft>
                <a:spcPct val="0"/>
              </a:spcAft>
              <a:buClrTx/>
              <a:buSzTx/>
              <a:buFontTx/>
              <a:buNone/>
              <a:tabLst/>
              <a:defRPr/>
            </a:pPr>
            <a:r>
              <a:rPr kumimoji="1" lang="zh-CN" altLang="zh-CN" sz="1600" b="0" i="0" u="none" strike="noStrike" kern="1200" cap="none" spc="0" normalizeH="0" baseline="0" noProof="0" dirty="0">
                <a:ln>
                  <a:noFill/>
                </a:ln>
                <a:solidFill>
                  <a:srgbClr val="EE3D42"/>
                </a:solidFill>
                <a:effectLst/>
                <a:uLnTx/>
                <a:uFillTx/>
                <a:latin typeface="Arial" panose="020B0604020202020204" pitchFamily="34" charset="0"/>
                <a:ea typeface="宋体" panose="02010600030101010101" pitchFamily="2" charset="-122"/>
                <a:cs typeface="Arial" panose="020B0604020202020204" pitchFamily="34" charset="0"/>
              </a:rPr>
              <a:t>UNLOCK</a:t>
            </a:r>
            <a:r>
              <a:rPr kumimoji="1" lang="zh-CN" altLang="zh-CN" sz="1600" b="0" i="0" u="none" strike="noStrike" kern="1200" cap="none" spc="0" normalizeH="0" baseline="0" noProof="0" dirty="0">
                <a:ln>
                  <a:noFill/>
                </a:ln>
                <a:solidFill>
                  <a:srgbClr val="636363"/>
                </a:solidFill>
                <a:effectLst/>
                <a:uLnTx/>
                <a:uFillTx/>
                <a:latin typeface="宋体" panose="02010600030101010101" pitchFamily="2" charset="-122"/>
                <a:ea typeface="宋体" panose="02010600030101010101" pitchFamily="2" charset="-122"/>
                <a:cs typeface="Arial" panose="020B0604020202020204" pitchFamily="34" charset="0"/>
              </a:rPr>
              <a:t>(A)</a:t>
            </a:r>
            <a:endParaRPr kumimoji="1" lang="zh-CN" altLang="zh-CN" sz="16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Arial" panose="020B0604020202020204" pitchFamily="34" charset="0"/>
            </a:endParaRPr>
          </a:p>
        </p:txBody>
      </p:sp>
      <p:sp>
        <p:nvSpPr>
          <p:cNvPr id="16" name="object 16">
            <a:extLst>
              <a:ext uri="{FF2B5EF4-FFF2-40B4-BE49-F238E27FC236}">
                <a16:creationId xmlns:a16="http://schemas.microsoft.com/office/drawing/2014/main" id="{56131059-7AF7-4941-B1D5-940996047EFD}"/>
              </a:ext>
            </a:extLst>
          </p:cNvPr>
          <p:cNvSpPr txBox="1"/>
          <p:nvPr/>
        </p:nvSpPr>
        <p:spPr>
          <a:xfrm>
            <a:off x="1906587" y="4721225"/>
            <a:ext cx="812799" cy="679450"/>
          </a:xfrm>
          <a:prstGeom prst="rect">
            <a:avLst/>
          </a:prstGeom>
        </p:spPr>
        <p:txBody>
          <a:bodyPr wrap="square" lIns="0" tIns="0" rIns="0" bIns="0">
            <a:spAutoFit/>
          </a:bodyPr>
          <a:lstStyle/>
          <a:p>
            <a:pPr marL="12700" marR="0" lvl="0" indent="0" algn="l" defTabSz="914400" rtl="0" eaLnBrk="1" fontAlgn="base" latinLnBrk="0" hangingPunct="1">
              <a:lnSpc>
                <a:spcPts val="1825"/>
              </a:lnSpc>
              <a:spcBef>
                <a:spcPct val="0"/>
              </a:spcBef>
              <a:spcAft>
                <a:spcPct val="0"/>
              </a:spcAft>
              <a:buClrTx/>
              <a:buSzTx/>
              <a:buFontTx/>
              <a:buNone/>
              <a:tabLst/>
              <a:defRPr/>
            </a:pPr>
            <a:r>
              <a:rPr kumimoji="1" sz="1600" b="0" i="0" u="none" strike="noStrike" kern="1200" cap="none" spc="-15" normalizeH="0" baseline="0" noProof="0" dirty="0">
                <a:ln>
                  <a:noFill/>
                </a:ln>
                <a:solidFill>
                  <a:srgbClr val="636363"/>
                </a:solidFill>
                <a:effectLst/>
                <a:uLnTx/>
                <a:uFillTx/>
                <a:latin typeface="宋体" panose="02010600030101010101" pitchFamily="2" charset="-122"/>
                <a:ea typeface="宋体" panose="02010600030101010101" pitchFamily="2" charset="-122"/>
                <a:cs typeface="宋体" panose="02010600030101010101" pitchFamily="2" charset="-122"/>
              </a:rPr>
              <a:t>R</a:t>
            </a:r>
            <a:r>
              <a:rPr kumimoji="1" sz="1600" b="0" i="0" u="none" strike="noStrike" kern="1200" cap="none" spc="-5" normalizeH="0" baseline="0" noProof="0" dirty="0">
                <a:ln>
                  <a:noFill/>
                </a:ln>
                <a:solidFill>
                  <a:srgbClr val="636363"/>
                </a:solidFill>
                <a:effectLst/>
                <a:uLnTx/>
                <a:uFillTx/>
                <a:latin typeface="宋体" panose="02010600030101010101" pitchFamily="2" charset="-122"/>
                <a:ea typeface="宋体" panose="02010600030101010101" pitchFamily="2" charset="-122"/>
                <a:cs typeface="宋体" panose="02010600030101010101" pitchFamily="2" charset="-122"/>
              </a:rPr>
              <a:t>(B)</a:t>
            </a:r>
            <a:endParaRPr kumimoji="1" sz="16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宋体" panose="02010600030101010101" pitchFamily="2" charset="-122"/>
            </a:endParaRPr>
          </a:p>
          <a:p>
            <a:pPr marL="12700" marR="0" lvl="0" indent="0" algn="l" defTabSz="914400" rtl="0" eaLnBrk="1" fontAlgn="base" latinLnBrk="0" hangingPunct="1">
              <a:lnSpc>
                <a:spcPts val="1730"/>
              </a:lnSpc>
              <a:spcBef>
                <a:spcPct val="0"/>
              </a:spcBef>
              <a:spcAft>
                <a:spcPct val="0"/>
              </a:spcAft>
              <a:buClrTx/>
              <a:buSzTx/>
              <a:buFontTx/>
              <a:buNone/>
              <a:tabLst/>
              <a:defRPr/>
            </a:pPr>
            <a:r>
              <a:rPr kumimoji="1" sz="1600" b="0" i="0" u="none" strike="noStrike" kern="1200" cap="none" spc="-15" normalizeH="0" baseline="0" noProof="0" dirty="0">
                <a:ln>
                  <a:noFill/>
                </a:ln>
                <a:solidFill>
                  <a:srgbClr val="636363"/>
                </a:solidFill>
                <a:effectLst/>
                <a:uLnTx/>
                <a:uFillTx/>
                <a:latin typeface="宋体" panose="02010600030101010101" pitchFamily="2" charset="-122"/>
                <a:ea typeface="宋体" panose="02010600030101010101" pitchFamily="2" charset="-122"/>
                <a:cs typeface="宋体" panose="02010600030101010101" pitchFamily="2" charset="-122"/>
              </a:rPr>
              <a:t>W</a:t>
            </a:r>
            <a:r>
              <a:rPr kumimoji="1" sz="1600" b="0" i="0" u="none" strike="noStrike" kern="1200" cap="none" spc="-5" normalizeH="0" baseline="0" noProof="0" dirty="0">
                <a:ln>
                  <a:noFill/>
                </a:ln>
                <a:solidFill>
                  <a:srgbClr val="636363"/>
                </a:solidFill>
                <a:effectLst/>
                <a:uLnTx/>
                <a:uFillTx/>
                <a:latin typeface="宋体" panose="02010600030101010101" pitchFamily="2" charset="-122"/>
                <a:ea typeface="宋体" panose="02010600030101010101" pitchFamily="2" charset="-122"/>
                <a:cs typeface="宋体" panose="02010600030101010101" pitchFamily="2" charset="-122"/>
              </a:rPr>
              <a:t>(B)</a:t>
            </a:r>
            <a:endParaRPr kumimoji="1" sz="16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宋体" panose="02010600030101010101" pitchFamily="2" charset="-122"/>
            </a:endParaRPr>
          </a:p>
          <a:p>
            <a:pPr marL="12700" marR="0" lvl="0" indent="0" algn="l" defTabSz="914400" rtl="0" eaLnBrk="1" fontAlgn="base" latinLnBrk="0" hangingPunct="1">
              <a:lnSpc>
                <a:spcPts val="1825"/>
              </a:lnSpc>
              <a:spcBef>
                <a:spcPct val="0"/>
              </a:spcBef>
              <a:spcAft>
                <a:spcPct val="0"/>
              </a:spcAft>
              <a:buClrTx/>
              <a:buSzTx/>
              <a:buFontTx/>
              <a:buNone/>
              <a:tabLst/>
              <a:defRPr/>
            </a:pPr>
            <a:r>
              <a:rPr kumimoji="1" sz="1600" b="0" i="0" u="none" strike="noStrike" kern="0" cap="none" normalizeH="0" noProof="0" dirty="0">
                <a:ln>
                  <a:noFill/>
                </a:ln>
                <a:solidFill>
                  <a:srgbClr val="EE3D42"/>
                </a:solidFill>
                <a:effectLst/>
                <a:uLnTx/>
                <a:uFillTx/>
                <a:latin typeface="Arial" panose="020B0604020202020204"/>
                <a:ea typeface="宋体" panose="02010600030101010101" pitchFamily="2" charset="-122"/>
                <a:cs typeface="Arial" panose="020B0604020202020204"/>
              </a:rPr>
              <a:t>ABORT</a:t>
            </a:r>
            <a:endParaRPr kumimoji="1" sz="1600" b="0" i="0" u="none" strike="noStrike" kern="0" cap="none" normalizeH="0" noProof="0" dirty="0">
              <a:ln>
                <a:noFill/>
              </a:ln>
              <a:solidFill>
                <a:prstClr val="black"/>
              </a:solidFill>
              <a:effectLst/>
              <a:uLnTx/>
              <a:uFillTx/>
              <a:latin typeface="Arial" panose="020B0604020202020204"/>
              <a:ea typeface="宋体" panose="02010600030101010101" pitchFamily="2" charset="-122"/>
              <a:cs typeface="Arial" panose="020B0604020202020204"/>
            </a:endParaRPr>
          </a:p>
        </p:txBody>
      </p:sp>
      <p:sp>
        <p:nvSpPr>
          <p:cNvPr id="17" name="object 17">
            <a:extLst>
              <a:ext uri="{FF2B5EF4-FFF2-40B4-BE49-F238E27FC236}">
                <a16:creationId xmlns:a16="http://schemas.microsoft.com/office/drawing/2014/main" id="{00C43324-CAB2-4EB2-9F1D-7CD836CA6884}"/>
              </a:ext>
            </a:extLst>
          </p:cNvPr>
          <p:cNvSpPr txBox="1"/>
          <p:nvPr/>
        </p:nvSpPr>
        <p:spPr>
          <a:xfrm>
            <a:off x="3042121" y="2719877"/>
            <a:ext cx="737791" cy="246221"/>
          </a:xfrm>
          <a:prstGeom prst="rect">
            <a:avLst/>
          </a:prstGeom>
        </p:spPr>
        <p:txBody>
          <a:bodyPr wrap="square" lIns="0" tIns="0" rIns="0" bIns="0">
            <a:spAutoFit/>
          </a:bodyPr>
          <a:lstStyle/>
          <a:p>
            <a:pPr marL="12700" marR="0" lvl="0" indent="0" defTabSz="914400" rtl="0" eaLnBrk="1" fontAlgn="base" latinLnBrk="0" hangingPunct="1">
              <a:lnSpc>
                <a:spcPct val="100000"/>
              </a:lnSpc>
              <a:spcBef>
                <a:spcPct val="0"/>
              </a:spcBef>
              <a:spcAft>
                <a:spcPct val="0"/>
              </a:spcAft>
              <a:buClrTx/>
              <a:buSzTx/>
              <a:buFontTx/>
              <a:buNone/>
              <a:tabLst/>
              <a:defRPr/>
            </a:pPr>
            <a:r>
              <a:rPr kumimoji="1" sz="1600" b="0" i="0" u="none" strike="noStrike" kern="0" cap="none" normalizeH="0" noProof="0" dirty="0">
                <a:ln>
                  <a:noFill/>
                </a:ln>
                <a:solidFill>
                  <a:srgbClr val="636363"/>
                </a:solidFill>
                <a:effectLst/>
                <a:uLnTx/>
                <a:uFillTx/>
                <a:latin typeface="Arial" panose="020B0604020202020204"/>
                <a:ea typeface="宋体" panose="02010600030101010101" pitchFamily="2" charset="-122"/>
                <a:cs typeface="Arial" panose="020B0604020202020204"/>
              </a:rPr>
              <a:t>BEG</a:t>
            </a:r>
            <a:r>
              <a:rPr kumimoji="1" lang="en-US" altLang="zh-CN" sz="1600" b="0" i="0" u="none" strike="noStrike" kern="0" cap="none" normalizeH="0" noProof="0" dirty="0">
                <a:ln>
                  <a:noFill/>
                </a:ln>
                <a:solidFill>
                  <a:srgbClr val="636363"/>
                </a:solidFill>
                <a:effectLst/>
                <a:uLnTx/>
                <a:uFillTx/>
                <a:latin typeface="Arial" panose="020B0604020202020204"/>
                <a:ea typeface="宋体" panose="02010600030101010101" pitchFamily="2" charset="-122"/>
                <a:cs typeface="Arial" panose="020B0604020202020204"/>
              </a:rPr>
              <a:t>I</a:t>
            </a:r>
            <a:r>
              <a:rPr kumimoji="1" sz="1600" b="0" i="0" u="none" strike="noStrike" kern="0" cap="none" normalizeH="0" noProof="0" dirty="0">
                <a:ln>
                  <a:noFill/>
                </a:ln>
                <a:solidFill>
                  <a:srgbClr val="636363"/>
                </a:solidFill>
                <a:effectLst/>
                <a:uLnTx/>
                <a:uFillTx/>
                <a:latin typeface="Arial" panose="020B0604020202020204"/>
                <a:ea typeface="宋体" panose="02010600030101010101" pitchFamily="2" charset="-122"/>
                <a:cs typeface="Arial" panose="020B0604020202020204"/>
              </a:rPr>
              <a:t>N</a:t>
            </a:r>
            <a:endParaRPr kumimoji="1" sz="1600" b="0" i="0" u="none" strike="noStrike" kern="0" cap="none" normalizeH="0" noProof="0" dirty="0">
              <a:ln>
                <a:noFill/>
              </a:ln>
              <a:solidFill>
                <a:prstClr val="black"/>
              </a:solidFill>
              <a:effectLst/>
              <a:uLnTx/>
              <a:uFillTx/>
              <a:latin typeface="Arial" panose="020B0604020202020204"/>
              <a:ea typeface="宋体" panose="02010600030101010101" pitchFamily="2" charset="-122"/>
              <a:cs typeface="Arial" panose="020B0604020202020204"/>
            </a:endParaRPr>
          </a:p>
        </p:txBody>
      </p:sp>
      <p:sp>
        <p:nvSpPr>
          <p:cNvPr id="121873" name="object 18">
            <a:extLst>
              <a:ext uri="{FF2B5EF4-FFF2-40B4-BE49-F238E27FC236}">
                <a16:creationId xmlns:a16="http://schemas.microsoft.com/office/drawing/2014/main" id="{C78E1308-1F3D-403C-AD70-90D7F76E3D40}"/>
              </a:ext>
            </a:extLst>
          </p:cNvPr>
          <p:cNvSpPr txBox="1">
            <a:spLocks noChangeArrowheads="1"/>
          </p:cNvSpPr>
          <p:nvPr/>
        </p:nvSpPr>
        <p:spPr bwMode="auto">
          <a:xfrm>
            <a:off x="2998788" y="4062413"/>
            <a:ext cx="1123950" cy="893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marL="12700">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marL="12700" marR="0" lvl="0" indent="0" algn="l" defTabSz="914400" rtl="0" eaLnBrk="1" fontAlgn="base" latinLnBrk="0" hangingPunct="1">
              <a:lnSpc>
                <a:spcPts val="1725"/>
              </a:lnSpc>
              <a:spcBef>
                <a:spcPct val="0"/>
              </a:spcBef>
              <a:spcAft>
                <a:spcPct val="0"/>
              </a:spcAft>
              <a:buClrTx/>
              <a:buSzTx/>
              <a:buFontTx/>
              <a:buNone/>
              <a:tabLst/>
              <a:defRPr/>
            </a:pPr>
            <a:r>
              <a:rPr kumimoji="1" lang="zh-CN" altLang="zh-CN" sz="1600" b="0" i="0" u="none" strike="noStrike" kern="1200" cap="none" spc="0" normalizeH="0" baseline="0" noProof="0" dirty="0">
                <a:ln>
                  <a:noFill/>
                </a:ln>
                <a:solidFill>
                  <a:srgbClr val="EE3D42"/>
                </a:solidFill>
                <a:effectLst/>
                <a:uLnTx/>
                <a:uFillTx/>
                <a:latin typeface="Arial" panose="020B0604020202020204" pitchFamily="34" charset="0"/>
                <a:ea typeface="宋体" panose="02010600030101010101" pitchFamily="2" charset="-122"/>
                <a:cs typeface="Arial" panose="020B0604020202020204" pitchFamily="34" charset="0"/>
              </a:rPr>
              <a:t>X-LOCK</a:t>
            </a:r>
            <a:r>
              <a:rPr kumimoji="1" lang="zh-CN" altLang="zh-CN" sz="1600" b="0" i="0" u="none" strike="noStrike" kern="1200" cap="none" spc="0" normalizeH="0" baseline="0" noProof="0" dirty="0">
                <a:ln>
                  <a:noFill/>
                </a:ln>
                <a:solidFill>
                  <a:srgbClr val="636363"/>
                </a:solidFill>
                <a:effectLst/>
                <a:uLnTx/>
                <a:uFillTx/>
                <a:latin typeface="宋体" panose="02010600030101010101" pitchFamily="2" charset="-122"/>
                <a:ea typeface="宋体" panose="02010600030101010101" pitchFamily="2" charset="-122"/>
                <a:cs typeface="Arial" panose="020B0604020202020204" pitchFamily="34" charset="0"/>
              </a:rPr>
              <a:t>(A) R(A)</a:t>
            </a:r>
            <a:endParaRPr kumimoji="1" lang="zh-CN" altLang="zh-CN" sz="16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Arial" panose="020B0604020202020204" pitchFamily="34" charset="0"/>
            </a:endParaRPr>
          </a:p>
          <a:p>
            <a:pPr marL="12700" marR="0" lvl="0" indent="0" algn="l" defTabSz="914400" rtl="0" eaLnBrk="1" fontAlgn="base" latinLnBrk="0" hangingPunct="1">
              <a:lnSpc>
                <a:spcPts val="1600"/>
              </a:lnSpc>
              <a:spcBef>
                <a:spcPct val="0"/>
              </a:spcBef>
              <a:spcAft>
                <a:spcPct val="0"/>
              </a:spcAft>
              <a:buClrTx/>
              <a:buSzTx/>
              <a:buFontTx/>
              <a:buNone/>
              <a:tabLst/>
              <a:defRPr/>
            </a:pPr>
            <a:r>
              <a:rPr kumimoji="1" lang="zh-CN" altLang="zh-CN" sz="1600" b="0" i="0" u="none" strike="noStrike" kern="1200" cap="none" spc="0" normalizeH="0" baseline="0" noProof="0" dirty="0">
                <a:ln>
                  <a:noFill/>
                </a:ln>
                <a:solidFill>
                  <a:srgbClr val="636363"/>
                </a:solidFill>
                <a:effectLst/>
                <a:uLnTx/>
                <a:uFillTx/>
                <a:latin typeface="宋体" panose="02010600030101010101" pitchFamily="2" charset="-122"/>
                <a:ea typeface="宋体" panose="02010600030101010101" pitchFamily="2" charset="-122"/>
                <a:cs typeface="Arial" panose="020B0604020202020204" pitchFamily="34" charset="0"/>
              </a:rPr>
              <a:t>W(A)</a:t>
            </a:r>
            <a:endParaRPr kumimoji="1" lang="zh-CN" altLang="zh-CN" sz="16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Arial" panose="020B0604020202020204" pitchFamily="34" charset="0"/>
            </a:endParaRPr>
          </a:p>
          <a:p>
            <a:pPr marL="12700" marR="0" lvl="0" indent="0" algn="ctr" defTabSz="914400" rtl="0" eaLnBrk="1" fontAlgn="base" latinLnBrk="0" hangingPunct="1">
              <a:lnSpc>
                <a:spcPts val="1825"/>
              </a:lnSpc>
              <a:spcBef>
                <a:spcPct val="0"/>
              </a:spcBef>
              <a:spcAft>
                <a:spcPct val="0"/>
              </a:spcAft>
              <a:buClrTx/>
              <a:buSzTx/>
              <a:buFontTx/>
              <a:buNone/>
              <a:tabLst/>
              <a:defRPr/>
            </a:pPr>
            <a:r>
              <a:rPr kumimoji="1" lang="zh-CN" altLang="zh-CN" sz="1600" b="0" i="0" u="none" strike="noStrike" kern="1200" cap="none" spc="0" normalizeH="0" baseline="0" noProof="0" dirty="0">
                <a:ln>
                  <a:noFill/>
                </a:ln>
                <a:solidFill>
                  <a:srgbClr val="636363"/>
                </a:solidFill>
                <a:effectLst/>
                <a:uLnTx/>
                <a:uFillTx/>
                <a:latin typeface="Cambria Math" panose="02040503050406030204" pitchFamily="18" charset="0"/>
                <a:ea typeface="宋体" panose="02010600030101010101" pitchFamily="2" charset="-122"/>
                <a:cs typeface="Arial" panose="020B0604020202020204" pitchFamily="34" charset="0"/>
              </a:rPr>
              <a:t>⋮</a:t>
            </a:r>
            <a:endParaRPr kumimoji="1" lang="zh-CN" altLang="zh-CN" sz="1600" b="0"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Arial" panose="020B0604020202020204" pitchFamily="34" charset="0"/>
            </a:endParaRPr>
          </a:p>
        </p:txBody>
      </p:sp>
      <p:sp>
        <p:nvSpPr>
          <p:cNvPr id="121874" name="object 19">
            <a:extLst>
              <a:ext uri="{FF2B5EF4-FFF2-40B4-BE49-F238E27FC236}">
                <a16:creationId xmlns:a16="http://schemas.microsoft.com/office/drawing/2014/main" id="{3316AEB7-EB05-48D5-9ECD-A64C7CA1AA72}"/>
              </a:ext>
            </a:extLst>
          </p:cNvPr>
          <p:cNvSpPr>
            <a:spLocks/>
          </p:cNvSpPr>
          <p:nvPr/>
        </p:nvSpPr>
        <p:spPr bwMode="auto">
          <a:xfrm>
            <a:off x="1752600" y="5127625"/>
            <a:ext cx="844550" cy="317500"/>
          </a:xfrm>
          <a:custGeom>
            <a:avLst/>
            <a:gdLst>
              <a:gd name="T0" fmla="*/ 0 w 844550"/>
              <a:gd name="T1" fmla="*/ 158495 h 317500"/>
              <a:gd name="T2" fmla="*/ 12267 w 844550"/>
              <a:gd name="T3" fmla="*/ 120405 h 317500"/>
              <a:gd name="T4" fmla="*/ 47114 w 844550"/>
              <a:gd name="T5" fmla="*/ 85655 h 317500"/>
              <a:gd name="T6" fmla="*/ 81442 w 844550"/>
              <a:gd name="T7" fmla="*/ 64887 h 317500"/>
              <a:gd name="T8" fmla="*/ 123634 w 844550"/>
              <a:gd name="T9" fmla="*/ 46420 h 317500"/>
              <a:gd name="T10" fmla="*/ 172821 w 844550"/>
              <a:gd name="T11" fmla="*/ 30578 h 317500"/>
              <a:gd name="T12" fmla="*/ 228135 w 844550"/>
              <a:gd name="T13" fmla="*/ 17689 h 317500"/>
              <a:gd name="T14" fmla="*/ 288706 w 844550"/>
              <a:gd name="T15" fmla="*/ 8079 h 317500"/>
              <a:gd name="T16" fmla="*/ 353667 w 844550"/>
              <a:gd name="T17" fmla="*/ 2074 h 317500"/>
              <a:gd name="T18" fmla="*/ 422148 w 844550"/>
              <a:gd name="T19" fmla="*/ 0 h 317500"/>
              <a:gd name="T20" fmla="*/ 456774 w 844550"/>
              <a:gd name="T21" fmla="*/ 525 h 317500"/>
              <a:gd name="T22" fmla="*/ 523603 w 844550"/>
              <a:gd name="T23" fmla="*/ 4605 h 317500"/>
              <a:gd name="T24" fmla="*/ 586478 w 844550"/>
              <a:gd name="T25" fmla="*/ 12454 h 317500"/>
              <a:gd name="T26" fmla="*/ 644529 w 844550"/>
              <a:gd name="T27" fmla="*/ 23744 h 317500"/>
              <a:gd name="T28" fmla="*/ 696888 w 844550"/>
              <a:gd name="T29" fmla="*/ 38150 h 317500"/>
              <a:gd name="T30" fmla="*/ 742686 w 844550"/>
              <a:gd name="T31" fmla="*/ 55345 h 317500"/>
              <a:gd name="T32" fmla="*/ 781054 w 844550"/>
              <a:gd name="T33" fmla="*/ 75004 h 317500"/>
              <a:gd name="T34" fmla="*/ 822777 w 844550"/>
              <a:gd name="T35" fmla="*/ 108396 h 317500"/>
              <a:gd name="T36" fmla="*/ 842896 w 844550"/>
              <a:gd name="T37" fmla="*/ 145496 h 317500"/>
              <a:gd name="T38" fmla="*/ 844295 w 844550"/>
              <a:gd name="T39" fmla="*/ 158495 h 317500"/>
              <a:gd name="T40" fmla="*/ 842896 w 844550"/>
              <a:gd name="T41" fmla="*/ 171494 h 317500"/>
              <a:gd name="T42" fmla="*/ 822777 w 844550"/>
              <a:gd name="T43" fmla="*/ 208590 h 317500"/>
              <a:gd name="T44" fmla="*/ 781054 w 844550"/>
              <a:gd name="T45" fmla="*/ 241982 h 317500"/>
              <a:gd name="T46" fmla="*/ 742686 w 844550"/>
              <a:gd name="T47" fmla="*/ 261640 h 317500"/>
              <a:gd name="T48" fmla="*/ 696888 w 844550"/>
              <a:gd name="T49" fmla="*/ 278837 h 317500"/>
              <a:gd name="T50" fmla="*/ 644529 w 844550"/>
              <a:gd name="T51" fmla="*/ 293244 h 317500"/>
              <a:gd name="T52" fmla="*/ 586478 w 844550"/>
              <a:gd name="T53" fmla="*/ 304535 h 317500"/>
              <a:gd name="T54" fmla="*/ 523603 w 844550"/>
              <a:gd name="T55" fmla="*/ 312385 h 317500"/>
              <a:gd name="T56" fmla="*/ 456774 w 844550"/>
              <a:gd name="T57" fmla="*/ 316466 h 317500"/>
              <a:gd name="T58" fmla="*/ 422148 w 844550"/>
              <a:gd name="T59" fmla="*/ 316991 h 317500"/>
              <a:gd name="T60" fmla="*/ 387521 w 844550"/>
              <a:gd name="T61" fmla="*/ 316466 h 317500"/>
              <a:gd name="T62" fmla="*/ 320692 w 844550"/>
              <a:gd name="T63" fmla="*/ 312385 h 317500"/>
              <a:gd name="T64" fmla="*/ 257817 w 844550"/>
              <a:gd name="T65" fmla="*/ 304535 h 317500"/>
              <a:gd name="T66" fmla="*/ 199766 w 844550"/>
              <a:gd name="T67" fmla="*/ 293244 h 317500"/>
              <a:gd name="T68" fmla="*/ 147407 w 844550"/>
              <a:gd name="T69" fmla="*/ 278837 h 317500"/>
              <a:gd name="T70" fmla="*/ 101609 w 844550"/>
              <a:gd name="T71" fmla="*/ 261640 h 317500"/>
              <a:gd name="T72" fmla="*/ 63241 w 844550"/>
              <a:gd name="T73" fmla="*/ 241982 h 317500"/>
              <a:gd name="T74" fmla="*/ 21518 w 844550"/>
              <a:gd name="T75" fmla="*/ 208590 h 317500"/>
              <a:gd name="T76" fmla="*/ 1399 w 844550"/>
              <a:gd name="T77" fmla="*/ 171494 h 317500"/>
              <a:gd name="T78" fmla="*/ 0 w 844550"/>
              <a:gd name="T79" fmla="*/ 158495 h 31750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844550" h="317500">
                <a:moveTo>
                  <a:pt x="0" y="158495"/>
                </a:moveTo>
                <a:lnTo>
                  <a:pt x="12267" y="120405"/>
                </a:lnTo>
                <a:lnTo>
                  <a:pt x="47114" y="85655"/>
                </a:lnTo>
                <a:lnTo>
                  <a:pt x="81442" y="64887"/>
                </a:lnTo>
                <a:lnTo>
                  <a:pt x="123634" y="46420"/>
                </a:lnTo>
                <a:lnTo>
                  <a:pt x="172821" y="30578"/>
                </a:lnTo>
                <a:lnTo>
                  <a:pt x="228135" y="17689"/>
                </a:lnTo>
                <a:lnTo>
                  <a:pt x="288706" y="8079"/>
                </a:lnTo>
                <a:lnTo>
                  <a:pt x="353667" y="2074"/>
                </a:lnTo>
                <a:lnTo>
                  <a:pt x="422148" y="0"/>
                </a:lnTo>
                <a:lnTo>
                  <a:pt x="456774" y="525"/>
                </a:lnTo>
                <a:lnTo>
                  <a:pt x="523603" y="4605"/>
                </a:lnTo>
                <a:lnTo>
                  <a:pt x="586478" y="12454"/>
                </a:lnTo>
                <a:lnTo>
                  <a:pt x="644529" y="23744"/>
                </a:lnTo>
                <a:lnTo>
                  <a:pt x="696888" y="38150"/>
                </a:lnTo>
                <a:lnTo>
                  <a:pt x="742686" y="55345"/>
                </a:lnTo>
                <a:lnTo>
                  <a:pt x="781054" y="75004"/>
                </a:lnTo>
                <a:lnTo>
                  <a:pt x="822777" y="108396"/>
                </a:lnTo>
                <a:lnTo>
                  <a:pt x="842896" y="145496"/>
                </a:lnTo>
                <a:lnTo>
                  <a:pt x="844295" y="158495"/>
                </a:lnTo>
                <a:lnTo>
                  <a:pt x="842896" y="171494"/>
                </a:lnTo>
                <a:lnTo>
                  <a:pt x="822777" y="208590"/>
                </a:lnTo>
                <a:lnTo>
                  <a:pt x="781054" y="241982"/>
                </a:lnTo>
                <a:lnTo>
                  <a:pt x="742686" y="261640"/>
                </a:lnTo>
                <a:lnTo>
                  <a:pt x="696888" y="278837"/>
                </a:lnTo>
                <a:lnTo>
                  <a:pt x="644529" y="293244"/>
                </a:lnTo>
                <a:lnTo>
                  <a:pt x="586478" y="304535"/>
                </a:lnTo>
                <a:lnTo>
                  <a:pt x="523603" y="312385"/>
                </a:lnTo>
                <a:lnTo>
                  <a:pt x="456774" y="316466"/>
                </a:lnTo>
                <a:lnTo>
                  <a:pt x="422148" y="316991"/>
                </a:lnTo>
                <a:lnTo>
                  <a:pt x="387521" y="316466"/>
                </a:lnTo>
                <a:lnTo>
                  <a:pt x="320692" y="312385"/>
                </a:lnTo>
                <a:lnTo>
                  <a:pt x="257817" y="304535"/>
                </a:lnTo>
                <a:lnTo>
                  <a:pt x="199766" y="293244"/>
                </a:lnTo>
                <a:lnTo>
                  <a:pt x="147407" y="278837"/>
                </a:lnTo>
                <a:lnTo>
                  <a:pt x="101609" y="261640"/>
                </a:lnTo>
                <a:lnTo>
                  <a:pt x="63241" y="241982"/>
                </a:lnTo>
                <a:lnTo>
                  <a:pt x="21518" y="208590"/>
                </a:lnTo>
                <a:lnTo>
                  <a:pt x="1399" y="171494"/>
                </a:lnTo>
                <a:lnTo>
                  <a:pt x="0" y="158495"/>
                </a:lnTo>
                <a:close/>
              </a:path>
            </a:pathLst>
          </a:custGeom>
          <a:noFill/>
          <a:ln w="28574">
            <a:solidFill>
              <a:srgbClr val="EE3D42"/>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121875" name="object 20">
            <a:extLst>
              <a:ext uri="{FF2B5EF4-FFF2-40B4-BE49-F238E27FC236}">
                <a16:creationId xmlns:a16="http://schemas.microsoft.com/office/drawing/2014/main" id="{9F3FE197-7577-41EE-A5DB-60971AF76BB0}"/>
              </a:ext>
            </a:extLst>
          </p:cNvPr>
          <p:cNvSpPr>
            <a:spLocks/>
          </p:cNvSpPr>
          <p:nvPr/>
        </p:nvSpPr>
        <p:spPr bwMode="auto">
          <a:xfrm>
            <a:off x="671513" y="2314575"/>
            <a:ext cx="647700" cy="3314700"/>
          </a:xfrm>
          <a:custGeom>
            <a:avLst/>
            <a:gdLst>
              <a:gd name="T0" fmla="*/ 647700 w 647700"/>
              <a:gd name="T1" fmla="*/ 2990850 h 3314700"/>
              <a:gd name="T2" fmla="*/ 0 w 647700"/>
              <a:gd name="T3" fmla="*/ 2990850 h 3314700"/>
              <a:gd name="T4" fmla="*/ 323850 w 647700"/>
              <a:gd name="T5" fmla="*/ 3314700 h 3314700"/>
              <a:gd name="T6" fmla="*/ 647700 w 647700"/>
              <a:gd name="T7" fmla="*/ 2990850 h 3314700"/>
              <a:gd name="T8" fmla="*/ 485775 w 647700"/>
              <a:gd name="T9" fmla="*/ 0 h 3314700"/>
              <a:gd name="T10" fmla="*/ 161925 w 647700"/>
              <a:gd name="T11" fmla="*/ 0 h 3314700"/>
              <a:gd name="T12" fmla="*/ 161925 w 647700"/>
              <a:gd name="T13" fmla="*/ 2990850 h 3314700"/>
              <a:gd name="T14" fmla="*/ 485775 w 647700"/>
              <a:gd name="T15" fmla="*/ 2990850 h 3314700"/>
              <a:gd name="T16" fmla="*/ 485775 w 647700"/>
              <a:gd name="T17" fmla="*/ 0 h 33147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47700" h="3314700">
                <a:moveTo>
                  <a:pt x="647700" y="2990850"/>
                </a:moveTo>
                <a:lnTo>
                  <a:pt x="0" y="2990850"/>
                </a:lnTo>
                <a:lnTo>
                  <a:pt x="323850" y="3314700"/>
                </a:lnTo>
                <a:lnTo>
                  <a:pt x="647700" y="2990850"/>
                </a:lnTo>
                <a:close/>
              </a:path>
              <a:path w="647700" h="3314700">
                <a:moveTo>
                  <a:pt x="485775" y="0"/>
                </a:moveTo>
                <a:lnTo>
                  <a:pt x="161925" y="0"/>
                </a:lnTo>
                <a:lnTo>
                  <a:pt x="161925" y="2990850"/>
                </a:lnTo>
                <a:lnTo>
                  <a:pt x="485775" y="2990850"/>
                </a:lnTo>
                <a:lnTo>
                  <a:pt x="485775" y="0"/>
                </a:lnTo>
                <a:close/>
              </a:path>
            </a:pathLst>
          </a:custGeom>
          <a:solidFill>
            <a:srgbClr val="EE3D42"/>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21" name="object 21">
            <a:extLst>
              <a:ext uri="{FF2B5EF4-FFF2-40B4-BE49-F238E27FC236}">
                <a16:creationId xmlns:a16="http://schemas.microsoft.com/office/drawing/2014/main" id="{76A71E96-7A75-4378-8A01-2E94280BAC4B}"/>
              </a:ext>
            </a:extLst>
          </p:cNvPr>
          <p:cNvSpPr txBox="1"/>
          <p:nvPr/>
        </p:nvSpPr>
        <p:spPr>
          <a:xfrm>
            <a:off x="818554" y="3330194"/>
            <a:ext cx="369332" cy="835660"/>
          </a:xfrm>
          <a:prstGeom prst="rect">
            <a:avLst/>
          </a:prstGeom>
        </p:spPr>
        <p:txBody>
          <a:bodyPr vert="vert270" lIns="0" tIns="0" rIns="0" bIns="0">
            <a:spAutoFit/>
          </a:bodyPr>
          <a:lstStyle/>
          <a:p>
            <a:pPr marL="12700" marR="0" lvl="0" indent="0" algn="l" defTabSz="914400" rtl="0" eaLnBrk="1" fontAlgn="base" latinLnBrk="0" hangingPunct="1">
              <a:lnSpc>
                <a:spcPct val="100000"/>
              </a:lnSpc>
              <a:spcBef>
                <a:spcPct val="0"/>
              </a:spcBef>
              <a:spcAft>
                <a:spcPct val="0"/>
              </a:spcAft>
              <a:buClrTx/>
              <a:buSzTx/>
              <a:buFontTx/>
              <a:buNone/>
              <a:tabLst/>
              <a:defRPr/>
            </a:pPr>
            <a:r>
              <a:rPr kumimoji="1" sz="2400" b="0" i="0" u="none" strike="noStrike" kern="1200" cap="none" spc="150" normalizeH="0" baseline="0" noProof="0" dirty="0">
                <a:ln>
                  <a:noFill/>
                </a:ln>
                <a:solidFill>
                  <a:srgbClr val="F1F1F1"/>
                </a:solidFill>
                <a:effectLst/>
                <a:uLnTx/>
                <a:uFillTx/>
                <a:latin typeface="Arial" panose="020B0604020202020204"/>
                <a:ea typeface="宋体" panose="02010600030101010101" pitchFamily="2" charset="-122"/>
                <a:cs typeface="Arial" panose="020B0604020202020204"/>
              </a:rPr>
              <a:t>T</a:t>
            </a:r>
            <a:r>
              <a:rPr kumimoji="1" sz="2400" b="0" i="0" u="none" strike="noStrike" kern="1200" cap="none" spc="215" normalizeH="0" baseline="0" noProof="0" dirty="0">
                <a:ln>
                  <a:noFill/>
                </a:ln>
                <a:solidFill>
                  <a:srgbClr val="F1F1F1"/>
                </a:solidFill>
                <a:effectLst/>
                <a:uLnTx/>
                <a:uFillTx/>
                <a:latin typeface="Arial" panose="020B0604020202020204"/>
                <a:ea typeface="宋体" panose="02010600030101010101" pitchFamily="2" charset="-122"/>
                <a:cs typeface="Arial" panose="020B0604020202020204"/>
              </a:rPr>
              <a:t>I</a:t>
            </a:r>
            <a:r>
              <a:rPr kumimoji="1" sz="2400" b="0" i="0" u="none" strike="noStrike" kern="1200" cap="none" spc="270" normalizeH="0" baseline="0" noProof="0" dirty="0">
                <a:ln>
                  <a:noFill/>
                </a:ln>
                <a:solidFill>
                  <a:srgbClr val="F1F1F1"/>
                </a:solidFill>
                <a:effectLst/>
                <a:uLnTx/>
                <a:uFillTx/>
                <a:latin typeface="Arial" panose="020B0604020202020204"/>
                <a:ea typeface="宋体" panose="02010600030101010101" pitchFamily="2" charset="-122"/>
                <a:cs typeface="Arial" panose="020B0604020202020204"/>
              </a:rPr>
              <a:t>M</a:t>
            </a:r>
            <a:r>
              <a:rPr kumimoji="1" sz="2400" b="0" i="0" u="none" strike="noStrike" kern="1200" cap="none" spc="0" normalizeH="0" baseline="0" noProof="0" dirty="0">
                <a:ln>
                  <a:noFill/>
                </a:ln>
                <a:solidFill>
                  <a:srgbClr val="F1F1F1"/>
                </a:solidFill>
                <a:effectLst/>
                <a:uLnTx/>
                <a:uFillTx/>
                <a:latin typeface="Arial" panose="020B0604020202020204"/>
                <a:ea typeface="宋体" panose="02010600030101010101" pitchFamily="2" charset="-122"/>
                <a:cs typeface="Arial" panose="020B0604020202020204"/>
              </a:rPr>
              <a:t>E</a:t>
            </a:r>
            <a:endParaRPr kumimoji="1" sz="2400" b="0" i="0" u="none" strike="noStrike" kern="1200" cap="none" spc="0" normalizeH="0" baseline="0" noProof="0" dirty="0">
              <a:ln>
                <a:noFill/>
              </a:ln>
              <a:solidFill>
                <a:prstClr val="black"/>
              </a:solidFill>
              <a:effectLst/>
              <a:uLnTx/>
              <a:uFillTx/>
              <a:latin typeface="Arial" panose="020B0604020202020204"/>
              <a:ea typeface="宋体" panose="02010600030101010101" pitchFamily="2" charset="-122"/>
              <a:cs typeface="Arial" panose="020B0604020202020204"/>
            </a:endParaRPr>
          </a:p>
        </p:txBody>
      </p:sp>
      <p:sp>
        <p:nvSpPr>
          <p:cNvPr id="121877" name="object 22">
            <a:extLst>
              <a:ext uri="{FF2B5EF4-FFF2-40B4-BE49-F238E27FC236}">
                <a16:creationId xmlns:a16="http://schemas.microsoft.com/office/drawing/2014/main" id="{B71A41B8-2F9F-47E4-A0F3-15AE316AB1E1}"/>
              </a:ext>
            </a:extLst>
          </p:cNvPr>
          <p:cNvSpPr>
            <a:spLocks/>
          </p:cNvSpPr>
          <p:nvPr/>
        </p:nvSpPr>
        <p:spPr bwMode="auto">
          <a:xfrm>
            <a:off x="2346325" y="3719513"/>
            <a:ext cx="685800" cy="609600"/>
          </a:xfrm>
          <a:custGeom>
            <a:avLst/>
            <a:gdLst>
              <a:gd name="T0" fmla="*/ 538708 w 685800"/>
              <a:gd name="T1" fmla="*/ 517083 h 609600"/>
              <a:gd name="T2" fmla="*/ 500760 w 685800"/>
              <a:gd name="T3" fmla="*/ 559815 h 609600"/>
              <a:gd name="T4" fmla="*/ 685800 w 685800"/>
              <a:gd name="T5" fmla="*/ 609600 h 609600"/>
              <a:gd name="T6" fmla="*/ 656355 w 685800"/>
              <a:gd name="T7" fmla="*/ 536066 h 609600"/>
              <a:gd name="T8" fmla="*/ 560069 w 685800"/>
              <a:gd name="T9" fmla="*/ 536066 h 609600"/>
              <a:gd name="T10" fmla="*/ 538708 w 685800"/>
              <a:gd name="T11" fmla="*/ 517083 h 609600"/>
              <a:gd name="T12" fmla="*/ 576699 w 685800"/>
              <a:gd name="T13" fmla="*/ 474300 h 609600"/>
              <a:gd name="T14" fmla="*/ 538708 w 685800"/>
              <a:gd name="T15" fmla="*/ 517083 h 609600"/>
              <a:gd name="T16" fmla="*/ 560069 w 685800"/>
              <a:gd name="T17" fmla="*/ 536066 h 609600"/>
              <a:gd name="T18" fmla="*/ 598042 w 685800"/>
              <a:gd name="T19" fmla="*/ 493267 h 609600"/>
              <a:gd name="T20" fmla="*/ 576699 w 685800"/>
              <a:gd name="T21" fmla="*/ 474300 h 609600"/>
              <a:gd name="T22" fmla="*/ 614552 w 685800"/>
              <a:gd name="T23" fmla="*/ 431672 h 609600"/>
              <a:gd name="T24" fmla="*/ 576699 w 685800"/>
              <a:gd name="T25" fmla="*/ 474300 h 609600"/>
              <a:gd name="T26" fmla="*/ 598042 w 685800"/>
              <a:gd name="T27" fmla="*/ 493267 h 609600"/>
              <a:gd name="T28" fmla="*/ 560069 w 685800"/>
              <a:gd name="T29" fmla="*/ 536066 h 609600"/>
              <a:gd name="T30" fmla="*/ 656355 w 685800"/>
              <a:gd name="T31" fmla="*/ 536066 h 609600"/>
              <a:gd name="T32" fmla="*/ 614552 w 685800"/>
              <a:gd name="T33" fmla="*/ 431672 h 609600"/>
              <a:gd name="T34" fmla="*/ 147091 w 685800"/>
              <a:gd name="T35" fmla="*/ 92516 h 609600"/>
              <a:gd name="T36" fmla="*/ 109100 w 685800"/>
              <a:gd name="T37" fmla="*/ 135299 h 609600"/>
              <a:gd name="T38" fmla="*/ 538708 w 685800"/>
              <a:gd name="T39" fmla="*/ 517083 h 609600"/>
              <a:gd name="T40" fmla="*/ 576699 w 685800"/>
              <a:gd name="T41" fmla="*/ 474300 h 609600"/>
              <a:gd name="T42" fmla="*/ 147091 w 685800"/>
              <a:gd name="T43" fmla="*/ 92516 h 609600"/>
              <a:gd name="T44" fmla="*/ 0 w 685800"/>
              <a:gd name="T45" fmla="*/ 0 h 609600"/>
              <a:gd name="T46" fmla="*/ 71246 w 685800"/>
              <a:gd name="T47" fmla="*/ 177926 h 609600"/>
              <a:gd name="T48" fmla="*/ 109100 w 685800"/>
              <a:gd name="T49" fmla="*/ 135299 h 609600"/>
              <a:gd name="T50" fmla="*/ 87756 w 685800"/>
              <a:gd name="T51" fmla="*/ 116331 h 609600"/>
              <a:gd name="T52" fmla="*/ 125729 w 685800"/>
              <a:gd name="T53" fmla="*/ 73532 h 609600"/>
              <a:gd name="T54" fmla="*/ 163949 w 685800"/>
              <a:gd name="T55" fmla="*/ 73532 h 609600"/>
              <a:gd name="T56" fmla="*/ 185038 w 685800"/>
              <a:gd name="T57" fmla="*/ 49783 h 609600"/>
              <a:gd name="T58" fmla="*/ 0 w 685800"/>
              <a:gd name="T59" fmla="*/ 0 h 609600"/>
              <a:gd name="T60" fmla="*/ 125729 w 685800"/>
              <a:gd name="T61" fmla="*/ 73532 h 609600"/>
              <a:gd name="T62" fmla="*/ 87756 w 685800"/>
              <a:gd name="T63" fmla="*/ 116331 h 609600"/>
              <a:gd name="T64" fmla="*/ 109100 w 685800"/>
              <a:gd name="T65" fmla="*/ 135299 h 609600"/>
              <a:gd name="T66" fmla="*/ 147091 w 685800"/>
              <a:gd name="T67" fmla="*/ 92516 h 609600"/>
              <a:gd name="T68" fmla="*/ 125729 w 685800"/>
              <a:gd name="T69" fmla="*/ 73532 h 609600"/>
              <a:gd name="T70" fmla="*/ 163949 w 685800"/>
              <a:gd name="T71" fmla="*/ 73532 h 609600"/>
              <a:gd name="T72" fmla="*/ 125729 w 685800"/>
              <a:gd name="T73" fmla="*/ 73532 h 609600"/>
              <a:gd name="T74" fmla="*/ 147091 w 685800"/>
              <a:gd name="T75" fmla="*/ 92516 h 609600"/>
              <a:gd name="T76" fmla="*/ 163949 w 685800"/>
              <a:gd name="T77" fmla="*/ 73532 h 60960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685800" h="609600">
                <a:moveTo>
                  <a:pt x="538708" y="517083"/>
                </a:moveTo>
                <a:lnTo>
                  <a:pt x="500760" y="559815"/>
                </a:lnTo>
                <a:lnTo>
                  <a:pt x="685800" y="609600"/>
                </a:lnTo>
                <a:lnTo>
                  <a:pt x="656355" y="536066"/>
                </a:lnTo>
                <a:lnTo>
                  <a:pt x="560069" y="536066"/>
                </a:lnTo>
                <a:lnTo>
                  <a:pt x="538708" y="517083"/>
                </a:lnTo>
                <a:close/>
              </a:path>
              <a:path w="685800" h="609600">
                <a:moveTo>
                  <a:pt x="576699" y="474300"/>
                </a:moveTo>
                <a:lnTo>
                  <a:pt x="538708" y="517083"/>
                </a:lnTo>
                <a:lnTo>
                  <a:pt x="560069" y="536066"/>
                </a:lnTo>
                <a:lnTo>
                  <a:pt x="598042" y="493267"/>
                </a:lnTo>
                <a:lnTo>
                  <a:pt x="576699" y="474300"/>
                </a:lnTo>
                <a:close/>
              </a:path>
              <a:path w="685800" h="609600">
                <a:moveTo>
                  <a:pt x="614552" y="431672"/>
                </a:moveTo>
                <a:lnTo>
                  <a:pt x="576699" y="474300"/>
                </a:lnTo>
                <a:lnTo>
                  <a:pt x="598042" y="493267"/>
                </a:lnTo>
                <a:lnTo>
                  <a:pt x="560069" y="536066"/>
                </a:lnTo>
                <a:lnTo>
                  <a:pt x="656355" y="536066"/>
                </a:lnTo>
                <a:lnTo>
                  <a:pt x="614552" y="431672"/>
                </a:lnTo>
                <a:close/>
              </a:path>
              <a:path w="685800" h="609600">
                <a:moveTo>
                  <a:pt x="147091" y="92516"/>
                </a:moveTo>
                <a:lnTo>
                  <a:pt x="109100" y="135299"/>
                </a:lnTo>
                <a:lnTo>
                  <a:pt x="538708" y="517083"/>
                </a:lnTo>
                <a:lnTo>
                  <a:pt x="576699" y="474300"/>
                </a:lnTo>
                <a:lnTo>
                  <a:pt x="147091" y="92516"/>
                </a:lnTo>
                <a:close/>
              </a:path>
              <a:path w="685800" h="609600">
                <a:moveTo>
                  <a:pt x="0" y="0"/>
                </a:moveTo>
                <a:lnTo>
                  <a:pt x="71246" y="177926"/>
                </a:lnTo>
                <a:lnTo>
                  <a:pt x="109100" y="135299"/>
                </a:lnTo>
                <a:lnTo>
                  <a:pt x="87756" y="116331"/>
                </a:lnTo>
                <a:lnTo>
                  <a:pt x="125729" y="73532"/>
                </a:lnTo>
                <a:lnTo>
                  <a:pt x="163949" y="73532"/>
                </a:lnTo>
                <a:lnTo>
                  <a:pt x="185038" y="49783"/>
                </a:lnTo>
                <a:lnTo>
                  <a:pt x="0" y="0"/>
                </a:lnTo>
                <a:close/>
              </a:path>
              <a:path w="685800" h="609600">
                <a:moveTo>
                  <a:pt x="125729" y="73532"/>
                </a:moveTo>
                <a:lnTo>
                  <a:pt x="87756" y="116331"/>
                </a:lnTo>
                <a:lnTo>
                  <a:pt x="109100" y="135299"/>
                </a:lnTo>
                <a:lnTo>
                  <a:pt x="147091" y="92516"/>
                </a:lnTo>
                <a:lnTo>
                  <a:pt x="125729" y="73532"/>
                </a:lnTo>
                <a:close/>
              </a:path>
              <a:path w="685800" h="609600">
                <a:moveTo>
                  <a:pt x="163949" y="73532"/>
                </a:moveTo>
                <a:lnTo>
                  <a:pt x="125729" y="73532"/>
                </a:lnTo>
                <a:lnTo>
                  <a:pt x="147091" y="92516"/>
                </a:lnTo>
                <a:lnTo>
                  <a:pt x="163949" y="73532"/>
                </a:lnTo>
                <a:close/>
              </a:path>
            </a:pathLst>
          </a:custGeom>
          <a:solidFill>
            <a:srgbClr val="EE3D42"/>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121878" name="object 23">
            <a:extLst>
              <a:ext uri="{FF2B5EF4-FFF2-40B4-BE49-F238E27FC236}">
                <a16:creationId xmlns:a16="http://schemas.microsoft.com/office/drawing/2014/main" id="{261CCB9D-E140-4A4D-8020-8FB510EE6428}"/>
              </a:ext>
            </a:extLst>
          </p:cNvPr>
          <p:cNvSpPr>
            <a:spLocks/>
          </p:cNvSpPr>
          <p:nvPr/>
        </p:nvSpPr>
        <p:spPr bwMode="auto">
          <a:xfrm>
            <a:off x="3140075" y="4951413"/>
            <a:ext cx="496888" cy="496887"/>
          </a:xfrm>
          <a:custGeom>
            <a:avLst/>
            <a:gdLst>
              <a:gd name="T0" fmla="*/ 54234 w 497204"/>
              <a:gd name="T1" fmla="*/ 493714 h 497204"/>
              <a:gd name="T2" fmla="*/ 108521 w 497204"/>
              <a:gd name="T3" fmla="*/ 402482 h 497204"/>
              <a:gd name="T4" fmla="*/ 82330 w 497204"/>
              <a:gd name="T5" fmla="*/ 375031 h 497204"/>
              <a:gd name="T6" fmla="*/ 393640 w 497204"/>
              <a:gd name="T7" fmla="*/ 394369 h 497204"/>
              <a:gd name="T8" fmla="*/ 493792 w 497204"/>
              <a:gd name="T9" fmla="*/ 439483 h 497204"/>
              <a:gd name="T10" fmla="*/ 230465 w 497204"/>
              <a:gd name="T11" fmla="*/ 436670 h 497204"/>
              <a:gd name="T12" fmla="*/ 255727 w 497204"/>
              <a:gd name="T13" fmla="*/ 464903 h 497204"/>
              <a:gd name="T14" fmla="*/ 287595 w 497204"/>
              <a:gd name="T15" fmla="*/ 436670 h 497204"/>
              <a:gd name="T16" fmla="*/ 313423 w 497204"/>
              <a:gd name="T17" fmla="*/ 450971 h 497204"/>
              <a:gd name="T18" fmla="*/ 204046 w 497204"/>
              <a:gd name="T19" fmla="*/ 74926 h 497204"/>
              <a:gd name="T20" fmla="*/ 103961 w 497204"/>
              <a:gd name="T21" fmla="*/ 144087 h 497204"/>
              <a:gd name="T22" fmla="*/ 72701 w 497204"/>
              <a:gd name="T23" fmla="*/ 236029 h 497204"/>
              <a:gd name="T24" fmla="*/ 96058 w 497204"/>
              <a:gd name="T25" fmla="*/ 330126 h 497204"/>
              <a:gd name="T26" fmla="*/ 169048 w 497204"/>
              <a:gd name="T27" fmla="*/ 400021 h 497204"/>
              <a:gd name="T28" fmla="*/ 195172 w 497204"/>
              <a:gd name="T29" fmla="*/ 458237 h 497204"/>
              <a:gd name="T30" fmla="*/ 318208 w 497204"/>
              <a:gd name="T31" fmla="*/ 403116 h 497204"/>
              <a:gd name="T32" fmla="*/ 371854 w 497204"/>
              <a:gd name="T33" fmla="*/ 365572 h 497204"/>
              <a:gd name="T34" fmla="*/ 242960 w 497204"/>
              <a:gd name="T35" fmla="*/ 309271 h 497204"/>
              <a:gd name="T36" fmla="*/ 123624 w 497204"/>
              <a:gd name="T37" fmla="*/ 283492 h 497204"/>
              <a:gd name="T38" fmla="*/ 139473 w 497204"/>
              <a:gd name="T39" fmla="*/ 207990 h 497204"/>
              <a:gd name="T40" fmla="*/ 411987 w 497204"/>
              <a:gd name="T41" fmla="*/ 187874 h 497204"/>
              <a:gd name="T42" fmla="*/ 335382 w 497204"/>
              <a:gd name="T43" fmla="*/ 93718 h 497204"/>
              <a:gd name="T44" fmla="*/ 246895 w 497204"/>
              <a:gd name="T45" fmla="*/ 69621 h 497204"/>
              <a:gd name="T46" fmla="*/ 284919 w 497204"/>
              <a:gd name="T47" fmla="*/ 353069 h 497204"/>
              <a:gd name="T48" fmla="*/ 395964 w 497204"/>
              <a:gd name="T49" fmla="*/ 334479 h 497204"/>
              <a:gd name="T50" fmla="*/ 408567 w 497204"/>
              <a:gd name="T51" fmla="*/ 309271 h 497204"/>
              <a:gd name="T52" fmla="*/ 298831 w 497204"/>
              <a:gd name="T53" fmla="*/ 302300 h 497204"/>
              <a:gd name="T54" fmla="*/ 180572 w 497204"/>
              <a:gd name="T55" fmla="*/ 200185 h 497204"/>
              <a:gd name="T56" fmla="*/ 215417 w 497204"/>
              <a:gd name="T57" fmla="*/ 221760 h 497204"/>
              <a:gd name="T58" fmla="*/ 224032 w 497204"/>
              <a:gd name="T59" fmla="*/ 262371 h 497204"/>
              <a:gd name="T60" fmla="*/ 242960 w 497204"/>
              <a:gd name="T61" fmla="*/ 309271 h 497204"/>
              <a:gd name="T62" fmla="*/ 298564 w 497204"/>
              <a:gd name="T63" fmla="*/ 302191 h 497204"/>
              <a:gd name="T64" fmla="*/ 272936 w 497204"/>
              <a:gd name="T65" fmla="*/ 270974 h 497204"/>
              <a:gd name="T66" fmla="*/ 276950 w 497204"/>
              <a:gd name="T67" fmla="*/ 228407 h 497204"/>
              <a:gd name="T68" fmla="*/ 306617 w 497204"/>
              <a:gd name="T69" fmla="*/ 201748 h 497204"/>
              <a:gd name="T70" fmla="*/ 320012 w 497204"/>
              <a:gd name="T71" fmla="*/ 198633 h 497204"/>
              <a:gd name="T72" fmla="*/ 361370 w 497204"/>
              <a:gd name="T73" fmla="*/ 212159 h 497204"/>
              <a:gd name="T74" fmla="*/ 380640 w 497204"/>
              <a:gd name="T75" fmla="*/ 246129 h 497204"/>
              <a:gd name="T76" fmla="*/ 325698 w 497204"/>
              <a:gd name="T77" fmla="*/ 309271 h 497204"/>
              <a:gd name="T78" fmla="*/ 421271 w 497204"/>
              <a:gd name="T79" fmla="*/ 244321 h 497204"/>
              <a:gd name="T80" fmla="*/ 415976 w 497204"/>
              <a:gd name="T81" fmla="*/ 201381 h 497204"/>
              <a:gd name="T82" fmla="*/ 368525 w 497204"/>
              <a:gd name="T83" fmla="*/ 72415 h 497204"/>
              <a:gd name="T84" fmla="*/ 397383 w 497204"/>
              <a:gd name="T85" fmla="*/ 97142 h 497204"/>
              <a:gd name="T86" fmla="*/ 421420 w 497204"/>
              <a:gd name="T87" fmla="*/ 126594 h 497204"/>
              <a:gd name="T88" fmla="*/ 54236 w 497204"/>
              <a:gd name="T89" fmla="*/ 0 h 497204"/>
              <a:gd name="T90" fmla="*/ 80348 w 497204"/>
              <a:gd name="T91" fmla="*/ 115382 h 497204"/>
              <a:gd name="T92" fmla="*/ 106149 w 497204"/>
              <a:gd name="T93" fmla="*/ 87599 h 497204"/>
              <a:gd name="T94" fmla="*/ 54236 w 497204"/>
              <a:gd name="T95" fmla="*/ 0 h 497204"/>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497204" h="497204">
                <a:moveTo>
                  <a:pt x="75154" y="367157"/>
                </a:moveTo>
                <a:lnTo>
                  <a:pt x="0" y="442295"/>
                </a:lnTo>
                <a:lnTo>
                  <a:pt x="54583" y="496873"/>
                </a:lnTo>
                <a:lnTo>
                  <a:pt x="129378" y="420702"/>
                </a:lnTo>
                <a:lnTo>
                  <a:pt x="119042" y="413165"/>
                </a:lnTo>
                <a:lnTo>
                  <a:pt x="109211" y="405057"/>
                </a:lnTo>
                <a:lnTo>
                  <a:pt x="99895" y="396391"/>
                </a:lnTo>
                <a:lnTo>
                  <a:pt x="91106" y="387178"/>
                </a:lnTo>
                <a:lnTo>
                  <a:pt x="82855" y="377430"/>
                </a:lnTo>
                <a:lnTo>
                  <a:pt x="75154" y="367157"/>
                </a:lnTo>
                <a:close/>
              </a:path>
              <a:path w="497204" h="497204">
                <a:moveTo>
                  <a:pt x="421019" y="367780"/>
                </a:moveTo>
                <a:lnTo>
                  <a:pt x="396150" y="396893"/>
                </a:lnTo>
                <a:lnTo>
                  <a:pt x="366554" y="421074"/>
                </a:lnTo>
                <a:lnTo>
                  <a:pt x="442351" y="496873"/>
                </a:lnTo>
                <a:lnTo>
                  <a:pt x="496941" y="442295"/>
                </a:lnTo>
                <a:lnTo>
                  <a:pt x="421019" y="367780"/>
                </a:lnTo>
                <a:close/>
              </a:path>
              <a:path w="497204" h="497204">
                <a:moveTo>
                  <a:pt x="265306" y="439464"/>
                </a:moveTo>
                <a:lnTo>
                  <a:pt x="231935" y="439464"/>
                </a:lnTo>
                <a:lnTo>
                  <a:pt x="231935" y="467461"/>
                </a:lnTo>
                <a:lnTo>
                  <a:pt x="244595" y="468013"/>
                </a:lnTo>
                <a:lnTo>
                  <a:pt x="257358" y="467878"/>
                </a:lnTo>
                <a:lnTo>
                  <a:pt x="265306" y="439464"/>
                </a:lnTo>
                <a:close/>
              </a:path>
              <a:path w="497204" h="497204">
                <a:moveTo>
                  <a:pt x="316860" y="439464"/>
                </a:moveTo>
                <a:lnTo>
                  <a:pt x="289429" y="439464"/>
                </a:lnTo>
                <a:lnTo>
                  <a:pt x="289429" y="464125"/>
                </a:lnTo>
                <a:lnTo>
                  <a:pt x="304382" y="459789"/>
                </a:lnTo>
                <a:lnTo>
                  <a:pt x="315421" y="453856"/>
                </a:lnTo>
                <a:lnTo>
                  <a:pt x="316860" y="439464"/>
                </a:lnTo>
                <a:close/>
              </a:path>
              <a:path w="497204" h="497204">
                <a:moveTo>
                  <a:pt x="248470" y="70068"/>
                </a:moveTo>
                <a:lnTo>
                  <a:pt x="205347" y="75406"/>
                </a:lnTo>
                <a:lnTo>
                  <a:pt x="166125" y="90546"/>
                </a:lnTo>
                <a:lnTo>
                  <a:pt x="132114" y="114183"/>
                </a:lnTo>
                <a:lnTo>
                  <a:pt x="104621" y="145007"/>
                </a:lnTo>
                <a:lnTo>
                  <a:pt x="84952" y="181712"/>
                </a:lnTo>
                <a:lnTo>
                  <a:pt x="74417" y="222990"/>
                </a:lnTo>
                <a:lnTo>
                  <a:pt x="73161" y="237539"/>
                </a:lnTo>
                <a:lnTo>
                  <a:pt x="73650" y="252605"/>
                </a:lnTo>
                <a:lnTo>
                  <a:pt x="81086" y="294881"/>
                </a:lnTo>
                <a:lnTo>
                  <a:pt x="96668" y="332239"/>
                </a:lnTo>
                <a:lnTo>
                  <a:pt x="119355" y="363991"/>
                </a:lnTo>
                <a:lnTo>
                  <a:pt x="148106" y="389447"/>
                </a:lnTo>
                <a:lnTo>
                  <a:pt x="170128" y="402581"/>
                </a:lnTo>
                <a:lnTo>
                  <a:pt x="176703" y="448632"/>
                </a:lnTo>
                <a:lnTo>
                  <a:pt x="184174" y="455697"/>
                </a:lnTo>
                <a:lnTo>
                  <a:pt x="196417" y="461169"/>
                </a:lnTo>
                <a:lnTo>
                  <a:pt x="207812" y="439464"/>
                </a:lnTo>
                <a:lnTo>
                  <a:pt x="316860" y="439464"/>
                </a:lnTo>
                <a:lnTo>
                  <a:pt x="320237" y="405695"/>
                </a:lnTo>
                <a:lnTo>
                  <a:pt x="332191" y="399773"/>
                </a:lnTo>
                <a:lnTo>
                  <a:pt x="343610" y="392991"/>
                </a:lnTo>
                <a:lnTo>
                  <a:pt x="374226" y="367911"/>
                </a:lnTo>
                <a:lnTo>
                  <a:pt x="385237" y="355328"/>
                </a:lnTo>
                <a:lnTo>
                  <a:pt x="212617" y="355328"/>
                </a:lnTo>
                <a:lnTo>
                  <a:pt x="244510" y="311249"/>
                </a:lnTo>
                <a:lnTo>
                  <a:pt x="171577" y="311249"/>
                </a:lnTo>
                <a:lnTo>
                  <a:pt x="157231" y="309388"/>
                </a:lnTo>
                <a:lnTo>
                  <a:pt x="124414" y="285306"/>
                </a:lnTo>
                <a:lnTo>
                  <a:pt x="115841" y="258623"/>
                </a:lnTo>
                <a:lnTo>
                  <a:pt x="117562" y="243402"/>
                </a:lnTo>
                <a:lnTo>
                  <a:pt x="140363" y="209320"/>
                </a:lnTo>
                <a:lnTo>
                  <a:pt x="165855" y="199903"/>
                </a:lnTo>
                <a:lnTo>
                  <a:pt x="417813" y="199903"/>
                </a:lnTo>
                <a:lnTo>
                  <a:pt x="414615" y="189075"/>
                </a:lnTo>
                <a:lnTo>
                  <a:pt x="396531" y="151395"/>
                </a:lnTo>
                <a:lnTo>
                  <a:pt x="370398" y="119377"/>
                </a:lnTo>
                <a:lnTo>
                  <a:pt x="337521" y="94318"/>
                </a:lnTo>
                <a:lnTo>
                  <a:pt x="299202" y="77514"/>
                </a:lnTo>
                <a:lnTo>
                  <a:pt x="256745" y="70260"/>
                </a:lnTo>
                <a:lnTo>
                  <a:pt x="248470" y="70068"/>
                </a:lnTo>
                <a:close/>
              </a:path>
              <a:path w="497204" h="497204">
                <a:moveTo>
                  <a:pt x="300737" y="304234"/>
                </a:moveTo>
                <a:lnTo>
                  <a:pt x="249656" y="304234"/>
                </a:lnTo>
                <a:lnTo>
                  <a:pt x="286736" y="355328"/>
                </a:lnTo>
                <a:lnTo>
                  <a:pt x="385237" y="355328"/>
                </a:lnTo>
                <a:lnTo>
                  <a:pt x="391178" y="347669"/>
                </a:lnTo>
                <a:lnTo>
                  <a:pt x="398489" y="336619"/>
                </a:lnTo>
                <a:lnTo>
                  <a:pt x="404967" y="325006"/>
                </a:lnTo>
                <a:lnTo>
                  <a:pt x="410569" y="312872"/>
                </a:lnTo>
                <a:lnTo>
                  <a:pt x="411172" y="311249"/>
                </a:lnTo>
                <a:lnTo>
                  <a:pt x="327775" y="311249"/>
                </a:lnTo>
                <a:lnTo>
                  <a:pt x="313430" y="309388"/>
                </a:lnTo>
                <a:lnTo>
                  <a:pt x="300737" y="304234"/>
                </a:lnTo>
                <a:close/>
              </a:path>
              <a:path w="497204" h="497204">
                <a:moveTo>
                  <a:pt x="322054" y="199903"/>
                </a:moveTo>
                <a:lnTo>
                  <a:pt x="165855" y="199903"/>
                </a:lnTo>
                <a:lnTo>
                  <a:pt x="181722" y="201465"/>
                </a:lnTo>
                <a:lnTo>
                  <a:pt x="195691" y="206141"/>
                </a:lnTo>
                <a:lnTo>
                  <a:pt x="207476" y="213517"/>
                </a:lnTo>
                <a:lnTo>
                  <a:pt x="216791" y="223179"/>
                </a:lnTo>
                <a:lnTo>
                  <a:pt x="223351" y="234712"/>
                </a:lnTo>
                <a:lnTo>
                  <a:pt x="226868" y="247704"/>
                </a:lnTo>
                <a:lnTo>
                  <a:pt x="225461" y="264049"/>
                </a:lnTo>
                <a:lnTo>
                  <a:pt x="204642" y="299879"/>
                </a:lnTo>
                <a:lnTo>
                  <a:pt x="171577" y="311249"/>
                </a:lnTo>
                <a:lnTo>
                  <a:pt x="244510" y="311249"/>
                </a:lnTo>
                <a:lnTo>
                  <a:pt x="249586" y="304234"/>
                </a:lnTo>
                <a:lnTo>
                  <a:pt x="300737" y="304234"/>
                </a:lnTo>
                <a:lnTo>
                  <a:pt x="300468" y="304125"/>
                </a:lnTo>
                <a:lnTo>
                  <a:pt x="289370" y="295938"/>
                </a:lnTo>
                <a:lnTo>
                  <a:pt x="280613" y="285306"/>
                </a:lnTo>
                <a:lnTo>
                  <a:pt x="274677" y="272708"/>
                </a:lnTo>
                <a:lnTo>
                  <a:pt x="272040" y="258623"/>
                </a:lnTo>
                <a:lnTo>
                  <a:pt x="273761" y="243402"/>
                </a:lnTo>
                <a:lnTo>
                  <a:pt x="278716" y="229868"/>
                </a:lnTo>
                <a:lnTo>
                  <a:pt x="286463" y="218385"/>
                </a:lnTo>
                <a:lnTo>
                  <a:pt x="296562" y="209320"/>
                </a:lnTo>
                <a:lnTo>
                  <a:pt x="308572" y="203038"/>
                </a:lnTo>
                <a:lnTo>
                  <a:pt x="322054" y="199903"/>
                </a:lnTo>
                <a:close/>
              </a:path>
              <a:path w="497204" h="497204">
                <a:moveTo>
                  <a:pt x="417813" y="199903"/>
                </a:moveTo>
                <a:lnTo>
                  <a:pt x="322054" y="199903"/>
                </a:lnTo>
                <a:lnTo>
                  <a:pt x="337921" y="201465"/>
                </a:lnTo>
                <a:lnTo>
                  <a:pt x="351890" y="206141"/>
                </a:lnTo>
                <a:lnTo>
                  <a:pt x="363675" y="213517"/>
                </a:lnTo>
                <a:lnTo>
                  <a:pt x="372990" y="223179"/>
                </a:lnTo>
                <a:lnTo>
                  <a:pt x="379549" y="234712"/>
                </a:lnTo>
                <a:lnTo>
                  <a:pt x="383067" y="247704"/>
                </a:lnTo>
                <a:lnTo>
                  <a:pt x="381660" y="264049"/>
                </a:lnTo>
                <a:lnTo>
                  <a:pt x="360841" y="299879"/>
                </a:lnTo>
                <a:lnTo>
                  <a:pt x="327775" y="311249"/>
                </a:lnTo>
                <a:lnTo>
                  <a:pt x="411172" y="311249"/>
                </a:lnTo>
                <a:lnTo>
                  <a:pt x="421696" y="273774"/>
                </a:lnTo>
                <a:lnTo>
                  <a:pt x="423957" y="245884"/>
                </a:lnTo>
                <a:lnTo>
                  <a:pt x="423349" y="231122"/>
                </a:lnTo>
                <a:lnTo>
                  <a:pt x="421557" y="216701"/>
                </a:lnTo>
                <a:lnTo>
                  <a:pt x="418630" y="202670"/>
                </a:lnTo>
                <a:lnTo>
                  <a:pt x="417813" y="199903"/>
                </a:lnTo>
                <a:close/>
              </a:path>
              <a:path w="497204" h="497204">
                <a:moveTo>
                  <a:pt x="442351" y="0"/>
                </a:moveTo>
                <a:lnTo>
                  <a:pt x="370876" y="72875"/>
                </a:lnTo>
                <a:lnTo>
                  <a:pt x="381078" y="80624"/>
                </a:lnTo>
                <a:lnTo>
                  <a:pt x="390762" y="88923"/>
                </a:lnTo>
                <a:lnTo>
                  <a:pt x="399918" y="97762"/>
                </a:lnTo>
                <a:lnTo>
                  <a:pt x="408534" y="107129"/>
                </a:lnTo>
                <a:lnTo>
                  <a:pt x="416602" y="117014"/>
                </a:lnTo>
                <a:lnTo>
                  <a:pt x="424108" y="127404"/>
                </a:lnTo>
                <a:lnTo>
                  <a:pt x="496941" y="54581"/>
                </a:lnTo>
                <a:lnTo>
                  <a:pt x="442351" y="0"/>
                </a:lnTo>
                <a:close/>
              </a:path>
              <a:path w="497204" h="497204">
                <a:moveTo>
                  <a:pt x="54585" y="0"/>
                </a:moveTo>
                <a:lnTo>
                  <a:pt x="0" y="54581"/>
                </a:lnTo>
                <a:lnTo>
                  <a:pt x="73306" y="126473"/>
                </a:lnTo>
                <a:lnTo>
                  <a:pt x="80858" y="116122"/>
                </a:lnTo>
                <a:lnTo>
                  <a:pt x="88969" y="106279"/>
                </a:lnTo>
                <a:lnTo>
                  <a:pt x="97630" y="96954"/>
                </a:lnTo>
                <a:lnTo>
                  <a:pt x="106829" y="88159"/>
                </a:lnTo>
                <a:lnTo>
                  <a:pt x="116555" y="79903"/>
                </a:lnTo>
                <a:lnTo>
                  <a:pt x="126798" y="72199"/>
                </a:lnTo>
                <a:lnTo>
                  <a:pt x="54585" y="0"/>
                </a:lnTo>
                <a:close/>
              </a:path>
            </a:pathLst>
          </a:custGeom>
          <a:solidFill>
            <a:srgbClr val="EE3D42"/>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24" name="星形: 十二角 23">
            <a:extLst>
              <a:ext uri="{FF2B5EF4-FFF2-40B4-BE49-F238E27FC236}">
                <a16:creationId xmlns:a16="http://schemas.microsoft.com/office/drawing/2014/main" id="{54774A4E-49CF-4EF9-BC99-AFDD0DF9571F}"/>
              </a:ext>
            </a:extLst>
          </p:cNvPr>
          <p:cNvSpPr/>
          <p:nvPr/>
        </p:nvSpPr>
        <p:spPr>
          <a:xfrm>
            <a:off x="168932" y="178581"/>
            <a:ext cx="414700" cy="338336"/>
          </a:xfrm>
          <a:prstGeom prst="star12">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Constantia"/>
              <a:ea typeface="宋体" panose="02010600030101010101" pitchFamily="2" charset="-122"/>
              <a:cs typeface="+mn-cs"/>
            </a:endParaRPr>
          </a:p>
        </p:txBody>
      </p:sp>
      <p:sp>
        <p:nvSpPr>
          <p:cNvPr id="2" name="灯片编号占位符 1">
            <a:extLst>
              <a:ext uri="{FF2B5EF4-FFF2-40B4-BE49-F238E27FC236}">
                <a16:creationId xmlns:a16="http://schemas.microsoft.com/office/drawing/2014/main" id="{ED677B09-161A-481A-831D-C04EEA0E3AE1}"/>
              </a:ext>
            </a:extLst>
          </p:cNvPr>
          <p:cNvSpPr>
            <a:spLocks noGrp="1"/>
          </p:cNvSpPr>
          <p:nvPr>
            <p:ph type="sldNum" sz="quarter" idx="12"/>
          </p:nvPr>
        </p:nvSpPr>
        <p:spPr/>
        <p:txBody>
          <a:bodyPr/>
          <a:lstStyle/>
          <a:p>
            <a:pPr>
              <a:defRPr/>
            </a:pPr>
            <a:fld id="{C4B234CE-8B64-4C5C-8618-3FDAF99EB878}" type="slidenum">
              <a:rPr lang="en-US" altLang="zh-CN" smtClean="0"/>
              <a:pPr>
                <a:defRPr/>
              </a:pPr>
              <a:t>59</a:t>
            </a:fld>
            <a:endParaRPr lang="en-US" altLang="zh-C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Text Box 2"/>
          <p:cNvSpPr txBox="1">
            <a:spLocks noChangeArrowheads="1"/>
          </p:cNvSpPr>
          <p:nvPr/>
        </p:nvSpPr>
        <p:spPr bwMode="auto">
          <a:xfrm>
            <a:off x="136525" y="31750"/>
            <a:ext cx="901700" cy="457200"/>
          </a:xfrm>
          <a:prstGeom prst="rect">
            <a:avLst/>
          </a:prstGeom>
          <a:noFill/>
          <a:ln w="9525">
            <a:noFill/>
            <a:miter lim="800000"/>
            <a:headEnd/>
            <a:tailEnd/>
          </a:ln>
        </p:spPr>
        <p:txBody>
          <a:bodyPr wrap="none">
            <a:spAutoFit/>
          </a:bodyPr>
          <a:lstStyle/>
          <a:p>
            <a:r>
              <a:rPr lang="zh-CN" altLang="en-US">
                <a:latin typeface="宋体" pitchFamily="2" charset="-122"/>
              </a:rPr>
              <a:t>例：</a:t>
            </a:r>
            <a:r>
              <a:rPr lang="zh-CN" altLang="en-US"/>
              <a:t> </a:t>
            </a:r>
          </a:p>
        </p:txBody>
      </p:sp>
      <p:graphicFrame>
        <p:nvGraphicFramePr>
          <p:cNvPr id="1026" name="Object 3"/>
          <p:cNvGraphicFramePr>
            <a:graphicFrameLocks noChangeAspect="1"/>
          </p:cNvGraphicFramePr>
          <p:nvPr/>
        </p:nvGraphicFramePr>
        <p:xfrm>
          <a:off x="808038" y="231775"/>
          <a:ext cx="6856412" cy="4086225"/>
        </p:xfrm>
        <a:graphic>
          <a:graphicData uri="http://schemas.openxmlformats.org/presentationml/2006/ole">
            <mc:AlternateContent xmlns:mc="http://schemas.openxmlformats.org/markup-compatibility/2006">
              <mc:Choice xmlns:v="urn:schemas-microsoft-com:vml" Requires="v">
                <p:oleObj spid="_x0000_s1264" name="Document" r:id="rId3" imgW="8362080" imgH="4981680" progId="Word.Document.8">
                  <p:embed/>
                </p:oleObj>
              </mc:Choice>
              <mc:Fallback>
                <p:oleObj name="Document" r:id="rId3" imgW="8362080" imgH="4981680" progId="Word.Document.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8038" y="231775"/>
                        <a:ext cx="6856412" cy="4086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8" name="Text Box 4"/>
          <p:cNvSpPr txBox="1">
            <a:spLocks noChangeArrowheads="1"/>
          </p:cNvSpPr>
          <p:nvPr/>
        </p:nvSpPr>
        <p:spPr bwMode="auto">
          <a:xfrm>
            <a:off x="228600" y="4038600"/>
            <a:ext cx="8686800" cy="2647950"/>
          </a:xfrm>
          <a:prstGeom prst="rect">
            <a:avLst/>
          </a:prstGeom>
          <a:noFill/>
          <a:ln w="9525">
            <a:noFill/>
            <a:miter lim="800000"/>
            <a:headEnd/>
            <a:tailEnd/>
          </a:ln>
        </p:spPr>
        <p:txBody>
          <a:bodyPr>
            <a:spAutoFit/>
          </a:bodyPr>
          <a:lstStyle/>
          <a:p>
            <a:r>
              <a:rPr lang="zh-CN" altLang="en-US" dirty="0">
                <a:latin typeface="Times New Roman" pitchFamily="18" charset="0"/>
              </a:rPr>
              <a:t>按</a:t>
            </a:r>
            <a:r>
              <a:rPr lang="en-US" altLang="zh-CN" dirty="0" err="1"/>
              <a:t>ti</a:t>
            </a:r>
            <a:r>
              <a:rPr lang="zh-CN" altLang="en-US" dirty="0">
                <a:latin typeface="Times New Roman" pitchFamily="18" charset="0"/>
              </a:rPr>
              <a:t>执行：</a:t>
            </a:r>
            <a:endParaRPr lang="zh-CN" altLang="en-US" dirty="0"/>
          </a:p>
          <a:p>
            <a:r>
              <a:rPr lang="en-US" altLang="zh-CN" dirty="0">
                <a:latin typeface="Times New Roman" pitchFamily="18" charset="0"/>
              </a:rPr>
              <a:t>·</a:t>
            </a:r>
            <a:r>
              <a:rPr lang="en-US" altLang="zh-CN" dirty="0"/>
              <a:t>TA</a:t>
            </a:r>
            <a:r>
              <a:rPr lang="zh-CN" altLang="en-US" dirty="0">
                <a:latin typeface="Times New Roman" pitchFamily="18" charset="0"/>
              </a:rPr>
              <a:t>在</a:t>
            </a:r>
            <a:r>
              <a:rPr lang="en-US" altLang="zh-CN" dirty="0"/>
              <a:t>t1</a:t>
            </a:r>
            <a:r>
              <a:rPr lang="zh-CN" altLang="en-US" dirty="0">
                <a:latin typeface="Times New Roman" pitchFamily="18" charset="0"/>
              </a:rPr>
              <a:t>处从</a:t>
            </a:r>
            <a:r>
              <a:rPr lang="en-US" altLang="zh-CN" dirty="0"/>
              <a:t>DB</a:t>
            </a:r>
            <a:r>
              <a:rPr lang="zh-CN" altLang="en-US" dirty="0">
                <a:latin typeface="Times New Roman" pitchFamily="18" charset="0"/>
              </a:rPr>
              <a:t>中读入</a:t>
            </a:r>
            <a:r>
              <a:rPr lang="en-US" altLang="zh-CN" dirty="0"/>
              <a:t>X</a:t>
            </a:r>
            <a:r>
              <a:rPr lang="zh-CN" altLang="en-US" dirty="0">
                <a:latin typeface="Times New Roman" pitchFamily="18" charset="0"/>
              </a:rPr>
              <a:t>值（为</a:t>
            </a:r>
            <a:r>
              <a:rPr lang="en-US" altLang="zh-CN" dirty="0"/>
              <a:t>100</a:t>
            </a:r>
            <a:r>
              <a:rPr lang="zh-CN" altLang="en-US" dirty="0">
                <a:latin typeface="Times New Roman" pitchFamily="18" charset="0"/>
              </a:rPr>
              <a:t>），</a:t>
            </a:r>
            <a:r>
              <a:rPr lang="en-US" altLang="zh-CN" dirty="0"/>
              <a:t>TB</a:t>
            </a:r>
            <a:r>
              <a:rPr lang="zh-CN" altLang="en-US" dirty="0">
                <a:latin typeface="Times New Roman" pitchFamily="18" charset="0"/>
              </a:rPr>
              <a:t>在</a:t>
            </a:r>
            <a:r>
              <a:rPr lang="en-US" altLang="zh-CN" dirty="0"/>
              <a:t>t2</a:t>
            </a:r>
            <a:r>
              <a:rPr lang="zh-CN" altLang="en-US" dirty="0">
                <a:latin typeface="Times New Roman" pitchFamily="18" charset="0"/>
              </a:rPr>
              <a:t>处读入值（</a:t>
            </a:r>
            <a:r>
              <a:rPr lang="en-US" altLang="zh-CN" dirty="0"/>
              <a:t>100</a:t>
            </a:r>
            <a:r>
              <a:rPr lang="zh-CN" altLang="en-US" dirty="0">
                <a:latin typeface="Times New Roman" pitchFamily="18" charset="0"/>
              </a:rPr>
              <a:t>）</a:t>
            </a:r>
            <a:endParaRPr lang="zh-CN" altLang="en-US" dirty="0"/>
          </a:p>
          <a:p>
            <a:r>
              <a:rPr lang="en-US" altLang="zh-CN" dirty="0">
                <a:latin typeface="Times New Roman" pitchFamily="18" charset="0"/>
              </a:rPr>
              <a:t>·</a:t>
            </a:r>
            <a:r>
              <a:rPr lang="en-US" altLang="zh-CN" dirty="0"/>
              <a:t>TA</a:t>
            </a:r>
            <a:r>
              <a:rPr lang="zh-CN" altLang="en-US" dirty="0">
                <a:latin typeface="Times New Roman" pitchFamily="18" charset="0"/>
              </a:rPr>
              <a:t>在</a:t>
            </a:r>
            <a:r>
              <a:rPr lang="en-US" altLang="zh-CN" dirty="0"/>
              <a:t>t3</a:t>
            </a:r>
            <a:r>
              <a:rPr lang="zh-CN" altLang="en-US" dirty="0">
                <a:latin typeface="Times New Roman" pitchFamily="18" charset="0"/>
              </a:rPr>
              <a:t>执行</a:t>
            </a:r>
            <a:r>
              <a:rPr lang="en-US" altLang="zh-CN" dirty="0"/>
              <a:t>X-1</a:t>
            </a:r>
            <a:r>
              <a:rPr lang="zh-CN" altLang="en-US" dirty="0">
                <a:latin typeface="Times New Roman" pitchFamily="18" charset="0"/>
              </a:rPr>
              <a:t>并写回</a:t>
            </a:r>
            <a:r>
              <a:rPr lang="en-US" altLang="zh-CN" dirty="0"/>
              <a:t>DB</a:t>
            </a:r>
            <a:r>
              <a:rPr lang="zh-CN" altLang="en-US" dirty="0">
                <a:latin typeface="Times New Roman" pitchFamily="18" charset="0"/>
              </a:rPr>
              <a:t>，</a:t>
            </a:r>
            <a:r>
              <a:rPr lang="en-US" altLang="zh-CN" dirty="0"/>
              <a:t>DB</a:t>
            </a:r>
            <a:r>
              <a:rPr lang="zh-CN" altLang="en-US" dirty="0">
                <a:latin typeface="Times New Roman" pitchFamily="18" charset="0"/>
              </a:rPr>
              <a:t>中</a:t>
            </a:r>
            <a:r>
              <a:rPr lang="en-US" altLang="zh-CN" dirty="0"/>
              <a:t>X</a:t>
            </a:r>
            <a:r>
              <a:rPr lang="zh-CN" altLang="en-US" dirty="0">
                <a:latin typeface="Times New Roman" pitchFamily="18" charset="0"/>
              </a:rPr>
              <a:t>值为</a:t>
            </a:r>
            <a:r>
              <a:rPr lang="en-US" altLang="zh-CN" dirty="0"/>
              <a:t>99</a:t>
            </a:r>
          </a:p>
          <a:p>
            <a:r>
              <a:rPr lang="en-US" altLang="zh-CN" dirty="0">
                <a:latin typeface="Times New Roman" pitchFamily="18" charset="0"/>
              </a:rPr>
              <a:t>·</a:t>
            </a:r>
            <a:r>
              <a:rPr lang="en-US" altLang="zh-CN" dirty="0"/>
              <a:t>TB</a:t>
            </a:r>
            <a:r>
              <a:rPr lang="zh-CN" altLang="en-US" dirty="0">
                <a:latin typeface="Times New Roman" pitchFamily="18" charset="0"/>
              </a:rPr>
              <a:t>在</a:t>
            </a:r>
            <a:r>
              <a:rPr lang="en-US" altLang="zh-CN" dirty="0"/>
              <a:t>t4</a:t>
            </a:r>
            <a:r>
              <a:rPr lang="zh-CN" altLang="en-US" dirty="0">
                <a:latin typeface="Times New Roman" pitchFamily="18" charset="0"/>
              </a:rPr>
              <a:t>执行</a:t>
            </a:r>
            <a:r>
              <a:rPr lang="en-US" altLang="zh-CN" dirty="0"/>
              <a:t>X-1</a:t>
            </a:r>
            <a:r>
              <a:rPr lang="zh-CN" altLang="en-US" dirty="0">
                <a:latin typeface="Times New Roman" pitchFamily="18" charset="0"/>
              </a:rPr>
              <a:t>并写回</a:t>
            </a:r>
            <a:r>
              <a:rPr lang="en-US" altLang="zh-CN" dirty="0"/>
              <a:t>DB</a:t>
            </a:r>
            <a:r>
              <a:rPr lang="zh-CN" altLang="en-US" dirty="0">
                <a:latin typeface="Times New Roman" pitchFamily="18" charset="0"/>
              </a:rPr>
              <a:t>，</a:t>
            </a:r>
            <a:r>
              <a:rPr lang="en-US" altLang="zh-CN" dirty="0"/>
              <a:t>DB</a:t>
            </a:r>
            <a:r>
              <a:rPr lang="zh-CN" altLang="en-US" dirty="0">
                <a:latin typeface="Times New Roman" pitchFamily="18" charset="0"/>
              </a:rPr>
              <a:t>中</a:t>
            </a:r>
            <a:r>
              <a:rPr lang="en-US" altLang="zh-CN" dirty="0"/>
              <a:t>X</a:t>
            </a:r>
            <a:r>
              <a:rPr lang="zh-CN" altLang="en-US" dirty="0">
                <a:latin typeface="Times New Roman" pitchFamily="18" charset="0"/>
              </a:rPr>
              <a:t>值为</a:t>
            </a:r>
            <a:r>
              <a:rPr lang="en-US" altLang="zh-CN" dirty="0"/>
              <a:t>99</a:t>
            </a:r>
            <a:r>
              <a:rPr lang="zh-CN" altLang="en-US" dirty="0">
                <a:latin typeface="Times New Roman" pitchFamily="18" charset="0"/>
              </a:rPr>
              <a:t>。</a:t>
            </a:r>
            <a:endParaRPr lang="zh-CN" altLang="en-US" dirty="0"/>
          </a:p>
          <a:p>
            <a:r>
              <a:rPr lang="en-US" altLang="zh-CN" dirty="0">
                <a:latin typeface="Times New Roman" pitchFamily="18" charset="0"/>
              </a:rPr>
              <a:t>·</a:t>
            </a:r>
            <a:r>
              <a:rPr lang="en-US" altLang="zh-CN" dirty="0"/>
              <a:t>TB</a:t>
            </a:r>
            <a:r>
              <a:rPr lang="zh-CN" altLang="en-US" dirty="0">
                <a:latin typeface="Times New Roman" pitchFamily="18" charset="0"/>
              </a:rPr>
              <a:t>对</a:t>
            </a:r>
            <a:r>
              <a:rPr lang="en-US" altLang="zh-CN" dirty="0"/>
              <a:t>X</a:t>
            </a:r>
            <a:r>
              <a:rPr lang="zh-CN" altLang="en-US" dirty="0">
                <a:latin typeface="Times New Roman" pitchFamily="18" charset="0"/>
              </a:rPr>
              <a:t>的修改履盖了</a:t>
            </a:r>
            <a:r>
              <a:rPr lang="en-US" altLang="zh-CN" dirty="0"/>
              <a:t>TA</a:t>
            </a:r>
            <a:r>
              <a:rPr lang="zh-CN" altLang="en-US" dirty="0">
                <a:latin typeface="Times New Roman" pitchFamily="18" charset="0"/>
              </a:rPr>
              <a:t>对</a:t>
            </a:r>
            <a:r>
              <a:rPr lang="en-US" altLang="zh-CN" dirty="0"/>
              <a:t>X</a:t>
            </a:r>
            <a:r>
              <a:rPr lang="zh-CN" altLang="en-US" dirty="0">
                <a:latin typeface="Times New Roman" pitchFamily="18" charset="0"/>
              </a:rPr>
              <a:t>修改，使</a:t>
            </a:r>
            <a:r>
              <a:rPr lang="en-US" altLang="zh-CN" dirty="0"/>
              <a:t>TA</a:t>
            </a:r>
            <a:r>
              <a:rPr lang="zh-CN" altLang="en-US" dirty="0">
                <a:latin typeface="Times New Roman" pitchFamily="18" charset="0"/>
              </a:rPr>
              <a:t>之修改丢失。</a:t>
            </a:r>
            <a:endParaRPr lang="zh-CN" altLang="en-US" dirty="0"/>
          </a:p>
          <a:p>
            <a:r>
              <a:rPr lang="zh-CN" altLang="en-US" dirty="0">
                <a:latin typeface="宋体" pitchFamily="2" charset="-122"/>
              </a:rPr>
              <a:t>（若为飞机订票，则</a:t>
            </a:r>
            <a:r>
              <a:rPr lang="en-US" altLang="zh-CN" dirty="0"/>
              <a:t>TA</a:t>
            </a:r>
            <a:r>
              <a:rPr lang="zh-CN" altLang="en-US" dirty="0">
                <a:latin typeface="宋体" pitchFamily="2" charset="-122"/>
              </a:rPr>
              <a:t>、</a:t>
            </a:r>
            <a:r>
              <a:rPr lang="en-US" altLang="zh-CN" dirty="0"/>
              <a:t>TB</a:t>
            </a:r>
            <a:r>
              <a:rPr lang="zh-CN" altLang="en-US" dirty="0">
                <a:latin typeface="宋体" pitchFamily="2" charset="-122"/>
              </a:rPr>
              <a:t>实卖</a:t>
            </a:r>
            <a:r>
              <a:rPr lang="en-US" altLang="zh-CN" dirty="0"/>
              <a:t>2</a:t>
            </a:r>
            <a:r>
              <a:rPr lang="zh-CN" altLang="en-US" dirty="0">
                <a:latin typeface="宋体" pitchFamily="2" charset="-122"/>
              </a:rPr>
              <a:t>张票，但系统中只表现卖了一张票）</a:t>
            </a:r>
            <a:r>
              <a:rPr lang="zh-CN" altLang="en-US" dirty="0"/>
              <a:t> </a:t>
            </a:r>
          </a:p>
        </p:txBody>
      </p:sp>
      <p:sp>
        <p:nvSpPr>
          <p:cNvPr id="8" name="灯片编号占位符 7"/>
          <p:cNvSpPr>
            <a:spLocks noGrp="1"/>
          </p:cNvSpPr>
          <p:nvPr>
            <p:ph type="sldNum" sz="quarter" idx="12"/>
          </p:nvPr>
        </p:nvSpPr>
        <p:spPr/>
        <p:txBody>
          <a:bodyPr/>
          <a:lstStyle/>
          <a:p>
            <a:pPr>
              <a:defRPr/>
            </a:pPr>
            <a:fld id="{AC015E18-9C10-4FA1-B5C1-BB48C362BBC6}" type="slidenum">
              <a:rPr lang="en-US" altLang="zh-CN"/>
              <a:pPr>
                <a:defRPr/>
              </a:pPr>
              <a:t>6</a:t>
            </a:fld>
            <a:endParaRPr lang="en-US" altLang="zh-CN"/>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Text Box 2"/>
          <p:cNvSpPr txBox="1">
            <a:spLocks noChangeArrowheads="1"/>
          </p:cNvSpPr>
          <p:nvPr/>
        </p:nvSpPr>
        <p:spPr bwMode="auto">
          <a:xfrm>
            <a:off x="288925" y="31750"/>
            <a:ext cx="3187700" cy="457200"/>
          </a:xfrm>
          <a:prstGeom prst="rect">
            <a:avLst/>
          </a:prstGeom>
          <a:noFill/>
          <a:ln w="9525">
            <a:noFill/>
            <a:miter lim="800000"/>
            <a:headEnd/>
            <a:tailEnd/>
          </a:ln>
        </p:spPr>
        <p:txBody>
          <a:bodyPr wrap="none">
            <a:spAutoFit/>
          </a:bodyPr>
          <a:lstStyle/>
          <a:p>
            <a:r>
              <a:rPr lang="zh-CN" altLang="en-US">
                <a:latin typeface="宋体" pitchFamily="2" charset="-122"/>
              </a:rPr>
              <a:t>例①：</a:t>
            </a:r>
            <a:r>
              <a:rPr lang="en-US" altLang="zh-CN">
                <a:latin typeface="宋体" pitchFamily="2" charset="-122"/>
              </a:rPr>
              <a:t>2PL</a:t>
            </a:r>
            <a:r>
              <a:rPr lang="zh-CN" altLang="en-US">
                <a:latin typeface="宋体" pitchFamily="2" charset="-122"/>
              </a:rPr>
              <a:t>可串行调度</a:t>
            </a:r>
            <a:r>
              <a:rPr lang="zh-CN" altLang="en-US"/>
              <a:t> </a:t>
            </a:r>
          </a:p>
        </p:txBody>
      </p:sp>
      <p:graphicFrame>
        <p:nvGraphicFramePr>
          <p:cNvPr id="16386" name="Object 0"/>
          <p:cNvGraphicFramePr>
            <a:graphicFrameLocks noChangeAspect="1"/>
          </p:cNvGraphicFramePr>
          <p:nvPr>
            <p:extLst>
              <p:ext uri="{D42A27DB-BD31-4B8C-83A1-F6EECF244321}">
                <p14:modId xmlns:p14="http://schemas.microsoft.com/office/powerpoint/2010/main" val="1098799336"/>
              </p:ext>
            </p:extLst>
          </p:nvPr>
        </p:nvGraphicFramePr>
        <p:xfrm>
          <a:off x="465138" y="609600"/>
          <a:ext cx="8402637" cy="4964113"/>
        </p:xfrm>
        <a:graphic>
          <a:graphicData uri="http://schemas.openxmlformats.org/presentationml/2006/ole">
            <mc:AlternateContent xmlns:mc="http://schemas.openxmlformats.org/markup-compatibility/2006">
              <mc:Choice xmlns:v="urn:schemas-microsoft-com:vml" Requires="v">
                <p:oleObj spid="_x0000_s16624" name="Document" r:id="rId3" imgW="8235806" imgH="4881174" progId="Word.Document.8">
                  <p:embed/>
                </p:oleObj>
              </mc:Choice>
              <mc:Fallback>
                <p:oleObj name="Document" r:id="rId3" imgW="8235806" imgH="4881174" progId="Word.Document.8">
                  <p:embed/>
                  <p:pic>
                    <p:nvPicPr>
                      <p:cNvPr id="0" name="Object 0"/>
                      <p:cNvPicPr>
                        <a:picLocks noChangeAspect="1" noChangeArrowheads="1"/>
                      </p:cNvPicPr>
                      <p:nvPr/>
                    </p:nvPicPr>
                    <p:blipFill>
                      <a:blip r:embed="rId4"/>
                      <a:srcRect/>
                      <a:stretch>
                        <a:fillRect/>
                      </a:stretch>
                    </p:blipFill>
                    <p:spPr bwMode="auto">
                      <a:xfrm>
                        <a:off x="465138" y="609600"/>
                        <a:ext cx="8402637" cy="4964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8" name="Text Box 4"/>
          <p:cNvSpPr txBox="1">
            <a:spLocks noChangeArrowheads="1"/>
          </p:cNvSpPr>
          <p:nvPr/>
        </p:nvSpPr>
        <p:spPr bwMode="auto">
          <a:xfrm>
            <a:off x="0" y="6035675"/>
            <a:ext cx="8931275" cy="822325"/>
          </a:xfrm>
          <a:prstGeom prst="rect">
            <a:avLst/>
          </a:prstGeom>
          <a:noFill/>
          <a:ln w="9525">
            <a:noFill/>
            <a:miter lim="800000"/>
            <a:headEnd/>
            <a:tailEnd/>
          </a:ln>
        </p:spPr>
        <p:txBody>
          <a:bodyPr>
            <a:spAutoFit/>
          </a:bodyPr>
          <a:lstStyle/>
          <a:p>
            <a:r>
              <a:rPr lang="en-US" altLang="zh-CN"/>
              <a:t>T</a:t>
            </a:r>
            <a:r>
              <a:rPr lang="en-US" altLang="zh-CN" baseline="-30000"/>
              <a:t>A</a:t>
            </a:r>
            <a:r>
              <a:rPr lang="zh-CN" altLang="en-US">
                <a:latin typeface="宋体" pitchFamily="2" charset="-122"/>
              </a:rPr>
              <a:t>、</a:t>
            </a:r>
            <a:r>
              <a:rPr lang="en-US" altLang="zh-CN"/>
              <a:t>T</a:t>
            </a:r>
            <a:r>
              <a:rPr lang="en-US" altLang="zh-CN" baseline="-30000"/>
              <a:t>B</a:t>
            </a:r>
            <a:r>
              <a:rPr lang="zh-CN" altLang="en-US">
                <a:latin typeface="宋体" pitchFamily="2" charset="-122"/>
              </a:rPr>
              <a:t>各自的所有申请获得锁均在释放之前，符合</a:t>
            </a:r>
            <a:r>
              <a:rPr lang="en-US" altLang="zh-CN"/>
              <a:t>2PL</a:t>
            </a:r>
            <a:r>
              <a:rPr lang="zh-CN" altLang="en-US">
                <a:latin typeface="宋体" pitchFamily="2" charset="-122"/>
              </a:rPr>
              <a:t>协议的可串行调度。</a:t>
            </a:r>
            <a:r>
              <a:rPr lang="zh-CN" altLang="en-US"/>
              <a:t> </a:t>
            </a:r>
          </a:p>
        </p:txBody>
      </p:sp>
      <p:sp>
        <p:nvSpPr>
          <p:cNvPr id="8" name="灯片编号占位符 7"/>
          <p:cNvSpPr>
            <a:spLocks noGrp="1"/>
          </p:cNvSpPr>
          <p:nvPr>
            <p:ph type="sldNum" sz="quarter" idx="12"/>
          </p:nvPr>
        </p:nvSpPr>
        <p:spPr/>
        <p:txBody>
          <a:bodyPr/>
          <a:lstStyle/>
          <a:p>
            <a:pPr>
              <a:defRPr/>
            </a:pPr>
            <a:fld id="{9141AF7F-BA7A-4E93-B35C-76096829B9DA}" type="slidenum">
              <a:rPr lang="en-US" altLang="zh-CN"/>
              <a:pPr>
                <a:defRPr/>
              </a:pPr>
              <a:t>60</a:t>
            </a:fld>
            <a:endParaRPr lang="en-US" altLang="zh-CN"/>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Text Box 2"/>
          <p:cNvSpPr txBox="1">
            <a:spLocks noChangeArrowheads="1"/>
          </p:cNvSpPr>
          <p:nvPr/>
        </p:nvSpPr>
        <p:spPr bwMode="auto">
          <a:xfrm>
            <a:off x="228600" y="163513"/>
            <a:ext cx="4300538" cy="457200"/>
          </a:xfrm>
          <a:prstGeom prst="rect">
            <a:avLst/>
          </a:prstGeom>
          <a:noFill/>
          <a:ln w="9525">
            <a:noFill/>
            <a:miter lim="800000"/>
            <a:headEnd/>
            <a:tailEnd/>
          </a:ln>
        </p:spPr>
        <p:txBody>
          <a:bodyPr wrap="none">
            <a:spAutoFit/>
          </a:bodyPr>
          <a:lstStyle/>
          <a:p>
            <a:r>
              <a:rPr lang="zh-CN" altLang="en-US">
                <a:latin typeface="宋体" pitchFamily="2" charset="-122"/>
              </a:rPr>
              <a:t>例②</a:t>
            </a:r>
            <a:r>
              <a:rPr lang="zh-CN" altLang="en-US"/>
              <a:t> </a:t>
            </a:r>
            <a:r>
              <a:rPr lang="zh-CN" altLang="en-US">
                <a:latin typeface="宋体" pitchFamily="2" charset="-122"/>
              </a:rPr>
              <a:t>不符合</a:t>
            </a:r>
            <a:r>
              <a:rPr lang="en-US" altLang="zh-CN"/>
              <a:t>2PL</a:t>
            </a:r>
            <a:r>
              <a:rPr lang="zh-CN" altLang="en-US">
                <a:latin typeface="宋体" pitchFamily="2" charset="-122"/>
              </a:rPr>
              <a:t>可串行化调度</a:t>
            </a:r>
            <a:r>
              <a:rPr lang="zh-CN" altLang="en-US"/>
              <a:t> </a:t>
            </a:r>
          </a:p>
        </p:txBody>
      </p:sp>
      <p:graphicFrame>
        <p:nvGraphicFramePr>
          <p:cNvPr id="17410" name="Object 0"/>
          <p:cNvGraphicFramePr>
            <a:graphicFrameLocks noChangeAspect="1"/>
          </p:cNvGraphicFramePr>
          <p:nvPr>
            <p:extLst>
              <p:ext uri="{D42A27DB-BD31-4B8C-83A1-F6EECF244321}">
                <p14:modId xmlns:p14="http://schemas.microsoft.com/office/powerpoint/2010/main" val="1364844470"/>
              </p:ext>
            </p:extLst>
          </p:nvPr>
        </p:nvGraphicFramePr>
        <p:xfrm>
          <a:off x="465138" y="769938"/>
          <a:ext cx="8388350" cy="6791325"/>
        </p:xfrm>
        <a:graphic>
          <a:graphicData uri="http://schemas.openxmlformats.org/presentationml/2006/ole">
            <mc:AlternateContent xmlns:mc="http://schemas.openxmlformats.org/markup-compatibility/2006">
              <mc:Choice xmlns:v="urn:schemas-microsoft-com:vml" Requires="v">
                <p:oleObj spid="_x0000_s17648" name="Document" r:id="rId3" imgW="6803132" imgH="5521281" progId="Word.Document.8">
                  <p:embed/>
                </p:oleObj>
              </mc:Choice>
              <mc:Fallback>
                <p:oleObj name="Document" r:id="rId3" imgW="6803132" imgH="5521281" progId="Word.Document.8">
                  <p:embed/>
                  <p:pic>
                    <p:nvPicPr>
                      <p:cNvPr id="0" name="Object 0"/>
                      <p:cNvPicPr>
                        <a:picLocks noChangeAspect="1" noChangeArrowheads="1"/>
                      </p:cNvPicPr>
                      <p:nvPr/>
                    </p:nvPicPr>
                    <p:blipFill>
                      <a:blip r:embed="rId4"/>
                      <a:srcRect/>
                      <a:stretch>
                        <a:fillRect/>
                      </a:stretch>
                    </p:blipFill>
                    <p:spPr bwMode="auto">
                      <a:xfrm>
                        <a:off x="465138" y="769938"/>
                        <a:ext cx="8388350" cy="6791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灯片编号占位符 6"/>
          <p:cNvSpPr>
            <a:spLocks noGrp="1"/>
          </p:cNvSpPr>
          <p:nvPr>
            <p:ph type="sldNum" sz="quarter" idx="12"/>
          </p:nvPr>
        </p:nvSpPr>
        <p:spPr/>
        <p:txBody>
          <a:bodyPr/>
          <a:lstStyle/>
          <a:p>
            <a:pPr>
              <a:defRPr/>
            </a:pPr>
            <a:fld id="{219D4398-A7A4-4605-B32D-7019F7576F93}" type="slidenum">
              <a:rPr lang="en-US" altLang="zh-CN"/>
              <a:pPr>
                <a:defRPr/>
              </a:pPr>
              <a:t>61</a:t>
            </a:fld>
            <a:endParaRPr lang="en-US" altLang="zh-CN"/>
          </a:p>
        </p:txBody>
      </p:sp>
      <p:sp>
        <p:nvSpPr>
          <p:cNvPr id="2" name="椭圆 1">
            <a:extLst>
              <a:ext uri="{FF2B5EF4-FFF2-40B4-BE49-F238E27FC236}">
                <a16:creationId xmlns:a16="http://schemas.microsoft.com/office/drawing/2014/main" id="{22700F64-0079-47C2-99F4-2CC8E311ABBC}"/>
              </a:ext>
            </a:extLst>
          </p:cNvPr>
          <p:cNvSpPr/>
          <p:nvPr/>
        </p:nvSpPr>
        <p:spPr>
          <a:xfrm>
            <a:off x="2123728" y="2420888"/>
            <a:ext cx="1728192" cy="57606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2"/>
          <p:cNvSpPr txBox="1">
            <a:spLocks noChangeArrowheads="1"/>
          </p:cNvSpPr>
          <p:nvPr/>
        </p:nvSpPr>
        <p:spPr bwMode="auto">
          <a:xfrm>
            <a:off x="467544" y="749300"/>
            <a:ext cx="8352928" cy="2677656"/>
          </a:xfrm>
          <a:prstGeom prst="rect">
            <a:avLst/>
          </a:prstGeom>
          <a:noFill/>
          <a:ln w="9525">
            <a:noFill/>
            <a:miter lim="800000"/>
            <a:headEnd/>
            <a:tailEnd/>
          </a:ln>
        </p:spPr>
        <p:txBody>
          <a:bodyPr wrap="square">
            <a:spAutoFit/>
          </a:bodyPr>
          <a:lstStyle/>
          <a:p>
            <a:r>
              <a:rPr lang="zh-CN" altLang="en-US" dirty="0">
                <a:latin typeface="Times New Roman" pitchFamily="18" charset="0"/>
              </a:rPr>
              <a:t>显然不符合</a:t>
            </a:r>
            <a:r>
              <a:rPr lang="en-US" altLang="zh-CN" dirty="0"/>
              <a:t>2PL</a:t>
            </a:r>
            <a:r>
              <a:rPr lang="zh-CN" altLang="en-US" dirty="0">
                <a:latin typeface="Times New Roman" pitchFamily="18" charset="0"/>
              </a:rPr>
              <a:t>协议</a:t>
            </a:r>
            <a:endParaRPr lang="zh-CN" altLang="en-US" dirty="0"/>
          </a:p>
          <a:p>
            <a:r>
              <a:rPr lang="zh-CN" altLang="en-US" dirty="0">
                <a:latin typeface="Times New Roman" pitchFamily="18" charset="0"/>
              </a:rPr>
              <a:t>结果</a:t>
            </a:r>
            <a:r>
              <a:rPr lang="en-US" altLang="zh-CN" dirty="0"/>
              <a:t>A=3</a:t>
            </a:r>
            <a:r>
              <a:rPr lang="zh-CN" altLang="en-US" dirty="0">
                <a:latin typeface="Times New Roman" pitchFamily="18" charset="0"/>
              </a:rPr>
              <a:t>，</a:t>
            </a:r>
            <a:r>
              <a:rPr lang="en-US" altLang="zh-CN" dirty="0"/>
              <a:t>B=4</a:t>
            </a:r>
          </a:p>
          <a:p>
            <a:r>
              <a:rPr lang="zh-CN" altLang="en-US" dirty="0">
                <a:latin typeface="Times New Roman" pitchFamily="18" charset="0"/>
              </a:rPr>
              <a:t>可串行化调度。</a:t>
            </a:r>
            <a:endParaRPr lang="zh-CN" altLang="en-US" dirty="0"/>
          </a:p>
          <a:p>
            <a:endParaRPr lang="zh-CN" altLang="en-US" dirty="0"/>
          </a:p>
          <a:p>
            <a:r>
              <a:rPr lang="en-US" altLang="zh-CN" dirty="0"/>
              <a:t>6</a:t>
            </a:r>
            <a:r>
              <a:rPr lang="zh-CN" altLang="en-US" dirty="0">
                <a:latin typeface="Times New Roman" pitchFamily="18" charset="0"/>
              </a:rPr>
              <a:t>）</a:t>
            </a:r>
            <a:r>
              <a:rPr lang="en-US" altLang="zh-CN" dirty="0"/>
              <a:t>2PL</a:t>
            </a:r>
            <a:r>
              <a:rPr lang="zh-CN" altLang="en-US" dirty="0">
                <a:latin typeface="Times New Roman" pitchFamily="18" charset="0"/>
              </a:rPr>
              <a:t>类型</a:t>
            </a:r>
            <a:endParaRPr lang="en-US" altLang="zh-CN" dirty="0">
              <a:latin typeface="Times New Roman" pitchFamily="18" charset="0"/>
            </a:endParaRPr>
          </a:p>
          <a:p>
            <a:r>
              <a:rPr lang="zh-CN" altLang="en-US" b="1" dirty="0">
                <a:latin typeface="微软雅黑" panose="020B0503020204020204" pitchFamily="34" charset="-122"/>
                <a:ea typeface="微软雅黑" panose="020B0503020204020204" pitchFamily="34" charset="-122"/>
              </a:rPr>
              <a:t>问题：</a:t>
            </a:r>
            <a:r>
              <a:rPr lang="zh-CN" altLang="en-US" spc="-210" dirty="0">
                <a:latin typeface="Palatino Linotype" panose="02040502050505030304"/>
              </a:rPr>
              <a:t>可</a:t>
            </a:r>
            <a:r>
              <a:rPr lang="zh-CN" altLang="en-US" spc="-210" dirty="0">
                <a:latin typeface="Palatino Linotype" panose="02040502050505030304"/>
                <a:cs typeface="Palatino Linotype" panose="02040502050505030304"/>
              </a:rPr>
              <a:t>能存在</a:t>
            </a:r>
            <a:r>
              <a:rPr lang="zh-CN" altLang="en-US" spc="-90" dirty="0">
                <a:latin typeface="Palatino Linotype" panose="02040502050505030304"/>
                <a:cs typeface="Palatino Linotype" panose="02040502050505030304"/>
              </a:rPr>
              <a:t> </a:t>
            </a:r>
            <a:r>
              <a:rPr lang="zh-CN" altLang="en-US" spc="-140" dirty="0">
                <a:latin typeface="Palatino Linotype" panose="02040502050505030304"/>
                <a:cs typeface="Palatino Linotype" panose="02040502050505030304"/>
              </a:rPr>
              <a:t>“脏读</a:t>
            </a:r>
            <a:r>
              <a:rPr lang="en-US" altLang="zh-CN" spc="-150" dirty="0">
                <a:latin typeface="Palatino Linotype" panose="02040502050505030304"/>
                <a:cs typeface="Palatino Linotype" panose="02040502050505030304"/>
              </a:rPr>
              <a:t>".</a:t>
            </a:r>
          </a:p>
          <a:p>
            <a:r>
              <a:rPr lang="zh-CN" altLang="en-US" dirty="0">
                <a:latin typeface="Times New Roman" panose="02020603050405020304"/>
                <a:cs typeface="Times New Roman" panose="02020603050405020304"/>
              </a:rPr>
              <a:t>→</a:t>
            </a:r>
            <a:r>
              <a:rPr lang="zh-CN" altLang="en-US" spc="195" dirty="0">
                <a:latin typeface="Times New Roman" panose="02020603050405020304"/>
                <a:cs typeface="Times New Roman" panose="02020603050405020304"/>
              </a:rPr>
              <a:t> 解决方法</a:t>
            </a:r>
            <a:r>
              <a:rPr lang="en-US" altLang="zh-CN" spc="-75" dirty="0">
                <a:latin typeface="Palatino Linotype" panose="02040502050505030304"/>
                <a:cs typeface="Palatino Linotype" panose="02040502050505030304"/>
              </a:rPr>
              <a:t>:</a:t>
            </a:r>
            <a:r>
              <a:rPr lang="zh-CN" altLang="en-US" spc="-50" dirty="0">
                <a:latin typeface="Palatino Linotype" panose="02040502050505030304"/>
                <a:cs typeface="Palatino Linotype" panose="02040502050505030304"/>
              </a:rPr>
              <a:t> 强严格</a:t>
            </a:r>
            <a:r>
              <a:rPr lang="en-US" altLang="zh-CN" spc="-50" dirty="0">
                <a:latin typeface="Palatino Linotype" panose="02040502050505030304"/>
                <a:cs typeface="Palatino Linotype" panose="02040502050505030304"/>
              </a:rPr>
              <a:t>2PL</a:t>
            </a:r>
            <a:r>
              <a:rPr lang="zh-CN" altLang="en-US" spc="-50" dirty="0">
                <a:latin typeface="Palatino Linotype" panose="02040502050505030304"/>
                <a:cs typeface="Palatino Linotype" panose="02040502050505030304"/>
              </a:rPr>
              <a:t>（</a:t>
            </a:r>
            <a:r>
              <a:rPr lang="en-US" altLang="zh-CN" spc="-5" dirty="0">
                <a:latin typeface="Times New Roman" panose="02020603050405020304"/>
                <a:cs typeface="Times New Roman" panose="02020603050405020304"/>
              </a:rPr>
              <a:t>Strong</a:t>
            </a:r>
            <a:r>
              <a:rPr lang="en-US" altLang="zh-CN" spc="-105" dirty="0">
                <a:latin typeface="Times New Roman" panose="02020603050405020304"/>
                <a:cs typeface="Times New Roman" panose="02020603050405020304"/>
              </a:rPr>
              <a:t> </a:t>
            </a:r>
            <a:r>
              <a:rPr lang="en-US" altLang="zh-CN" spc="10" dirty="0">
                <a:latin typeface="Times New Roman" panose="02020603050405020304"/>
                <a:cs typeface="Times New Roman" panose="02020603050405020304"/>
              </a:rPr>
              <a:t>Strict</a:t>
            </a:r>
            <a:r>
              <a:rPr lang="en-US" altLang="zh-CN" spc="-125" dirty="0">
                <a:latin typeface="Times New Roman" panose="02020603050405020304"/>
                <a:cs typeface="Times New Roman" panose="02020603050405020304"/>
              </a:rPr>
              <a:t> </a:t>
            </a:r>
            <a:r>
              <a:rPr lang="en-US" altLang="zh-CN" spc="-80" dirty="0">
                <a:latin typeface="Times New Roman" panose="02020603050405020304"/>
                <a:cs typeface="Times New Roman" panose="02020603050405020304"/>
              </a:rPr>
              <a:t>2</a:t>
            </a:r>
            <a:r>
              <a:rPr lang="en-US" altLang="zh-CN" spc="-110" dirty="0">
                <a:latin typeface="Times New Roman" panose="02020603050405020304"/>
                <a:cs typeface="Times New Roman" panose="02020603050405020304"/>
              </a:rPr>
              <a:t>P</a:t>
            </a:r>
            <a:r>
              <a:rPr lang="en-US" altLang="zh-CN" spc="-165" dirty="0">
                <a:latin typeface="Times New Roman" panose="02020603050405020304"/>
                <a:cs typeface="Times New Roman" panose="02020603050405020304"/>
              </a:rPr>
              <a:t>L</a:t>
            </a:r>
            <a:r>
              <a:rPr lang="zh-CN" altLang="en-US" spc="-165" dirty="0">
                <a:latin typeface="Times New Roman" panose="02020603050405020304"/>
                <a:cs typeface="Times New Roman" panose="02020603050405020304"/>
              </a:rPr>
              <a:t>，</a:t>
            </a:r>
            <a:r>
              <a:rPr lang="en-US" altLang="zh-CN" spc="-165" dirty="0">
                <a:latin typeface="Times New Roman" panose="02020603050405020304"/>
                <a:cs typeface="Times New Roman" panose="02020603050405020304"/>
              </a:rPr>
              <a:t>SS2PL</a:t>
            </a:r>
            <a:r>
              <a:rPr lang="zh-CN" altLang="en-US" spc="-165" dirty="0">
                <a:latin typeface="Times New Roman" panose="02020603050405020304"/>
                <a:cs typeface="Times New Roman" panose="02020603050405020304"/>
              </a:rPr>
              <a:t>）</a:t>
            </a:r>
            <a:r>
              <a:rPr lang="en-US" altLang="zh-CN" spc="-114" dirty="0">
                <a:latin typeface="Times New Roman" panose="02020603050405020304"/>
                <a:cs typeface="Times New Roman" panose="02020603050405020304"/>
              </a:rPr>
              <a:t>)</a:t>
            </a:r>
            <a:endParaRPr lang="en-US" altLang="zh-CN" dirty="0">
              <a:latin typeface="Times New Roman" panose="02020603050405020304"/>
              <a:cs typeface="Times New Roman" panose="02020603050405020304"/>
            </a:endParaRPr>
          </a:p>
        </p:txBody>
      </p:sp>
      <p:sp>
        <p:nvSpPr>
          <p:cNvPr id="6" name="灯片编号占位符 5"/>
          <p:cNvSpPr>
            <a:spLocks noGrp="1"/>
          </p:cNvSpPr>
          <p:nvPr>
            <p:ph type="sldNum" sz="quarter" idx="12"/>
          </p:nvPr>
        </p:nvSpPr>
        <p:spPr/>
        <p:txBody>
          <a:bodyPr/>
          <a:lstStyle/>
          <a:p>
            <a:pPr>
              <a:defRPr/>
            </a:pPr>
            <a:fld id="{9A7F2625-1D9E-424B-A532-E272D0A3FDBA}" type="slidenum">
              <a:rPr lang="en-US" altLang="zh-CN"/>
              <a:pPr>
                <a:defRPr/>
              </a:pPr>
              <a:t>62</a:t>
            </a:fld>
            <a:endParaRPr lang="en-US" altLang="zh-CN"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object 2">
            <a:extLst>
              <a:ext uri="{FF2B5EF4-FFF2-40B4-BE49-F238E27FC236}">
                <a16:creationId xmlns:a16="http://schemas.microsoft.com/office/drawing/2014/main" id="{F1D6C509-848C-420D-9CFE-A34C9D3CC148}"/>
              </a:ext>
            </a:extLst>
          </p:cNvPr>
          <p:cNvSpPr>
            <a:spLocks/>
          </p:cNvSpPr>
          <p:nvPr/>
        </p:nvSpPr>
        <p:spPr bwMode="auto">
          <a:xfrm>
            <a:off x="1878013" y="1096963"/>
            <a:ext cx="5486400" cy="0"/>
          </a:xfrm>
          <a:custGeom>
            <a:avLst/>
            <a:gdLst>
              <a:gd name="T0" fmla="*/ 0 w 5486400"/>
              <a:gd name="T1" fmla="*/ 5486400 w 5486400"/>
              <a:gd name="T2" fmla="*/ 0 60000 65536"/>
              <a:gd name="T3" fmla="*/ 0 60000 65536"/>
            </a:gdLst>
            <a:ahLst/>
            <a:cxnLst>
              <a:cxn ang="T2">
                <a:pos x="T0" y="0"/>
              </a:cxn>
              <a:cxn ang="T3">
                <a:pos x="T1" y="0"/>
              </a:cxn>
            </a:cxnLst>
            <a:rect l="0" t="0" r="r" b="b"/>
            <a:pathLst>
              <a:path w="5486400">
                <a:moveTo>
                  <a:pt x="0" y="0"/>
                </a:moveTo>
                <a:lnTo>
                  <a:pt x="5486400" y="0"/>
                </a:lnTo>
              </a:path>
            </a:pathLst>
          </a:custGeom>
          <a:noFill/>
          <a:ln w="18287">
            <a:solidFill>
              <a:srgbClr val="BEBEBE"/>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3" name="object 3">
            <a:extLst>
              <a:ext uri="{FF2B5EF4-FFF2-40B4-BE49-F238E27FC236}">
                <a16:creationId xmlns:a16="http://schemas.microsoft.com/office/drawing/2014/main" id="{EAF00111-85CA-4228-844D-B78FA524EDB6}"/>
              </a:ext>
            </a:extLst>
          </p:cNvPr>
          <p:cNvSpPr txBox="1">
            <a:spLocks noGrp="1"/>
          </p:cNvSpPr>
          <p:nvPr>
            <p:ph type="title"/>
          </p:nvPr>
        </p:nvSpPr>
        <p:spPr>
          <a:xfrm>
            <a:off x="898525" y="344488"/>
            <a:ext cx="7426325" cy="554037"/>
          </a:xfrm>
        </p:spPr>
        <p:txBody>
          <a:bodyPr tIns="0" rtlCol="0">
            <a:spAutoFit/>
          </a:bodyPr>
          <a:lstStyle/>
          <a:p>
            <a:pPr marL="12700">
              <a:tabLst>
                <a:tab pos="1725930" algn="l"/>
                <a:tab pos="3207385" algn="l"/>
              </a:tabLst>
              <a:defRPr/>
            </a:pPr>
            <a:r>
              <a:rPr lang="zh-CN" altLang="en-US" spc="5" dirty="0"/>
              <a:t>强严格</a:t>
            </a:r>
            <a:r>
              <a:rPr lang="en-US" altLang="zh-CN" spc="5" dirty="0"/>
              <a:t>2PL</a:t>
            </a:r>
            <a:endParaRPr spc="5" dirty="0"/>
          </a:p>
        </p:txBody>
      </p:sp>
      <p:sp>
        <p:nvSpPr>
          <p:cNvPr id="123909" name="object 4">
            <a:extLst>
              <a:ext uri="{FF2B5EF4-FFF2-40B4-BE49-F238E27FC236}">
                <a16:creationId xmlns:a16="http://schemas.microsoft.com/office/drawing/2014/main" id="{85D64C8C-8005-486F-9940-0E160ECC4A59}"/>
              </a:ext>
            </a:extLst>
          </p:cNvPr>
          <p:cNvSpPr>
            <a:spLocks/>
          </p:cNvSpPr>
          <p:nvPr/>
        </p:nvSpPr>
        <p:spPr bwMode="auto">
          <a:xfrm>
            <a:off x="2857500" y="5353050"/>
            <a:ext cx="3314700" cy="647700"/>
          </a:xfrm>
          <a:custGeom>
            <a:avLst/>
            <a:gdLst>
              <a:gd name="T0" fmla="*/ 2990850 w 3314700"/>
              <a:gd name="T1" fmla="*/ 0 h 647700"/>
              <a:gd name="T2" fmla="*/ 2990850 w 3314700"/>
              <a:gd name="T3" fmla="*/ 161925 h 647700"/>
              <a:gd name="T4" fmla="*/ 0 w 3314700"/>
              <a:gd name="T5" fmla="*/ 161925 h 647700"/>
              <a:gd name="T6" fmla="*/ 0 w 3314700"/>
              <a:gd name="T7" fmla="*/ 485775 h 647700"/>
              <a:gd name="T8" fmla="*/ 2990850 w 3314700"/>
              <a:gd name="T9" fmla="*/ 485775 h 647700"/>
              <a:gd name="T10" fmla="*/ 2990850 w 3314700"/>
              <a:gd name="T11" fmla="*/ 647699 h 647700"/>
              <a:gd name="T12" fmla="*/ 3314700 w 3314700"/>
              <a:gd name="T13" fmla="*/ 323850 h 647700"/>
              <a:gd name="T14" fmla="*/ 2990850 w 3314700"/>
              <a:gd name="T15" fmla="*/ 0 h 6477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314700" h="647700">
                <a:moveTo>
                  <a:pt x="2990850" y="0"/>
                </a:moveTo>
                <a:lnTo>
                  <a:pt x="2990850" y="161925"/>
                </a:lnTo>
                <a:lnTo>
                  <a:pt x="0" y="161925"/>
                </a:lnTo>
                <a:lnTo>
                  <a:pt x="0" y="485775"/>
                </a:lnTo>
                <a:lnTo>
                  <a:pt x="2990850" y="485775"/>
                </a:lnTo>
                <a:lnTo>
                  <a:pt x="2990850" y="647699"/>
                </a:lnTo>
                <a:lnTo>
                  <a:pt x="3314700" y="323850"/>
                </a:lnTo>
                <a:lnTo>
                  <a:pt x="2990850" y="0"/>
                </a:lnTo>
                <a:close/>
              </a:path>
            </a:pathLst>
          </a:custGeom>
          <a:solidFill>
            <a:srgbClr val="EE3D42"/>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123910" name="object 5">
            <a:extLst>
              <a:ext uri="{FF2B5EF4-FFF2-40B4-BE49-F238E27FC236}">
                <a16:creationId xmlns:a16="http://schemas.microsoft.com/office/drawing/2014/main" id="{F4C4CC13-3CFE-4D4C-973A-A67347384E13}"/>
              </a:ext>
            </a:extLst>
          </p:cNvPr>
          <p:cNvSpPr>
            <a:spLocks/>
          </p:cNvSpPr>
          <p:nvPr/>
        </p:nvSpPr>
        <p:spPr bwMode="auto">
          <a:xfrm>
            <a:off x="7396163" y="4040188"/>
            <a:ext cx="147637" cy="0"/>
          </a:xfrm>
          <a:custGeom>
            <a:avLst/>
            <a:gdLst>
              <a:gd name="T0" fmla="*/ 0 w 147320"/>
              <a:gd name="T1" fmla="*/ 150261 w 147320"/>
              <a:gd name="T2" fmla="*/ 0 60000 65536"/>
              <a:gd name="T3" fmla="*/ 0 60000 65536"/>
            </a:gdLst>
            <a:ahLst/>
            <a:cxnLst>
              <a:cxn ang="T2">
                <a:pos x="T0" y="0"/>
              </a:cxn>
              <a:cxn ang="T3">
                <a:pos x="T1" y="0"/>
              </a:cxn>
            </a:cxnLst>
            <a:rect l="0" t="0" r="r" b="b"/>
            <a:pathLst>
              <a:path w="147320">
                <a:moveTo>
                  <a:pt x="0" y="0"/>
                </a:moveTo>
                <a:lnTo>
                  <a:pt x="147066" y="0"/>
                </a:lnTo>
              </a:path>
            </a:pathLst>
          </a:custGeom>
          <a:noFill/>
          <a:ln w="9525">
            <a:solidFill>
              <a:srgbClr val="A6A6A6"/>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123911" name="object 6">
            <a:extLst>
              <a:ext uri="{FF2B5EF4-FFF2-40B4-BE49-F238E27FC236}">
                <a16:creationId xmlns:a16="http://schemas.microsoft.com/office/drawing/2014/main" id="{A62189DB-CBE4-4E3C-A307-0738037B5CBA}"/>
              </a:ext>
            </a:extLst>
          </p:cNvPr>
          <p:cNvSpPr>
            <a:spLocks/>
          </p:cNvSpPr>
          <p:nvPr/>
        </p:nvSpPr>
        <p:spPr bwMode="auto">
          <a:xfrm>
            <a:off x="1646238" y="4040188"/>
            <a:ext cx="2935287" cy="0"/>
          </a:xfrm>
          <a:custGeom>
            <a:avLst/>
            <a:gdLst>
              <a:gd name="T0" fmla="*/ 0 w 2935604"/>
              <a:gd name="T1" fmla="*/ 2932054 w 2935604"/>
              <a:gd name="T2" fmla="*/ 0 60000 65536"/>
              <a:gd name="T3" fmla="*/ 0 60000 65536"/>
            </a:gdLst>
            <a:ahLst/>
            <a:cxnLst>
              <a:cxn ang="T2">
                <a:pos x="T0" y="0"/>
              </a:cxn>
              <a:cxn ang="T3">
                <a:pos x="T1" y="0"/>
              </a:cxn>
            </a:cxnLst>
            <a:rect l="0" t="0" r="r" b="b"/>
            <a:pathLst>
              <a:path w="2935604">
                <a:moveTo>
                  <a:pt x="0" y="0"/>
                </a:moveTo>
                <a:lnTo>
                  <a:pt x="2935224" y="0"/>
                </a:lnTo>
              </a:path>
            </a:pathLst>
          </a:custGeom>
          <a:noFill/>
          <a:ln w="9525">
            <a:solidFill>
              <a:srgbClr val="A6A6A6"/>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123912" name="object 7">
            <a:extLst>
              <a:ext uri="{FF2B5EF4-FFF2-40B4-BE49-F238E27FC236}">
                <a16:creationId xmlns:a16="http://schemas.microsoft.com/office/drawing/2014/main" id="{FA838A55-7B19-4F36-898B-4B3E18DA8EB3}"/>
              </a:ext>
            </a:extLst>
          </p:cNvPr>
          <p:cNvSpPr>
            <a:spLocks/>
          </p:cNvSpPr>
          <p:nvPr/>
        </p:nvSpPr>
        <p:spPr bwMode="auto">
          <a:xfrm>
            <a:off x="1646238" y="3687763"/>
            <a:ext cx="5897562" cy="0"/>
          </a:xfrm>
          <a:custGeom>
            <a:avLst/>
            <a:gdLst>
              <a:gd name="T0" fmla="*/ 0 w 5897245"/>
              <a:gd name="T1" fmla="*/ 5900288 w 5897245"/>
              <a:gd name="T2" fmla="*/ 0 60000 65536"/>
              <a:gd name="T3" fmla="*/ 0 60000 65536"/>
            </a:gdLst>
            <a:ahLst/>
            <a:cxnLst>
              <a:cxn ang="T2">
                <a:pos x="T0" y="0"/>
              </a:cxn>
              <a:cxn ang="T3">
                <a:pos x="T1" y="0"/>
              </a:cxn>
            </a:cxnLst>
            <a:rect l="0" t="0" r="r" b="b"/>
            <a:pathLst>
              <a:path w="5897245">
                <a:moveTo>
                  <a:pt x="0" y="0"/>
                </a:moveTo>
                <a:lnTo>
                  <a:pt x="5897118" y="0"/>
                </a:lnTo>
              </a:path>
            </a:pathLst>
          </a:custGeom>
          <a:noFill/>
          <a:ln w="9525">
            <a:solidFill>
              <a:srgbClr val="A6A6A6"/>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123913" name="object 8">
            <a:extLst>
              <a:ext uri="{FF2B5EF4-FFF2-40B4-BE49-F238E27FC236}">
                <a16:creationId xmlns:a16="http://schemas.microsoft.com/office/drawing/2014/main" id="{3FA47832-84BC-42EF-B5D1-8B14031C228A}"/>
              </a:ext>
            </a:extLst>
          </p:cNvPr>
          <p:cNvSpPr>
            <a:spLocks/>
          </p:cNvSpPr>
          <p:nvPr/>
        </p:nvSpPr>
        <p:spPr bwMode="auto">
          <a:xfrm>
            <a:off x="7396163" y="4746625"/>
            <a:ext cx="147637" cy="0"/>
          </a:xfrm>
          <a:custGeom>
            <a:avLst/>
            <a:gdLst>
              <a:gd name="T0" fmla="*/ 0 w 147320"/>
              <a:gd name="T1" fmla="*/ 150261 w 147320"/>
              <a:gd name="T2" fmla="*/ 0 60000 65536"/>
              <a:gd name="T3" fmla="*/ 0 60000 65536"/>
            </a:gdLst>
            <a:ahLst/>
            <a:cxnLst>
              <a:cxn ang="T2">
                <a:pos x="T0" y="0"/>
              </a:cxn>
              <a:cxn ang="T3">
                <a:pos x="T1" y="0"/>
              </a:cxn>
            </a:cxnLst>
            <a:rect l="0" t="0" r="r" b="b"/>
            <a:pathLst>
              <a:path w="147320">
                <a:moveTo>
                  <a:pt x="0" y="0"/>
                </a:moveTo>
                <a:lnTo>
                  <a:pt x="147066" y="0"/>
                </a:lnTo>
              </a:path>
            </a:pathLst>
          </a:custGeom>
          <a:noFill/>
          <a:ln w="9525">
            <a:solidFill>
              <a:srgbClr val="A6A6A6"/>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123914" name="object 9">
            <a:extLst>
              <a:ext uri="{FF2B5EF4-FFF2-40B4-BE49-F238E27FC236}">
                <a16:creationId xmlns:a16="http://schemas.microsoft.com/office/drawing/2014/main" id="{D8A9D258-11C9-4FEC-8704-04A9325BA365}"/>
              </a:ext>
            </a:extLst>
          </p:cNvPr>
          <p:cNvSpPr>
            <a:spLocks/>
          </p:cNvSpPr>
          <p:nvPr/>
        </p:nvSpPr>
        <p:spPr bwMode="auto">
          <a:xfrm>
            <a:off x="1646238" y="4746625"/>
            <a:ext cx="2935287" cy="0"/>
          </a:xfrm>
          <a:custGeom>
            <a:avLst/>
            <a:gdLst>
              <a:gd name="T0" fmla="*/ 0 w 2935604"/>
              <a:gd name="T1" fmla="*/ 2932054 w 2935604"/>
              <a:gd name="T2" fmla="*/ 0 60000 65536"/>
              <a:gd name="T3" fmla="*/ 0 60000 65536"/>
            </a:gdLst>
            <a:ahLst/>
            <a:cxnLst>
              <a:cxn ang="T2">
                <a:pos x="T0" y="0"/>
              </a:cxn>
              <a:cxn ang="T3">
                <a:pos x="T1" y="0"/>
              </a:cxn>
            </a:cxnLst>
            <a:rect l="0" t="0" r="r" b="b"/>
            <a:pathLst>
              <a:path w="2935604">
                <a:moveTo>
                  <a:pt x="0" y="0"/>
                </a:moveTo>
                <a:lnTo>
                  <a:pt x="2935224" y="0"/>
                </a:lnTo>
              </a:path>
            </a:pathLst>
          </a:custGeom>
          <a:noFill/>
          <a:ln w="9525">
            <a:solidFill>
              <a:srgbClr val="A6A6A6"/>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123915" name="object 10">
            <a:extLst>
              <a:ext uri="{FF2B5EF4-FFF2-40B4-BE49-F238E27FC236}">
                <a16:creationId xmlns:a16="http://schemas.microsoft.com/office/drawing/2014/main" id="{DFC50CE9-0182-42AD-BC8D-23E149BA7187}"/>
              </a:ext>
            </a:extLst>
          </p:cNvPr>
          <p:cNvSpPr>
            <a:spLocks/>
          </p:cNvSpPr>
          <p:nvPr/>
        </p:nvSpPr>
        <p:spPr bwMode="auto">
          <a:xfrm>
            <a:off x="7396163" y="4392613"/>
            <a:ext cx="147637" cy="0"/>
          </a:xfrm>
          <a:custGeom>
            <a:avLst/>
            <a:gdLst>
              <a:gd name="T0" fmla="*/ 0 w 147320"/>
              <a:gd name="T1" fmla="*/ 150261 w 147320"/>
              <a:gd name="T2" fmla="*/ 0 60000 65536"/>
              <a:gd name="T3" fmla="*/ 0 60000 65536"/>
            </a:gdLst>
            <a:ahLst/>
            <a:cxnLst>
              <a:cxn ang="T2">
                <a:pos x="T0" y="0"/>
              </a:cxn>
              <a:cxn ang="T3">
                <a:pos x="T1" y="0"/>
              </a:cxn>
            </a:cxnLst>
            <a:rect l="0" t="0" r="r" b="b"/>
            <a:pathLst>
              <a:path w="147320">
                <a:moveTo>
                  <a:pt x="0" y="0"/>
                </a:moveTo>
                <a:lnTo>
                  <a:pt x="147066" y="0"/>
                </a:lnTo>
              </a:path>
            </a:pathLst>
          </a:custGeom>
          <a:noFill/>
          <a:ln w="9525">
            <a:solidFill>
              <a:srgbClr val="A6A6A6"/>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123916" name="object 11">
            <a:extLst>
              <a:ext uri="{FF2B5EF4-FFF2-40B4-BE49-F238E27FC236}">
                <a16:creationId xmlns:a16="http://schemas.microsoft.com/office/drawing/2014/main" id="{C87F2A10-85D6-492D-9FBB-17ABF23770EE}"/>
              </a:ext>
            </a:extLst>
          </p:cNvPr>
          <p:cNvSpPr>
            <a:spLocks/>
          </p:cNvSpPr>
          <p:nvPr/>
        </p:nvSpPr>
        <p:spPr bwMode="auto">
          <a:xfrm>
            <a:off x="1646238" y="4392613"/>
            <a:ext cx="2935287" cy="0"/>
          </a:xfrm>
          <a:custGeom>
            <a:avLst/>
            <a:gdLst>
              <a:gd name="T0" fmla="*/ 0 w 2935604"/>
              <a:gd name="T1" fmla="*/ 2932054 w 2935604"/>
              <a:gd name="T2" fmla="*/ 0 60000 65536"/>
              <a:gd name="T3" fmla="*/ 0 60000 65536"/>
            </a:gdLst>
            <a:ahLst/>
            <a:cxnLst>
              <a:cxn ang="T2">
                <a:pos x="T0" y="0"/>
              </a:cxn>
              <a:cxn ang="T3">
                <a:pos x="T1" y="0"/>
              </a:cxn>
            </a:cxnLst>
            <a:rect l="0" t="0" r="r" b="b"/>
            <a:pathLst>
              <a:path w="2935604">
                <a:moveTo>
                  <a:pt x="0" y="0"/>
                </a:moveTo>
                <a:lnTo>
                  <a:pt x="2935224" y="0"/>
                </a:lnTo>
              </a:path>
            </a:pathLst>
          </a:custGeom>
          <a:noFill/>
          <a:ln w="9525">
            <a:solidFill>
              <a:srgbClr val="A6A6A6"/>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123917" name="object 12">
            <a:extLst>
              <a:ext uri="{FF2B5EF4-FFF2-40B4-BE49-F238E27FC236}">
                <a16:creationId xmlns:a16="http://schemas.microsoft.com/office/drawing/2014/main" id="{5895E2DA-4230-4E20-BD7C-195ACC76D915}"/>
              </a:ext>
            </a:extLst>
          </p:cNvPr>
          <p:cNvSpPr>
            <a:spLocks/>
          </p:cNvSpPr>
          <p:nvPr/>
        </p:nvSpPr>
        <p:spPr bwMode="auto">
          <a:xfrm>
            <a:off x="1646238" y="5100638"/>
            <a:ext cx="5897562" cy="0"/>
          </a:xfrm>
          <a:custGeom>
            <a:avLst/>
            <a:gdLst>
              <a:gd name="T0" fmla="*/ 0 w 5897245"/>
              <a:gd name="T1" fmla="*/ 5900288 w 5897245"/>
              <a:gd name="T2" fmla="*/ 0 60000 65536"/>
              <a:gd name="T3" fmla="*/ 0 60000 65536"/>
            </a:gdLst>
            <a:ahLst/>
            <a:cxnLst>
              <a:cxn ang="T2">
                <a:pos x="T0" y="0"/>
              </a:cxn>
              <a:cxn ang="T3">
                <a:pos x="T1" y="0"/>
              </a:cxn>
            </a:cxnLst>
            <a:rect l="0" t="0" r="r" b="b"/>
            <a:pathLst>
              <a:path w="5897245">
                <a:moveTo>
                  <a:pt x="0" y="0"/>
                </a:moveTo>
                <a:lnTo>
                  <a:pt x="5897118" y="0"/>
                </a:lnTo>
              </a:path>
            </a:pathLst>
          </a:custGeom>
          <a:noFill/>
          <a:ln w="9525">
            <a:solidFill>
              <a:srgbClr val="A6A6A6"/>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123918" name="object 13">
            <a:extLst>
              <a:ext uri="{FF2B5EF4-FFF2-40B4-BE49-F238E27FC236}">
                <a16:creationId xmlns:a16="http://schemas.microsoft.com/office/drawing/2014/main" id="{F54B8C97-7F1F-4B63-8CA0-F5EFE2D6F1EF}"/>
              </a:ext>
            </a:extLst>
          </p:cNvPr>
          <p:cNvSpPr>
            <a:spLocks/>
          </p:cNvSpPr>
          <p:nvPr/>
        </p:nvSpPr>
        <p:spPr bwMode="auto">
          <a:xfrm>
            <a:off x="1703388" y="3987800"/>
            <a:ext cx="2881312" cy="1092200"/>
          </a:xfrm>
          <a:custGeom>
            <a:avLst/>
            <a:gdLst>
              <a:gd name="T0" fmla="*/ 2889895 w 2880360"/>
              <a:gd name="T1" fmla="*/ 0 h 1092835"/>
              <a:gd name="T2" fmla="*/ 2168184 w 2880360"/>
              <a:gd name="T3" fmla="*/ 474247 h 1092835"/>
              <a:gd name="T4" fmla="*/ 1444946 w 2880360"/>
              <a:gd name="T5" fmla="*/ 746977 h 1092835"/>
              <a:gd name="T6" fmla="*/ 721708 w 2880360"/>
              <a:gd name="T7" fmla="*/ 950010 h 1092835"/>
              <a:gd name="T8" fmla="*/ 0 w 2880360"/>
              <a:gd name="T9" fmla="*/ 1086375 h 1092835"/>
              <a:gd name="T10" fmla="*/ 2889895 w 2880360"/>
              <a:gd name="T11" fmla="*/ 1086375 h 1092835"/>
              <a:gd name="T12" fmla="*/ 2889895 w 2880360"/>
              <a:gd name="T13" fmla="*/ 0 h 109283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880360" h="1092835">
                <a:moveTo>
                  <a:pt x="2880360" y="0"/>
                </a:moveTo>
                <a:lnTo>
                  <a:pt x="2161032" y="477012"/>
                </a:lnTo>
                <a:lnTo>
                  <a:pt x="1440180" y="751332"/>
                </a:lnTo>
                <a:lnTo>
                  <a:pt x="719328" y="955548"/>
                </a:lnTo>
                <a:lnTo>
                  <a:pt x="0" y="1092708"/>
                </a:lnTo>
                <a:lnTo>
                  <a:pt x="2880360" y="1092708"/>
                </a:lnTo>
                <a:lnTo>
                  <a:pt x="2880360" y="0"/>
                </a:lnTo>
                <a:close/>
              </a:path>
            </a:pathLst>
          </a:custGeom>
          <a:solidFill>
            <a:srgbClr val="464766"/>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123919" name="object 14">
            <a:extLst>
              <a:ext uri="{FF2B5EF4-FFF2-40B4-BE49-F238E27FC236}">
                <a16:creationId xmlns:a16="http://schemas.microsoft.com/office/drawing/2014/main" id="{1B5E4FAD-E193-4D3C-B088-F4FFD4E4E42D}"/>
              </a:ext>
            </a:extLst>
          </p:cNvPr>
          <p:cNvSpPr>
            <a:spLocks/>
          </p:cNvSpPr>
          <p:nvPr/>
        </p:nvSpPr>
        <p:spPr bwMode="auto">
          <a:xfrm>
            <a:off x="1703388" y="3713163"/>
            <a:ext cx="0" cy="1366837"/>
          </a:xfrm>
          <a:custGeom>
            <a:avLst/>
            <a:gdLst>
              <a:gd name="T0" fmla="*/ 1363861 h 1367154"/>
              <a:gd name="T1" fmla="*/ 0 h 1367154"/>
              <a:gd name="T2" fmla="*/ 0 60000 65536"/>
              <a:gd name="T3" fmla="*/ 0 60000 65536"/>
            </a:gdLst>
            <a:ahLst/>
            <a:cxnLst>
              <a:cxn ang="T2">
                <a:pos x="0" y="T0"/>
              </a:cxn>
              <a:cxn ang="T3">
                <a:pos x="0" y="T1"/>
              </a:cxn>
            </a:cxnLst>
            <a:rect l="0" t="0" r="r" b="b"/>
            <a:pathLst>
              <a:path h="1367154">
                <a:moveTo>
                  <a:pt x="0" y="1367028"/>
                </a:moveTo>
                <a:lnTo>
                  <a:pt x="0" y="0"/>
                </a:lnTo>
              </a:path>
            </a:pathLst>
          </a:custGeom>
          <a:noFill/>
          <a:ln w="9525">
            <a:solidFill>
              <a:srgbClr val="858585"/>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123920" name="object 15">
            <a:extLst>
              <a:ext uri="{FF2B5EF4-FFF2-40B4-BE49-F238E27FC236}">
                <a16:creationId xmlns:a16="http://schemas.microsoft.com/office/drawing/2014/main" id="{B96BDC5A-7274-4617-AFDE-1618358E794E}"/>
              </a:ext>
            </a:extLst>
          </p:cNvPr>
          <p:cNvSpPr txBox="1">
            <a:spLocks noChangeArrowheads="1"/>
          </p:cNvSpPr>
          <p:nvPr/>
        </p:nvSpPr>
        <p:spPr bwMode="auto">
          <a:xfrm>
            <a:off x="1474788" y="1635125"/>
            <a:ext cx="7421562" cy="144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marL="12700" marR="0" lvl="0" indent="0" algn="l" defTabSz="914400" rtl="0" eaLnBrk="1" fontAlgn="base" latinLnBrk="0" hangingPunct="1">
              <a:lnSpc>
                <a:spcPts val="2588"/>
              </a:lnSpc>
              <a:spcBef>
                <a:spcPct val="0"/>
              </a:spcBef>
              <a:spcAft>
                <a:spcPct val="0"/>
              </a:spcAft>
              <a:buClrTx/>
              <a:buSzTx/>
              <a:buFontTx/>
              <a:buNone/>
              <a:tabLst/>
              <a:defRPr/>
            </a:pPr>
            <a:r>
              <a:rPr kumimoji="1" lang="zh-CN" altLang="en-US" sz="2400" b="0" i="0" u="none" strike="noStrike" kern="1200" cap="none" spc="0" normalizeH="0" baseline="0" noProof="0" dirty="0">
                <a:ln>
                  <a:noFill/>
                </a:ln>
                <a:effectLst/>
                <a:uLnTx/>
                <a:uFillTx/>
                <a:latin typeface="Palatino Linotype" panose="02040502050505030304" pitchFamily="18" charset="0"/>
                <a:ea typeface="宋体" panose="02010600030101010101" pitchFamily="2" charset="-122"/>
                <a:cs typeface="+mn-cs"/>
              </a:rPr>
              <a:t>扩展阶段后，事务不允许获得</a:t>
            </a:r>
            <a:r>
              <a:rPr kumimoji="1" lang="zh-CN" altLang="zh-CN" sz="2400" b="0" i="0" u="none" strike="noStrike" kern="1200" cap="none" spc="0" normalizeH="0" baseline="0" noProof="0" dirty="0">
                <a:ln>
                  <a:noFill/>
                </a:ln>
                <a:effectLst/>
                <a:uLnTx/>
                <a:uFillTx/>
                <a:latin typeface="Palatino Linotype" panose="02040502050505030304" pitchFamily="18" charset="0"/>
                <a:ea typeface="宋体" panose="02010600030101010101" pitchFamily="2" charset="-122"/>
                <a:cs typeface="+mn-cs"/>
              </a:rPr>
              <a:t>/</a:t>
            </a:r>
            <a:r>
              <a:rPr kumimoji="1" lang="zh-CN" altLang="en-US" sz="2400" b="0" i="0" u="none" strike="noStrike" kern="1200" cap="none" spc="0" normalizeH="0" baseline="0" noProof="0" dirty="0">
                <a:ln>
                  <a:noFill/>
                </a:ln>
                <a:effectLst/>
                <a:uLnTx/>
                <a:uFillTx/>
                <a:latin typeface="Palatino Linotype" panose="02040502050505030304" pitchFamily="18" charset="0"/>
                <a:ea typeface="宋体" panose="02010600030101010101" pitchFamily="2" charset="-122"/>
                <a:cs typeface="+mn-cs"/>
              </a:rPr>
              <a:t>更新锁。</a:t>
            </a:r>
            <a:endParaRPr kumimoji="1" lang="zh-CN" altLang="zh-CN" sz="2400" b="0" i="0" u="none" strike="noStrike" kern="1200" cap="none" spc="0" normalizeH="0" baseline="0" noProof="0" dirty="0">
              <a:ln>
                <a:noFill/>
              </a:ln>
              <a:effectLst/>
              <a:uLnTx/>
              <a:uFillTx/>
              <a:latin typeface="Palatino Linotype" panose="02040502050505030304" pitchFamily="18" charset="0"/>
              <a:ea typeface="宋体" panose="02010600030101010101" pitchFamily="2" charset="-122"/>
              <a:cs typeface="+mn-cs"/>
            </a:endParaRPr>
          </a:p>
          <a:p>
            <a:pPr marL="12700" marR="0" lvl="0" indent="0" algn="l" defTabSz="914400" rtl="0" eaLnBrk="1" fontAlgn="base" latinLnBrk="0" hangingPunct="1">
              <a:lnSpc>
                <a:spcPts val="2588"/>
              </a:lnSpc>
              <a:spcBef>
                <a:spcPts val="600"/>
              </a:spcBef>
              <a:spcAft>
                <a:spcPct val="0"/>
              </a:spcAft>
              <a:buClrTx/>
              <a:buSzTx/>
              <a:buFontTx/>
              <a:buNone/>
              <a:tabLst/>
              <a:defRPr/>
            </a:pPr>
            <a:r>
              <a:rPr kumimoji="1" lang="zh-CN" altLang="en-US" sz="2400" b="0" i="0" u="none" strike="noStrike" kern="1200" cap="none" spc="0" normalizeH="0" baseline="0" noProof="0" dirty="0">
                <a:ln>
                  <a:noFill/>
                </a:ln>
                <a:effectLst/>
                <a:uLnTx/>
                <a:uFillTx/>
                <a:latin typeface="Palatino Linotype" panose="02040502050505030304" pitchFamily="18" charset="0"/>
                <a:ea typeface="宋体" panose="02010600030101010101" pitchFamily="2" charset="-122"/>
                <a:cs typeface="+mn-cs"/>
              </a:rPr>
              <a:t>只允许可串行化调度</a:t>
            </a:r>
            <a:r>
              <a:rPr kumimoji="1" lang="zh-CN" altLang="zh-CN" sz="2400" b="0" i="0" u="none" strike="noStrike" kern="1200" cap="none" spc="0" normalizeH="0" baseline="0" noProof="0" dirty="0">
                <a:ln>
                  <a:noFill/>
                </a:ln>
                <a:effectLst/>
                <a:uLnTx/>
                <a:uFillTx/>
                <a:latin typeface="Palatino Linotype" panose="02040502050505030304" pitchFamily="18" charset="0"/>
                <a:ea typeface="宋体" panose="02010600030101010101" pitchFamily="2" charset="-122"/>
                <a:cs typeface="+mn-cs"/>
              </a:rPr>
              <a:t>, </a:t>
            </a:r>
            <a:r>
              <a:rPr kumimoji="1" lang="zh-CN" altLang="en-US" sz="2400" b="0" i="0" u="none" strike="noStrike" kern="1200" cap="none" spc="0" normalizeH="0" baseline="0" noProof="0" dirty="0">
                <a:ln>
                  <a:noFill/>
                </a:ln>
                <a:effectLst/>
                <a:uLnTx/>
                <a:uFillTx/>
                <a:latin typeface="Palatino Linotype" panose="02040502050505030304" pitchFamily="18" charset="0"/>
                <a:ea typeface="宋体" panose="02010600030101010101" pitchFamily="2" charset="-122"/>
                <a:cs typeface="+mn-cs"/>
              </a:rPr>
              <a:t>对于某些应用来说，它比所需要的要更强。</a:t>
            </a:r>
            <a:endParaRPr kumimoji="1" lang="zh-CN" altLang="zh-CN" sz="2400" b="0" i="0" u="none" strike="noStrike" kern="1200" cap="none" spc="0" normalizeH="0" baseline="0" noProof="0" dirty="0">
              <a:ln>
                <a:noFill/>
              </a:ln>
              <a:effectLst/>
              <a:uLnTx/>
              <a:uFillTx/>
              <a:latin typeface="Palatino Linotype" panose="02040502050505030304" pitchFamily="18" charset="0"/>
              <a:ea typeface="宋体" panose="02010600030101010101" pitchFamily="2" charset="-122"/>
              <a:cs typeface="+mn-cs"/>
            </a:endParaRPr>
          </a:p>
          <a:p>
            <a:pPr marL="12700" marR="0" lvl="0" indent="0" algn="l"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6" name="object 16">
            <a:extLst>
              <a:ext uri="{FF2B5EF4-FFF2-40B4-BE49-F238E27FC236}">
                <a16:creationId xmlns:a16="http://schemas.microsoft.com/office/drawing/2014/main" id="{723404D6-8ACE-4053-B252-EE4987BAB774}"/>
              </a:ext>
            </a:extLst>
          </p:cNvPr>
          <p:cNvSpPr txBox="1"/>
          <p:nvPr/>
        </p:nvSpPr>
        <p:spPr>
          <a:xfrm>
            <a:off x="8896350" y="912813"/>
            <a:ext cx="169863" cy="184150"/>
          </a:xfrm>
          <a:prstGeom prst="rect">
            <a:avLst/>
          </a:prstGeom>
        </p:spPr>
        <p:txBody>
          <a:bodyPr lIns="0" tIns="0" rIns="0" bIns="0">
            <a:spAutoFit/>
          </a:bodyPr>
          <a:lstStyle/>
          <a:p>
            <a:pPr marL="12700" marR="0" lvl="0" indent="0" algn="l" defTabSz="914400" rtl="0" eaLnBrk="1" fontAlgn="base" latinLnBrk="0" hangingPunct="1">
              <a:lnSpc>
                <a:spcPct val="100000"/>
              </a:lnSpc>
              <a:spcBef>
                <a:spcPct val="0"/>
              </a:spcBef>
              <a:spcAft>
                <a:spcPct val="0"/>
              </a:spcAft>
              <a:buClrTx/>
              <a:buSzTx/>
              <a:buFontTx/>
              <a:buNone/>
              <a:tabLst/>
              <a:defRPr/>
            </a:pPr>
            <a:r>
              <a:rPr kumimoji="1" sz="1200" b="0" i="0" u="none" strike="noStrike" kern="1200" cap="none" spc="-40" normalizeH="0" baseline="0" noProof="0" dirty="0">
                <a:ln>
                  <a:noFill/>
                </a:ln>
                <a:solidFill>
                  <a:srgbClr val="7E7E7E"/>
                </a:solidFill>
                <a:effectLst/>
                <a:uLnTx/>
                <a:uFillTx/>
                <a:latin typeface="Palatino Linotype" panose="02040502050505030304"/>
                <a:ea typeface="宋体" panose="02010600030101010101" pitchFamily="2" charset="-122"/>
                <a:cs typeface="Palatino Linotype" panose="02040502050505030304"/>
              </a:rPr>
              <a:t>22</a:t>
            </a:r>
            <a:endParaRPr kumimoji="1" sz="1200" b="0" i="0" u="none" strike="noStrike" kern="1200" cap="none" spc="0" normalizeH="0" baseline="0" noProof="0">
              <a:ln>
                <a:noFill/>
              </a:ln>
              <a:solidFill>
                <a:prstClr val="black"/>
              </a:solidFill>
              <a:effectLst/>
              <a:uLnTx/>
              <a:uFillTx/>
              <a:latin typeface="Palatino Linotype" panose="02040502050505030304"/>
              <a:ea typeface="宋体" panose="02010600030101010101" pitchFamily="2" charset="-122"/>
              <a:cs typeface="Palatino Linotype" panose="02040502050505030304"/>
            </a:endParaRPr>
          </a:p>
        </p:txBody>
      </p:sp>
      <p:sp>
        <p:nvSpPr>
          <p:cNvPr id="17" name="object 17">
            <a:extLst>
              <a:ext uri="{FF2B5EF4-FFF2-40B4-BE49-F238E27FC236}">
                <a16:creationId xmlns:a16="http://schemas.microsoft.com/office/drawing/2014/main" id="{03587C25-6E0A-40CC-A317-2392E1361632}"/>
              </a:ext>
            </a:extLst>
          </p:cNvPr>
          <p:cNvSpPr txBox="1"/>
          <p:nvPr/>
        </p:nvSpPr>
        <p:spPr>
          <a:xfrm>
            <a:off x="4013200" y="5524500"/>
            <a:ext cx="836613" cy="369888"/>
          </a:xfrm>
          <a:prstGeom prst="rect">
            <a:avLst/>
          </a:prstGeom>
        </p:spPr>
        <p:txBody>
          <a:bodyPr lIns="0" tIns="0" rIns="0" bIns="0">
            <a:spAutoFit/>
          </a:bodyPr>
          <a:lstStyle/>
          <a:p>
            <a:pPr marL="12700" marR="0" lvl="0" indent="0" algn="l" defTabSz="914400" rtl="0" eaLnBrk="1" fontAlgn="base" latinLnBrk="0" hangingPunct="1">
              <a:lnSpc>
                <a:spcPct val="100000"/>
              </a:lnSpc>
              <a:spcBef>
                <a:spcPct val="0"/>
              </a:spcBef>
              <a:spcAft>
                <a:spcPct val="0"/>
              </a:spcAft>
              <a:buClrTx/>
              <a:buSzTx/>
              <a:buFontTx/>
              <a:buNone/>
              <a:tabLst/>
              <a:defRPr/>
            </a:pPr>
            <a:r>
              <a:rPr kumimoji="1" sz="2400" b="0" i="0" u="none" strike="noStrike" kern="1200" cap="none" spc="150" normalizeH="0" baseline="0" noProof="0" dirty="0">
                <a:ln>
                  <a:noFill/>
                </a:ln>
                <a:solidFill>
                  <a:srgbClr val="F1F1F1"/>
                </a:solidFill>
                <a:effectLst/>
                <a:uLnTx/>
                <a:uFillTx/>
                <a:latin typeface="Arial" panose="020B0604020202020204"/>
                <a:ea typeface="宋体" panose="02010600030101010101" pitchFamily="2" charset="-122"/>
                <a:cs typeface="Arial" panose="020B0604020202020204"/>
              </a:rPr>
              <a:t>T</a:t>
            </a:r>
            <a:r>
              <a:rPr kumimoji="1" sz="2400" b="0" i="0" u="none" strike="noStrike" kern="1200" cap="none" spc="215" normalizeH="0" baseline="0" noProof="0" dirty="0">
                <a:ln>
                  <a:noFill/>
                </a:ln>
                <a:solidFill>
                  <a:srgbClr val="F1F1F1"/>
                </a:solidFill>
                <a:effectLst/>
                <a:uLnTx/>
                <a:uFillTx/>
                <a:latin typeface="Arial" panose="020B0604020202020204"/>
                <a:ea typeface="宋体" panose="02010600030101010101" pitchFamily="2" charset="-122"/>
                <a:cs typeface="Arial" panose="020B0604020202020204"/>
              </a:rPr>
              <a:t>I</a:t>
            </a:r>
            <a:r>
              <a:rPr kumimoji="1" sz="2400" b="0" i="0" u="none" strike="noStrike" kern="1200" cap="none" spc="275" normalizeH="0" baseline="0" noProof="0" dirty="0">
                <a:ln>
                  <a:noFill/>
                </a:ln>
                <a:solidFill>
                  <a:srgbClr val="F1F1F1"/>
                </a:solidFill>
                <a:effectLst/>
                <a:uLnTx/>
                <a:uFillTx/>
                <a:latin typeface="Arial" panose="020B0604020202020204"/>
                <a:ea typeface="宋体" panose="02010600030101010101" pitchFamily="2" charset="-122"/>
                <a:cs typeface="Arial" panose="020B0604020202020204"/>
              </a:rPr>
              <a:t>M</a:t>
            </a:r>
            <a:r>
              <a:rPr kumimoji="1" sz="2400" b="0" i="0" u="none" strike="noStrike" kern="1200" cap="none" spc="0" normalizeH="0" baseline="0" noProof="0" dirty="0">
                <a:ln>
                  <a:noFill/>
                </a:ln>
                <a:solidFill>
                  <a:srgbClr val="F1F1F1"/>
                </a:solidFill>
                <a:effectLst/>
                <a:uLnTx/>
                <a:uFillTx/>
                <a:latin typeface="Arial" panose="020B0604020202020204"/>
                <a:ea typeface="宋体" panose="02010600030101010101" pitchFamily="2" charset="-122"/>
                <a:cs typeface="Arial" panose="020B0604020202020204"/>
              </a:rPr>
              <a:t>E</a:t>
            </a:r>
            <a:endParaRPr kumimoji="1" sz="2400" b="0" i="0" u="none" strike="noStrike" kern="1200" cap="none" spc="0" normalizeH="0" baseline="0" noProof="0">
              <a:ln>
                <a:noFill/>
              </a:ln>
              <a:solidFill>
                <a:prstClr val="black"/>
              </a:solidFill>
              <a:effectLst/>
              <a:uLnTx/>
              <a:uFillTx/>
              <a:latin typeface="Arial" panose="020B0604020202020204"/>
              <a:ea typeface="宋体" panose="02010600030101010101" pitchFamily="2" charset="-122"/>
              <a:cs typeface="Arial" panose="020B0604020202020204"/>
            </a:endParaRPr>
          </a:p>
        </p:txBody>
      </p:sp>
      <p:sp>
        <p:nvSpPr>
          <p:cNvPr id="123923" name="object 18">
            <a:extLst>
              <a:ext uri="{FF2B5EF4-FFF2-40B4-BE49-F238E27FC236}">
                <a16:creationId xmlns:a16="http://schemas.microsoft.com/office/drawing/2014/main" id="{2EADC6AF-701D-46F8-9AF1-44502889FA3D}"/>
              </a:ext>
            </a:extLst>
          </p:cNvPr>
          <p:cNvSpPr>
            <a:spLocks/>
          </p:cNvSpPr>
          <p:nvPr/>
        </p:nvSpPr>
        <p:spPr bwMode="auto">
          <a:xfrm>
            <a:off x="1703388" y="5080000"/>
            <a:ext cx="2881312" cy="0"/>
          </a:xfrm>
          <a:custGeom>
            <a:avLst/>
            <a:gdLst>
              <a:gd name="T0" fmla="*/ 0 w 2880360"/>
              <a:gd name="T1" fmla="*/ 2889895 w 2880360"/>
              <a:gd name="T2" fmla="*/ 0 60000 65536"/>
              <a:gd name="T3" fmla="*/ 0 60000 65536"/>
            </a:gdLst>
            <a:ahLst/>
            <a:cxnLst>
              <a:cxn ang="T2">
                <a:pos x="T0" y="0"/>
              </a:cxn>
              <a:cxn ang="T3">
                <a:pos x="T1" y="0"/>
              </a:cxn>
            </a:cxnLst>
            <a:rect l="0" t="0" r="r" b="b"/>
            <a:pathLst>
              <a:path w="2880360">
                <a:moveTo>
                  <a:pt x="0" y="0"/>
                </a:moveTo>
                <a:lnTo>
                  <a:pt x="2880360" y="0"/>
                </a:lnTo>
              </a:path>
            </a:pathLst>
          </a:custGeom>
          <a:noFill/>
          <a:ln w="9525">
            <a:solidFill>
              <a:srgbClr val="858585"/>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19" name="object 19">
            <a:extLst>
              <a:ext uri="{FF2B5EF4-FFF2-40B4-BE49-F238E27FC236}">
                <a16:creationId xmlns:a16="http://schemas.microsoft.com/office/drawing/2014/main" id="{5295A686-0585-4E86-939F-4C6DB51FB952}"/>
              </a:ext>
            </a:extLst>
          </p:cNvPr>
          <p:cNvSpPr txBox="1"/>
          <p:nvPr/>
        </p:nvSpPr>
        <p:spPr>
          <a:xfrm>
            <a:off x="1466974" y="3893160"/>
            <a:ext cx="276999" cy="1011555"/>
          </a:xfrm>
          <a:prstGeom prst="rect">
            <a:avLst/>
          </a:prstGeom>
        </p:spPr>
        <p:txBody>
          <a:bodyPr vert="vert270" lIns="0" tIns="0" rIns="0" bIns="0">
            <a:spAutoFit/>
          </a:bodyPr>
          <a:lstStyle/>
          <a:p>
            <a:pPr marL="12700" marR="0" lvl="0" indent="0" algn="l" defTabSz="914400" rtl="0" eaLnBrk="1" fontAlgn="base" latinLnBrk="0" hangingPunct="1">
              <a:lnSpc>
                <a:spcPct val="100000"/>
              </a:lnSpc>
              <a:spcBef>
                <a:spcPct val="0"/>
              </a:spcBef>
              <a:spcAft>
                <a:spcPct val="0"/>
              </a:spcAft>
              <a:buClrTx/>
              <a:buSzTx/>
              <a:buFontTx/>
              <a:buNone/>
              <a:tabLst/>
              <a:defRPr/>
            </a:pPr>
            <a:r>
              <a:rPr kumimoji="1" sz="2400" b="0" i="0" u="none" strike="noStrike" kern="1200" cap="none" spc="0" normalizeH="0" baseline="0" noProof="0" dirty="0">
                <a:ln>
                  <a:noFill/>
                </a:ln>
                <a:solidFill>
                  <a:srgbClr val="636363"/>
                </a:solidFill>
                <a:effectLst/>
                <a:uLnTx/>
                <a:uFillTx/>
                <a:latin typeface="Times New Roman" panose="02020603050405020304"/>
                <a:ea typeface="宋体" panose="02010600030101010101" pitchFamily="2" charset="-122"/>
                <a:cs typeface="Times New Roman" panose="02020603050405020304"/>
              </a:rPr>
              <a:t>#</a:t>
            </a:r>
            <a:r>
              <a:rPr kumimoji="1" sz="2400" b="0" i="0" u="none" strike="noStrike" kern="1200" cap="none" spc="-85" normalizeH="0" baseline="0" noProof="0" dirty="0">
                <a:ln>
                  <a:noFill/>
                </a:ln>
                <a:solidFill>
                  <a:srgbClr val="636363"/>
                </a:solidFill>
                <a:effectLst/>
                <a:uLnTx/>
                <a:uFillTx/>
                <a:latin typeface="Times New Roman" panose="02020603050405020304"/>
                <a:ea typeface="宋体" panose="02010600030101010101" pitchFamily="2" charset="-122"/>
                <a:cs typeface="Times New Roman" panose="02020603050405020304"/>
              </a:rPr>
              <a:t> </a:t>
            </a:r>
            <a:r>
              <a:rPr kumimoji="1" sz="2400" b="0" i="0" u="none" strike="noStrike" kern="1200" cap="none" spc="0" normalizeH="0" baseline="0" noProof="0" dirty="0">
                <a:ln>
                  <a:noFill/>
                </a:ln>
                <a:solidFill>
                  <a:srgbClr val="636363"/>
                </a:solidFill>
                <a:effectLst/>
                <a:uLnTx/>
                <a:uFillTx/>
                <a:latin typeface="Times New Roman" panose="02020603050405020304"/>
                <a:ea typeface="宋体" panose="02010600030101010101" pitchFamily="2" charset="-122"/>
                <a:cs typeface="Times New Roman" panose="02020603050405020304"/>
              </a:rPr>
              <a:t>of</a:t>
            </a:r>
            <a:r>
              <a:rPr kumimoji="1" sz="2400" b="0" i="0" u="none" strike="noStrike" kern="1200" cap="none" spc="-85" normalizeH="0" baseline="0" noProof="0" dirty="0">
                <a:ln>
                  <a:noFill/>
                </a:ln>
                <a:solidFill>
                  <a:srgbClr val="636363"/>
                </a:solidFill>
                <a:effectLst/>
                <a:uLnTx/>
                <a:uFillTx/>
                <a:latin typeface="Times New Roman" panose="02020603050405020304"/>
                <a:ea typeface="宋体" panose="02010600030101010101" pitchFamily="2" charset="-122"/>
                <a:cs typeface="Times New Roman" panose="02020603050405020304"/>
              </a:rPr>
              <a:t> </a:t>
            </a:r>
            <a:r>
              <a:rPr kumimoji="1" sz="2400" b="0" i="0" u="none" strike="noStrike" kern="1200" cap="none" spc="0" normalizeH="0" baseline="0" noProof="0" dirty="0">
                <a:ln>
                  <a:noFill/>
                </a:ln>
                <a:solidFill>
                  <a:srgbClr val="636363"/>
                </a:solidFill>
                <a:effectLst/>
                <a:uLnTx/>
                <a:uFillTx/>
                <a:latin typeface="Times New Roman" panose="02020603050405020304"/>
                <a:ea typeface="宋体" panose="02010600030101010101" pitchFamily="2" charset="-122"/>
                <a:cs typeface="Times New Roman" panose="02020603050405020304"/>
              </a:rPr>
              <a:t>L</a:t>
            </a:r>
            <a:r>
              <a:rPr kumimoji="1" sz="2400" b="0" i="0" u="none" strike="noStrike" kern="1200" cap="none" spc="5" normalizeH="0" baseline="0" noProof="0" dirty="0">
                <a:ln>
                  <a:noFill/>
                </a:ln>
                <a:solidFill>
                  <a:srgbClr val="636363"/>
                </a:solidFill>
                <a:effectLst/>
                <a:uLnTx/>
                <a:uFillTx/>
                <a:latin typeface="Times New Roman" panose="02020603050405020304"/>
                <a:ea typeface="宋体" panose="02010600030101010101" pitchFamily="2" charset="-122"/>
                <a:cs typeface="Times New Roman" panose="02020603050405020304"/>
              </a:rPr>
              <a:t>o</a:t>
            </a:r>
            <a:r>
              <a:rPr kumimoji="1" sz="2400" b="0" i="0" u="none" strike="noStrike" kern="1200" cap="none" spc="-5" normalizeH="0" baseline="0" noProof="0" dirty="0">
                <a:ln>
                  <a:noFill/>
                </a:ln>
                <a:solidFill>
                  <a:srgbClr val="636363"/>
                </a:solidFill>
                <a:effectLst/>
                <a:uLnTx/>
                <a:uFillTx/>
                <a:latin typeface="Times New Roman" panose="02020603050405020304"/>
                <a:ea typeface="宋体" panose="02010600030101010101" pitchFamily="2" charset="-122"/>
                <a:cs typeface="Times New Roman" panose="02020603050405020304"/>
              </a:rPr>
              <a:t>c</a:t>
            </a:r>
            <a:r>
              <a:rPr kumimoji="1" sz="2400" b="0" i="0" u="none" strike="noStrike" kern="1200" cap="none" spc="5" normalizeH="0" baseline="0" noProof="0" dirty="0">
                <a:ln>
                  <a:noFill/>
                </a:ln>
                <a:solidFill>
                  <a:srgbClr val="636363"/>
                </a:solidFill>
                <a:effectLst/>
                <a:uLnTx/>
                <a:uFillTx/>
                <a:latin typeface="Times New Roman" panose="02020603050405020304"/>
                <a:ea typeface="宋体" panose="02010600030101010101" pitchFamily="2" charset="-122"/>
                <a:cs typeface="Times New Roman" panose="02020603050405020304"/>
              </a:rPr>
              <a:t>k</a:t>
            </a:r>
            <a:r>
              <a:rPr kumimoji="1" sz="2400" b="0" i="0" u="none" strike="noStrike" kern="1200" cap="none" spc="0" normalizeH="0" baseline="0" noProof="0" dirty="0">
                <a:ln>
                  <a:noFill/>
                </a:ln>
                <a:solidFill>
                  <a:srgbClr val="636363"/>
                </a:solidFill>
                <a:effectLst/>
                <a:uLnTx/>
                <a:uFillTx/>
                <a:latin typeface="Times New Roman" panose="02020603050405020304"/>
                <a:ea typeface="宋体" panose="02010600030101010101" pitchFamily="2" charset="-122"/>
                <a:cs typeface="Times New Roman" panose="02020603050405020304"/>
              </a:rPr>
              <a:t>s</a:t>
            </a:r>
            <a:endParaRPr kumimoji="1" sz="2400" b="0"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Times New Roman" panose="02020603050405020304"/>
            </a:endParaRPr>
          </a:p>
        </p:txBody>
      </p:sp>
      <p:sp>
        <p:nvSpPr>
          <p:cNvPr id="123925" name="object 20">
            <a:extLst>
              <a:ext uri="{FF2B5EF4-FFF2-40B4-BE49-F238E27FC236}">
                <a16:creationId xmlns:a16="http://schemas.microsoft.com/office/drawing/2014/main" id="{DE29A3EB-9C05-4CDA-B595-1320FC53F12A}"/>
              </a:ext>
            </a:extLst>
          </p:cNvPr>
          <p:cNvSpPr>
            <a:spLocks/>
          </p:cNvSpPr>
          <p:nvPr/>
        </p:nvSpPr>
        <p:spPr bwMode="auto">
          <a:xfrm>
            <a:off x="4581525" y="3987800"/>
            <a:ext cx="2814638" cy="1092200"/>
          </a:xfrm>
          <a:custGeom>
            <a:avLst/>
            <a:gdLst>
              <a:gd name="T0" fmla="*/ 2811668 w 2814954"/>
              <a:gd name="T1" fmla="*/ 0 h 1092835"/>
              <a:gd name="T2" fmla="*/ 0 w 2814954"/>
              <a:gd name="T3" fmla="*/ 0 h 1092835"/>
              <a:gd name="T4" fmla="*/ 0 w 2814954"/>
              <a:gd name="T5" fmla="*/ 1086375 h 1092835"/>
              <a:gd name="T6" fmla="*/ 2811668 w 2814954"/>
              <a:gd name="T7" fmla="*/ 1086375 h 1092835"/>
              <a:gd name="T8" fmla="*/ 2811668 w 2814954"/>
              <a:gd name="T9" fmla="*/ 0 h 10928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14954" h="1092835">
                <a:moveTo>
                  <a:pt x="2814828" y="0"/>
                </a:moveTo>
                <a:lnTo>
                  <a:pt x="0" y="0"/>
                </a:lnTo>
                <a:lnTo>
                  <a:pt x="0" y="1092708"/>
                </a:lnTo>
                <a:lnTo>
                  <a:pt x="2814828" y="1092708"/>
                </a:lnTo>
                <a:lnTo>
                  <a:pt x="2814828" y="0"/>
                </a:lnTo>
                <a:close/>
              </a:path>
            </a:pathLst>
          </a:custGeom>
          <a:solidFill>
            <a:srgbClr val="636363"/>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123926" name="object 21">
            <a:extLst>
              <a:ext uri="{FF2B5EF4-FFF2-40B4-BE49-F238E27FC236}">
                <a16:creationId xmlns:a16="http://schemas.microsoft.com/office/drawing/2014/main" id="{0949E46D-6BA2-4432-8458-36151E95050E}"/>
              </a:ext>
            </a:extLst>
          </p:cNvPr>
          <p:cNvSpPr>
            <a:spLocks/>
          </p:cNvSpPr>
          <p:nvPr/>
        </p:nvSpPr>
        <p:spPr bwMode="auto">
          <a:xfrm>
            <a:off x="4581525" y="5080000"/>
            <a:ext cx="2814638" cy="0"/>
          </a:xfrm>
          <a:custGeom>
            <a:avLst/>
            <a:gdLst>
              <a:gd name="T0" fmla="*/ 2811668 w 2814954"/>
              <a:gd name="T1" fmla="*/ 0 w 2814954"/>
              <a:gd name="T2" fmla="*/ 0 60000 65536"/>
              <a:gd name="T3" fmla="*/ 0 60000 65536"/>
            </a:gdLst>
            <a:ahLst/>
            <a:cxnLst>
              <a:cxn ang="T2">
                <a:pos x="T0" y="0"/>
              </a:cxn>
              <a:cxn ang="T3">
                <a:pos x="T1" y="0"/>
              </a:cxn>
            </a:cxnLst>
            <a:rect l="0" t="0" r="r" b="b"/>
            <a:pathLst>
              <a:path w="2814954">
                <a:moveTo>
                  <a:pt x="2814828" y="0"/>
                </a:moveTo>
                <a:lnTo>
                  <a:pt x="0" y="0"/>
                </a:lnTo>
              </a:path>
            </a:pathLst>
          </a:custGeom>
          <a:noFill/>
          <a:ln w="9525">
            <a:solidFill>
              <a:srgbClr val="858585"/>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123927" name="object 22">
            <a:extLst>
              <a:ext uri="{FF2B5EF4-FFF2-40B4-BE49-F238E27FC236}">
                <a16:creationId xmlns:a16="http://schemas.microsoft.com/office/drawing/2014/main" id="{C91B0A1F-4494-4B36-9563-2C73CE1DA5EC}"/>
              </a:ext>
            </a:extLst>
          </p:cNvPr>
          <p:cNvSpPr>
            <a:spLocks/>
          </p:cNvSpPr>
          <p:nvPr/>
        </p:nvSpPr>
        <p:spPr bwMode="auto">
          <a:xfrm>
            <a:off x="4589463" y="3689350"/>
            <a:ext cx="0" cy="1422400"/>
          </a:xfrm>
          <a:custGeom>
            <a:avLst/>
            <a:gdLst>
              <a:gd name="T0" fmla="*/ 1427652 h 1421764"/>
              <a:gd name="T1" fmla="*/ 0 h 1421764"/>
              <a:gd name="T2" fmla="*/ 0 60000 65536"/>
              <a:gd name="T3" fmla="*/ 0 60000 65536"/>
            </a:gdLst>
            <a:ahLst/>
            <a:cxnLst>
              <a:cxn ang="T2">
                <a:pos x="0" y="T0"/>
              </a:cxn>
              <a:cxn ang="T3">
                <a:pos x="0" y="T1"/>
              </a:cxn>
            </a:cxnLst>
            <a:rect l="0" t="0" r="r" b="b"/>
            <a:pathLst>
              <a:path h="1421764">
                <a:moveTo>
                  <a:pt x="0" y="1421282"/>
                </a:moveTo>
                <a:lnTo>
                  <a:pt x="0" y="0"/>
                </a:lnTo>
              </a:path>
            </a:pathLst>
          </a:custGeom>
          <a:noFill/>
          <a:ln w="28575">
            <a:solidFill>
              <a:srgbClr val="EE3D42"/>
            </a:solidFill>
            <a:prstDash val="dash"/>
            <a:round/>
            <a:headEnd/>
            <a:tailE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23" name="object 23">
            <a:extLst>
              <a:ext uri="{FF2B5EF4-FFF2-40B4-BE49-F238E27FC236}">
                <a16:creationId xmlns:a16="http://schemas.microsoft.com/office/drawing/2014/main" id="{F0D2E45D-7D04-4683-A27F-8F8D72D85BBC}"/>
              </a:ext>
            </a:extLst>
          </p:cNvPr>
          <p:cNvSpPr/>
          <p:nvPr/>
        </p:nvSpPr>
        <p:spPr>
          <a:xfrm>
            <a:off x="7256463" y="4103688"/>
            <a:ext cx="1735137" cy="642937"/>
          </a:xfrm>
          <a:custGeom>
            <a:avLst/>
            <a:gdLst/>
            <a:ahLst/>
            <a:cxnLst/>
            <a:rect l="l" t="t" r="r" b="b"/>
            <a:pathLst>
              <a:path w="2057400" h="913129">
                <a:moveTo>
                  <a:pt x="857250" y="0"/>
                </a:moveTo>
                <a:lnTo>
                  <a:pt x="106172" y="0"/>
                </a:lnTo>
                <a:lnTo>
                  <a:pt x="91545" y="997"/>
                </a:lnTo>
                <a:lnTo>
                  <a:pt x="51863" y="14904"/>
                </a:lnTo>
                <a:lnTo>
                  <a:pt x="21245" y="42412"/>
                </a:lnTo>
                <a:lnTo>
                  <a:pt x="3254" y="79963"/>
                </a:lnTo>
                <a:lnTo>
                  <a:pt x="0" y="371602"/>
                </a:lnTo>
                <a:lnTo>
                  <a:pt x="0" y="530860"/>
                </a:lnTo>
                <a:lnTo>
                  <a:pt x="8581" y="572772"/>
                </a:lnTo>
                <a:lnTo>
                  <a:pt x="31951" y="606807"/>
                </a:lnTo>
                <a:lnTo>
                  <a:pt x="66550" y="629403"/>
                </a:lnTo>
                <a:lnTo>
                  <a:pt x="342900" y="637032"/>
                </a:lnTo>
                <a:lnTo>
                  <a:pt x="365887" y="913003"/>
                </a:lnTo>
                <a:lnTo>
                  <a:pt x="857250" y="637032"/>
                </a:lnTo>
                <a:lnTo>
                  <a:pt x="1951228" y="637032"/>
                </a:lnTo>
                <a:lnTo>
                  <a:pt x="1965854" y="636034"/>
                </a:lnTo>
                <a:lnTo>
                  <a:pt x="2005536" y="622127"/>
                </a:lnTo>
                <a:lnTo>
                  <a:pt x="2036154" y="594619"/>
                </a:lnTo>
                <a:lnTo>
                  <a:pt x="2054145" y="557068"/>
                </a:lnTo>
                <a:lnTo>
                  <a:pt x="2057400" y="530860"/>
                </a:lnTo>
                <a:lnTo>
                  <a:pt x="2057400" y="106172"/>
                </a:lnTo>
                <a:lnTo>
                  <a:pt x="2048818" y="64259"/>
                </a:lnTo>
                <a:lnTo>
                  <a:pt x="2025448" y="30224"/>
                </a:lnTo>
                <a:lnTo>
                  <a:pt x="1990849" y="7628"/>
                </a:lnTo>
                <a:lnTo>
                  <a:pt x="1963303" y="677"/>
                </a:lnTo>
                <a:lnTo>
                  <a:pt x="857250" y="0"/>
                </a:lnTo>
                <a:close/>
              </a:path>
            </a:pathLst>
          </a:custGeom>
          <a:solidFill>
            <a:srgbClr val="FFFFFF"/>
          </a:solidFill>
        </p:spPr>
        <p:txBody>
          <a:bodyPr lIns="0" tIns="0" rIns="0" bIns="0"/>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1" u="none" strike="noStrike" kern="1200" cap="none" spc="-170" normalizeH="0" baseline="0" noProof="0" dirty="0">
                <a:ln>
                  <a:noFill/>
                </a:ln>
                <a:solidFill>
                  <a:srgbClr val="EE3D42"/>
                </a:solidFill>
                <a:effectLst/>
                <a:uLnTx/>
                <a:uFillTx/>
                <a:latin typeface="Book Antiqua" panose="02040602050305030304"/>
                <a:ea typeface="宋体" panose="02010600030101010101" pitchFamily="2" charset="-122"/>
                <a:cs typeface="Book Antiqua" panose="02040602050305030304"/>
              </a:rPr>
              <a:t>事务结束释放所有锁</a:t>
            </a:r>
            <a:endParaRPr kumimoji="1" sz="2400" b="0" i="0" u="none" strike="noStrike" kern="1200" cap="none" spc="0" normalizeH="0" baseline="0" noProof="0" dirty="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123929" name="object 24">
            <a:extLst>
              <a:ext uri="{FF2B5EF4-FFF2-40B4-BE49-F238E27FC236}">
                <a16:creationId xmlns:a16="http://schemas.microsoft.com/office/drawing/2014/main" id="{082A9DF8-AA45-44DD-BE84-CD93BB5678C3}"/>
              </a:ext>
            </a:extLst>
          </p:cNvPr>
          <p:cNvSpPr>
            <a:spLocks/>
          </p:cNvSpPr>
          <p:nvPr/>
        </p:nvSpPr>
        <p:spPr bwMode="auto">
          <a:xfrm>
            <a:off x="7048500" y="4138613"/>
            <a:ext cx="2057400" cy="914400"/>
          </a:xfrm>
          <a:custGeom>
            <a:avLst/>
            <a:gdLst>
              <a:gd name="T0" fmla="*/ 2057400 w 2057400"/>
              <a:gd name="T1" fmla="*/ 107659 h 913129"/>
              <a:gd name="T2" fmla="*/ 2048818 w 2057400"/>
              <a:gd name="T3" fmla="*/ 65159 h 913129"/>
              <a:gd name="T4" fmla="*/ 2025448 w 2057400"/>
              <a:gd name="T5" fmla="*/ 30646 h 913129"/>
              <a:gd name="T6" fmla="*/ 1990849 w 2057400"/>
              <a:gd name="T7" fmla="*/ 7738 h 913129"/>
              <a:gd name="T8" fmla="*/ 857250 w 2057400"/>
              <a:gd name="T9" fmla="*/ 0 h 913129"/>
              <a:gd name="T10" fmla="*/ 342900 w 2057400"/>
              <a:gd name="T11" fmla="*/ 0 h 913129"/>
              <a:gd name="T12" fmla="*/ 106172 w 2057400"/>
              <a:gd name="T13" fmla="*/ 0 h 913129"/>
              <a:gd name="T14" fmla="*/ 91545 w 2057400"/>
              <a:gd name="T15" fmla="*/ 1007 h 913129"/>
              <a:gd name="T16" fmla="*/ 51863 w 2057400"/>
              <a:gd name="T17" fmla="*/ 15114 h 913129"/>
              <a:gd name="T18" fmla="*/ 21245 w 2057400"/>
              <a:gd name="T19" fmla="*/ 43006 h 913129"/>
              <a:gd name="T20" fmla="*/ 3254 w 2057400"/>
              <a:gd name="T21" fmla="*/ 81083 h 913129"/>
              <a:gd name="T22" fmla="*/ 0 w 2057400"/>
              <a:gd name="T23" fmla="*/ 376807 h 913129"/>
              <a:gd name="T24" fmla="*/ 0 w 2057400"/>
              <a:gd name="T25" fmla="*/ 538295 h 913129"/>
              <a:gd name="T26" fmla="*/ 997 w 2057400"/>
              <a:gd name="T27" fmla="*/ 553127 h 913129"/>
              <a:gd name="T28" fmla="*/ 3901 w 2057400"/>
              <a:gd name="T29" fmla="*/ 567337 h 913129"/>
              <a:gd name="T30" fmla="*/ 22738 w 2057400"/>
              <a:gd name="T31" fmla="*/ 604913 h 913129"/>
              <a:gd name="T32" fmla="*/ 53989 w 2057400"/>
              <a:gd name="T33" fmla="*/ 632094 h 913129"/>
              <a:gd name="T34" fmla="*/ 94096 w 2057400"/>
              <a:gd name="T35" fmla="*/ 645267 h 913129"/>
              <a:gd name="T36" fmla="*/ 342900 w 2057400"/>
              <a:gd name="T37" fmla="*/ 645955 h 913129"/>
              <a:gd name="T38" fmla="*/ 365887 w 2057400"/>
              <a:gd name="T39" fmla="*/ 925791 h 913129"/>
              <a:gd name="T40" fmla="*/ 857250 w 2057400"/>
              <a:gd name="T41" fmla="*/ 645955 h 913129"/>
              <a:gd name="T42" fmla="*/ 1951228 w 2057400"/>
              <a:gd name="T43" fmla="*/ 645955 h 913129"/>
              <a:gd name="T44" fmla="*/ 1965854 w 2057400"/>
              <a:gd name="T45" fmla="*/ 644942 h 913129"/>
              <a:gd name="T46" fmla="*/ 2005536 w 2057400"/>
              <a:gd name="T47" fmla="*/ 630841 h 913129"/>
              <a:gd name="T48" fmla="*/ 2036154 w 2057400"/>
              <a:gd name="T49" fmla="*/ 602948 h 913129"/>
              <a:gd name="T50" fmla="*/ 2054145 w 2057400"/>
              <a:gd name="T51" fmla="*/ 564871 h 913129"/>
              <a:gd name="T52" fmla="*/ 2057400 w 2057400"/>
              <a:gd name="T53" fmla="*/ 538295 h 913129"/>
              <a:gd name="T54" fmla="*/ 2057400 w 2057400"/>
              <a:gd name="T55" fmla="*/ 376807 h 913129"/>
              <a:gd name="T56" fmla="*/ 2057400 w 2057400"/>
              <a:gd name="T57" fmla="*/ 107659 h 91312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057400" h="913129">
                <a:moveTo>
                  <a:pt x="2057400" y="106172"/>
                </a:moveTo>
                <a:lnTo>
                  <a:pt x="2048818" y="64259"/>
                </a:lnTo>
                <a:lnTo>
                  <a:pt x="2025448" y="30224"/>
                </a:lnTo>
                <a:lnTo>
                  <a:pt x="1990849" y="7628"/>
                </a:lnTo>
                <a:lnTo>
                  <a:pt x="857250" y="0"/>
                </a:lnTo>
                <a:lnTo>
                  <a:pt x="342900" y="0"/>
                </a:lnTo>
                <a:lnTo>
                  <a:pt x="106172" y="0"/>
                </a:lnTo>
                <a:lnTo>
                  <a:pt x="91545" y="997"/>
                </a:lnTo>
                <a:lnTo>
                  <a:pt x="51863" y="14904"/>
                </a:lnTo>
                <a:lnTo>
                  <a:pt x="21245" y="42412"/>
                </a:lnTo>
                <a:lnTo>
                  <a:pt x="3254" y="79963"/>
                </a:lnTo>
                <a:lnTo>
                  <a:pt x="0" y="371602"/>
                </a:lnTo>
                <a:lnTo>
                  <a:pt x="0" y="530860"/>
                </a:lnTo>
                <a:lnTo>
                  <a:pt x="997" y="545486"/>
                </a:lnTo>
                <a:lnTo>
                  <a:pt x="3901" y="559501"/>
                </a:lnTo>
                <a:lnTo>
                  <a:pt x="22738" y="596557"/>
                </a:lnTo>
                <a:lnTo>
                  <a:pt x="53989" y="623362"/>
                </a:lnTo>
                <a:lnTo>
                  <a:pt x="94096" y="636354"/>
                </a:lnTo>
                <a:lnTo>
                  <a:pt x="342900" y="637032"/>
                </a:lnTo>
                <a:lnTo>
                  <a:pt x="365887" y="913003"/>
                </a:lnTo>
                <a:lnTo>
                  <a:pt x="857250" y="637032"/>
                </a:lnTo>
                <a:lnTo>
                  <a:pt x="1951228" y="637032"/>
                </a:lnTo>
                <a:lnTo>
                  <a:pt x="1965854" y="636034"/>
                </a:lnTo>
                <a:lnTo>
                  <a:pt x="2005536" y="622127"/>
                </a:lnTo>
                <a:lnTo>
                  <a:pt x="2036154" y="594619"/>
                </a:lnTo>
                <a:lnTo>
                  <a:pt x="2054145" y="557068"/>
                </a:lnTo>
                <a:lnTo>
                  <a:pt x="2057400" y="530860"/>
                </a:lnTo>
                <a:lnTo>
                  <a:pt x="2057400" y="371602"/>
                </a:lnTo>
                <a:lnTo>
                  <a:pt x="2057400" y="106172"/>
                </a:lnTo>
                <a:close/>
              </a:path>
            </a:pathLst>
          </a:custGeom>
          <a:noFill/>
          <a:ln w="28575">
            <a:solidFill>
              <a:srgbClr val="63636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25" name="object 25">
            <a:extLst>
              <a:ext uri="{FF2B5EF4-FFF2-40B4-BE49-F238E27FC236}">
                <a16:creationId xmlns:a16="http://schemas.microsoft.com/office/drawing/2014/main" id="{6C1F2F01-A507-46E7-BE65-49F5E96BB32E}"/>
              </a:ext>
            </a:extLst>
          </p:cNvPr>
          <p:cNvSpPr txBox="1"/>
          <p:nvPr/>
        </p:nvSpPr>
        <p:spPr>
          <a:xfrm>
            <a:off x="2465388" y="5078413"/>
            <a:ext cx="1319212" cy="277812"/>
          </a:xfrm>
          <a:prstGeom prst="rect">
            <a:avLst/>
          </a:prstGeom>
        </p:spPr>
        <p:txBody>
          <a:bodyPr lIns="0" tIns="0" rIns="0" bIns="0">
            <a:spAutoFit/>
          </a:bodyPr>
          <a:lstStyle/>
          <a:p>
            <a:pPr marL="12700" marR="0" lvl="0" indent="0" algn="l" defTabSz="914400" rtl="0" eaLnBrk="1" fontAlgn="base" latinLnBrk="0" hangingPunct="1">
              <a:lnSpc>
                <a:spcPct val="100000"/>
              </a:lnSpc>
              <a:spcBef>
                <a:spcPct val="0"/>
              </a:spcBef>
              <a:spcAft>
                <a:spcPct val="0"/>
              </a:spcAft>
              <a:buClrTx/>
              <a:buSzTx/>
              <a:buFontTx/>
              <a:buNone/>
              <a:tabLst/>
              <a:defRPr/>
            </a:pPr>
            <a:r>
              <a:rPr kumimoji="1" sz="2400" b="0" i="1" u="none" strike="noStrike" kern="1200" cap="none" spc="-165" normalizeH="0" baseline="0" noProof="0" dirty="0">
                <a:ln>
                  <a:noFill/>
                </a:ln>
                <a:solidFill>
                  <a:srgbClr val="636363"/>
                </a:solidFill>
                <a:effectLst/>
                <a:uLnTx/>
                <a:uFillTx/>
                <a:latin typeface="Book Antiqua" panose="02040602050305030304"/>
                <a:ea typeface="宋体" panose="02010600030101010101" pitchFamily="2" charset="-122"/>
                <a:cs typeface="Book Antiqua" panose="02040602050305030304"/>
              </a:rPr>
              <a:t>G</a:t>
            </a:r>
            <a:r>
              <a:rPr kumimoji="1" sz="2400" b="0" i="1" u="none" strike="noStrike" kern="1200" cap="none" spc="-95" normalizeH="0" baseline="0" noProof="0" dirty="0">
                <a:ln>
                  <a:noFill/>
                </a:ln>
                <a:solidFill>
                  <a:srgbClr val="636363"/>
                </a:solidFill>
                <a:effectLst/>
                <a:uLnTx/>
                <a:uFillTx/>
                <a:latin typeface="Book Antiqua" panose="02040602050305030304"/>
                <a:ea typeface="宋体" panose="02010600030101010101" pitchFamily="2" charset="-122"/>
                <a:cs typeface="Book Antiqua" panose="02040602050305030304"/>
              </a:rPr>
              <a:t>r</a:t>
            </a:r>
            <a:r>
              <a:rPr kumimoji="1" sz="2400" b="0" i="1" u="none" strike="noStrike" kern="1200" cap="none" spc="-180" normalizeH="0" baseline="0" noProof="0" dirty="0">
                <a:ln>
                  <a:noFill/>
                </a:ln>
                <a:solidFill>
                  <a:srgbClr val="636363"/>
                </a:solidFill>
                <a:effectLst/>
                <a:uLnTx/>
                <a:uFillTx/>
                <a:latin typeface="Book Antiqua" panose="02040602050305030304"/>
                <a:ea typeface="宋体" panose="02010600030101010101" pitchFamily="2" charset="-122"/>
                <a:cs typeface="Book Antiqua" panose="02040602050305030304"/>
              </a:rPr>
              <a:t>owin</a:t>
            </a:r>
            <a:r>
              <a:rPr kumimoji="1" sz="2400" b="0" i="1" u="none" strike="noStrike" kern="1200" cap="none" spc="-155" normalizeH="0" baseline="0" noProof="0" dirty="0">
                <a:ln>
                  <a:noFill/>
                </a:ln>
                <a:solidFill>
                  <a:srgbClr val="636363"/>
                </a:solidFill>
                <a:effectLst/>
                <a:uLnTx/>
                <a:uFillTx/>
                <a:latin typeface="Book Antiqua" panose="02040602050305030304"/>
                <a:ea typeface="宋体" panose="02010600030101010101" pitchFamily="2" charset="-122"/>
                <a:cs typeface="Book Antiqua" panose="02040602050305030304"/>
              </a:rPr>
              <a:t>g</a:t>
            </a:r>
            <a:r>
              <a:rPr kumimoji="1" sz="2400" b="0" i="1" u="none" strike="noStrike" kern="1200" cap="none" spc="-135" normalizeH="0" baseline="0" noProof="0" dirty="0">
                <a:ln>
                  <a:noFill/>
                </a:ln>
                <a:solidFill>
                  <a:srgbClr val="636363"/>
                </a:solidFill>
                <a:effectLst/>
                <a:uLnTx/>
                <a:uFillTx/>
                <a:latin typeface="Book Antiqua" panose="02040602050305030304"/>
                <a:ea typeface="宋体" panose="02010600030101010101" pitchFamily="2" charset="-122"/>
                <a:cs typeface="Book Antiqua" panose="02040602050305030304"/>
              </a:rPr>
              <a:t> </a:t>
            </a:r>
            <a:r>
              <a:rPr kumimoji="1" sz="2400" b="0" i="1" u="none" strike="noStrike" kern="1200" cap="none" spc="-229" normalizeH="0" baseline="0" noProof="0" dirty="0">
                <a:ln>
                  <a:noFill/>
                </a:ln>
                <a:solidFill>
                  <a:srgbClr val="636363"/>
                </a:solidFill>
                <a:effectLst/>
                <a:uLnTx/>
                <a:uFillTx/>
                <a:latin typeface="Book Antiqua" panose="02040602050305030304"/>
                <a:ea typeface="宋体" panose="02010600030101010101" pitchFamily="2" charset="-122"/>
                <a:cs typeface="Book Antiqua" panose="02040602050305030304"/>
              </a:rPr>
              <a:t>Pha</a:t>
            </a:r>
            <a:r>
              <a:rPr kumimoji="1" sz="2400" b="0" i="1" u="none" strike="noStrike" kern="1200" cap="none" spc="-165" normalizeH="0" baseline="0" noProof="0" dirty="0">
                <a:ln>
                  <a:noFill/>
                </a:ln>
                <a:solidFill>
                  <a:srgbClr val="636363"/>
                </a:solidFill>
                <a:effectLst/>
                <a:uLnTx/>
                <a:uFillTx/>
                <a:latin typeface="Book Antiqua" panose="02040602050305030304"/>
                <a:ea typeface="宋体" panose="02010600030101010101" pitchFamily="2" charset="-122"/>
                <a:cs typeface="Book Antiqua" panose="02040602050305030304"/>
              </a:rPr>
              <a:t>s</a:t>
            </a:r>
            <a:r>
              <a:rPr kumimoji="1" sz="2400" b="0" i="1" u="none" strike="noStrike" kern="1200" cap="none" spc="-110" normalizeH="0" baseline="0" noProof="0" dirty="0">
                <a:ln>
                  <a:noFill/>
                </a:ln>
                <a:solidFill>
                  <a:srgbClr val="636363"/>
                </a:solidFill>
                <a:effectLst/>
                <a:uLnTx/>
                <a:uFillTx/>
                <a:latin typeface="Book Antiqua" panose="02040602050305030304"/>
                <a:ea typeface="宋体" panose="02010600030101010101" pitchFamily="2" charset="-122"/>
                <a:cs typeface="Book Antiqua" panose="02040602050305030304"/>
              </a:rPr>
              <a:t>e</a:t>
            </a:r>
            <a:endParaRPr kumimoji="1" sz="2400" b="0" i="0" u="none" strike="noStrike" kern="1200" cap="none" spc="0" normalizeH="0" baseline="0" noProof="0">
              <a:ln>
                <a:noFill/>
              </a:ln>
              <a:solidFill>
                <a:prstClr val="black"/>
              </a:solidFill>
              <a:effectLst/>
              <a:uLnTx/>
              <a:uFillTx/>
              <a:latin typeface="Book Antiqua" panose="02040602050305030304"/>
              <a:ea typeface="宋体" panose="02010600030101010101" pitchFamily="2" charset="-122"/>
              <a:cs typeface="Book Antiqua" panose="02040602050305030304"/>
            </a:endParaRPr>
          </a:p>
        </p:txBody>
      </p:sp>
      <p:sp>
        <p:nvSpPr>
          <p:cNvPr id="26" name="object 26">
            <a:extLst>
              <a:ext uri="{FF2B5EF4-FFF2-40B4-BE49-F238E27FC236}">
                <a16:creationId xmlns:a16="http://schemas.microsoft.com/office/drawing/2014/main" id="{37C10533-3571-4A4C-850B-108A3122ED5B}"/>
              </a:ext>
            </a:extLst>
          </p:cNvPr>
          <p:cNvSpPr txBox="1"/>
          <p:nvPr/>
        </p:nvSpPr>
        <p:spPr>
          <a:xfrm>
            <a:off x="5384800" y="5078413"/>
            <a:ext cx="1423988" cy="277812"/>
          </a:xfrm>
          <a:prstGeom prst="rect">
            <a:avLst/>
          </a:prstGeom>
        </p:spPr>
        <p:txBody>
          <a:bodyPr lIns="0" tIns="0" rIns="0" bIns="0">
            <a:spAutoFit/>
          </a:bodyPr>
          <a:lstStyle/>
          <a:p>
            <a:pPr marL="12700" marR="0" lvl="0" indent="0" algn="l" defTabSz="914400" rtl="0" eaLnBrk="1" fontAlgn="base" latinLnBrk="0" hangingPunct="1">
              <a:lnSpc>
                <a:spcPct val="100000"/>
              </a:lnSpc>
              <a:spcBef>
                <a:spcPct val="0"/>
              </a:spcBef>
              <a:spcAft>
                <a:spcPct val="0"/>
              </a:spcAft>
              <a:buClrTx/>
              <a:buSzTx/>
              <a:buFontTx/>
              <a:buNone/>
              <a:tabLst/>
              <a:defRPr/>
            </a:pPr>
            <a:r>
              <a:rPr kumimoji="1" sz="2400" b="0" i="1" u="none" strike="noStrike" kern="1200" cap="none" spc="-125" normalizeH="0" baseline="0" noProof="0" dirty="0">
                <a:ln>
                  <a:noFill/>
                </a:ln>
                <a:solidFill>
                  <a:srgbClr val="636363"/>
                </a:solidFill>
                <a:effectLst/>
                <a:uLnTx/>
                <a:uFillTx/>
                <a:latin typeface="Book Antiqua" panose="02040602050305030304"/>
                <a:ea typeface="宋体" panose="02010600030101010101" pitchFamily="2" charset="-122"/>
                <a:cs typeface="Book Antiqua" panose="02040602050305030304"/>
              </a:rPr>
              <a:t>Shrink</a:t>
            </a:r>
            <a:r>
              <a:rPr kumimoji="1" sz="2400" b="0" i="1" u="none" strike="noStrike" kern="1200" cap="none" spc="-80" normalizeH="0" baseline="0" noProof="0" dirty="0">
                <a:ln>
                  <a:noFill/>
                </a:ln>
                <a:solidFill>
                  <a:srgbClr val="636363"/>
                </a:solidFill>
                <a:effectLst/>
                <a:uLnTx/>
                <a:uFillTx/>
                <a:latin typeface="Book Antiqua" panose="02040602050305030304"/>
                <a:ea typeface="宋体" panose="02010600030101010101" pitchFamily="2" charset="-122"/>
                <a:cs typeface="Book Antiqua" panose="02040602050305030304"/>
              </a:rPr>
              <a:t>i</a:t>
            </a:r>
            <a:r>
              <a:rPr kumimoji="1" sz="2400" b="0" i="1" u="none" strike="noStrike" kern="1200" cap="none" spc="-90" normalizeH="0" baseline="0" noProof="0" dirty="0">
                <a:ln>
                  <a:noFill/>
                </a:ln>
                <a:solidFill>
                  <a:srgbClr val="636363"/>
                </a:solidFill>
                <a:effectLst/>
                <a:uLnTx/>
                <a:uFillTx/>
                <a:latin typeface="Book Antiqua" panose="02040602050305030304"/>
                <a:ea typeface="宋体" panose="02010600030101010101" pitchFamily="2" charset="-122"/>
                <a:cs typeface="Book Antiqua" panose="02040602050305030304"/>
              </a:rPr>
              <a:t>ng</a:t>
            </a:r>
            <a:r>
              <a:rPr kumimoji="1" sz="2400" b="0" i="1" u="none" strike="noStrike" kern="1200" cap="none" spc="-145" normalizeH="0" baseline="0" noProof="0" dirty="0">
                <a:ln>
                  <a:noFill/>
                </a:ln>
                <a:solidFill>
                  <a:srgbClr val="636363"/>
                </a:solidFill>
                <a:effectLst/>
                <a:uLnTx/>
                <a:uFillTx/>
                <a:latin typeface="Book Antiqua" panose="02040602050305030304"/>
                <a:ea typeface="宋体" panose="02010600030101010101" pitchFamily="2" charset="-122"/>
                <a:cs typeface="Book Antiqua" panose="02040602050305030304"/>
              </a:rPr>
              <a:t> </a:t>
            </a:r>
            <a:r>
              <a:rPr kumimoji="1" sz="2400" b="0" i="1" u="none" strike="noStrike" kern="1200" cap="none" spc="-229" normalizeH="0" baseline="0" noProof="0" dirty="0">
                <a:ln>
                  <a:noFill/>
                </a:ln>
                <a:solidFill>
                  <a:srgbClr val="636363"/>
                </a:solidFill>
                <a:effectLst/>
                <a:uLnTx/>
                <a:uFillTx/>
                <a:latin typeface="Book Antiqua" panose="02040602050305030304"/>
                <a:ea typeface="宋体" panose="02010600030101010101" pitchFamily="2" charset="-122"/>
                <a:cs typeface="Book Antiqua" panose="02040602050305030304"/>
              </a:rPr>
              <a:t>Pha</a:t>
            </a:r>
            <a:r>
              <a:rPr kumimoji="1" sz="2400" b="0" i="1" u="none" strike="noStrike" kern="1200" cap="none" spc="-165" normalizeH="0" baseline="0" noProof="0" dirty="0">
                <a:ln>
                  <a:noFill/>
                </a:ln>
                <a:solidFill>
                  <a:srgbClr val="636363"/>
                </a:solidFill>
                <a:effectLst/>
                <a:uLnTx/>
                <a:uFillTx/>
                <a:latin typeface="Book Antiqua" panose="02040602050305030304"/>
                <a:ea typeface="宋体" panose="02010600030101010101" pitchFamily="2" charset="-122"/>
                <a:cs typeface="Book Antiqua" panose="02040602050305030304"/>
              </a:rPr>
              <a:t>s</a:t>
            </a:r>
            <a:r>
              <a:rPr kumimoji="1" sz="2400" b="0" i="1" u="none" strike="noStrike" kern="1200" cap="none" spc="-110" normalizeH="0" baseline="0" noProof="0" dirty="0">
                <a:ln>
                  <a:noFill/>
                </a:ln>
                <a:solidFill>
                  <a:srgbClr val="636363"/>
                </a:solidFill>
                <a:effectLst/>
                <a:uLnTx/>
                <a:uFillTx/>
                <a:latin typeface="Book Antiqua" panose="02040602050305030304"/>
                <a:ea typeface="宋体" panose="02010600030101010101" pitchFamily="2" charset="-122"/>
                <a:cs typeface="Book Antiqua" panose="02040602050305030304"/>
              </a:rPr>
              <a:t>e</a:t>
            </a:r>
            <a:endParaRPr kumimoji="1" sz="2400" b="0" i="0" u="none" strike="noStrike" kern="1200" cap="none" spc="0" normalizeH="0" baseline="0" noProof="0">
              <a:ln>
                <a:noFill/>
              </a:ln>
              <a:solidFill>
                <a:prstClr val="black"/>
              </a:solidFill>
              <a:effectLst/>
              <a:uLnTx/>
              <a:uFillTx/>
              <a:latin typeface="Book Antiqua" panose="02040602050305030304"/>
              <a:ea typeface="宋体" panose="02010600030101010101" pitchFamily="2" charset="-122"/>
              <a:cs typeface="Book Antiqua" panose="02040602050305030304"/>
            </a:endParaRPr>
          </a:p>
        </p:txBody>
      </p:sp>
      <p:sp>
        <p:nvSpPr>
          <p:cNvPr id="30" name="星形: 十二角 29">
            <a:extLst>
              <a:ext uri="{FF2B5EF4-FFF2-40B4-BE49-F238E27FC236}">
                <a16:creationId xmlns:a16="http://schemas.microsoft.com/office/drawing/2014/main" id="{1BF97EE4-E494-47A3-8128-601C917ABFC5}"/>
              </a:ext>
            </a:extLst>
          </p:cNvPr>
          <p:cNvSpPr/>
          <p:nvPr/>
        </p:nvSpPr>
        <p:spPr>
          <a:xfrm>
            <a:off x="168932" y="178581"/>
            <a:ext cx="414700" cy="338336"/>
          </a:xfrm>
          <a:prstGeom prst="star12">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Constantia"/>
              <a:ea typeface="宋体" panose="02010600030101010101" pitchFamily="2" charset="-122"/>
              <a:cs typeface="+mn-cs"/>
            </a:endParaRPr>
          </a:p>
        </p:txBody>
      </p:sp>
      <p:sp>
        <p:nvSpPr>
          <p:cNvPr id="2" name="灯片编号占位符 1">
            <a:extLst>
              <a:ext uri="{FF2B5EF4-FFF2-40B4-BE49-F238E27FC236}">
                <a16:creationId xmlns:a16="http://schemas.microsoft.com/office/drawing/2014/main" id="{4BD69C5E-6281-48D7-A8B6-BD8CB304EC3F}"/>
              </a:ext>
            </a:extLst>
          </p:cNvPr>
          <p:cNvSpPr>
            <a:spLocks noGrp="1"/>
          </p:cNvSpPr>
          <p:nvPr>
            <p:ph type="sldNum" sz="quarter" idx="10"/>
          </p:nvPr>
        </p:nvSpPr>
        <p:spPr/>
        <p:txBody>
          <a:bodyPr/>
          <a:lstStyle/>
          <a:p>
            <a:pPr>
              <a:defRPr/>
            </a:pPr>
            <a:fld id="{F4F04043-1C08-4BBE-97B7-003515CF2E9C}" type="slidenum">
              <a:rPr lang="en-US" altLang="zh-CN" smtClean="0"/>
              <a:pPr>
                <a:defRPr/>
              </a:pPr>
              <a:t>63</a:t>
            </a:fld>
            <a:endParaRPr lang="en-US" altLang="zh-CN"/>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object 2">
            <a:extLst>
              <a:ext uri="{FF2B5EF4-FFF2-40B4-BE49-F238E27FC236}">
                <a16:creationId xmlns:a16="http://schemas.microsoft.com/office/drawing/2014/main" id="{066C9226-32FD-4D66-84E7-A3A6AA73E023}"/>
              </a:ext>
            </a:extLst>
          </p:cNvPr>
          <p:cNvSpPr>
            <a:spLocks/>
          </p:cNvSpPr>
          <p:nvPr/>
        </p:nvSpPr>
        <p:spPr bwMode="auto">
          <a:xfrm>
            <a:off x="1828800" y="1838325"/>
            <a:ext cx="5486400" cy="0"/>
          </a:xfrm>
          <a:custGeom>
            <a:avLst/>
            <a:gdLst>
              <a:gd name="T0" fmla="*/ 0 w 5486400"/>
              <a:gd name="T1" fmla="*/ 5486400 w 5486400"/>
              <a:gd name="T2" fmla="*/ 0 60000 65536"/>
              <a:gd name="T3" fmla="*/ 0 60000 65536"/>
            </a:gdLst>
            <a:ahLst/>
            <a:cxnLst>
              <a:cxn ang="T2">
                <a:pos x="T0" y="0"/>
              </a:cxn>
              <a:cxn ang="T3">
                <a:pos x="T1" y="0"/>
              </a:cxn>
            </a:cxnLst>
            <a:rect l="0" t="0" r="r" b="b"/>
            <a:pathLst>
              <a:path w="5486400">
                <a:moveTo>
                  <a:pt x="0" y="0"/>
                </a:moveTo>
                <a:lnTo>
                  <a:pt x="5486400" y="0"/>
                </a:lnTo>
              </a:path>
            </a:pathLst>
          </a:custGeom>
          <a:noFill/>
          <a:ln w="18287">
            <a:solidFill>
              <a:srgbClr val="BEBEBE"/>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3" name="object 3">
            <a:extLst>
              <a:ext uri="{FF2B5EF4-FFF2-40B4-BE49-F238E27FC236}">
                <a16:creationId xmlns:a16="http://schemas.microsoft.com/office/drawing/2014/main" id="{0E731641-FF33-4907-B379-594A0021E6E8}"/>
              </a:ext>
            </a:extLst>
          </p:cNvPr>
          <p:cNvSpPr txBox="1">
            <a:spLocks noGrp="1"/>
          </p:cNvSpPr>
          <p:nvPr>
            <p:ph type="title"/>
          </p:nvPr>
        </p:nvSpPr>
        <p:spPr>
          <a:xfrm>
            <a:off x="755650" y="874713"/>
            <a:ext cx="7424738" cy="554037"/>
          </a:xfrm>
        </p:spPr>
        <p:txBody>
          <a:bodyPr tIns="0" rtlCol="0">
            <a:spAutoFit/>
          </a:bodyPr>
          <a:lstStyle/>
          <a:p>
            <a:pPr marL="12700">
              <a:tabLst>
                <a:tab pos="1725930" algn="l"/>
                <a:tab pos="3207385" algn="l"/>
              </a:tabLst>
              <a:defRPr/>
            </a:pPr>
            <a:r>
              <a:rPr lang="zh-CN" altLang="en-US" spc="5" dirty="0"/>
              <a:t>强严格</a:t>
            </a:r>
            <a:r>
              <a:rPr lang="en-US" altLang="zh-CN" spc="5" dirty="0"/>
              <a:t>2PL</a:t>
            </a:r>
            <a:endParaRPr spc="5" dirty="0"/>
          </a:p>
        </p:txBody>
      </p:sp>
      <p:sp>
        <p:nvSpPr>
          <p:cNvPr id="124932" name="object 4">
            <a:extLst>
              <a:ext uri="{FF2B5EF4-FFF2-40B4-BE49-F238E27FC236}">
                <a16:creationId xmlns:a16="http://schemas.microsoft.com/office/drawing/2014/main" id="{48557C73-2811-4DAD-9992-221A19E1D301}"/>
              </a:ext>
            </a:extLst>
          </p:cNvPr>
          <p:cNvSpPr txBox="1">
            <a:spLocks noChangeArrowheads="1"/>
          </p:cNvSpPr>
          <p:nvPr/>
        </p:nvSpPr>
        <p:spPr bwMode="auto">
          <a:xfrm>
            <a:off x="971550" y="2249488"/>
            <a:ext cx="6696075" cy="1995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marL="12700" marR="0" lvl="0" indent="0" algn="just" defTabSz="914400" rtl="0" eaLnBrk="1" fontAlgn="base" latinLnBrk="0" hangingPunct="1">
              <a:lnSpc>
                <a:spcPct val="91000"/>
              </a:lnSpc>
              <a:spcBef>
                <a:spcPct val="0"/>
              </a:spcBef>
              <a:spcAft>
                <a:spcPct val="0"/>
              </a:spcAft>
              <a:buClrTx/>
              <a:buSzTx/>
              <a:buFontTx/>
              <a:buNone/>
              <a:tabLst/>
              <a:defRPr/>
            </a:pPr>
            <a:r>
              <a:rPr kumimoji="1" lang="zh-CN" altLang="en-US" sz="2400" b="0" i="0" u="none" strike="noStrike" kern="1200" cap="none" spc="0" normalizeH="0" baseline="0" noProof="0" dirty="0">
                <a:ln>
                  <a:noFill/>
                </a:ln>
                <a:effectLst/>
                <a:uLnTx/>
                <a:uFillTx/>
                <a:latin typeface="Palatino Linotype" panose="02040502050505030304" pitchFamily="18" charset="0"/>
                <a:ea typeface="宋体" panose="02010600030101010101" pitchFamily="2" charset="-122"/>
                <a:cs typeface="+mn-cs"/>
              </a:rPr>
              <a:t>调度是严格的：如果在一</a:t>
            </a:r>
            <a:r>
              <a:rPr kumimoji="1" lang="zh-CN" altLang="en-US" sz="2400" b="0" i="0" u="none" strike="noStrike" kern="1200" cap="none" spc="0" normalizeH="0" baseline="0" noProof="0" dirty="0">
                <a:ln>
                  <a:noFill/>
                </a:ln>
                <a:solidFill>
                  <a:srgbClr val="FF0000"/>
                </a:solidFill>
                <a:effectLst/>
                <a:uLnTx/>
                <a:uFillTx/>
                <a:latin typeface="Palatino Linotype" panose="02040502050505030304" pitchFamily="18" charset="0"/>
                <a:ea typeface="宋体" panose="02010600030101010101" pitchFamily="2" charset="-122"/>
                <a:cs typeface="+mn-cs"/>
              </a:rPr>
              <a:t>事务结束前</a:t>
            </a:r>
            <a:r>
              <a:rPr kumimoji="1" lang="zh-CN" altLang="en-US" sz="2400" b="0" i="0" u="none" strike="noStrike" kern="1200" cap="none" spc="0" normalizeH="0" baseline="0" noProof="0" dirty="0">
                <a:ln>
                  <a:noFill/>
                </a:ln>
                <a:effectLst/>
                <a:uLnTx/>
                <a:uFillTx/>
                <a:latin typeface="Palatino Linotype" panose="02040502050505030304" pitchFamily="18" charset="0"/>
                <a:ea typeface="宋体" panose="02010600030101010101" pitchFamily="2" charset="-122"/>
                <a:cs typeface="+mn-cs"/>
              </a:rPr>
              <a:t>，该事务所</a:t>
            </a:r>
            <a:r>
              <a:rPr kumimoji="1" lang="zh-CN" altLang="en-US" sz="2400" b="0" i="0" u="none" strike="noStrike" kern="1200" cap="none" spc="0" normalizeH="0" baseline="0" noProof="0" dirty="0">
                <a:ln>
                  <a:noFill/>
                </a:ln>
                <a:solidFill>
                  <a:srgbClr val="FF0000"/>
                </a:solidFill>
                <a:effectLst/>
                <a:uLnTx/>
                <a:uFillTx/>
                <a:latin typeface="Palatino Linotype" panose="02040502050505030304" pitchFamily="18" charset="0"/>
                <a:ea typeface="宋体" panose="02010600030101010101" pitchFamily="2" charset="-122"/>
                <a:cs typeface="+mn-cs"/>
              </a:rPr>
              <a:t>写的值</a:t>
            </a:r>
            <a:r>
              <a:rPr kumimoji="1" lang="zh-CN" altLang="en-US" sz="2400" b="0" i="0" u="none" strike="noStrike" kern="1200" cap="none" spc="0" normalizeH="0" baseline="0" noProof="0" dirty="0">
                <a:ln>
                  <a:noFill/>
                </a:ln>
                <a:effectLst/>
                <a:uLnTx/>
                <a:uFillTx/>
                <a:latin typeface="Palatino Linotype" panose="02040502050505030304" pitchFamily="18" charset="0"/>
                <a:ea typeface="宋体" panose="02010600030101010101" pitchFamily="2" charset="-122"/>
                <a:cs typeface="+mn-cs"/>
              </a:rPr>
              <a:t>不会被其它事务读或写。</a:t>
            </a:r>
            <a:endParaRPr kumimoji="1" lang="zh-CN" altLang="zh-CN" sz="2400" b="0" i="0" u="none" strike="noStrike" kern="1200" cap="none" spc="0" normalizeH="0" baseline="0" noProof="0" dirty="0">
              <a:ln>
                <a:noFill/>
              </a:ln>
              <a:effectLst/>
              <a:uLnTx/>
              <a:uFillTx/>
              <a:latin typeface="Palatino Linotype" panose="02040502050505030304" pitchFamily="18" charset="0"/>
              <a:ea typeface="宋体" panose="02010600030101010101" pitchFamily="2" charset="-122"/>
              <a:cs typeface="+mn-cs"/>
            </a:endParaRPr>
          </a:p>
          <a:p>
            <a:pPr marL="12700" marR="0" lvl="0" indent="0" algn="l" defTabSz="914400" rtl="0" eaLnBrk="1" fontAlgn="base" latinLnBrk="0" hangingPunct="1">
              <a:lnSpc>
                <a:spcPct val="100000"/>
              </a:lnSpc>
              <a:spcBef>
                <a:spcPts val="25"/>
              </a:spcBef>
              <a:spcAft>
                <a:spcPct val="0"/>
              </a:spcAft>
              <a:buClrTx/>
              <a:buSzTx/>
              <a:buFontTx/>
              <a:buNone/>
              <a:tabLst/>
              <a:defRPr/>
            </a:pPr>
            <a:endParaRPr kumimoji="1" lang="zh-CN" altLang="zh-CN" sz="2400" b="0"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12700" marR="0" lvl="0" indent="0" algn="just" defTabSz="914400" rtl="0" eaLnBrk="1" fontAlgn="base" latinLnBrk="0" hangingPunct="1">
              <a:lnSpc>
                <a:spcPts val="2775"/>
              </a:lnSpc>
              <a:spcBef>
                <a:spcPct val="0"/>
              </a:spcBef>
              <a:spcAft>
                <a:spcPct val="0"/>
              </a:spcAft>
              <a:buClrTx/>
              <a:buSzTx/>
              <a:buFontTx/>
              <a:buNone/>
              <a:tabLst/>
              <a:defRPr/>
            </a:pPr>
            <a:r>
              <a:rPr kumimoji="1" lang="zh-CN" altLang="en-US" sz="2400" b="0" i="0" u="none" strike="noStrike" kern="1200" cap="none" spc="0" normalizeH="0" baseline="0" noProof="0" dirty="0">
                <a:ln>
                  <a:noFill/>
                </a:ln>
                <a:effectLst/>
                <a:uLnTx/>
                <a:uFillTx/>
                <a:latin typeface="Palatino Linotype" panose="02040502050505030304" pitchFamily="18" charset="0"/>
                <a:ea typeface="宋体" panose="02010600030101010101" pitchFamily="2" charset="-122"/>
                <a:cs typeface="+mn-cs"/>
              </a:rPr>
              <a:t>优点</a:t>
            </a:r>
            <a:r>
              <a:rPr kumimoji="1" lang="zh-CN" altLang="zh-CN" sz="2400" b="0" i="0" u="none" strike="noStrike" kern="1200" cap="none" spc="0" normalizeH="0" baseline="0" noProof="0" dirty="0">
                <a:ln>
                  <a:noFill/>
                </a:ln>
                <a:effectLst/>
                <a:uLnTx/>
                <a:uFillTx/>
                <a:latin typeface="Palatino Linotype" panose="02040502050505030304" pitchFamily="18" charset="0"/>
                <a:ea typeface="宋体" panose="02010600030101010101" pitchFamily="2" charset="-122"/>
                <a:cs typeface="+mn-cs"/>
              </a:rPr>
              <a:t>:</a:t>
            </a:r>
          </a:p>
          <a:p>
            <a:pPr marL="12700" marR="0" lvl="0" indent="0" algn="just" defTabSz="914400" rtl="0" eaLnBrk="1" fontAlgn="base" latinLnBrk="0" hangingPunct="1">
              <a:lnSpc>
                <a:spcPts val="2175"/>
              </a:lnSpc>
              <a:spcBef>
                <a:spcPct val="0"/>
              </a:spcBef>
              <a:spcAft>
                <a:spcPct val="0"/>
              </a:spcAft>
              <a:buClrTx/>
              <a:buSzTx/>
              <a:buFontTx/>
              <a:buNone/>
              <a:tabLst/>
              <a:defRPr/>
            </a:pPr>
            <a:r>
              <a:rPr kumimoji="1" lang="zh-CN" altLang="zh-CN" sz="2400" b="0"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 </a:t>
            </a:r>
            <a:r>
              <a:rPr kumimoji="1" lang="zh-CN" altLang="en-US" sz="2400" b="0"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不会引发级联撤销。</a:t>
            </a:r>
            <a:endParaRPr kumimoji="1" lang="zh-CN" altLang="zh-CN" sz="2400" b="0" i="0" u="none" strike="noStrike" kern="1200" cap="none" spc="0" normalizeH="0" baseline="0" noProof="0" dirty="0">
              <a:ln>
                <a:noFill/>
              </a:ln>
              <a:effectLst/>
              <a:uLnTx/>
              <a:uFillTx/>
              <a:latin typeface="Palatino Linotype" panose="02040502050505030304" pitchFamily="18" charset="0"/>
              <a:ea typeface="宋体" panose="02010600030101010101" pitchFamily="2" charset="-122"/>
              <a:cs typeface="+mn-cs"/>
            </a:endParaRPr>
          </a:p>
          <a:p>
            <a:pPr marL="12700" marR="0" lvl="0" indent="0" algn="l" defTabSz="914400" rtl="0" eaLnBrk="1" fontAlgn="base" latinLnBrk="0" hangingPunct="1">
              <a:lnSpc>
                <a:spcPts val="2163"/>
              </a:lnSpc>
              <a:spcBef>
                <a:spcPts val="150"/>
              </a:spcBef>
              <a:spcAft>
                <a:spcPct val="0"/>
              </a:spcAft>
              <a:buClrTx/>
              <a:buSzTx/>
              <a:buFontTx/>
              <a:buNone/>
              <a:tabLst/>
              <a:defRPr/>
            </a:pPr>
            <a:r>
              <a:rPr kumimoji="1" lang="zh-CN" altLang="zh-CN" sz="2400" b="0"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 </a:t>
            </a:r>
            <a:r>
              <a:rPr kumimoji="1" lang="zh-CN" altLang="en-US" sz="2400" b="0"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撤销事务只需恢复修改元组的原始值。</a:t>
            </a:r>
            <a:endParaRPr kumimoji="1" lang="zh-CN" altLang="zh-CN" sz="2400" b="0" i="0" u="none" strike="noStrike" kern="1200" cap="none" spc="0" normalizeH="0" baseline="0" noProof="0" dirty="0">
              <a:ln>
                <a:noFill/>
              </a:ln>
              <a:effectLst/>
              <a:uLnTx/>
              <a:uFillTx/>
              <a:latin typeface="Palatino Linotype" panose="02040502050505030304" pitchFamily="18" charset="0"/>
              <a:ea typeface="宋体" panose="02010600030101010101" pitchFamily="2" charset="-122"/>
              <a:cs typeface="+mn-cs"/>
            </a:endParaRPr>
          </a:p>
        </p:txBody>
      </p:sp>
      <p:sp>
        <p:nvSpPr>
          <p:cNvPr id="6" name="星形: 十二角 5">
            <a:extLst>
              <a:ext uri="{FF2B5EF4-FFF2-40B4-BE49-F238E27FC236}">
                <a16:creationId xmlns:a16="http://schemas.microsoft.com/office/drawing/2014/main" id="{1C8325F1-93B0-4AD3-9116-6D047960A0EF}"/>
              </a:ext>
            </a:extLst>
          </p:cNvPr>
          <p:cNvSpPr/>
          <p:nvPr/>
        </p:nvSpPr>
        <p:spPr>
          <a:xfrm>
            <a:off x="168932" y="178581"/>
            <a:ext cx="414700" cy="338336"/>
          </a:xfrm>
          <a:prstGeom prst="star12">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Constantia"/>
              <a:ea typeface="宋体" panose="02010600030101010101" pitchFamily="2" charset="-122"/>
              <a:cs typeface="+mn-cs"/>
            </a:endParaRPr>
          </a:p>
        </p:txBody>
      </p:sp>
      <p:sp>
        <p:nvSpPr>
          <p:cNvPr id="2" name="灯片编号占位符 1">
            <a:extLst>
              <a:ext uri="{FF2B5EF4-FFF2-40B4-BE49-F238E27FC236}">
                <a16:creationId xmlns:a16="http://schemas.microsoft.com/office/drawing/2014/main" id="{6066E2CB-3467-43F2-A91B-46A9AE02CDB4}"/>
              </a:ext>
            </a:extLst>
          </p:cNvPr>
          <p:cNvSpPr>
            <a:spLocks noGrp="1"/>
          </p:cNvSpPr>
          <p:nvPr>
            <p:ph type="sldNum" sz="quarter" idx="10"/>
          </p:nvPr>
        </p:nvSpPr>
        <p:spPr/>
        <p:txBody>
          <a:bodyPr/>
          <a:lstStyle/>
          <a:p>
            <a:pPr>
              <a:defRPr/>
            </a:pPr>
            <a:fld id="{F4F04043-1C08-4BBE-97B7-003515CF2E9C}" type="slidenum">
              <a:rPr lang="en-US" altLang="zh-CN" smtClean="0"/>
              <a:pPr>
                <a:defRPr/>
              </a:pPr>
              <a:t>64</a:t>
            </a:fld>
            <a:endParaRPr lang="en-US" altLang="zh-CN"/>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a:extLst>
              <a:ext uri="{FF2B5EF4-FFF2-40B4-BE49-F238E27FC236}">
                <a16:creationId xmlns:a16="http://schemas.microsoft.com/office/drawing/2014/main" id="{0E731641-FF33-4907-B379-594A0021E6E8}"/>
              </a:ext>
            </a:extLst>
          </p:cNvPr>
          <p:cNvSpPr txBox="1">
            <a:spLocks noGrp="1"/>
          </p:cNvSpPr>
          <p:nvPr>
            <p:ph type="title"/>
          </p:nvPr>
        </p:nvSpPr>
        <p:spPr>
          <a:xfrm>
            <a:off x="755650" y="874752"/>
            <a:ext cx="7424738" cy="553998"/>
          </a:xfrm>
        </p:spPr>
        <p:txBody>
          <a:bodyPr tIns="0" rtlCol="0">
            <a:spAutoFit/>
          </a:bodyPr>
          <a:lstStyle/>
          <a:p>
            <a:pPr marL="12700">
              <a:tabLst>
                <a:tab pos="1725930" algn="l"/>
                <a:tab pos="3207385" algn="l"/>
              </a:tabLst>
              <a:defRPr/>
            </a:pPr>
            <a:r>
              <a:rPr lang="zh-CN" altLang="en-US" sz="3600" spc="5" dirty="0"/>
              <a:t>调度</a:t>
            </a:r>
            <a:endParaRPr sz="3600" spc="5" dirty="0"/>
          </a:p>
        </p:txBody>
      </p:sp>
      <p:sp>
        <p:nvSpPr>
          <p:cNvPr id="24" name="object 2">
            <a:extLst>
              <a:ext uri="{FF2B5EF4-FFF2-40B4-BE49-F238E27FC236}">
                <a16:creationId xmlns:a16="http://schemas.microsoft.com/office/drawing/2014/main" id="{648D98E1-D45B-498C-9FAF-7A13FAF75EDB}"/>
              </a:ext>
            </a:extLst>
          </p:cNvPr>
          <p:cNvSpPr>
            <a:spLocks/>
          </p:cNvSpPr>
          <p:nvPr/>
        </p:nvSpPr>
        <p:spPr bwMode="auto">
          <a:xfrm>
            <a:off x="1793081" y="2071688"/>
            <a:ext cx="5592762" cy="3657600"/>
          </a:xfrm>
          <a:custGeom>
            <a:avLst/>
            <a:gdLst>
              <a:gd name="T0" fmla="*/ 5399510 w 5593080"/>
              <a:gd name="T1" fmla="*/ 0 h 3657600"/>
              <a:gd name="T2" fmla="*/ 190390 w 5593080"/>
              <a:gd name="T3" fmla="*/ 0 h 3657600"/>
              <a:gd name="T4" fmla="*/ 174783 w 5593080"/>
              <a:gd name="T5" fmla="*/ 631 h 3657600"/>
              <a:gd name="T6" fmla="*/ 130238 w 5593080"/>
              <a:gd name="T7" fmla="*/ 9717 h 3657600"/>
              <a:gd name="T8" fmla="*/ 90126 w 5593080"/>
              <a:gd name="T9" fmla="*/ 28554 h 3657600"/>
              <a:gd name="T10" fmla="*/ 55786 w 5593080"/>
              <a:gd name="T11" fmla="*/ 55816 h 3657600"/>
              <a:gd name="T12" fmla="*/ 28534 w 5593080"/>
              <a:gd name="T13" fmla="*/ 90176 h 3657600"/>
              <a:gd name="T14" fmla="*/ 9707 w 5593080"/>
              <a:gd name="T15" fmla="*/ 130308 h 3657600"/>
              <a:gd name="T16" fmla="*/ 631 w 5593080"/>
              <a:gd name="T17" fmla="*/ 174883 h 3657600"/>
              <a:gd name="T18" fmla="*/ 0 w 5593080"/>
              <a:gd name="T19" fmla="*/ 190500 h 3657600"/>
              <a:gd name="T20" fmla="*/ 0 w 5593080"/>
              <a:gd name="T21" fmla="*/ 3467112 h 3657600"/>
              <a:gd name="T22" fmla="*/ 5539 w 5593080"/>
              <a:gd name="T23" fmla="*/ 3512890 h 3657600"/>
              <a:gd name="T24" fmla="*/ 21263 w 5593080"/>
              <a:gd name="T25" fmla="*/ 3554654 h 3657600"/>
              <a:gd name="T26" fmla="*/ 45844 w 5593080"/>
              <a:gd name="T27" fmla="*/ 3591081 h 3657600"/>
              <a:gd name="T28" fmla="*/ 77976 w 5593080"/>
              <a:gd name="T29" fmla="*/ 3620848 h 3657600"/>
              <a:gd name="T30" fmla="*/ 116301 w 5593080"/>
              <a:gd name="T31" fmla="*/ 3642631 h 3657600"/>
              <a:gd name="T32" fmla="*/ 159523 w 5593080"/>
              <a:gd name="T33" fmla="*/ 3655106 h 3657600"/>
              <a:gd name="T34" fmla="*/ 190390 w 5593080"/>
              <a:gd name="T35" fmla="*/ 3657600 h 3657600"/>
              <a:gd name="T36" fmla="*/ 5399510 w 5593080"/>
              <a:gd name="T37" fmla="*/ 3657600 h 3657600"/>
              <a:gd name="T38" fmla="*/ 5445241 w 5593080"/>
              <a:gd name="T39" fmla="*/ 3652064 h 3657600"/>
              <a:gd name="T40" fmla="*/ 5486981 w 5593080"/>
              <a:gd name="T41" fmla="*/ 3636338 h 3657600"/>
              <a:gd name="T42" fmla="*/ 5523393 w 5593080"/>
              <a:gd name="T43" fmla="*/ 3611747 h 3657600"/>
              <a:gd name="T44" fmla="*/ 5553148 w 5593080"/>
              <a:gd name="T45" fmla="*/ 3579613 h 3657600"/>
              <a:gd name="T46" fmla="*/ 5574931 w 5593080"/>
              <a:gd name="T47" fmla="*/ 3541260 h 3657600"/>
              <a:gd name="T48" fmla="*/ 5587405 w 5593080"/>
              <a:gd name="T49" fmla="*/ 3498011 h 3657600"/>
              <a:gd name="T50" fmla="*/ 5589900 w 5593080"/>
              <a:gd name="T51" fmla="*/ 3467112 h 3657600"/>
              <a:gd name="T52" fmla="*/ 5589900 w 5593080"/>
              <a:gd name="T53" fmla="*/ 190500 h 3657600"/>
              <a:gd name="T54" fmla="*/ 5584360 w 5593080"/>
              <a:gd name="T55" fmla="*/ 144738 h 3657600"/>
              <a:gd name="T56" fmla="*/ 5568636 w 5593080"/>
              <a:gd name="T57" fmla="*/ 102978 h 3657600"/>
              <a:gd name="T58" fmla="*/ 5544055 w 5593080"/>
              <a:gd name="T59" fmla="*/ 66546 h 3657600"/>
              <a:gd name="T60" fmla="*/ 5511929 w 5593080"/>
              <a:gd name="T61" fmla="*/ 36771 h 3657600"/>
              <a:gd name="T62" fmla="*/ 5473598 w 5593080"/>
              <a:gd name="T63" fmla="*/ 14978 h 3657600"/>
              <a:gd name="T64" fmla="*/ 5430376 w 5593080"/>
              <a:gd name="T65" fmla="*/ 2494 h 3657600"/>
              <a:gd name="T66" fmla="*/ 5399510 w 5593080"/>
              <a:gd name="T67" fmla="*/ 0 h 36576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5593080" h="3657600">
                <a:moveTo>
                  <a:pt x="5402580" y="0"/>
                </a:moveTo>
                <a:lnTo>
                  <a:pt x="190500" y="0"/>
                </a:lnTo>
                <a:lnTo>
                  <a:pt x="174883" y="631"/>
                </a:lnTo>
                <a:lnTo>
                  <a:pt x="130308" y="9717"/>
                </a:lnTo>
                <a:lnTo>
                  <a:pt x="90176" y="28554"/>
                </a:lnTo>
                <a:lnTo>
                  <a:pt x="55816" y="55816"/>
                </a:lnTo>
                <a:lnTo>
                  <a:pt x="28554" y="90176"/>
                </a:lnTo>
                <a:lnTo>
                  <a:pt x="9717" y="130308"/>
                </a:lnTo>
                <a:lnTo>
                  <a:pt x="631" y="174883"/>
                </a:lnTo>
                <a:lnTo>
                  <a:pt x="0" y="190500"/>
                </a:lnTo>
                <a:lnTo>
                  <a:pt x="0" y="3467112"/>
                </a:lnTo>
                <a:lnTo>
                  <a:pt x="5539" y="3512890"/>
                </a:lnTo>
                <a:lnTo>
                  <a:pt x="21273" y="3554654"/>
                </a:lnTo>
                <a:lnTo>
                  <a:pt x="45874" y="3591081"/>
                </a:lnTo>
                <a:lnTo>
                  <a:pt x="78016" y="3620848"/>
                </a:lnTo>
                <a:lnTo>
                  <a:pt x="116371" y="3642631"/>
                </a:lnTo>
                <a:lnTo>
                  <a:pt x="159613" y="3655106"/>
                </a:lnTo>
                <a:lnTo>
                  <a:pt x="190500" y="3657600"/>
                </a:lnTo>
                <a:lnTo>
                  <a:pt x="5402580" y="3657600"/>
                </a:lnTo>
                <a:lnTo>
                  <a:pt x="5448341" y="3652064"/>
                </a:lnTo>
                <a:lnTo>
                  <a:pt x="5490101" y="3636338"/>
                </a:lnTo>
                <a:lnTo>
                  <a:pt x="5526533" y="3611747"/>
                </a:lnTo>
                <a:lnTo>
                  <a:pt x="5556308" y="3579613"/>
                </a:lnTo>
                <a:lnTo>
                  <a:pt x="5578101" y="3541260"/>
                </a:lnTo>
                <a:lnTo>
                  <a:pt x="5590585" y="3498011"/>
                </a:lnTo>
                <a:lnTo>
                  <a:pt x="5593080" y="3467112"/>
                </a:lnTo>
                <a:lnTo>
                  <a:pt x="5593080" y="190500"/>
                </a:lnTo>
                <a:lnTo>
                  <a:pt x="5587540" y="144738"/>
                </a:lnTo>
                <a:lnTo>
                  <a:pt x="5571806" y="102978"/>
                </a:lnTo>
                <a:lnTo>
                  <a:pt x="5547205" y="66546"/>
                </a:lnTo>
                <a:lnTo>
                  <a:pt x="5515063" y="36771"/>
                </a:lnTo>
                <a:lnTo>
                  <a:pt x="5476708" y="14978"/>
                </a:lnTo>
                <a:lnTo>
                  <a:pt x="5433466" y="2494"/>
                </a:lnTo>
                <a:lnTo>
                  <a:pt x="5402580" y="0"/>
                </a:lnTo>
                <a:close/>
              </a:path>
            </a:pathLst>
          </a:custGeom>
          <a:solidFill>
            <a:schemeClr val="bg2"/>
          </a:solidFill>
          <a:ln>
            <a:noFill/>
          </a:ln>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25" name="object 3">
            <a:extLst>
              <a:ext uri="{FF2B5EF4-FFF2-40B4-BE49-F238E27FC236}">
                <a16:creationId xmlns:a16="http://schemas.microsoft.com/office/drawing/2014/main" id="{AD07CE4B-8B90-4A19-B7AB-3D0D9B7E70DF}"/>
              </a:ext>
            </a:extLst>
          </p:cNvPr>
          <p:cNvSpPr>
            <a:spLocks/>
          </p:cNvSpPr>
          <p:nvPr/>
        </p:nvSpPr>
        <p:spPr bwMode="auto">
          <a:xfrm>
            <a:off x="1776413" y="2058988"/>
            <a:ext cx="5592762" cy="3657600"/>
          </a:xfrm>
          <a:custGeom>
            <a:avLst/>
            <a:gdLst>
              <a:gd name="T0" fmla="*/ 0 w 5593080"/>
              <a:gd name="T1" fmla="*/ 190500 h 3657600"/>
              <a:gd name="T2" fmla="*/ 5539 w 5593080"/>
              <a:gd name="T3" fmla="*/ 144738 h 3657600"/>
              <a:gd name="T4" fmla="*/ 21263 w 5593080"/>
              <a:gd name="T5" fmla="*/ 102978 h 3657600"/>
              <a:gd name="T6" fmla="*/ 45844 w 5593080"/>
              <a:gd name="T7" fmla="*/ 66546 h 3657600"/>
              <a:gd name="T8" fmla="*/ 77976 w 5593080"/>
              <a:gd name="T9" fmla="*/ 36771 h 3657600"/>
              <a:gd name="T10" fmla="*/ 116301 w 5593080"/>
              <a:gd name="T11" fmla="*/ 14978 h 3657600"/>
              <a:gd name="T12" fmla="*/ 159523 w 5593080"/>
              <a:gd name="T13" fmla="*/ 2494 h 3657600"/>
              <a:gd name="T14" fmla="*/ 190390 w 5593080"/>
              <a:gd name="T15" fmla="*/ 0 h 3657600"/>
              <a:gd name="T16" fmla="*/ 5399510 w 5593080"/>
              <a:gd name="T17" fmla="*/ 0 h 3657600"/>
              <a:gd name="T18" fmla="*/ 5445241 w 5593080"/>
              <a:gd name="T19" fmla="*/ 5539 h 3657600"/>
              <a:gd name="T20" fmla="*/ 5486981 w 5593080"/>
              <a:gd name="T21" fmla="*/ 21273 h 3657600"/>
              <a:gd name="T22" fmla="*/ 5523393 w 5593080"/>
              <a:gd name="T23" fmla="*/ 45874 h 3657600"/>
              <a:gd name="T24" fmla="*/ 5553148 w 5593080"/>
              <a:gd name="T25" fmla="*/ 78016 h 3657600"/>
              <a:gd name="T26" fmla="*/ 5574931 w 5593080"/>
              <a:gd name="T27" fmla="*/ 116371 h 3657600"/>
              <a:gd name="T28" fmla="*/ 5587405 w 5593080"/>
              <a:gd name="T29" fmla="*/ 159613 h 3657600"/>
              <a:gd name="T30" fmla="*/ 5589900 w 5593080"/>
              <a:gd name="T31" fmla="*/ 190500 h 3657600"/>
              <a:gd name="T32" fmla="*/ 5589900 w 5593080"/>
              <a:gd name="T33" fmla="*/ 3467112 h 3657600"/>
              <a:gd name="T34" fmla="*/ 5584360 w 5593080"/>
              <a:gd name="T35" fmla="*/ 3512890 h 3657600"/>
              <a:gd name="T36" fmla="*/ 5568636 w 5593080"/>
              <a:gd name="T37" fmla="*/ 3554654 h 3657600"/>
              <a:gd name="T38" fmla="*/ 5544055 w 5593080"/>
              <a:gd name="T39" fmla="*/ 3591081 h 3657600"/>
              <a:gd name="T40" fmla="*/ 5511929 w 5593080"/>
              <a:gd name="T41" fmla="*/ 3620848 h 3657600"/>
              <a:gd name="T42" fmla="*/ 5473598 w 5593080"/>
              <a:gd name="T43" fmla="*/ 3642631 h 3657600"/>
              <a:gd name="T44" fmla="*/ 5430376 w 5593080"/>
              <a:gd name="T45" fmla="*/ 3655106 h 3657600"/>
              <a:gd name="T46" fmla="*/ 5399510 w 5593080"/>
              <a:gd name="T47" fmla="*/ 3657600 h 3657600"/>
              <a:gd name="T48" fmla="*/ 190390 w 5593080"/>
              <a:gd name="T49" fmla="*/ 3657600 h 3657600"/>
              <a:gd name="T50" fmla="*/ 144658 w 5593080"/>
              <a:gd name="T51" fmla="*/ 3652064 h 3657600"/>
              <a:gd name="T52" fmla="*/ 102918 w 5593080"/>
              <a:gd name="T53" fmla="*/ 3636338 h 3657600"/>
              <a:gd name="T54" fmla="*/ 66506 w 5593080"/>
              <a:gd name="T55" fmla="*/ 3611747 h 3657600"/>
              <a:gd name="T56" fmla="*/ 36751 w 5593080"/>
              <a:gd name="T57" fmla="*/ 3579613 h 3657600"/>
              <a:gd name="T58" fmla="*/ 14968 w 5593080"/>
              <a:gd name="T59" fmla="*/ 3541260 h 3657600"/>
              <a:gd name="T60" fmla="*/ 2494 w 5593080"/>
              <a:gd name="T61" fmla="*/ 3498011 h 3657600"/>
              <a:gd name="T62" fmla="*/ 0 w 5593080"/>
              <a:gd name="T63" fmla="*/ 3467112 h 3657600"/>
              <a:gd name="T64" fmla="*/ 0 w 5593080"/>
              <a:gd name="T65" fmla="*/ 190500 h 365760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5593080" h="3657600">
                <a:moveTo>
                  <a:pt x="0" y="190500"/>
                </a:moveTo>
                <a:lnTo>
                  <a:pt x="5539" y="144738"/>
                </a:lnTo>
                <a:lnTo>
                  <a:pt x="21273" y="102978"/>
                </a:lnTo>
                <a:lnTo>
                  <a:pt x="45874" y="66546"/>
                </a:lnTo>
                <a:lnTo>
                  <a:pt x="78016" y="36771"/>
                </a:lnTo>
                <a:lnTo>
                  <a:pt x="116371" y="14978"/>
                </a:lnTo>
                <a:lnTo>
                  <a:pt x="159613" y="2494"/>
                </a:lnTo>
                <a:lnTo>
                  <a:pt x="190500" y="0"/>
                </a:lnTo>
                <a:lnTo>
                  <a:pt x="5402580" y="0"/>
                </a:lnTo>
                <a:lnTo>
                  <a:pt x="5448341" y="5539"/>
                </a:lnTo>
                <a:lnTo>
                  <a:pt x="5490101" y="21273"/>
                </a:lnTo>
                <a:lnTo>
                  <a:pt x="5526533" y="45874"/>
                </a:lnTo>
                <a:lnTo>
                  <a:pt x="5556308" y="78016"/>
                </a:lnTo>
                <a:lnTo>
                  <a:pt x="5578101" y="116371"/>
                </a:lnTo>
                <a:lnTo>
                  <a:pt x="5590585" y="159613"/>
                </a:lnTo>
                <a:lnTo>
                  <a:pt x="5593080" y="190500"/>
                </a:lnTo>
                <a:lnTo>
                  <a:pt x="5593080" y="3467112"/>
                </a:lnTo>
                <a:lnTo>
                  <a:pt x="5587540" y="3512890"/>
                </a:lnTo>
                <a:lnTo>
                  <a:pt x="5571806" y="3554654"/>
                </a:lnTo>
                <a:lnTo>
                  <a:pt x="5547205" y="3591081"/>
                </a:lnTo>
                <a:lnTo>
                  <a:pt x="5515063" y="3620848"/>
                </a:lnTo>
                <a:lnTo>
                  <a:pt x="5476708" y="3642631"/>
                </a:lnTo>
                <a:lnTo>
                  <a:pt x="5433466" y="3655106"/>
                </a:lnTo>
                <a:lnTo>
                  <a:pt x="5402580" y="3657600"/>
                </a:lnTo>
                <a:lnTo>
                  <a:pt x="190500" y="3657600"/>
                </a:lnTo>
                <a:lnTo>
                  <a:pt x="144738" y="3652064"/>
                </a:lnTo>
                <a:lnTo>
                  <a:pt x="102978" y="3636338"/>
                </a:lnTo>
                <a:lnTo>
                  <a:pt x="66546" y="3611747"/>
                </a:lnTo>
                <a:lnTo>
                  <a:pt x="36771" y="3579613"/>
                </a:lnTo>
                <a:lnTo>
                  <a:pt x="14978" y="3541260"/>
                </a:lnTo>
                <a:lnTo>
                  <a:pt x="2494" y="3498011"/>
                </a:lnTo>
                <a:lnTo>
                  <a:pt x="0" y="3467112"/>
                </a:lnTo>
                <a:lnTo>
                  <a:pt x="0" y="190500"/>
                </a:lnTo>
                <a:close/>
              </a:path>
            </a:pathLst>
          </a:custGeom>
          <a:noFill/>
          <a:ln w="38100">
            <a:solidFill>
              <a:srgbClr val="40404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26" name="object 4">
            <a:extLst>
              <a:ext uri="{FF2B5EF4-FFF2-40B4-BE49-F238E27FC236}">
                <a16:creationId xmlns:a16="http://schemas.microsoft.com/office/drawing/2014/main" id="{83ACD46B-461B-4098-BEC4-5F5860C46B4B}"/>
              </a:ext>
            </a:extLst>
          </p:cNvPr>
          <p:cNvSpPr txBox="1"/>
          <p:nvPr/>
        </p:nvSpPr>
        <p:spPr>
          <a:xfrm>
            <a:off x="1909763" y="2165350"/>
            <a:ext cx="1249362" cy="306388"/>
          </a:xfrm>
          <a:prstGeom prst="rect">
            <a:avLst/>
          </a:prstGeom>
        </p:spPr>
        <p:txBody>
          <a:bodyPr lIns="0" tIns="0" rIns="0" bIns="0">
            <a:spAutoFit/>
          </a:bodyPr>
          <a:lstStyle/>
          <a:p>
            <a:pPr marL="1270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1" u="none" strike="noStrike" kern="1200" cap="none" spc="-280" normalizeH="0" baseline="0" noProof="0" dirty="0">
                <a:ln>
                  <a:noFill/>
                </a:ln>
                <a:solidFill>
                  <a:srgbClr val="404040"/>
                </a:solidFill>
                <a:effectLst/>
                <a:uLnTx/>
                <a:uFillTx/>
                <a:latin typeface="Book Antiqua" panose="02040602050305030304"/>
                <a:ea typeface="宋体" panose="02010600030101010101" pitchFamily="2" charset="-122"/>
                <a:cs typeface="Book Antiqua" panose="02040602050305030304"/>
              </a:rPr>
              <a:t>所有调度</a:t>
            </a:r>
            <a:endParaRPr kumimoji="1" sz="2000" b="0" i="0" u="none" strike="noStrike" kern="1200" cap="none" spc="0" normalizeH="0" baseline="0" noProof="0" dirty="0">
              <a:ln>
                <a:noFill/>
              </a:ln>
              <a:solidFill>
                <a:prstClr val="black"/>
              </a:solidFill>
              <a:effectLst/>
              <a:uLnTx/>
              <a:uFillTx/>
              <a:latin typeface="Book Antiqua" panose="02040602050305030304"/>
              <a:ea typeface="宋体" panose="02010600030101010101" pitchFamily="2" charset="-122"/>
              <a:cs typeface="Book Antiqua" panose="02040602050305030304"/>
            </a:endParaRPr>
          </a:p>
        </p:txBody>
      </p:sp>
      <p:sp>
        <p:nvSpPr>
          <p:cNvPr id="27" name="object 7">
            <a:extLst>
              <a:ext uri="{FF2B5EF4-FFF2-40B4-BE49-F238E27FC236}">
                <a16:creationId xmlns:a16="http://schemas.microsoft.com/office/drawing/2014/main" id="{EA500AAF-23F7-416B-A776-34F3EE9F9032}"/>
              </a:ext>
            </a:extLst>
          </p:cNvPr>
          <p:cNvSpPr>
            <a:spLocks/>
          </p:cNvSpPr>
          <p:nvPr/>
        </p:nvSpPr>
        <p:spPr bwMode="auto">
          <a:xfrm>
            <a:off x="3833813" y="2287588"/>
            <a:ext cx="3065462" cy="3225800"/>
          </a:xfrm>
          <a:custGeom>
            <a:avLst/>
            <a:gdLst>
              <a:gd name="T0" fmla="*/ 2832172 w 3066415"/>
              <a:gd name="T1" fmla="*/ 0 h 3226435"/>
              <a:gd name="T2" fmla="*/ 224598 w 3066415"/>
              <a:gd name="T3" fmla="*/ 0 h 3226435"/>
              <a:gd name="T4" fmla="*/ 206175 w 3066415"/>
              <a:gd name="T5" fmla="*/ 746 h 3226435"/>
              <a:gd name="T6" fmla="*/ 153594 w 3066415"/>
              <a:gd name="T7" fmla="*/ 11462 h 3226435"/>
              <a:gd name="T8" fmla="*/ 106276 w 3066415"/>
              <a:gd name="T9" fmla="*/ 33677 h 3226435"/>
              <a:gd name="T10" fmla="*/ 65775 w 3066415"/>
              <a:gd name="T11" fmla="*/ 65846 h 3226435"/>
              <a:gd name="T12" fmla="*/ 33647 w 3066415"/>
              <a:gd name="T13" fmla="*/ 106396 h 3226435"/>
              <a:gd name="T14" fmla="*/ 11442 w 3066415"/>
              <a:gd name="T15" fmla="*/ 153774 h 3226435"/>
              <a:gd name="T16" fmla="*/ 746 w 3066415"/>
              <a:gd name="T17" fmla="*/ 206405 h 3226435"/>
              <a:gd name="T18" fmla="*/ 0 w 3066415"/>
              <a:gd name="T19" fmla="*/ 224858 h 3226435"/>
              <a:gd name="T20" fmla="*/ 0 w 3066415"/>
              <a:gd name="T21" fmla="*/ 2995120 h 3226435"/>
              <a:gd name="T22" fmla="*/ 6525 w 3066415"/>
              <a:gd name="T23" fmla="*/ 3049154 h 3226435"/>
              <a:gd name="T24" fmla="*/ 25061 w 3066415"/>
              <a:gd name="T25" fmla="*/ 3098449 h 3226435"/>
              <a:gd name="T26" fmla="*/ 54052 w 3066415"/>
              <a:gd name="T27" fmla="*/ 3141447 h 3226435"/>
              <a:gd name="T28" fmla="*/ 91936 w 3066415"/>
              <a:gd name="T29" fmla="*/ 3176583 h 3226435"/>
              <a:gd name="T30" fmla="*/ 137158 w 3066415"/>
              <a:gd name="T31" fmla="*/ 3202296 h 3226435"/>
              <a:gd name="T32" fmla="*/ 188156 w 3066415"/>
              <a:gd name="T33" fmla="*/ 3217021 h 3226435"/>
              <a:gd name="T34" fmla="*/ 224598 w 3066415"/>
              <a:gd name="T35" fmla="*/ 3219964 h 3226435"/>
              <a:gd name="T36" fmla="*/ 2832172 w 3066415"/>
              <a:gd name="T37" fmla="*/ 3219964 h 3226435"/>
              <a:gd name="T38" fmla="*/ 2886156 w 3066415"/>
              <a:gd name="T39" fmla="*/ 3213428 h 3226435"/>
              <a:gd name="T40" fmla="*/ 2935402 w 3066415"/>
              <a:gd name="T41" fmla="*/ 3194867 h 3226435"/>
              <a:gd name="T42" fmla="*/ 2978352 w 3066415"/>
              <a:gd name="T43" fmla="*/ 3165840 h 3226435"/>
              <a:gd name="T44" fmla="*/ 3013446 w 3066415"/>
              <a:gd name="T45" fmla="*/ 3127910 h 3226435"/>
              <a:gd name="T46" fmla="*/ 3039126 w 3066415"/>
              <a:gd name="T47" fmla="*/ 3082640 h 3226435"/>
              <a:gd name="T48" fmla="*/ 3053833 w 3066415"/>
              <a:gd name="T49" fmla="*/ 3031592 h 3226435"/>
              <a:gd name="T50" fmla="*/ 3056771 w 3066415"/>
              <a:gd name="T51" fmla="*/ 2995120 h 3226435"/>
              <a:gd name="T52" fmla="*/ 3056771 w 3066415"/>
              <a:gd name="T53" fmla="*/ 224858 h 3226435"/>
              <a:gd name="T54" fmla="*/ 3050246 w 3066415"/>
              <a:gd name="T55" fmla="*/ 170806 h 3226435"/>
              <a:gd name="T56" fmla="*/ 3031707 w 3066415"/>
              <a:gd name="T57" fmla="*/ 121506 h 3226435"/>
              <a:gd name="T58" fmla="*/ 3002717 w 3066415"/>
              <a:gd name="T59" fmla="*/ 78513 h 3226435"/>
              <a:gd name="T60" fmla="*/ 2964831 w 3066415"/>
              <a:gd name="T61" fmla="*/ 43370 h 3226435"/>
              <a:gd name="T62" fmla="*/ 2919609 w 3066415"/>
              <a:gd name="T63" fmla="*/ 17670 h 3226435"/>
              <a:gd name="T64" fmla="*/ 2868612 w 3066415"/>
              <a:gd name="T65" fmla="*/ 2937 h 3226435"/>
              <a:gd name="T66" fmla="*/ 2832172 w 3066415"/>
              <a:gd name="T67" fmla="*/ 0 h 3226435"/>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3066415" h="3226435">
                <a:moveTo>
                  <a:pt x="2840989" y="0"/>
                </a:moveTo>
                <a:lnTo>
                  <a:pt x="225298" y="0"/>
                </a:lnTo>
                <a:lnTo>
                  <a:pt x="206815" y="746"/>
                </a:lnTo>
                <a:lnTo>
                  <a:pt x="154074" y="11482"/>
                </a:lnTo>
                <a:lnTo>
                  <a:pt x="106606" y="33747"/>
                </a:lnTo>
                <a:lnTo>
                  <a:pt x="65976" y="65976"/>
                </a:lnTo>
                <a:lnTo>
                  <a:pt x="33747" y="106606"/>
                </a:lnTo>
                <a:lnTo>
                  <a:pt x="11482" y="154074"/>
                </a:lnTo>
                <a:lnTo>
                  <a:pt x="746" y="206815"/>
                </a:lnTo>
                <a:lnTo>
                  <a:pt x="0" y="225298"/>
                </a:lnTo>
                <a:lnTo>
                  <a:pt x="0" y="3001022"/>
                </a:lnTo>
                <a:lnTo>
                  <a:pt x="6545" y="3055161"/>
                </a:lnTo>
                <a:lnTo>
                  <a:pt x="25141" y="3104554"/>
                </a:lnTo>
                <a:lnTo>
                  <a:pt x="54222" y="3147636"/>
                </a:lnTo>
                <a:lnTo>
                  <a:pt x="92226" y="3182841"/>
                </a:lnTo>
                <a:lnTo>
                  <a:pt x="137588" y="3208604"/>
                </a:lnTo>
                <a:lnTo>
                  <a:pt x="188745" y="3223359"/>
                </a:lnTo>
                <a:lnTo>
                  <a:pt x="225298" y="3226308"/>
                </a:lnTo>
                <a:lnTo>
                  <a:pt x="2840989" y="3226308"/>
                </a:lnTo>
                <a:lnTo>
                  <a:pt x="2895141" y="3219760"/>
                </a:lnTo>
                <a:lnTo>
                  <a:pt x="2944541" y="3201162"/>
                </a:lnTo>
                <a:lnTo>
                  <a:pt x="2987624" y="3172077"/>
                </a:lnTo>
                <a:lnTo>
                  <a:pt x="3022827" y="3134073"/>
                </a:lnTo>
                <a:lnTo>
                  <a:pt x="3048587" y="3088714"/>
                </a:lnTo>
                <a:lnTo>
                  <a:pt x="3063340" y="3037565"/>
                </a:lnTo>
                <a:lnTo>
                  <a:pt x="3066287" y="3001022"/>
                </a:lnTo>
                <a:lnTo>
                  <a:pt x="3066287" y="225298"/>
                </a:lnTo>
                <a:lnTo>
                  <a:pt x="3059742" y="171146"/>
                </a:lnTo>
                <a:lnTo>
                  <a:pt x="3041146" y="121746"/>
                </a:lnTo>
                <a:lnTo>
                  <a:pt x="3012065" y="78663"/>
                </a:lnTo>
                <a:lnTo>
                  <a:pt x="2974061" y="43460"/>
                </a:lnTo>
                <a:lnTo>
                  <a:pt x="2928699" y="17700"/>
                </a:lnTo>
                <a:lnTo>
                  <a:pt x="2877542" y="2947"/>
                </a:lnTo>
                <a:lnTo>
                  <a:pt x="2840989" y="0"/>
                </a:lnTo>
                <a:close/>
              </a:path>
            </a:pathLst>
          </a:custGeom>
          <a:solidFill>
            <a:schemeClr val="bg2"/>
          </a:solidFill>
          <a:ln>
            <a:noFill/>
          </a:ln>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28" name="object 8">
            <a:extLst>
              <a:ext uri="{FF2B5EF4-FFF2-40B4-BE49-F238E27FC236}">
                <a16:creationId xmlns:a16="http://schemas.microsoft.com/office/drawing/2014/main" id="{6A98B95D-EA57-4A8D-A8A2-AEBB3838D49B}"/>
              </a:ext>
            </a:extLst>
          </p:cNvPr>
          <p:cNvSpPr>
            <a:spLocks/>
          </p:cNvSpPr>
          <p:nvPr/>
        </p:nvSpPr>
        <p:spPr bwMode="auto">
          <a:xfrm>
            <a:off x="3833813" y="2287588"/>
            <a:ext cx="3065462" cy="3225800"/>
          </a:xfrm>
          <a:custGeom>
            <a:avLst/>
            <a:gdLst>
              <a:gd name="T0" fmla="*/ 0 w 3066415"/>
              <a:gd name="T1" fmla="*/ 224858 h 3226435"/>
              <a:gd name="T2" fmla="*/ 6525 w 3066415"/>
              <a:gd name="T3" fmla="*/ 170806 h 3226435"/>
              <a:gd name="T4" fmla="*/ 25061 w 3066415"/>
              <a:gd name="T5" fmla="*/ 121506 h 3226435"/>
              <a:gd name="T6" fmla="*/ 54052 w 3066415"/>
              <a:gd name="T7" fmla="*/ 78513 h 3226435"/>
              <a:gd name="T8" fmla="*/ 91936 w 3066415"/>
              <a:gd name="T9" fmla="*/ 43370 h 3226435"/>
              <a:gd name="T10" fmla="*/ 137158 w 3066415"/>
              <a:gd name="T11" fmla="*/ 17670 h 3226435"/>
              <a:gd name="T12" fmla="*/ 188156 w 3066415"/>
              <a:gd name="T13" fmla="*/ 2937 h 3226435"/>
              <a:gd name="T14" fmla="*/ 224598 w 3066415"/>
              <a:gd name="T15" fmla="*/ 0 h 3226435"/>
              <a:gd name="T16" fmla="*/ 2832172 w 3066415"/>
              <a:gd name="T17" fmla="*/ 0 h 3226435"/>
              <a:gd name="T18" fmla="*/ 2886156 w 3066415"/>
              <a:gd name="T19" fmla="*/ 6535 h 3226435"/>
              <a:gd name="T20" fmla="*/ 2935402 w 3066415"/>
              <a:gd name="T21" fmla="*/ 25091 h 3226435"/>
              <a:gd name="T22" fmla="*/ 2978352 w 3066415"/>
              <a:gd name="T23" fmla="*/ 54112 h 3226435"/>
              <a:gd name="T24" fmla="*/ 3013446 w 3066415"/>
              <a:gd name="T25" fmla="*/ 92046 h 3226435"/>
              <a:gd name="T26" fmla="*/ 3039126 w 3066415"/>
              <a:gd name="T27" fmla="*/ 137318 h 3226435"/>
              <a:gd name="T28" fmla="*/ 3053833 w 3066415"/>
              <a:gd name="T29" fmla="*/ 188375 h 3226435"/>
              <a:gd name="T30" fmla="*/ 3056771 w 3066415"/>
              <a:gd name="T31" fmla="*/ 224858 h 3226435"/>
              <a:gd name="T32" fmla="*/ 3056771 w 3066415"/>
              <a:gd name="T33" fmla="*/ 2995120 h 3226435"/>
              <a:gd name="T34" fmla="*/ 3050246 w 3066415"/>
              <a:gd name="T35" fmla="*/ 3049154 h 3226435"/>
              <a:gd name="T36" fmla="*/ 3031707 w 3066415"/>
              <a:gd name="T37" fmla="*/ 3098449 h 3226435"/>
              <a:gd name="T38" fmla="*/ 3002717 w 3066415"/>
              <a:gd name="T39" fmla="*/ 3141447 h 3226435"/>
              <a:gd name="T40" fmla="*/ 2964831 w 3066415"/>
              <a:gd name="T41" fmla="*/ 3176583 h 3226435"/>
              <a:gd name="T42" fmla="*/ 2919609 w 3066415"/>
              <a:gd name="T43" fmla="*/ 3202296 h 3226435"/>
              <a:gd name="T44" fmla="*/ 2868612 w 3066415"/>
              <a:gd name="T45" fmla="*/ 3217021 h 3226435"/>
              <a:gd name="T46" fmla="*/ 2832172 w 3066415"/>
              <a:gd name="T47" fmla="*/ 3219964 h 3226435"/>
              <a:gd name="T48" fmla="*/ 224598 w 3066415"/>
              <a:gd name="T49" fmla="*/ 3219964 h 3226435"/>
              <a:gd name="T50" fmla="*/ 170616 w 3066415"/>
              <a:gd name="T51" fmla="*/ 3213428 h 3226435"/>
              <a:gd name="T52" fmla="*/ 121366 w 3066415"/>
              <a:gd name="T53" fmla="*/ 3194867 h 3226435"/>
              <a:gd name="T54" fmla="*/ 78423 w 3066415"/>
              <a:gd name="T55" fmla="*/ 3165840 h 3226435"/>
              <a:gd name="T56" fmla="*/ 43328 w 3066415"/>
              <a:gd name="T57" fmla="*/ 3127910 h 3226435"/>
              <a:gd name="T58" fmla="*/ 17649 w 3066415"/>
              <a:gd name="T59" fmla="*/ 3082640 h 3226435"/>
              <a:gd name="T60" fmla="*/ 2937 w 3066415"/>
              <a:gd name="T61" fmla="*/ 3031592 h 3226435"/>
              <a:gd name="T62" fmla="*/ 0 w 3066415"/>
              <a:gd name="T63" fmla="*/ 2995120 h 3226435"/>
              <a:gd name="T64" fmla="*/ 0 w 3066415"/>
              <a:gd name="T65" fmla="*/ 224858 h 322643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066415" h="3226435">
                <a:moveTo>
                  <a:pt x="0" y="225298"/>
                </a:moveTo>
                <a:lnTo>
                  <a:pt x="6545" y="171146"/>
                </a:lnTo>
                <a:lnTo>
                  <a:pt x="25141" y="121746"/>
                </a:lnTo>
                <a:lnTo>
                  <a:pt x="54222" y="78663"/>
                </a:lnTo>
                <a:lnTo>
                  <a:pt x="92226" y="43460"/>
                </a:lnTo>
                <a:lnTo>
                  <a:pt x="137588" y="17700"/>
                </a:lnTo>
                <a:lnTo>
                  <a:pt x="188745" y="2947"/>
                </a:lnTo>
                <a:lnTo>
                  <a:pt x="225298" y="0"/>
                </a:lnTo>
                <a:lnTo>
                  <a:pt x="2840989" y="0"/>
                </a:lnTo>
                <a:lnTo>
                  <a:pt x="2895141" y="6545"/>
                </a:lnTo>
                <a:lnTo>
                  <a:pt x="2944541" y="25141"/>
                </a:lnTo>
                <a:lnTo>
                  <a:pt x="2987624" y="54222"/>
                </a:lnTo>
                <a:lnTo>
                  <a:pt x="3022827" y="92226"/>
                </a:lnTo>
                <a:lnTo>
                  <a:pt x="3048587" y="137588"/>
                </a:lnTo>
                <a:lnTo>
                  <a:pt x="3063340" y="188745"/>
                </a:lnTo>
                <a:lnTo>
                  <a:pt x="3066287" y="225298"/>
                </a:lnTo>
                <a:lnTo>
                  <a:pt x="3066287" y="3001022"/>
                </a:lnTo>
                <a:lnTo>
                  <a:pt x="3059742" y="3055161"/>
                </a:lnTo>
                <a:lnTo>
                  <a:pt x="3041146" y="3104554"/>
                </a:lnTo>
                <a:lnTo>
                  <a:pt x="3012065" y="3147636"/>
                </a:lnTo>
                <a:lnTo>
                  <a:pt x="2974061" y="3182841"/>
                </a:lnTo>
                <a:lnTo>
                  <a:pt x="2928699" y="3208604"/>
                </a:lnTo>
                <a:lnTo>
                  <a:pt x="2877542" y="3223359"/>
                </a:lnTo>
                <a:lnTo>
                  <a:pt x="2840989" y="3226308"/>
                </a:lnTo>
                <a:lnTo>
                  <a:pt x="225298" y="3226308"/>
                </a:lnTo>
                <a:lnTo>
                  <a:pt x="171146" y="3219760"/>
                </a:lnTo>
                <a:lnTo>
                  <a:pt x="121746" y="3201162"/>
                </a:lnTo>
                <a:lnTo>
                  <a:pt x="78663" y="3172077"/>
                </a:lnTo>
                <a:lnTo>
                  <a:pt x="43460" y="3134073"/>
                </a:lnTo>
                <a:lnTo>
                  <a:pt x="17700" y="3088714"/>
                </a:lnTo>
                <a:lnTo>
                  <a:pt x="2947" y="3037565"/>
                </a:lnTo>
                <a:lnTo>
                  <a:pt x="0" y="3001022"/>
                </a:lnTo>
                <a:lnTo>
                  <a:pt x="0" y="225298"/>
                </a:lnTo>
                <a:close/>
              </a:path>
            </a:pathLst>
          </a:custGeom>
          <a:noFill/>
          <a:ln w="38100">
            <a:solidFill>
              <a:srgbClr val="40404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29" name="object 9">
            <a:extLst>
              <a:ext uri="{FF2B5EF4-FFF2-40B4-BE49-F238E27FC236}">
                <a16:creationId xmlns:a16="http://schemas.microsoft.com/office/drawing/2014/main" id="{D5FAC344-D567-4491-9870-087589013C40}"/>
              </a:ext>
            </a:extLst>
          </p:cNvPr>
          <p:cNvSpPr>
            <a:spLocks/>
          </p:cNvSpPr>
          <p:nvPr/>
        </p:nvSpPr>
        <p:spPr bwMode="auto">
          <a:xfrm>
            <a:off x="4173538" y="2914650"/>
            <a:ext cx="2487612" cy="2420938"/>
          </a:xfrm>
          <a:custGeom>
            <a:avLst/>
            <a:gdLst>
              <a:gd name="T0" fmla="*/ 2290444 w 2487295"/>
              <a:gd name="T1" fmla="*/ 0 h 2420620"/>
              <a:gd name="T2" fmla="*/ 199893 w 2487295"/>
              <a:gd name="T3" fmla="*/ 0 h 2420620"/>
              <a:gd name="T4" fmla="*/ 183503 w 2487295"/>
              <a:gd name="T5" fmla="*/ 661 h 2420620"/>
              <a:gd name="T6" fmla="*/ 136720 w 2487295"/>
              <a:gd name="T7" fmla="*/ 10190 h 2420620"/>
              <a:gd name="T8" fmla="*/ 94610 w 2487295"/>
              <a:gd name="T9" fmla="*/ 29957 h 2420620"/>
              <a:gd name="T10" fmla="*/ 58553 w 2487295"/>
              <a:gd name="T11" fmla="*/ 58563 h 2420620"/>
              <a:gd name="T12" fmla="*/ 29957 w 2487295"/>
              <a:gd name="T13" fmla="*/ 94610 h 2420620"/>
              <a:gd name="T14" fmla="*/ 10190 w 2487295"/>
              <a:gd name="T15" fmla="*/ 136730 h 2420620"/>
              <a:gd name="T16" fmla="*/ 661 w 2487295"/>
              <a:gd name="T17" fmla="*/ 183513 h 2420620"/>
              <a:gd name="T18" fmla="*/ 0 w 2487295"/>
              <a:gd name="T19" fmla="*/ 199904 h 2420620"/>
              <a:gd name="T20" fmla="*/ 0 w 2487295"/>
              <a:gd name="T21" fmla="*/ 2223375 h 2420620"/>
              <a:gd name="T22" fmla="*/ 5813 w 2487295"/>
              <a:gd name="T23" fmla="*/ 2271413 h 2420620"/>
              <a:gd name="T24" fmla="*/ 22318 w 2487295"/>
              <a:gd name="T25" fmla="*/ 2315246 h 2420620"/>
              <a:gd name="T26" fmla="*/ 48126 w 2487295"/>
              <a:gd name="T27" fmla="*/ 2353477 h 2420620"/>
              <a:gd name="T28" fmla="*/ 81847 w 2487295"/>
              <a:gd name="T29" fmla="*/ 2384718 h 2420620"/>
              <a:gd name="T30" fmla="*/ 122103 w 2487295"/>
              <a:gd name="T31" fmla="*/ 2407581 h 2420620"/>
              <a:gd name="T32" fmla="*/ 167476 w 2487295"/>
              <a:gd name="T33" fmla="*/ 2420678 h 2420620"/>
              <a:gd name="T34" fmla="*/ 199893 w 2487295"/>
              <a:gd name="T35" fmla="*/ 2423292 h 2420620"/>
              <a:gd name="T36" fmla="*/ 2290444 w 2487295"/>
              <a:gd name="T37" fmla="*/ 2423292 h 2420620"/>
              <a:gd name="T38" fmla="*/ 2338472 w 2487295"/>
              <a:gd name="T39" fmla="*/ 2417481 h 2420620"/>
              <a:gd name="T40" fmla="*/ 2382294 w 2487295"/>
              <a:gd name="T41" fmla="*/ 2400975 h 2420620"/>
              <a:gd name="T42" fmla="*/ 2420520 w 2487295"/>
              <a:gd name="T43" fmla="*/ 2375169 h 2420620"/>
              <a:gd name="T44" fmla="*/ 2451761 w 2487295"/>
              <a:gd name="T45" fmla="*/ 2341439 h 2420620"/>
              <a:gd name="T46" fmla="*/ 2474625 w 2487295"/>
              <a:gd name="T47" fmla="*/ 2301188 h 2420620"/>
              <a:gd name="T48" fmla="*/ 2487724 w 2487295"/>
              <a:gd name="T49" fmla="*/ 2255799 h 2420620"/>
              <a:gd name="T50" fmla="*/ 2490338 w 2487295"/>
              <a:gd name="T51" fmla="*/ 2223375 h 2420620"/>
              <a:gd name="T52" fmla="*/ 2490338 w 2487295"/>
              <a:gd name="T53" fmla="*/ 199904 h 2420620"/>
              <a:gd name="T54" fmla="*/ 2484527 w 2487295"/>
              <a:gd name="T55" fmla="*/ 151875 h 2420620"/>
              <a:gd name="T56" fmla="*/ 2468020 w 2487295"/>
              <a:gd name="T57" fmla="*/ 108046 h 2420620"/>
              <a:gd name="T58" fmla="*/ 2442211 w 2487295"/>
              <a:gd name="T59" fmla="*/ 69817 h 2420620"/>
              <a:gd name="T60" fmla="*/ 2408490 w 2487295"/>
              <a:gd name="T61" fmla="*/ 38576 h 2420620"/>
              <a:gd name="T62" fmla="*/ 2368242 w 2487295"/>
              <a:gd name="T63" fmla="*/ 15712 h 2420620"/>
              <a:gd name="T64" fmla="*/ 2322861 w 2487295"/>
              <a:gd name="T65" fmla="*/ 2613 h 2420620"/>
              <a:gd name="T66" fmla="*/ 2290444 w 2487295"/>
              <a:gd name="T67" fmla="*/ 0 h 242062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487295" h="2420620">
                <a:moveTo>
                  <a:pt x="2287524" y="0"/>
                </a:moveTo>
                <a:lnTo>
                  <a:pt x="199643" y="0"/>
                </a:lnTo>
                <a:lnTo>
                  <a:pt x="183273" y="661"/>
                </a:lnTo>
                <a:lnTo>
                  <a:pt x="136550" y="10180"/>
                </a:lnTo>
                <a:lnTo>
                  <a:pt x="94490" y="29917"/>
                </a:lnTo>
                <a:lnTo>
                  <a:pt x="58483" y="58483"/>
                </a:lnTo>
                <a:lnTo>
                  <a:pt x="29917" y="94490"/>
                </a:lnTo>
                <a:lnTo>
                  <a:pt x="10180" y="136550"/>
                </a:lnTo>
                <a:lnTo>
                  <a:pt x="661" y="183273"/>
                </a:lnTo>
                <a:lnTo>
                  <a:pt x="0" y="199644"/>
                </a:lnTo>
                <a:lnTo>
                  <a:pt x="0" y="2220455"/>
                </a:lnTo>
                <a:lnTo>
                  <a:pt x="5803" y="2268433"/>
                </a:lnTo>
                <a:lnTo>
                  <a:pt x="22288" y="2312206"/>
                </a:lnTo>
                <a:lnTo>
                  <a:pt x="48066" y="2350387"/>
                </a:lnTo>
                <a:lnTo>
                  <a:pt x="81747" y="2381588"/>
                </a:lnTo>
                <a:lnTo>
                  <a:pt x="121943" y="2404421"/>
                </a:lnTo>
                <a:lnTo>
                  <a:pt x="167266" y="2417498"/>
                </a:lnTo>
                <a:lnTo>
                  <a:pt x="199643" y="2420112"/>
                </a:lnTo>
                <a:lnTo>
                  <a:pt x="2287524" y="2420112"/>
                </a:lnTo>
                <a:lnTo>
                  <a:pt x="2335492" y="2414309"/>
                </a:lnTo>
                <a:lnTo>
                  <a:pt x="2379261" y="2397825"/>
                </a:lnTo>
                <a:lnTo>
                  <a:pt x="2417440" y="2372049"/>
                </a:lnTo>
                <a:lnTo>
                  <a:pt x="2448641" y="2338367"/>
                </a:lnTo>
                <a:lnTo>
                  <a:pt x="2471475" y="2298168"/>
                </a:lnTo>
                <a:lnTo>
                  <a:pt x="2484554" y="2252839"/>
                </a:lnTo>
                <a:lnTo>
                  <a:pt x="2487168" y="2220455"/>
                </a:lnTo>
                <a:lnTo>
                  <a:pt x="2487168" y="199644"/>
                </a:lnTo>
                <a:lnTo>
                  <a:pt x="2481364" y="151675"/>
                </a:lnTo>
                <a:lnTo>
                  <a:pt x="2464879" y="107906"/>
                </a:lnTo>
                <a:lnTo>
                  <a:pt x="2439101" y="69727"/>
                </a:lnTo>
                <a:lnTo>
                  <a:pt x="2405420" y="38526"/>
                </a:lnTo>
                <a:lnTo>
                  <a:pt x="2365224" y="15692"/>
                </a:lnTo>
                <a:lnTo>
                  <a:pt x="2319901" y="2613"/>
                </a:lnTo>
                <a:lnTo>
                  <a:pt x="2287524" y="0"/>
                </a:lnTo>
                <a:close/>
              </a:path>
            </a:pathLst>
          </a:custGeom>
          <a:solidFill>
            <a:schemeClr val="bg2"/>
          </a:solidFill>
          <a:ln>
            <a:noFill/>
          </a:ln>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30" name="object 10">
            <a:extLst>
              <a:ext uri="{FF2B5EF4-FFF2-40B4-BE49-F238E27FC236}">
                <a16:creationId xmlns:a16="http://schemas.microsoft.com/office/drawing/2014/main" id="{E601E51A-17C9-4DD7-BF2B-A74786A30064}"/>
              </a:ext>
            </a:extLst>
          </p:cNvPr>
          <p:cNvSpPr>
            <a:spLocks/>
          </p:cNvSpPr>
          <p:nvPr/>
        </p:nvSpPr>
        <p:spPr bwMode="auto">
          <a:xfrm>
            <a:off x="4173538" y="2914650"/>
            <a:ext cx="2487612" cy="2420938"/>
          </a:xfrm>
          <a:custGeom>
            <a:avLst/>
            <a:gdLst>
              <a:gd name="T0" fmla="*/ 0 w 2487295"/>
              <a:gd name="T1" fmla="*/ 199904 h 2420620"/>
              <a:gd name="T2" fmla="*/ 5813 w 2487295"/>
              <a:gd name="T3" fmla="*/ 151875 h 2420620"/>
              <a:gd name="T4" fmla="*/ 22318 w 2487295"/>
              <a:gd name="T5" fmla="*/ 108046 h 2420620"/>
              <a:gd name="T6" fmla="*/ 48126 w 2487295"/>
              <a:gd name="T7" fmla="*/ 69817 h 2420620"/>
              <a:gd name="T8" fmla="*/ 81847 w 2487295"/>
              <a:gd name="T9" fmla="*/ 38576 h 2420620"/>
              <a:gd name="T10" fmla="*/ 122103 w 2487295"/>
              <a:gd name="T11" fmla="*/ 15712 h 2420620"/>
              <a:gd name="T12" fmla="*/ 167476 w 2487295"/>
              <a:gd name="T13" fmla="*/ 2613 h 2420620"/>
              <a:gd name="T14" fmla="*/ 199893 w 2487295"/>
              <a:gd name="T15" fmla="*/ 0 h 2420620"/>
              <a:gd name="T16" fmla="*/ 2290444 w 2487295"/>
              <a:gd name="T17" fmla="*/ 0 h 2420620"/>
              <a:gd name="T18" fmla="*/ 2338472 w 2487295"/>
              <a:gd name="T19" fmla="*/ 5813 h 2420620"/>
              <a:gd name="T20" fmla="*/ 2382294 w 2487295"/>
              <a:gd name="T21" fmla="*/ 22318 h 2420620"/>
              <a:gd name="T22" fmla="*/ 2420520 w 2487295"/>
              <a:gd name="T23" fmla="*/ 48126 h 2420620"/>
              <a:gd name="T24" fmla="*/ 2451761 w 2487295"/>
              <a:gd name="T25" fmla="*/ 81857 h 2420620"/>
              <a:gd name="T26" fmla="*/ 2474625 w 2487295"/>
              <a:gd name="T27" fmla="*/ 122103 h 2420620"/>
              <a:gd name="T28" fmla="*/ 2487724 w 2487295"/>
              <a:gd name="T29" fmla="*/ 167486 h 2420620"/>
              <a:gd name="T30" fmla="*/ 2490338 w 2487295"/>
              <a:gd name="T31" fmla="*/ 199904 h 2420620"/>
              <a:gd name="T32" fmla="*/ 2490338 w 2487295"/>
              <a:gd name="T33" fmla="*/ 2223375 h 2420620"/>
              <a:gd name="T34" fmla="*/ 2484527 w 2487295"/>
              <a:gd name="T35" fmla="*/ 2271413 h 2420620"/>
              <a:gd name="T36" fmla="*/ 2468020 w 2487295"/>
              <a:gd name="T37" fmla="*/ 2315246 h 2420620"/>
              <a:gd name="T38" fmla="*/ 2442211 w 2487295"/>
              <a:gd name="T39" fmla="*/ 2353477 h 2420620"/>
              <a:gd name="T40" fmla="*/ 2408490 w 2487295"/>
              <a:gd name="T41" fmla="*/ 2384718 h 2420620"/>
              <a:gd name="T42" fmla="*/ 2368242 w 2487295"/>
              <a:gd name="T43" fmla="*/ 2407581 h 2420620"/>
              <a:gd name="T44" fmla="*/ 2322861 w 2487295"/>
              <a:gd name="T45" fmla="*/ 2420678 h 2420620"/>
              <a:gd name="T46" fmla="*/ 2290444 w 2487295"/>
              <a:gd name="T47" fmla="*/ 2423292 h 2420620"/>
              <a:gd name="T48" fmla="*/ 199893 w 2487295"/>
              <a:gd name="T49" fmla="*/ 2423292 h 2420620"/>
              <a:gd name="T50" fmla="*/ 151865 w 2487295"/>
              <a:gd name="T51" fmla="*/ 2417481 h 2420620"/>
              <a:gd name="T52" fmla="*/ 108046 w 2487295"/>
              <a:gd name="T53" fmla="*/ 2400975 h 2420620"/>
              <a:gd name="T54" fmla="*/ 69817 w 2487295"/>
              <a:gd name="T55" fmla="*/ 2375169 h 2420620"/>
              <a:gd name="T56" fmla="*/ 38576 w 2487295"/>
              <a:gd name="T57" fmla="*/ 2341439 h 2420620"/>
              <a:gd name="T58" fmla="*/ 15712 w 2487295"/>
              <a:gd name="T59" fmla="*/ 2301188 h 2420620"/>
              <a:gd name="T60" fmla="*/ 2613 w 2487295"/>
              <a:gd name="T61" fmla="*/ 2255799 h 2420620"/>
              <a:gd name="T62" fmla="*/ 0 w 2487295"/>
              <a:gd name="T63" fmla="*/ 2223375 h 2420620"/>
              <a:gd name="T64" fmla="*/ 0 w 2487295"/>
              <a:gd name="T65" fmla="*/ 199904 h 242062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487295" h="2420620">
                <a:moveTo>
                  <a:pt x="0" y="199644"/>
                </a:moveTo>
                <a:lnTo>
                  <a:pt x="5803" y="151675"/>
                </a:lnTo>
                <a:lnTo>
                  <a:pt x="22288" y="107906"/>
                </a:lnTo>
                <a:lnTo>
                  <a:pt x="48066" y="69727"/>
                </a:lnTo>
                <a:lnTo>
                  <a:pt x="81747" y="38526"/>
                </a:lnTo>
                <a:lnTo>
                  <a:pt x="121943" y="15692"/>
                </a:lnTo>
                <a:lnTo>
                  <a:pt x="167266" y="2613"/>
                </a:lnTo>
                <a:lnTo>
                  <a:pt x="199643" y="0"/>
                </a:lnTo>
                <a:lnTo>
                  <a:pt x="2287524" y="0"/>
                </a:lnTo>
                <a:lnTo>
                  <a:pt x="2335492" y="5803"/>
                </a:lnTo>
                <a:lnTo>
                  <a:pt x="2379261" y="22288"/>
                </a:lnTo>
                <a:lnTo>
                  <a:pt x="2417440" y="48066"/>
                </a:lnTo>
                <a:lnTo>
                  <a:pt x="2448641" y="81747"/>
                </a:lnTo>
                <a:lnTo>
                  <a:pt x="2471475" y="121943"/>
                </a:lnTo>
                <a:lnTo>
                  <a:pt x="2484554" y="167266"/>
                </a:lnTo>
                <a:lnTo>
                  <a:pt x="2487168" y="199644"/>
                </a:lnTo>
                <a:lnTo>
                  <a:pt x="2487168" y="2220455"/>
                </a:lnTo>
                <a:lnTo>
                  <a:pt x="2481364" y="2268433"/>
                </a:lnTo>
                <a:lnTo>
                  <a:pt x="2464879" y="2312206"/>
                </a:lnTo>
                <a:lnTo>
                  <a:pt x="2439101" y="2350387"/>
                </a:lnTo>
                <a:lnTo>
                  <a:pt x="2405420" y="2381588"/>
                </a:lnTo>
                <a:lnTo>
                  <a:pt x="2365224" y="2404421"/>
                </a:lnTo>
                <a:lnTo>
                  <a:pt x="2319901" y="2417498"/>
                </a:lnTo>
                <a:lnTo>
                  <a:pt x="2287524" y="2420112"/>
                </a:lnTo>
                <a:lnTo>
                  <a:pt x="199643" y="2420112"/>
                </a:lnTo>
                <a:lnTo>
                  <a:pt x="151675" y="2414309"/>
                </a:lnTo>
                <a:lnTo>
                  <a:pt x="107906" y="2397825"/>
                </a:lnTo>
                <a:lnTo>
                  <a:pt x="69727" y="2372049"/>
                </a:lnTo>
                <a:lnTo>
                  <a:pt x="38526" y="2338367"/>
                </a:lnTo>
                <a:lnTo>
                  <a:pt x="15692" y="2298168"/>
                </a:lnTo>
                <a:lnTo>
                  <a:pt x="2613" y="2252839"/>
                </a:lnTo>
                <a:lnTo>
                  <a:pt x="0" y="2220455"/>
                </a:lnTo>
                <a:lnTo>
                  <a:pt x="0" y="199644"/>
                </a:lnTo>
                <a:close/>
              </a:path>
            </a:pathLst>
          </a:custGeom>
          <a:noFill/>
          <a:ln w="38100">
            <a:solidFill>
              <a:srgbClr val="40404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31" name="object 11">
            <a:extLst>
              <a:ext uri="{FF2B5EF4-FFF2-40B4-BE49-F238E27FC236}">
                <a16:creationId xmlns:a16="http://schemas.microsoft.com/office/drawing/2014/main" id="{5AEF7245-AA20-4CD2-BA35-2D198421A7A0}"/>
              </a:ext>
            </a:extLst>
          </p:cNvPr>
          <p:cNvSpPr txBox="1">
            <a:spLocks noChangeArrowheads="1"/>
          </p:cNvSpPr>
          <p:nvPr/>
        </p:nvSpPr>
        <p:spPr bwMode="auto">
          <a:xfrm>
            <a:off x="4435475" y="2357438"/>
            <a:ext cx="1962150" cy="992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zh-CN" sz="2000" b="0" i="1" u="none" strike="noStrike" kern="1200" cap="none" spc="0" normalizeH="0" baseline="0" noProof="0" dirty="0">
                <a:ln>
                  <a:noFill/>
                </a:ln>
                <a:solidFill>
                  <a:srgbClr val="404040"/>
                </a:solidFill>
                <a:effectLst/>
                <a:uLnTx/>
                <a:uFillTx/>
                <a:latin typeface="Book Antiqua" panose="02040602050305030304" pitchFamily="18" charset="0"/>
                <a:ea typeface="宋体" panose="02010600030101010101" pitchFamily="2" charset="-122"/>
                <a:cs typeface="+mn-cs"/>
              </a:rPr>
              <a:t>View Serializable</a:t>
            </a:r>
            <a:endParaRPr kumimoji="1" lang="zh-CN" altLang="zh-CN" sz="2000" b="0" i="0" u="none" strike="noStrike" kern="1200" cap="none" spc="0" normalizeH="0" baseline="0" noProof="0" dirty="0">
              <a:ln>
                <a:noFill/>
              </a:ln>
              <a:solidFill>
                <a:prstClr val="black"/>
              </a:solidFill>
              <a:effectLst/>
              <a:uLnTx/>
              <a:uFillTx/>
              <a:latin typeface="Book Antiqua" panose="0204060205030503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ts val="38"/>
              </a:spcBef>
              <a:spcAft>
                <a:spcPct val="0"/>
              </a:spcAft>
              <a:buClrTx/>
              <a:buSzTx/>
              <a:buFontTx/>
              <a:buNone/>
              <a:tabLst/>
              <a:defRPr/>
            </a:pPr>
            <a:endParaRPr kumimoji="1" lang="zh-CN"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000" b="0" i="1" u="none" strike="noStrike" kern="1200" cap="none" spc="0" normalizeH="0" baseline="0" noProof="0" dirty="0">
                <a:ln>
                  <a:noFill/>
                </a:ln>
                <a:solidFill>
                  <a:srgbClr val="404040"/>
                </a:solidFill>
                <a:effectLst/>
                <a:uLnTx/>
                <a:uFillTx/>
                <a:latin typeface="Book Antiqua" panose="02040602050305030304" pitchFamily="18" charset="0"/>
                <a:ea typeface="宋体" panose="02010600030101010101" pitchFamily="2" charset="-122"/>
                <a:cs typeface="+mn-cs"/>
              </a:rPr>
              <a:t>冲突可串行化</a:t>
            </a:r>
            <a:endParaRPr kumimoji="1" lang="zh-CN" altLang="zh-CN" sz="2000" b="0" i="0" u="none" strike="noStrike" kern="1200" cap="none" spc="0" normalizeH="0" baseline="0" noProof="0" dirty="0">
              <a:ln>
                <a:noFill/>
              </a:ln>
              <a:solidFill>
                <a:prstClr val="black"/>
              </a:solidFill>
              <a:effectLst/>
              <a:uLnTx/>
              <a:uFillTx/>
              <a:latin typeface="Book Antiqua" panose="02040602050305030304" pitchFamily="18" charset="0"/>
              <a:ea typeface="宋体" panose="02010600030101010101" pitchFamily="2" charset="-122"/>
              <a:cs typeface="+mn-cs"/>
            </a:endParaRPr>
          </a:p>
        </p:txBody>
      </p:sp>
      <p:sp>
        <p:nvSpPr>
          <p:cNvPr id="32" name="object 12">
            <a:extLst>
              <a:ext uri="{FF2B5EF4-FFF2-40B4-BE49-F238E27FC236}">
                <a16:creationId xmlns:a16="http://schemas.microsoft.com/office/drawing/2014/main" id="{89A3B3DE-3FF1-4DD3-87DA-193A9C05AFCA}"/>
              </a:ext>
            </a:extLst>
          </p:cNvPr>
          <p:cNvSpPr>
            <a:spLocks/>
          </p:cNvSpPr>
          <p:nvPr/>
        </p:nvSpPr>
        <p:spPr bwMode="auto">
          <a:xfrm>
            <a:off x="2060575" y="3675063"/>
            <a:ext cx="5057775" cy="1147762"/>
          </a:xfrm>
          <a:custGeom>
            <a:avLst/>
            <a:gdLst>
              <a:gd name="T0" fmla="*/ 4924254 w 5057140"/>
              <a:gd name="T1" fmla="*/ 0 h 1148079"/>
              <a:gd name="T2" fmla="*/ 132372 w 5057140"/>
              <a:gd name="T3" fmla="*/ 142 h 1148079"/>
              <a:gd name="T4" fmla="*/ 90291 w 5057140"/>
              <a:gd name="T5" fmla="*/ 8643 h 1148079"/>
              <a:gd name="T6" fmla="*/ 53931 w 5057140"/>
              <a:gd name="T7" fmla="*/ 28774 h 1148079"/>
              <a:gd name="T8" fmla="*/ 25361 w 5057140"/>
              <a:gd name="T9" fmla="*/ 58467 h 1148079"/>
              <a:gd name="T10" fmla="*/ 6691 w 5057140"/>
              <a:gd name="T11" fmla="*/ 95630 h 1148079"/>
              <a:gd name="T12" fmla="*/ 0 w 5057140"/>
              <a:gd name="T13" fmla="*/ 138176 h 1148079"/>
              <a:gd name="T14" fmla="*/ 142 w 5057140"/>
              <a:gd name="T15" fmla="*/ 1012564 h 1148079"/>
              <a:gd name="T16" fmla="*/ 8673 w 5057140"/>
              <a:gd name="T17" fmla="*/ 1054448 h 1148079"/>
              <a:gd name="T18" fmla="*/ 28894 w 5057140"/>
              <a:gd name="T19" fmla="*/ 1090667 h 1148079"/>
              <a:gd name="T20" fmla="*/ 58697 w 5057140"/>
              <a:gd name="T21" fmla="*/ 1119128 h 1148079"/>
              <a:gd name="T22" fmla="*/ 96010 w 5057140"/>
              <a:gd name="T23" fmla="*/ 1137739 h 1148079"/>
              <a:gd name="T24" fmla="*/ 138726 w 5057140"/>
              <a:gd name="T25" fmla="*/ 1144407 h 1148079"/>
              <a:gd name="T26" fmla="*/ 4930616 w 5057140"/>
              <a:gd name="T27" fmla="*/ 1144265 h 1148079"/>
              <a:gd name="T28" fmla="*/ 4972690 w 5057140"/>
              <a:gd name="T29" fmla="*/ 1135760 h 1148079"/>
              <a:gd name="T30" fmla="*/ 5009055 w 5057140"/>
              <a:gd name="T31" fmla="*/ 1115612 h 1148079"/>
              <a:gd name="T32" fmla="*/ 5037620 w 5057140"/>
              <a:gd name="T33" fmla="*/ 1085915 h 1148079"/>
              <a:gd name="T34" fmla="*/ 5056294 w 5057140"/>
              <a:gd name="T35" fmla="*/ 1048757 h 1148079"/>
              <a:gd name="T36" fmla="*/ 5062984 w 5057140"/>
              <a:gd name="T37" fmla="*/ 1006233 h 1148079"/>
              <a:gd name="T38" fmla="*/ 5062841 w 5057140"/>
              <a:gd name="T39" fmla="*/ 131841 h 1148079"/>
              <a:gd name="T40" fmla="*/ 5054309 w 5057140"/>
              <a:gd name="T41" fmla="*/ 89931 h 1148079"/>
              <a:gd name="T42" fmla="*/ 5034094 w 5057140"/>
              <a:gd name="T43" fmla="*/ 53711 h 1148079"/>
              <a:gd name="T44" fmla="*/ 5004284 w 5057140"/>
              <a:gd name="T45" fmla="*/ 25261 h 1148079"/>
              <a:gd name="T46" fmla="*/ 4966973 w 5057140"/>
              <a:gd name="T47" fmla="*/ 6661 h 1148079"/>
              <a:gd name="T48" fmla="*/ 4924254 w 5057140"/>
              <a:gd name="T49" fmla="*/ 0 h 114807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5057140" h="1148079">
                <a:moveTo>
                  <a:pt x="4918074" y="0"/>
                </a:moveTo>
                <a:lnTo>
                  <a:pt x="132202" y="142"/>
                </a:lnTo>
                <a:lnTo>
                  <a:pt x="90181" y="8663"/>
                </a:lnTo>
                <a:lnTo>
                  <a:pt x="53861" y="28854"/>
                </a:lnTo>
                <a:lnTo>
                  <a:pt x="25331" y="58627"/>
                </a:lnTo>
                <a:lnTo>
                  <a:pt x="6681" y="95890"/>
                </a:lnTo>
                <a:lnTo>
                  <a:pt x="0" y="138556"/>
                </a:lnTo>
                <a:lnTo>
                  <a:pt x="142" y="1015364"/>
                </a:lnTo>
                <a:lnTo>
                  <a:pt x="8663" y="1057364"/>
                </a:lnTo>
                <a:lnTo>
                  <a:pt x="28854" y="1093683"/>
                </a:lnTo>
                <a:lnTo>
                  <a:pt x="58627" y="1122223"/>
                </a:lnTo>
                <a:lnTo>
                  <a:pt x="95890" y="1140885"/>
                </a:lnTo>
                <a:lnTo>
                  <a:pt x="138556" y="1147572"/>
                </a:lnTo>
                <a:lnTo>
                  <a:pt x="4924429" y="1147429"/>
                </a:lnTo>
                <a:lnTo>
                  <a:pt x="4966450" y="1138900"/>
                </a:lnTo>
                <a:lnTo>
                  <a:pt x="5002770" y="1118697"/>
                </a:lnTo>
                <a:lnTo>
                  <a:pt x="5031300" y="1088917"/>
                </a:lnTo>
                <a:lnTo>
                  <a:pt x="5049950" y="1051657"/>
                </a:lnTo>
                <a:lnTo>
                  <a:pt x="5056632" y="1009015"/>
                </a:lnTo>
                <a:lnTo>
                  <a:pt x="5056489" y="132202"/>
                </a:lnTo>
                <a:lnTo>
                  <a:pt x="5047968" y="90181"/>
                </a:lnTo>
                <a:lnTo>
                  <a:pt x="5027777" y="53861"/>
                </a:lnTo>
                <a:lnTo>
                  <a:pt x="4998004" y="25331"/>
                </a:lnTo>
                <a:lnTo>
                  <a:pt x="4960741" y="6681"/>
                </a:lnTo>
                <a:lnTo>
                  <a:pt x="4918074" y="0"/>
                </a:lnTo>
                <a:close/>
              </a:path>
            </a:pathLst>
          </a:custGeom>
          <a:solidFill>
            <a:schemeClr val="accent1"/>
          </a:solidFill>
          <a:ln>
            <a:noFill/>
          </a:ln>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33" name="object 13">
            <a:extLst>
              <a:ext uri="{FF2B5EF4-FFF2-40B4-BE49-F238E27FC236}">
                <a16:creationId xmlns:a16="http://schemas.microsoft.com/office/drawing/2014/main" id="{FBD3984A-E352-4749-9537-9C24690D03FC}"/>
              </a:ext>
            </a:extLst>
          </p:cNvPr>
          <p:cNvSpPr>
            <a:spLocks/>
          </p:cNvSpPr>
          <p:nvPr/>
        </p:nvSpPr>
        <p:spPr bwMode="auto">
          <a:xfrm>
            <a:off x="2060575" y="3675063"/>
            <a:ext cx="5057775" cy="1147762"/>
          </a:xfrm>
          <a:custGeom>
            <a:avLst/>
            <a:gdLst>
              <a:gd name="T0" fmla="*/ 0 w 5057140"/>
              <a:gd name="T1" fmla="*/ 138176 h 1148079"/>
              <a:gd name="T2" fmla="*/ 6691 w 5057140"/>
              <a:gd name="T3" fmla="*/ 95630 h 1148079"/>
              <a:gd name="T4" fmla="*/ 25361 w 5057140"/>
              <a:gd name="T5" fmla="*/ 58467 h 1148079"/>
              <a:gd name="T6" fmla="*/ 53931 w 5057140"/>
              <a:gd name="T7" fmla="*/ 28774 h 1148079"/>
              <a:gd name="T8" fmla="*/ 90291 w 5057140"/>
              <a:gd name="T9" fmla="*/ 8643 h 1148079"/>
              <a:gd name="T10" fmla="*/ 132372 w 5057140"/>
              <a:gd name="T11" fmla="*/ 142 h 1148079"/>
              <a:gd name="T12" fmla="*/ 4924254 w 5057140"/>
              <a:gd name="T13" fmla="*/ 0 h 1148079"/>
              <a:gd name="T14" fmla="*/ 4938966 w 5057140"/>
              <a:gd name="T15" fmla="*/ 768 h 1148079"/>
              <a:gd name="T16" fmla="*/ 4980115 w 5057140"/>
              <a:gd name="T17" fmla="*/ 11640 h 1148079"/>
              <a:gd name="T18" fmla="*/ 5015156 w 5057140"/>
              <a:gd name="T19" fmla="*/ 33756 h 1148079"/>
              <a:gd name="T20" fmla="*/ 5042002 w 5057140"/>
              <a:gd name="T21" fmla="*/ 65025 h 1148079"/>
              <a:gd name="T22" fmla="*/ 5058556 w 5057140"/>
              <a:gd name="T23" fmla="*/ 103368 h 1148079"/>
              <a:gd name="T24" fmla="*/ 5062984 w 5057140"/>
              <a:gd name="T25" fmla="*/ 1006233 h 1148079"/>
              <a:gd name="T26" fmla="*/ 5062214 w 5057140"/>
              <a:gd name="T27" fmla="*/ 1020874 h 1148079"/>
              <a:gd name="T28" fmla="*/ 5051300 w 5057140"/>
              <a:gd name="T29" fmla="*/ 1061841 h 1148079"/>
              <a:gd name="T30" fmla="*/ 5029095 w 5057140"/>
              <a:gd name="T31" fmla="*/ 1096746 h 1148079"/>
              <a:gd name="T32" fmla="*/ 4997696 w 5057140"/>
              <a:gd name="T33" fmla="*/ 1123492 h 1148079"/>
              <a:gd name="T34" fmla="*/ 4959195 w 5057140"/>
              <a:gd name="T35" fmla="*/ 1139992 h 1148079"/>
              <a:gd name="T36" fmla="*/ 138726 w 5057140"/>
              <a:gd name="T37" fmla="*/ 1144407 h 1148079"/>
              <a:gd name="T38" fmla="*/ 124023 w 5057140"/>
              <a:gd name="T39" fmla="*/ 1143641 h 1148079"/>
              <a:gd name="T40" fmla="*/ 82866 w 5057140"/>
              <a:gd name="T41" fmla="*/ 1132759 h 1148079"/>
              <a:gd name="T42" fmla="*/ 47827 w 5057140"/>
              <a:gd name="T43" fmla="*/ 1110633 h 1148079"/>
              <a:gd name="T44" fmla="*/ 20986 w 5057140"/>
              <a:gd name="T45" fmla="*/ 1079353 h 1148079"/>
              <a:gd name="T46" fmla="*/ 4433 w 5057140"/>
              <a:gd name="T47" fmla="*/ 1041012 h 1148079"/>
              <a:gd name="T48" fmla="*/ 0 w 5057140"/>
              <a:gd name="T49" fmla="*/ 138176 h 114807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5057140" h="1148079">
                <a:moveTo>
                  <a:pt x="0" y="138556"/>
                </a:moveTo>
                <a:lnTo>
                  <a:pt x="6681" y="95890"/>
                </a:lnTo>
                <a:lnTo>
                  <a:pt x="25331" y="58627"/>
                </a:lnTo>
                <a:lnTo>
                  <a:pt x="53861" y="28854"/>
                </a:lnTo>
                <a:lnTo>
                  <a:pt x="90181" y="8663"/>
                </a:lnTo>
                <a:lnTo>
                  <a:pt x="132202" y="142"/>
                </a:lnTo>
                <a:lnTo>
                  <a:pt x="4918074" y="0"/>
                </a:lnTo>
                <a:lnTo>
                  <a:pt x="4932768" y="768"/>
                </a:lnTo>
                <a:lnTo>
                  <a:pt x="4973865" y="11670"/>
                </a:lnTo>
                <a:lnTo>
                  <a:pt x="5008864" y="33846"/>
                </a:lnTo>
                <a:lnTo>
                  <a:pt x="5035675" y="65205"/>
                </a:lnTo>
                <a:lnTo>
                  <a:pt x="5052208" y="103658"/>
                </a:lnTo>
                <a:lnTo>
                  <a:pt x="5056632" y="1009015"/>
                </a:lnTo>
                <a:lnTo>
                  <a:pt x="5055863" y="1023697"/>
                </a:lnTo>
                <a:lnTo>
                  <a:pt x="5044961" y="1064778"/>
                </a:lnTo>
                <a:lnTo>
                  <a:pt x="5022785" y="1099778"/>
                </a:lnTo>
                <a:lnTo>
                  <a:pt x="4991426" y="1126599"/>
                </a:lnTo>
                <a:lnTo>
                  <a:pt x="4952973" y="1143144"/>
                </a:lnTo>
                <a:lnTo>
                  <a:pt x="138556" y="1147572"/>
                </a:lnTo>
                <a:lnTo>
                  <a:pt x="123863" y="1146803"/>
                </a:lnTo>
                <a:lnTo>
                  <a:pt x="82766" y="1135891"/>
                </a:lnTo>
                <a:lnTo>
                  <a:pt x="47767" y="1113704"/>
                </a:lnTo>
                <a:lnTo>
                  <a:pt x="20956" y="1082338"/>
                </a:lnTo>
                <a:lnTo>
                  <a:pt x="4423" y="1043892"/>
                </a:lnTo>
                <a:lnTo>
                  <a:pt x="0" y="138556"/>
                </a:lnTo>
                <a:close/>
              </a:path>
            </a:pathLst>
          </a:custGeom>
          <a:noFill/>
          <a:ln w="38100">
            <a:solidFill>
              <a:srgbClr val="40404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34" name="object 14">
            <a:extLst>
              <a:ext uri="{FF2B5EF4-FFF2-40B4-BE49-F238E27FC236}">
                <a16:creationId xmlns:a16="http://schemas.microsoft.com/office/drawing/2014/main" id="{C88B1A6E-B8F0-4CE1-83FA-3D5B09729870}"/>
              </a:ext>
            </a:extLst>
          </p:cNvPr>
          <p:cNvSpPr txBox="1"/>
          <p:nvPr/>
        </p:nvSpPr>
        <p:spPr>
          <a:xfrm>
            <a:off x="2181225" y="3719513"/>
            <a:ext cx="1635920" cy="614362"/>
          </a:xfrm>
          <a:prstGeom prst="rect">
            <a:avLst/>
          </a:prstGeom>
        </p:spPr>
        <p:txBody>
          <a:bodyPr wrap="square" lIns="0" tIns="0" rIns="0" bIns="0">
            <a:spAutoFit/>
          </a:bodyPr>
          <a:lstStyle/>
          <a:p>
            <a:pPr marL="12700" marR="0" lvl="0" indent="0" algn="l" defTabSz="914400" rtl="0" eaLnBrk="1" fontAlgn="base" latinLnBrk="0" hangingPunct="1">
              <a:lnSpc>
                <a:spcPct val="100000"/>
              </a:lnSpc>
              <a:spcBef>
                <a:spcPct val="0"/>
              </a:spcBef>
              <a:spcAft>
                <a:spcPct val="0"/>
              </a:spcAft>
              <a:buClrTx/>
              <a:buSzTx/>
              <a:buFontTx/>
              <a:buNone/>
              <a:tabLst/>
              <a:defRPr/>
            </a:pPr>
            <a:r>
              <a:rPr kumimoji="1" sz="2000" b="0" i="1" u="none" strike="noStrike" kern="0" cap="none" normalizeH="0" noProof="0" dirty="0">
                <a:ln>
                  <a:noFill/>
                </a:ln>
                <a:solidFill>
                  <a:prstClr val="white"/>
                </a:solidFill>
                <a:effectLst/>
                <a:uLnTx/>
                <a:uFillTx/>
                <a:latin typeface="Book Antiqua" panose="02040602050305030304"/>
                <a:ea typeface="宋体" panose="02010600030101010101" pitchFamily="2" charset="-122"/>
                <a:cs typeface="Book Antiqua" panose="02040602050305030304"/>
              </a:rPr>
              <a:t>No Cascading</a:t>
            </a:r>
            <a:endParaRPr kumimoji="1" sz="2000" b="0" i="0" u="none" strike="noStrike" kern="0" cap="none" normalizeH="0" noProof="0" dirty="0">
              <a:ln>
                <a:noFill/>
              </a:ln>
              <a:solidFill>
                <a:prstClr val="white"/>
              </a:solidFill>
              <a:effectLst/>
              <a:uLnTx/>
              <a:uFillTx/>
              <a:latin typeface="Book Antiqua" panose="02040602050305030304"/>
              <a:ea typeface="宋体" panose="02010600030101010101" pitchFamily="2" charset="-122"/>
              <a:cs typeface="Book Antiqua" panose="02040602050305030304"/>
            </a:endParaRPr>
          </a:p>
          <a:p>
            <a:pPr marL="12700" marR="0" lvl="0" indent="0" algn="l" defTabSz="914400" rtl="0" eaLnBrk="1" fontAlgn="base" latinLnBrk="0" hangingPunct="1">
              <a:lnSpc>
                <a:spcPct val="100000"/>
              </a:lnSpc>
              <a:spcBef>
                <a:spcPct val="0"/>
              </a:spcBef>
              <a:spcAft>
                <a:spcPct val="0"/>
              </a:spcAft>
              <a:buClrTx/>
              <a:buSzTx/>
              <a:buFontTx/>
              <a:buNone/>
              <a:tabLst/>
              <a:defRPr/>
            </a:pPr>
            <a:r>
              <a:rPr kumimoji="1" sz="2000" b="0" i="1" u="none" strike="noStrike" kern="0" cap="none" normalizeH="0" noProof="0" dirty="0">
                <a:ln>
                  <a:noFill/>
                </a:ln>
                <a:solidFill>
                  <a:prstClr val="white"/>
                </a:solidFill>
                <a:effectLst/>
                <a:uLnTx/>
                <a:uFillTx/>
                <a:latin typeface="Book Antiqua" panose="02040602050305030304"/>
                <a:ea typeface="宋体" panose="02010600030101010101" pitchFamily="2" charset="-122"/>
                <a:cs typeface="Book Antiqua" panose="02040602050305030304"/>
              </a:rPr>
              <a:t>Aborts</a:t>
            </a:r>
            <a:endParaRPr kumimoji="1" sz="2000" b="0" i="0" u="none" strike="noStrike" kern="0" cap="none" normalizeH="0" noProof="0" dirty="0">
              <a:ln>
                <a:noFill/>
              </a:ln>
              <a:solidFill>
                <a:prstClr val="white"/>
              </a:solidFill>
              <a:effectLst/>
              <a:uLnTx/>
              <a:uFillTx/>
              <a:latin typeface="Book Antiqua" panose="02040602050305030304"/>
              <a:ea typeface="宋体" panose="02010600030101010101" pitchFamily="2" charset="-122"/>
              <a:cs typeface="Book Antiqua" panose="02040602050305030304"/>
            </a:endParaRPr>
          </a:p>
        </p:txBody>
      </p:sp>
      <p:sp>
        <p:nvSpPr>
          <p:cNvPr id="35" name="object 15">
            <a:extLst>
              <a:ext uri="{FF2B5EF4-FFF2-40B4-BE49-F238E27FC236}">
                <a16:creationId xmlns:a16="http://schemas.microsoft.com/office/drawing/2014/main" id="{B3874DAD-408F-4B00-B711-C64908CD38AA}"/>
              </a:ext>
            </a:extLst>
          </p:cNvPr>
          <p:cNvSpPr>
            <a:spLocks/>
          </p:cNvSpPr>
          <p:nvPr/>
        </p:nvSpPr>
        <p:spPr bwMode="auto">
          <a:xfrm>
            <a:off x="4173538" y="3675063"/>
            <a:ext cx="2487612" cy="1147762"/>
          </a:xfrm>
          <a:custGeom>
            <a:avLst/>
            <a:gdLst>
              <a:gd name="T0" fmla="*/ 0 w 2487295"/>
              <a:gd name="T1" fmla="*/ 1144407 h 1148079"/>
              <a:gd name="T2" fmla="*/ 2490338 w 2487295"/>
              <a:gd name="T3" fmla="*/ 1144407 h 1148079"/>
              <a:gd name="T4" fmla="*/ 2490338 w 2487295"/>
              <a:gd name="T5" fmla="*/ 0 h 1148079"/>
              <a:gd name="T6" fmla="*/ 0 w 2487295"/>
              <a:gd name="T7" fmla="*/ 0 h 1148079"/>
              <a:gd name="T8" fmla="*/ 0 w 2487295"/>
              <a:gd name="T9" fmla="*/ 1144407 h 11480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87295" h="1148079">
                <a:moveTo>
                  <a:pt x="0" y="1147572"/>
                </a:moveTo>
                <a:lnTo>
                  <a:pt x="2487168" y="1147572"/>
                </a:lnTo>
                <a:lnTo>
                  <a:pt x="2487168" y="0"/>
                </a:lnTo>
                <a:lnTo>
                  <a:pt x="0" y="0"/>
                </a:lnTo>
                <a:lnTo>
                  <a:pt x="0" y="1147572"/>
                </a:lnTo>
                <a:close/>
              </a:path>
            </a:pathLst>
          </a:custGeom>
          <a:solidFill>
            <a:schemeClr val="bg2"/>
          </a:solidFill>
          <a:ln>
            <a:noFill/>
          </a:ln>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36" name="object 16">
            <a:extLst>
              <a:ext uri="{FF2B5EF4-FFF2-40B4-BE49-F238E27FC236}">
                <a16:creationId xmlns:a16="http://schemas.microsoft.com/office/drawing/2014/main" id="{7AB8DAE2-1EE0-476D-A877-D2C5D2B07A26}"/>
              </a:ext>
            </a:extLst>
          </p:cNvPr>
          <p:cNvSpPr>
            <a:spLocks/>
          </p:cNvSpPr>
          <p:nvPr/>
        </p:nvSpPr>
        <p:spPr bwMode="auto">
          <a:xfrm>
            <a:off x="4173538" y="3675063"/>
            <a:ext cx="2487612" cy="1147762"/>
          </a:xfrm>
          <a:custGeom>
            <a:avLst/>
            <a:gdLst>
              <a:gd name="T0" fmla="*/ 0 w 2487295"/>
              <a:gd name="T1" fmla="*/ 1144407 h 1148079"/>
              <a:gd name="T2" fmla="*/ 2490338 w 2487295"/>
              <a:gd name="T3" fmla="*/ 1144407 h 1148079"/>
              <a:gd name="T4" fmla="*/ 2490338 w 2487295"/>
              <a:gd name="T5" fmla="*/ 0 h 1148079"/>
              <a:gd name="T6" fmla="*/ 0 w 2487295"/>
              <a:gd name="T7" fmla="*/ 0 h 1148079"/>
              <a:gd name="T8" fmla="*/ 0 w 2487295"/>
              <a:gd name="T9" fmla="*/ 1144407 h 11480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87295" h="1148079">
                <a:moveTo>
                  <a:pt x="0" y="1147572"/>
                </a:moveTo>
                <a:lnTo>
                  <a:pt x="2487168" y="1147572"/>
                </a:lnTo>
                <a:lnTo>
                  <a:pt x="2487168" y="0"/>
                </a:lnTo>
                <a:lnTo>
                  <a:pt x="0" y="0"/>
                </a:lnTo>
                <a:lnTo>
                  <a:pt x="0" y="1147572"/>
                </a:lnTo>
                <a:close/>
              </a:path>
            </a:pathLst>
          </a:custGeom>
          <a:noFill/>
          <a:ln w="38100">
            <a:solidFill>
              <a:srgbClr val="40404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39" name="object 19">
            <a:extLst>
              <a:ext uri="{FF2B5EF4-FFF2-40B4-BE49-F238E27FC236}">
                <a16:creationId xmlns:a16="http://schemas.microsoft.com/office/drawing/2014/main" id="{077FF69C-2A5E-44B7-9FFE-D4A2BC6721DB}"/>
              </a:ext>
            </a:extLst>
          </p:cNvPr>
          <p:cNvSpPr txBox="1">
            <a:spLocks noChangeArrowheads="1"/>
          </p:cNvSpPr>
          <p:nvPr/>
        </p:nvSpPr>
        <p:spPr bwMode="auto">
          <a:xfrm>
            <a:off x="4173538" y="3645023"/>
            <a:ext cx="2487612" cy="1188000"/>
          </a:xfrm>
          <a:prstGeom prst="rect">
            <a:avLst/>
          </a:prstGeom>
          <a:solidFill>
            <a:schemeClr val="bg2"/>
          </a:solidFill>
          <a:ln w="38100">
            <a:solidFill>
              <a:srgbClr val="404040"/>
            </a:solidFill>
            <a:miter lim="800000"/>
            <a:headEnd/>
            <a:tailEnd/>
          </a:ln>
        </p:spPr>
        <p:txBody>
          <a:bodyPr lIns="0" tIns="0" rIns="0" bIns="0">
            <a:spAutoFit/>
          </a:bodyPr>
          <a:lstStyle>
            <a:lvl1pPr marL="890588" indent="-485775">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marL="890588" marR="0" lvl="0" indent="-485775" algn="l" defTabSz="914400" rtl="0" eaLnBrk="1" fontAlgn="base" latinLnBrk="0" hangingPunct="1">
              <a:lnSpc>
                <a:spcPct val="167000"/>
              </a:lnSpc>
              <a:spcBef>
                <a:spcPct val="0"/>
              </a:spcBef>
              <a:spcAft>
                <a:spcPct val="0"/>
              </a:spcAft>
              <a:buClrTx/>
              <a:buSzTx/>
              <a:buFontTx/>
              <a:buNone/>
              <a:tabLst/>
              <a:defRPr/>
            </a:pPr>
            <a:r>
              <a:rPr kumimoji="1" lang="zh-CN" altLang="en-US" sz="2000" b="0" i="1" u="none" strike="noStrike" kern="1200" cap="none" spc="0" normalizeH="0" baseline="0" noProof="0" dirty="0">
                <a:ln>
                  <a:noFill/>
                </a:ln>
                <a:solidFill>
                  <a:srgbClr val="404040"/>
                </a:solidFill>
                <a:effectLst/>
                <a:uLnTx/>
                <a:uFillTx/>
                <a:latin typeface="Book Antiqua" panose="02040602050305030304" pitchFamily="18" charset="0"/>
                <a:ea typeface="宋体" panose="02010600030101010101" pitchFamily="2" charset="-122"/>
                <a:cs typeface="+mn-cs"/>
              </a:rPr>
              <a:t>强严格</a:t>
            </a:r>
            <a:r>
              <a:rPr kumimoji="1" lang="zh-CN" altLang="zh-CN" sz="2000" b="0" i="1" u="none" strike="noStrike" kern="1200" cap="none" spc="0" normalizeH="0" baseline="0" noProof="0" dirty="0">
                <a:ln>
                  <a:noFill/>
                </a:ln>
                <a:solidFill>
                  <a:srgbClr val="404040"/>
                </a:solidFill>
                <a:effectLst/>
                <a:uLnTx/>
                <a:uFillTx/>
                <a:latin typeface="Book Antiqua" panose="02040602050305030304" pitchFamily="18" charset="0"/>
                <a:ea typeface="宋体" panose="02010600030101010101" pitchFamily="2" charset="-122"/>
                <a:cs typeface="+mn-cs"/>
              </a:rPr>
              <a:t>2PL</a:t>
            </a:r>
            <a:endParaRPr kumimoji="1" lang="en-US" altLang="zh-CN" sz="2000" b="0" i="1" u="none" strike="noStrike" kern="1200" cap="none" spc="0" normalizeH="0" baseline="0" noProof="0" dirty="0">
              <a:ln>
                <a:noFill/>
              </a:ln>
              <a:solidFill>
                <a:srgbClr val="404040"/>
              </a:solidFill>
              <a:effectLst/>
              <a:uLnTx/>
              <a:uFillTx/>
              <a:latin typeface="Book Antiqua" panose="02040602050305030304" pitchFamily="18" charset="0"/>
              <a:ea typeface="宋体" panose="02010600030101010101" pitchFamily="2" charset="-122"/>
              <a:cs typeface="+mn-cs"/>
            </a:endParaRPr>
          </a:p>
          <a:p>
            <a:pPr marL="890588" marR="0" lvl="0" indent="-485775" algn="l" defTabSz="914400" rtl="0" eaLnBrk="1" fontAlgn="base" latinLnBrk="0" hangingPunct="1">
              <a:lnSpc>
                <a:spcPct val="167000"/>
              </a:lnSpc>
              <a:spcBef>
                <a:spcPct val="0"/>
              </a:spcBef>
              <a:spcAft>
                <a:spcPct val="0"/>
              </a:spcAft>
              <a:buClrTx/>
              <a:buSzTx/>
              <a:buFontTx/>
              <a:buNone/>
              <a:tabLst/>
              <a:defRPr/>
            </a:pPr>
            <a:r>
              <a:rPr kumimoji="1" lang="zh-CN" altLang="en-US" sz="2000" b="0" i="1" u="none" strike="noStrike" kern="1200" cap="none" spc="0" normalizeH="0" baseline="0" noProof="0" dirty="0">
                <a:ln>
                  <a:noFill/>
                </a:ln>
                <a:solidFill>
                  <a:srgbClr val="404040"/>
                </a:solidFill>
                <a:effectLst/>
                <a:uLnTx/>
                <a:uFillTx/>
                <a:latin typeface="Book Antiqua" panose="02040602050305030304" pitchFamily="18" charset="0"/>
                <a:ea typeface="宋体" panose="02010600030101010101" pitchFamily="2" charset="-122"/>
                <a:cs typeface="+mn-cs"/>
              </a:rPr>
              <a:t>       </a:t>
            </a:r>
            <a:endParaRPr kumimoji="1" lang="zh-CN" altLang="zh-CN" sz="2000" b="0" i="0" u="none" strike="noStrike" kern="1200" cap="none" spc="0" normalizeH="0" baseline="0" noProof="0" dirty="0">
              <a:ln>
                <a:noFill/>
              </a:ln>
              <a:solidFill>
                <a:prstClr val="black"/>
              </a:solidFill>
              <a:effectLst/>
              <a:uLnTx/>
              <a:uFillTx/>
              <a:latin typeface="Book Antiqua" panose="02040602050305030304" pitchFamily="18" charset="0"/>
              <a:ea typeface="宋体" panose="02010600030101010101" pitchFamily="2" charset="-122"/>
              <a:cs typeface="+mn-cs"/>
            </a:endParaRPr>
          </a:p>
        </p:txBody>
      </p:sp>
      <p:sp>
        <p:nvSpPr>
          <p:cNvPr id="38" name="object 18">
            <a:extLst>
              <a:ext uri="{FF2B5EF4-FFF2-40B4-BE49-F238E27FC236}">
                <a16:creationId xmlns:a16="http://schemas.microsoft.com/office/drawing/2014/main" id="{BA158745-F446-46BF-9D4D-87C49240777D}"/>
              </a:ext>
            </a:extLst>
          </p:cNvPr>
          <p:cNvSpPr>
            <a:spLocks/>
          </p:cNvSpPr>
          <p:nvPr/>
        </p:nvSpPr>
        <p:spPr bwMode="auto">
          <a:xfrm>
            <a:off x="4655741" y="4248944"/>
            <a:ext cx="1236662" cy="482675"/>
          </a:xfrm>
          <a:custGeom>
            <a:avLst/>
            <a:gdLst>
              <a:gd name="T0" fmla="*/ 0 w 1237614"/>
              <a:gd name="T1" fmla="*/ 109040 h 645160"/>
              <a:gd name="T2" fmla="*/ 8429 w 1237614"/>
              <a:gd name="T3" fmla="*/ 66492 h 645160"/>
              <a:gd name="T4" fmla="*/ 31414 w 1237614"/>
              <a:gd name="T5" fmla="*/ 31771 h 645160"/>
              <a:gd name="T6" fmla="*/ 65472 w 1237614"/>
              <a:gd name="T7" fmla="*/ 8421 h 645160"/>
              <a:gd name="T8" fmla="*/ 1121382 w 1237614"/>
              <a:gd name="T9" fmla="*/ 0 h 645160"/>
              <a:gd name="T10" fmla="*/ 1135888 w 1237614"/>
              <a:gd name="T11" fmla="*/ 997 h 645160"/>
              <a:gd name="T12" fmla="*/ 1175324 w 1237614"/>
              <a:gd name="T13" fmla="*/ 14979 h 645160"/>
              <a:gd name="T14" fmla="*/ 1205952 w 1237614"/>
              <a:gd name="T15" fmla="*/ 42653 h 645160"/>
              <a:gd name="T16" fmla="*/ 1224302 w 1237614"/>
              <a:gd name="T17" fmla="*/ 80476 h 645160"/>
              <a:gd name="T18" fmla="*/ 1228002 w 1237614"/>
              <a:gd name="T19" fmla="*/ 545199 h 645160"/>
              <a:gd name="T20" fmla="*/ 1227022 w 1237614"/>
              <a:gd name="T21" fmla="*/ 560031 h 645160"/>
              <a:gd name="T22" fmla="*/ 1213355 w 1237614"/>
              <a:gd name="T23" fmla="*/ 600364 h 645160"/>
              <a:gd name="T24" fmla="*/ 1186295 w 1237614"/>
              <a:gd name="T25" fmla="*/ 631688 h 645160"/>
              <a:gd name="T26" fmla="*/ 1149312 w 1237614"/>
              <a:gd name="T27" fmla="*/ 650454 h 645160"/>
              <a:gd name="T28" fmla="*/ 106618 w 1237614"/>
              <a:gd name="T29" fmla="*/ 654237 h 645160"/>
              <a:gd name="T30" fmla="*/ 92116 w 1237614"/>
              <a:gd name="T31" fmla="*/ 653236 h 645160"/>
              <a:gd name="T32" fmla="*/ 52674 w 1237614"/>
              <a:gd name="T33" fmla="*/ 639258 h 645160"/>
              <a:gd name="T34" fmla="*/ 22049 w 1237614"/>
              <a:gd name="T35" fmla="*/ 611583 h 645160"/>
              <a:gd name="T36" fmla="*/ 3698 w 1237614"/>
              <a:gd name="T37" fmla="*/ 573761 h 645160"/>
              <a:gd name="T38" fmla="*/ 0 w 1237614"/>
              <a:gd name="T39" fmla="*/ 109040 h 64516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237614" h="645160">
                <a:moveTo>
                  <a:pt x="0" y="107442"/>
                </a:moveTo>
                <a:lnTo>
                  <a:pt x="8496" y="65518"/>
                </a:lnTo>
                <a:lnTo>
                  <a:pt x="31654" y="31305"/>
                </a:lnTo>
                <a:lnTo>
                  <a:pt x="65979" y="8301"/>
                </a:lnTo>
                <a:lnTo>
                  <a:pt x="1130045" y="0"/>
                </a:lnTo>
                <a:lnTo>
                  <a:pt x="1144661" y="987"/>
                </a:lnTo>
                <a:lnTo>
                  <a:pt x="1184403" y="14759"/>
                </a:lnTo>
                <a:lnTo>
                  <a:pt x="1215268" y="42028"/>
                </a:lnTo>
                <a:lnTo>
                  <a:pt x="1233759" y="79297"/>
                </a:lnTo>
                <a:lnTo>
                  <a:pt x="1237488" y="537210"/>
                </a:lnTo>
                <a:lnTo>
                  <a:pt x="1236500" y="551825"/>
                </a:lnTo>
                <a:lnTo>
                  <a:pt x="1222728" y="591567"/>
                </a:lnTo>
                <a:lnTo>
                  <a:pt x="1195459" y="622432"/>
                </a:lnTo>
                <a:lnTo>
                  <a:pt x="1158190" y="640923"/>
                </a:lnTo>
                <a:lnTo>
                  <a:pt x="107441" y="644651"/>
                </a:lnTo>
                <a:lnTo>
                  <a:pt x="92826" y="643664"/>
                </a:lnTo>
                <a:lnTo>
                  <a:pt x="53084" y="629892"/>
                </a:lnTo>
                <a:lnTo>
                  <a:pt x="22219" y="602623"/>
                </a:lnTo>
                <a:lnTo>
                  <a:pt x="3728" y="565354"/>
                </a:lnTo>
                <a:lnTo>
                  <a:pt x="0" y="107442"/>
                </a:lnTo>
                <a:close/>
              </a:path>
            </a:pathLst>
          </a:custGeom>
          <a:solidFill>
            <a:srgbClr val="F76C6C"/>
          </a:solidFill>
          <a:ln w="38100">
            <a:solidFill>
              <a:srgbClr val="404040"/>
            </a:solidFill>
            <a:round/>
            <a:headEnd/>
            <a:tailEnd/>
          </a:ln>
          <a:extLst/>
        </p:spPr>
        <p:txBody>
          <a:bodyPr lIns="0" tIns="0" rIns="0" bIns="0" anchor="ctr"/>
          <a:lstStyle/>
          <a:p>
            <a:pPr lvl="0" algn="ctr" eaLnBrk="0" hangingPunct="0">
              <a:defRPr/>
            </a:pPr>
            <a:r>
              <a:rPr lang="zh-CN" altLang="en-US" i="1" dirty="0">
                <a:latin typeface="Book Antiqua" panose="02040602050305030304" pitchFamily="18" charset="0"/>
              </a:rPr>
              <a:t>串行</a:t>
            </a:r>
            <a:endParaRPr kumimoji="1" lang="zh-CN" altLang="en-US" sz="2400" b="0" i="1" u="none" strike="noStrike" kern="1200" cap="none" spc="0" normalizeH="0" baseline="0" noProof="0" dirty="0">
              <a:ln>
                <a:noFill/>
              </a:ln>
              <a:effectLst/>
              <a:uLnTx/>
              <a:uFillTx/>
            </a:endParaRPr>
          </a:p>
        </p:txBody>
      </p:sp>
      <p:sp>
        <p:nvSpPr>
          <p:cNvPr id="40" name="星形: 十二角 39">
            <a:extLst>
              <a:ext uri="{FF2B5EF4-FFF2-40B4-BE49-F238E27FC236}">
                <a16:creationId xmlns:a16="http://schemas.microsoft.com/office/drawing/2014/main" id="{A8A172AF-68D3-4503-BF90-C5198C8A0A6C}"/>
              </a:ext>
            </a:extLst>
          </p:cNvPr>
          <p:cNvSpPr/>
          <p:nvPr/>
        </p:nvSpPr>
        <p:spPr>
          <a:xfrm>
            <a:off x="168932" y="178581"/>
            <a:ext cx="414700" cy="338336"/>
          </a:xfrm>
          <a:prstGeom prst="star12">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Constantia"/>
              <a:ea typeface="宋体" panose="02010600030101010101" pitchFamily="2" charset="-122"/>
              <a:cs typeface="+mn-cs"/>
            </a:endParaRPr>
          </a:p>
        </p:txBody>
      </p:sp>
      <p:sp>
        <p:nvSpPr>
          <p:cNvPr id="2" name="灯片编号占位符 1">
            <a:extLst>
              <a:ext uri="{FF2B5EF4-FFF2-40B4-BE49-F238E27FC236}">
                <a16:creationId xmlns:a16="http://schemas.microsoft.com/office/drawing/2014/main" id="{4C4F519D-4381-4148-8605-2A0B8435C8F0}"/>
              </a:ext>
            </a:extLst>
          </p:cNvPr>
          <p:cNvSpPr>
            <a:spLocks noGrp="1"/>
          </p:cNvSpPr>
          <p:nvPr>
            <p:ph type="sldNum" sz="quarter" idx="10"/>
          </p:nvPr>
        </p:nvSpPr>
        <p:spPr/>
        <p:txBody>
          <a:bodyPr/>
          <a:lstStyle/>
          <a:p>
            <a:pPr>
              <a:defRPr/>
            </a:pPr>
            <a:fld id="{F4F04043-1C08-4BBE-97B7-003515CF2E9C}" type="slidenum">
              <a:rPr lang="en-US" altLang="zh-CN" smtClean="0"/>
              <a:pPr>
                <a:defRPr/>
              </a:pPr>
              <a:t>65</a:t>
            </a:fld>
            <a:endParaRPr lang="en-US" altLang="zh-CN"/>
          </a:p>
        </p:txBody>
      </p:sp>
    </p:spTree>
    <p:extLst>
      <p:ext uri="{BB962C8B-B14F-4D97-AF65-F5344CB8AC3E}">
        <p14:creationId xmlns:p14="http://schemas.microsoft.com/office/powerpoint/2010/main" val="387865635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ChangeArrowheads="1"/>
          </p:cNvSpPr>
          <p:nvPr/>
        </p:nvSpPr>
        <p:spPr bwMode="auto">
          <a:xfrm>
            <a:off x="457200" y="725488"/>
            <a:ext cx="8382000" cy="5262979"/>
          </a:xfrm>
          <a:prstGeom prst="rect">
            <a:avLst/>
          </a:prstGeom>
          <a:noFill/>
          <a:ln w="9525">
            <a:noFill/>
            <a:miter lim="800000"/>
            <a:headEnd/>
            <a:tailEnd/>
          </a:ln>
        </p:spPr>
        <p:txBody>
          <a:bodyPr>
            <a:spAutoFit/>
          </a:bodyPr>
          <a:lstStyle/>
          <a:p>
            <a:pPr>
              <a:spcBef>
                <a:spcPct val="50000"/>
              </a:spcBef>
            </a:pPr>
            <a:r>
              <a:rPr lang="en-US" altLang="zh-CN" b="1" dirty="0">
                <a:ea typeface="黑体" pitchFamily="2" charset="-122"/>
              </a:rPr>
              <a:t>11.</a:t>
            </a:r>
            <a:r>
              <a:rPr lang="en-US" altLang="zh-CN" b="1" dirty="0">
                <a:latin typeface="Arial" charset="0"/>
                <a:cs typeface="Arial" charset="0"/>
              </a:rPr>
              <a:t> 7  </a:t>
            </a:r>
            <a:r>
              <a:rPr lang="zh-CN" altLang="en-US" b="1" dirty="0">
                <a:latin typeface="Arial" charset="0"/>
                <a:ea typeface="黑体" pitchFamily="2" charset="-122"/>
              </a:rPr>
              <a:t>封锁粒度（</a:t>
            </a:r>
            <a:r>
              <a:rPr lang="en-US" altLang="zh-CN" b="1" dirty="0">
                <a:latin typeface="Arial" charset="0"/>
                <a:cs typeface="Arial" charset="0"/>
              </a:rPr>
              <a:t>granularity</a:t>
            </a:r>
            <a:r>
              <a:rPr lang="zh-CN" altLang="en-US" b="1" dirty="0">
                <a:latin typeface="Arial" charset="0"/>
                <a:ea typeface="黑体" pitchFamily="2" charset="-122"/>
              </a:rPr>
              <a:t>）</a:t>
            </a:r>
            <a:endParaRPr lang="zh-CN" altLang="en-US" b="1" dirty="0">
              <a:latin typeface="Arial" charset="0"/>
              <a:cs typeface="Arial" charset="0"/>
            </a:endParaRPr>
          </a:p>
          <a:p>
            <a:pPr>
              <a:spcBef>
                <a:spcPct val="50000"/>
              </a:spcBef>
            </a:pPr>
            <a:r>
              <a:rPr lang="en-US" altLang="zh-CN" dirty="0">
                <a:latin typeface="Times New Roman" pitchFamily="18" charset="0"/>
              </a:rPr>
              <a:t>——</a:t>
            </a:r>
            <a:r>
              <a:rPr lang="zh-CN" altLang="en-US" dirty="0">
                <a:latin typeface="Times New Roman" pitchFamily="18" charset="0"/>
              </a:rPr>
              <a:t>被封锁数据的范围。</a:t>
            </a:r>
            <a:endParaRPr lang="zh-CN" altLang="en-US" dirty="0"/>
          </a:p>
          <a:p>
            <a:pPr>
              <a:spcBef>
                <a:spcPct val="50000"/>
              </a:spcBef>
            </a:pPr>
            <a:r>
              <a:rPr lang="en-US" altLang="zh-CN" dirty="0"/>
              <a:t>1</a:t>
            </a:r>
            <a:r>
              <a:rPr lang="zh-CN" altLang="en-US" dirty="0">
                <a:latin typeface="Times New Roman" pitchFamily="18" charset="0"/>
              </a:rPr>
              <a:t>、</a:t>
            </a:r>
            <a:r>
              <a:rPr lang="zh-CN" altLang="en-US" dirty="0">
                <a:solidFill>
                  <a:srgbClr val="FF0000"/>
                </a:solidFill>
                <a:latin typeface="Times New Roman" pitchFamily="18" charset="0"/>
              </a:rPr>
              <a:t>逻辑单元</a:t>
            </a:r>
            <a:endParaRPr lang="zh-CN" altLang="en-US" dirty="0">
              <a:solidFill>
                <a:srgbClr val="FF0000"/>
              </a:solidFill>
            </a:endParaRPr>
          </a:p>
          <a:p>
            <a:pPr>
              <a:spcBef>
                <a:spcPct val="50000"/>
              </a:spcBef>
            </a:pPr>
            <a:r>
              <a:rPr lang="zh-CN" altLang="en-US" dirty="0">
                <a:latin typeface="Times New Roman" pitchFamily="18" charset="0"/>
              </a:rPr>
              <a:t>整个</a:t>
            </a:r>
            <a:r>
              <a:rPr lang="en-US" altLang="zh-CN" dirty="0"/>
              <a:t>DB</a:t>
            </a:r>
            <a:r>
              <a:rPr lang="zh-CN" altLang="en-US" dirty="0">
                <a:latin typeface="Times New Roman" pitchFamily="18" charset="0"/>
              </a:rPr>
              <a:t>、整个关系、整个索引、元组、索引项、属性值集、属性值。</a:t>
            </a:r>
            <a:endParaRPr lang="zh-CN" altLang="en-US" dirty="0"/>
          </a:p>
          <a:p>
            <a:pPr>
              <a:spcBef>
                <a:spcPct val="50000"/>
              </a:spcBef>
            </a:pPr>
            <a:r>
              <a:rPr lang="en-US" altLang="zh-CN" dirty="0"/>
              <a:t>2</a:t>
            </a:r>
            <a:r>
              <a:rPr lang="zh-CN" altLang="en-US" dirty="0">
                <a:latin typeface="Times New Roman" pitchFamily="18" charset="0"/>
              </a:rPr>
              <a:t>、</a:t>
            </a:r>
            <a:r>
              <a:rPr lang="zh-CN" altLang="en-US" dirty="0">
                <a:solidFill>
                  <a:srgbClr val="FF0000"/>
                </a:solidFill>
                <a:latin typeface="Times New Roman" pitchFamily="18" charset="0"/>
              </a:rPr>
              <a:t>物理单元</a:t>
            </a:r>
            <a:endParaRPr lang="zh-CN" altLang="en-US" dirty="0">
              <a:solidFill>
                <a:srgbClr val="FF0000"/>
              </a:solidFill>
            </a:endParaRPr>
          </a:p>
          <a:p>
            <a:pPr>
              <a:spcBef>
                <a:spcPct val="50000"/>
              </a:spcBef>
            </a:pPr>
            <a:r>
              <a:rPr lang="zh-CN" altLang="en-US" dirty="0">
                <a:latin typeface="Times New Roman" pitchFamily="18" charset="0"/>
              </a:rPr>
              <a:t>块、数据页、索引页。</a:t>
            </a:r>
            <a:endParaRPr lang="zh-CN" altLang="en-US" dirty="0"/>
          </a:p>
          <a:p>
            <a:pPr>
              <a:spcBef>
                <a:spcPct val="50000"/>
              </a:spcBef>
            </a:pPr>
            <a:r>
              <a:rPr lang="en-US" altLang="zh-CN" dirty="0"/>
              <a:t>3</a:t>
            </a:r>
            <a:r>
              <a:rPr lang="zh-CN" altLang="en-US" dirty="0">
                <a:latin typeface="Times New Roman" pitchFamily="18" charset="0"/>
              </a:rPr>
              <a:t>、评价</a:t>
            </a:r>
            <a:endParaRPr lang="zh-CN" altLang="en-US" dirty="0"/>
          </a:p>
          <a:p>
            <a:pPr>
              <a:spcBef>
                <a:spcPct val="50000"/>
              </a:spcBef>
            </a:pPr>
            <a:r>
              <a:rPr lang="en-US" altLang="zh-CN" dirty="0"/>
              <a:t>1</a:t>
            </a:r>
            <a:r>
              <a:rPr lang="zh-CN" altLang="en-US" dirty="0">
                <a:latin typeface="Times New Roman" pitchFamily="18" charset="0"/>
              </a:rPr>
              <a:t>）粒度大：</a:t>
            </a:r>
            <a:r>
              <a:rPr lang="zh-CN" altLang="en-US" dirty="0">
                <a:solidFill>
                  <a:srgbClr val="FF0000"/>
                </a:solidFill>
                <a:latin typeface="Times New Roman" pitchFamily="18" charset="0"/>
              </a:rPr>
              <a:t>被封锁对象少，并发性差，开销小</a:t>
            </a:r>
            <a:r>
              <a:rPr lang="zh-CN" altLang="en-US" dirty="0">
                <a:latin typeface="Times New Roman" pitchFamily="18" charset="0"/>
              </a:rPr>
              <a:t>。</a:t>
            </a:r>
            <a:endParaRPr lang="zh-CN" altLang="en-US" dirty="0"/>
          </a:p>
          <a:p>
            <a:pPr>
              <a:spcBef>
                <a:spcPct val="50000"/>
              </a:spcBef>
            </a:pPr>
            <a:r>
              <a:rPr lang="en-US" altLang="zh-CN" dirty="0"/>
              <a:t>2</a:t>
            </a:r>
            <a:r>
              <a:rPr lang="zh-CN" altLang="en-US" dirty="0">
                <a:latin typeface="Times New Roman" pitchFamily="18" charset="0"/>
              </a:rPr>
              <a:t>）粒度小：</a:t>
            </a:r>
            <a:r>
              <a:rPr lang="zh-CN" altLang="en-US" dirty="0">
                <a:solidFill>
                  <a:srgbClr val="FF0000"/>
                </a:solidFill>
                <a:latin typeface="Times New Roman" pitchFamily="18" charset="0"/>
              </a:rPr>
              <a:t>被封锁对象多，并发性高，开销大</a:t>
            </a:r>
            <a:r>
              <a:rPr lang="zh-CN" altLang="en-US" dirty="0">
                <a:latin typeface="Times New Roman" pitchFamily="18" charset="0"/>
              </a:rPr>
              <a:t>。</a:t>
            </a:r>
            <a:endParaRPr lang="zh-CN" altLang="en-US" dirty="0"/>
          </a:p>
        </p:txBody>
      </p:sp>
      <p:sp>
        <p:nvSpPr>
          <p:cNvPr id="6" name="灯片编号占位符 5"/>
          <p:cNvSpPr>
            <a:spLocks noGrp="1"/>
          </p:cNvSpPr>
          <p:nvPr>
            <p:ph type="sldNum" sz="quarter" idx="12"/>
          </p:nvPr>
        </p:nvSpPr>
        <p:spPr/>
        <p:txBody>
          <a:bodyPr/>
          <a:lstStyle/>
          <a:p>
            <a:pPr>
              <a:defRPr/>
            </a:pPr>
            <a:fld id="{1168CF2E-91D2-4026-85AD-3042CE0FC41E}" type="slidenum">
              <a:rPr lang="en-US" altLang="zh-CN"/>
              <a:pPr>
                <a:defRPr/>
              </a:pPr>
              <a:t>66</a:t>
            </a:fld>
            <a:endParaRPr lang="en-US" altLang="zh-CN"/>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ChangeArrowheads="1"/>
          </p:cNvSpPr>
          <p:nvPr/>
        </p:nvSpPr>
        <p:spPr bwMode="auto">
          <a:xfrm>
            <a:off x="381000" y="757238"/>
            <a:ext cx="8458200" cy="5447645"/>
          </a:xfrm>
          <a:prstGeom prst="rect">
            <a:avLst/>
          </a:prstGeom>
          <a:noFill/>
          <a:ln w="9525">
            <a:noFill/>
            <a:miter lim="800000"/>
            <a:headEnd/>
            <a:tailEnd/>
          </a:ln>
        </p:spPr>
        <p:txBody>
          <a:bodyPr>
            <a:spAutoFit/>
          </a:bodyPr>
          <a:lstStyle/>
          <a:p>
            <a:pPr>
              <a:spcBef>
                <a:spcPct val="50000"/>
              </a:spcBef>
            </a:pPr>
            <a:r>
              <a:rPr lang="en-US" altLang="zh-CN" dirty="0"/>
              <a:t>4</a:t>
            </a:r>
            <a:r>
              <a:rPr lang="zh-CN" altLang="en-US" dirty="0">
                <a:latin typeface="Times New Roman" pitchFamily="18" charset="0"/>
              </a:rPr>
              <a:t>、一般策略</a:t>
            </a:r>
            <a:endParaRPr lang="zh-CN" altLang="en-US" dirty="0"/>
          </a:p>
          <a:p>
            <a:pPr>
              <a:spcBef>
                <a:spcPct val="50000"/>
              </a:spcBef>
            </a:pPr>
            <a:r>
              <a:rPr lang="en-US" altLang="zh-CN" dirty="0"/>
              <a:t>1</a:t>
            </a:r>
            <a:r>
              <a:rPr lang="zh-CN" altLang="en-US" dirty="0">
                <a:latin typeface="Times New Roman" pitchFamily="18" charset="0"/>
              </a:rPr>
              <a:t>）需常存取多个关系的大量元组时宜采用</a:t>
            </a:r>
            <a:r>
              <a:rPr lang="en-US" altLang="zh-CN" dirty="0"/>
              <a:t>DB</a:t>
            </a:r>
            <a:r>
              <a:rPr lang="zh-CN" altLang="en-US" dirty="0">
                <a:latin typeface="Times New Roman" pitchFamily="18" charset="0"/>
              </a:rPr>
              <a:t>级粒度；</a:t>
            </a:r>
            <a:endParaRPr lang="zh-CN" altLang="en-US" dirty="0"/>
          </a:p>
          <a:p>
            <a:pPr>
              <a:spcBef>
                <a:spcPct val="50000"/>
              </a:spcBef>
            </a:pPr>
            <a:r>
              <a:rPr lang="en-US" altLang="zh-CN" dirty="0"/>
              <a:t>2</a:t>
            </a:r>
            <a:r>
              <a:rPr lang="zh-CN" altLang="en-US" dirty="0">
                <a:latin typeface="Times New Roman" pitchFamily="18" charset="0"/>
              </a:rPr>
              <a:t>）需常存取单个关系大量元组时宜采用关系级；</a:t>
            </a:r>
            <a:endParaRPr lang="zh-CN" altLang="en-US" dirty="0"/>
          </a:p>
          <a:p>
            <a:pPr>
              <a:spcBef>
                <a:spcPct val="50000"/>
              </a:spcBef>
            </a:pPr>
            <a:r>
              <a:rPr lang="en-US" altLang="zh-CN" dirty="0"/>
              <a:t>3</a:t>
            </a:r>
            <a:r>
              <a:rPr lang="zh-CN" altLang="en-US" dirty="0">
                <a:latin typeface="Times New Roman" pitchFamily="18" charset="0"/>
              </a:rPr>
              <a:t>）需常存取单个关系少量元组时宜采用元组级；</a:t>
            </a:r>
            <a:endParaRPr lang="zh-CN" altLang="en-US" dirty="0"/>
          </a:p>
          <a:p>
            <a:pPr>
              <a:spcBef>
                <a:spcPct val="50000"/>
              </a:spcBef>
            </a:pPr>
            <a:r>
              <a:rPr lang="en-US" altLang="zh-CN" dirty="0"/>
              <a:t>4</a:t>
            </a:r>
            <a:r>
              <a:rPr lang="zh-CN" altLang="en-US" dirty="0">
                <a:latin typeface="Times New Roman" pitchFamily="18" charset="0"/>
              </a:rPr>
              <a:t>）一般不采用属性级；</a:t>
            </a:r>
            <a:endParaRPr lang="zh-CN" altLang="en-US" dirty="0"/>
          </a:p>
          <a:p>
            <a:pPr>
              <a:spcBef>
                <a:spcPct val="50000"/>
              </a:spcBef>
            </a:pPr>
            <a:r>
              <a:rPr lang="en-US" altLang="zh-CN" dirty="0"/>
              <a:t>5</a:t>
            </a:r>
            <a:r>
              <a:rPr lang="zh-CN" altLang="en-US" dirty="0">
                <a:latin typeface="Times New Roman" pitchFamily="18" charset="0"/>
              </a:rPr>
              <a:t>）</a:t>
            </a:r>
            <a:r>
              <a:rPr lang="zh-CN" altLang="en-US" dirty="0">
                <a:solidFill>
                  <a:srgbClr val="FF0000"/>
                </a:solidFill>
                <a:latin typeface="Times New Roman" pitchFamily="18" charset="0"/>
              </a:rPr>
              <a:t>物理单元一般不宜采用</a:t>
            </a:r>
            <a:r>
              <a:rPr lang="zh-CN" altLang="en-US" dirty="0">
                <a:latin typeface="Times New Roman" pitchFamily="18" charset="0"/>
              </a:rPr>
              <a:t>。</a:t>
            </a:r>
            <a:endParaRPr lang="zh-CN" altLang="en-US" dirty="0"/>
          </a:p>
          <a:p>
            <a:pPr>
              <a:spcBef>
                <a:spcPct val="50000"/>
              </a:spcBef>
            </a:pPr>
            <a:r>
              <a:rPr lang="en-US" altLang="zh-CN" dirty="0"/>
              <a:t>5</a:t>
            </a:r>
            <a:r>
              <a:rPr lang="zh-CN" altLang="en-US" dirty="0">
                <a:latin typeface="Times New Roman" pitchFamily="18" charset="0"/>
              </a:rPr>
              <a:t>、一般规则</a:t>
            </a:r>
            <a:endParaRPr lang="zh-CN" altLang="en-US" dirty="0"/>
          </a:p>
          <a:p>
            <a:pPr>
              <a:spcBef>
                <a:spcPct val="50000"/>
              </a:spcBef>
            </a:pPr>
            <a:r>
              <a:rPr lang="en-US" altLang="zh-CN" dirty="0"/>
              <a:t>1</a:t>
            </a:r>
            <a:r>
              <a:rPr lang="zh-CN" altLang="en-US" dirty="0">
                <a:latin typeface="Times New Roman" pitchFamily="18" charset="0"/>
              </a:rPr>
              <a:t>）锁住了大范围，则不再申请锁住其中部分；</a:t>
            </a:r>
            <a:endParaRPr lang="zh-CN" altLang="en-US" dirty="0"/>
          </a:p>
          <a:p>
            <a:pPr>
              <a:spcBef>
                <a:spcPct val="50000"/>
              </a:spcBef>
            </a:pPr>
            <a:r>
              <a:rPr lang="en-US" altLang="zh-CN" dirty="0"/>
              <a:t>2</a:t>
            </a:r>
            <a:r>
              <a:rPr lang="zh-CN" altLang="en-US" dirty="0">
                <a:latin typeface="宋体" pitchFamily="2" charset="-122"/>
              </a:rPr>
              <a:t>）反之亦然。</a:t>
            </a:r>
            <a:r>
              <a:rPr lang="zh-CN" altLang="en-US" dirty="0"/>
              <a:t> </a:t>
            </a:r>
          </a:p>
          <a:p>
            <a:pPr>
              <a:spcBef>
                <a:spcPct val="50000"/>
              </a:spcBef>
            </a:pPr>
            <a:endParaRPr lang="en-US" altLang="zh-CN" dirty="0">
              <a:latin typeface="Times New Roman" pitchFamily="18" charset="0"/>
            </a:endParaRPr>
          </a:p>
        </p:txBody>
      </p:sp>
      <p:sp>
        <p:nvSpPr>
          <p:cNvPr id="6" name="灯片编号占位符 5"/>
          <p:cNvSpPr>
            <a:spLocks noGrp="1"/>
          </p:cNvSpPr>
          <p:nvPr>
            <p:ph type="sldNum" sz="quarter" idx="12"/>
          </p:nvPr>
        </p:nvSpPr>
        <p:spPr/>
        <p:txBody>
          <a:bodyPr/>
          <a:lstStyle/>
          <a:p>
            <a:pPr>
              <a:defRPr/>
            </a:pPr>
            <a:fld id="{FD76D922-15E9-47A0-8902-90CA844C0E8E}" type="slidenum">
              <a:rPr lang="en-US" altLang="zh-CN"/>
              <a:pPr>
                <a:defRPr/>
              </a:pPr>
              <a:t>67</a:t>
            </a:fld>
            <a:endParaRPr lang="en-US" altLang="zh-CN"/>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85804" y="509556"/>
            <a:ext cx="8229600" cy="776304"/>
          </a:xfrm>
        </p:spPr>
        <p:txBody>
          <a:bodyPr/>
          <a:lstStyle/>
          <a:p>
            <a:r>
              <a:rPr lang="zh-CN" altLang="en-US" dirty="0"/>
              <a:t>多粒度锁</a:t>
            </a:r>
          </a:p>
        </p:txBody>
      </p:sp>
      <p:sp>
        <p:nvSpPr>
          <p:cNvPr id="4" name="内容占位符 3"/>
          <p:cNvSpPr>
            <a:spLocks noGrp="1"/>
          </p:cNvSpPr>
          <p:nvPr>
            <p:ph idx="1"/>
          </p:nvPr>
        </p:nvSpPr>
        <p:spPr>
          <a:xfrm>
            <a:off x="457200" y="1285860"/>
            <a:ext cx="8229600" cy="5286412"/>
          </a:xfrm>
        </p:spPr>
        <p:txBody>
          <a:bodyPr/>
          <a:lstStyle/>
          <a:p>
            <a:r>
              <a:rPr lang="zh-CN" altLang="en-US" sz="2800" dirty="0"/>
              <a:t>封锁协议</a:t>
            </a:r>
            <a:endParaRPr lang="en-US" altLang="zh-CN" sz="2800" dirty="0"/>
          </a:p>
          <a:p>
            <a:pPr>
              <a:buNone/>
            </a:pPr>
            <a:r>
              <a:rPr lang="en-US" altLang="zh-CN" sz="2800" dirty="0"/>
              <a:t>      </a:t>
            </a:r>
            <a:r>
              <a:rPr lang="zh-CN" altLang="en-US" sz="2800" dirty="0"/>
              <a:t>对结点的加锁意味着后裔结点也被加以同样类型的锁。</a:t>
            </a:r>
            <a:endParaRPr lang="en-US" altLang="zh-CN" sz="2800" dirty="0"/>
          </a:p>
          <a:p>
            <a:r>
              <a:rPr lang="zh-CN" altLang="en-US" sz="2800" dirty="0"/>
              <a:t>封锁方式    （回顾）</a:t>
            </a:r>
            <a:endParaRPr lang="en-US" altLang="zh-CN" sz="2800" dirty="0"/>
          </a:p>
          <a:p>
            <a:pPr>
              <a:buNone/>
            </a:pPr>
            <a:r>
              <a:rPr lang="en-US" altLang="zh-CN" sz="2800" dirty="0"/>
              <a:t>1</a:t>
            </a:r>
            <a:r>
              <a:rPr lang="zh-CN" altLang="en-US" sz="2800" dirty="0"/>
              <a:t>）显式</a:t>
            </a:r>
            <a:r>
              <a:rPr lang="en-US" altLang="zh-CN" sz="2800" dirty="0"/>
              <a:t>——</a:t>
            </a:r>
            <a:r>
              <a:rPr lang="zh-CN" altLang="en-US" sz="2800" dirty="0"/>
              <a:t>直接施加在结点本身</a:t>
            </a:r>
            <a:endParaRPr lang="en-US" altLang="zh-CN" sz="2800" dirty="0"/>
          </a:p>
          <a:p>
            <a:pPr>
              <a:buNone/>
            </a:pPr>
            <a:r>
              <a:rPr lang="en-US" altLang="zh-CN" sz="2800" dirty="0"/>
              <a:t>2</a:t>
            </a:r>
            <a:r>
              <a:rPr lang="zh-CN" altLang="en-US" sz="2800" dirty="0"/>
              <a:t>）隐式</a:t>
            </a:r>
            <a:r>
              <a:rPr lang="en-US" altLang="zh-CN" sz="2800" dirty="0"/>
              <a:t>——</a:t>
            </a:r>
            <a:r>
              <a:rPr lang="zh-CN" altLang="en-US" sz="2800" dirty="0"/>
              <a:t>由于上级结点的封锁导致的本节点隐含着施加了相同类型的锁。</a:t>
            </a:r>
            <a:endParaRPr lang="en-US" altLang="zh-CN" sz="2800" dirty="0"/>
          </a:p>
        </p:txBody>
      </p:sp>
      <p:sp>
        <p:nvSpPr>
          <p:cNvPr id="2" name="灯片编号占位符 1"/>
          <p:cNvSpPr>
            <a:spLocks noGrp="1"/>
          </p:cNvSpPr>
          <p:nvPr>
            <p:ph type="sldNum" sz="quarter" idx="12"/>
          </p:nvPr>
        </p:nvSpPr>
        <p:spPr/>
        <p:txBody>
          <a:bodyPr/>
          <a:lstStyle/>
          <a:p>
            <a:pPr>
              <a:defRPr/>
            </a:pPr>
            <a:fld id="{D23B6677-D17C-40B9-9CD4-8FC808E716B1}" type="slidenum">
              <a:rPr lang="en-US" altLang="zh-CN" smtClean="0"/>
              <a:pPr>
                <a:defRPr/>
              </a:pPr>
              <a:t>68</a:t>
            </a:fld>
            <a:endParaRPr lang="en-US" altLang="zh-CN"/>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754075"/>
            <a:ext cx="8229600" cy="4389437"/>
          </a:xfrm>
        </p:spPr>
        <p:txBody>
          <a:bodyPr/>
          <a:lstStyle/>
          <a:p>
            <a:pPr marL="0" indent="0">
              <a:buNone/>
            </a:pPr>
            <a:r>
              <a:rPr lang="zh-CN" altLang="en-US" sz="2800" b="1" dirty="0">
                <a:latin typeface="黑体" panose="02010609060101010101" pitchFamily="49" charset="-122"/>
                <a:ea typeface="黑体" panose="02010609060101010101" pitchFamily="49" charset="-122"/>
              </a:rPr>
              <a:t>多粒度锁申请的授予条件：</a:t>
            </a:r>
            <a:endParaRPr lang="en-US" altLang="zh-CN" sz="2800" b="1" dirty="0">
              <a:latin typeface="黑体" panose="02010609060101010101" pitchFamily="49" charset="-122"/>
              <a:ea typeface="黑体" panose="02010609060101010101" pitchFamily="49" charset="-122"/>
            </a:endParaRPr>
          </a:p>
          <a:p>
            <a:pPr>
              <a:buNone/>
            </a:pPr>
            <a:r>
              <a:rPr lang="en-US" altLang="zh-CN" sz="2800" dirty="0"/>
              <a:t>1</a:t>
            </a:r>
            <a:r>
              <a:rPr lang="zh-CN" altLang="en-US" sz="2800" dirty="0"/>
              <a:t>）检查</a:t>
            </a:r>
            <a:r>
              <a:rPr lang="zh-CN" altLang="en-US" sz="2800" b="1" dirty="0"/>
              <a:t>数据对象上</a:t>
            </a:r>
            <a:r>
              <a:rPr lang="zh-CN" altLang="en-US" sz="2800" dirty="0"/>
              <a:t>有无显式封锁与之冲突；</a:t>
            </a:r>
            <a:endParaRPr lang="en-US" altLang="zh-CN" sz="2800" dirty="0"/>
          </a:p>
          <a:p>
            <a:pPr>
              <a:buNone/>
            </a:pPr>
            <a:r>
              <a:rPr lang="en-US" altLang="zh-CN" sz="2800" dirty="0"/>
              <a:t>2</a:t>
            </a:r>
            <a:r>
              <a:rPr lang="zh-CN" altLang="en-US" sz="2800" dirty="0"/>
              <a:t>）检查</a:t>
            </a:r>
            <a:r>
              <a:rPr lang="zh-CN" altLang="en-US" sz="2800" b="1" dirty="0"/>
              <a:t>上级</a:t>
            </a:r>
            <a:r>
              <a:rPr lang="zh-CN" altLang="en-US" sz="2800" dirty="0"/>
              <a:t>结点上有无封锁与本结点冲突；</a:t>
            </a:r>
            <a:endParaRPr lang="en-US" altLang="zh-CN" sz="2800" dirty="0"/>
          </a:p>
          <a:p>
            <a:pPr>
              <a:buNone/>
            </a:pPr>
            <a:r>
              <a:rPr lang="en-US" altLang="zh-CN" sz="2800" dirty="0"/>
              <a:t>3</a:t>
            </a:r>
            <a:r>
              <a:rPr lang="zh-CN" altLang="en-US" sz="2800" dirty="0"/>
              <a:t>）检查</a:t>
            </a:r>
            <a:r>
              <a:rPr lang="zh-CN" altLang="en-US" sz="2800" b="1" dirty="0"/>
              <a:t>下级</a:t>
            </a:r>
            <a:r>
              <a:rPr lang="zh-CN" altLang="en-US" sz="2800" dirty="0"/>
              <a:t>结点上有无封锁与本结点冲突。</a:t>
            </a:r>
          </a:p>
        </p:txBody>
      </p:sp>
      <p:sp>
        <p:nvSpPr>
          <p:cNvPr id="4" name="灯片编号占位符 3"/>
          <p:cNvSpPr>
            <a:spLocks noGrp="1"/>
          </p:cNvSpPr>
          <p:nvPr>
            <p:ph type="sldNum" sz="quarter" idx="12"/>
          </p:nvPr>
        </p:nvSpPr>
        <p:spPr/>
        <p:txBody>
          <a:bodyPr/>
          <a:lstStyle/>
          <a:p>
            <a:pPr>
              <a:defRPr/>
            </a:pPr>
            <a:fld id="{DB31CC20-AC6A-4522-9705-16B59AF9AF95}" type="slidenum">
              <a:rPr lang="en-US" altLang="zh-CN" smtClean="0"/>
              <a:pPr>
                <a:defRPr/>
              </a:pPr>
              <a:t>69</a:t>
            </a:fld>
            <a:endParaRPr lang="en-US" altLang="zh-CN"/>
          </a:p>
        </p:txBody>
      </p:sp>
      <p:sp>
        <p:nvSpPr>
          <p:cNvPr id="5" name="圆角矩形标注 4"/>
          <p:cNvSpPr/>
          <p:nvPr/>
        </p:nvSpPr>
        <p:spPr>
          <a:xfrm>
            <a:off x="7286644" y="3357562"/>
            <a:ext cx="1643042" cy="1714512"/>
          </a:xfrm>
          <a:prstGeom prst="wedgeRoundRectCallout">
            <a:avLst>
              <a:gd name="adj1" fmla="val -56972"/>
              <a:gd name="adj2" fmla="val -124437"/>
              <a:gd name="adj3" fmla="val 16667"/>
            </a:avLst>
          </a:prstGeom>
        </p:spPr>
        <p:style>
          <a:lnRef idx="2">
            <a:schemeClr val="accent3"/>
          </a:lnRef>
          <a:fillRef idx="1">
            <a:schemeClr val="lt1"/>
          </a:fillRef>
          <a:effectRef idx="0">
            <a:schemeClr val="accent3"/>
          </a:effectRef>
          <a:fontRef idx="minor">
            <a:schemeClr val="dk1"/>
          </a:fontRef>
        </p:style>
        <p:txBody>
          <a:bodyPr rtlCol="0" anchor="ctr"/>
          <a:lstStyle/>
          <a:p>
            <a:r>
              <a:rPr lang="zh-CN" altLang="en-US" dirty="0"/>
              <a:t>校验已有的隐式封锁冲突</a:t>
            </a:r>
          </a:p>
        </p:txBody>
      </p:sp>
      <p:sp>
        <p:nvSpPr>
          <p:cNvPr id="6" name="圆角矩形标注 5"/>
          <p:cNvSpPr/>
          <p:nvPr/>
        </p:nvSpPr>
        <p:spPr>
          <a:xfrm>
            <a:off x="4143372" y="4714884"/>
            <a:ext cx="2300836" cy="1714512"/>
          </a:xfrm>
          <a:prstGeom prst="wedgeRoundRectCallout">
            <a:avLst>
              <a:gd name="adj1" fmla="val -79057"/>
              <a:gd name="adj2" fmla="val -170997"/>
              <a:gd name="adj3" fmla="val 16667"/>
            </a:avLst>
          </a:prstGeom>
        </p:spPr>
        <p:style>
          <a:lnRef idx="2">
            <a:schemeClr val="accent3"/>
          </a:lnRef>
          <a:fillRef idx="1">
            <a:schemeClr val="lt1"/>
          </a:fillRef>
          <a:effectRef idx="0">
            <a:schemeClr val="accent3"/>
          </a:effectRef>
          <a:fontRef idx="minor">
            <a:schemeClr val="dk1"/>
          </a:fontRef>
        </p:style>
        <p:txBody>
          <a:bodyPr rtlCol="0" anchor="ctr"/>
          <a:lstStyle/>
          <a:p>
            <a:r>
              <a:rPr lang="zh-CN" altLang="en-US" dirty="0"/>
              <a:t>校验欲施加的隐式封锁的冲突，</a:t>
            </a:r>
            <a:r>
              <a:rPr lang="zh-CN" altLang="en-US" dirty="0">
                <a:solidFill>
                  <a:srgbClr val="FF0000"/>
                </a:solidFill>
              </a:rPr>
              <a:t>开销大</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Text Box 2"/>
          <p:cNvSpPr txBox="1">
            <a:spLocks noChangeArrowheads="1"/>
          </p:cNvSpPr>
          <p:nvPr/>
        </p:nvSpPr>
        <p:spPr bwMode="auto">
          <a:xfrm>
            <a:off x="228600" y="5543550"/>
            <a:ext cx="8686800" cy="457200"/>
          </a:xfrm>
          <a:prstGeom prst="rect">
            <a:avLst/>
          </a:prstGeom>
          <a:noFill/>
          <a:ln w="9525">
            <a:noFill/>
            <a:miter lim="800000"/>
            <a:headEnd/>
            <a:tailEnd/>
          </a:ln>
        </p:spPr>
        <p:txBody>
          <a:bodyPr>
            <a:spAutoFit/>
          </a:bodyPr>
          <a:lstStyle/>
          <a:p>
            <a:r>
              <a:rPr lang="en-US" altLang="zh-CN"/>
              <a:t>Sc1=R</a:t>
            </a:r>
            <a:r>
              <a:rPr lang="en-US" altLang="zh-CN" baseline="-25000"/>
              <a:t>A</a:t>
            </a:r>
            <a:r>
              <a:rPr lang="en-US" altLang="zh-CN"/>
              <a:t>(X)</a:t>
            </a:r>
            <a:r>
              <a:rPr lang="en-US" altLang="zh-CN">
                <a:solidFill>
                  <a:srgbClr val="1D22F9"/>
                </a:solidFill>
              </a:rPr>
              <a:t>R</a:t>
            </a:r>
            <a:r>
              <a:rPr lang="en-US" altLang="zh-CN" baseline="-25000">
                <a:solidFill>
                  <a:srgbClr val="1D22F9"/>
                </a:solidFill>
              </a:rPr>
              <a:t>B</a:t>
            </a:r>
            <a:r>
              <a:rPr lang="en-US" altLang="zh-CN">
                <a:solidFill>
                  <a:srgbClr val="1D22F9"/>
                </a:solidFill>
              </a:rPr>
              <a:t>(X)</a:t>
            </a:r>
            <a:r>
              <a:rPr lang="en-US" altLang="zh-CN"/>
              <a:t>W</a:t>
            </a:r>
            <a:r>
              <a:rPr lang="en-US" altLang="zh-CN" baseline="-25000"/>
              <a:t>A</a:t>
            </a:r>
            <a:r>
              <a:rPr lang="en-US" altLang="zh-CN"/>
              <a:t>(X)</a:t>
            </a:r>
            <a:r>
              <a:rPr lang="en-US" altLang="zh-CN">
                <a:solidFill>
                  <a:srgbClr val="1D22F9"/>
                </a:solidFill>
              </a:rPr>
              <a:t>W</a:t>
            </a:r>
            <a:r>
              <a:rPr lang="en-US" altLang="zh-CN" baseline="-25000">
                <a:solidFill>
                  <a:srgbClr val="1D22F9"/>
                </a:solidFill>
              </a:rPr>
              <a:t>B</a:t>
            </a:r>
            <a:r>
              <a:rPr lang="en-US" altLang="zh-CN">
                <a:solidFill>
                  <a:srgbClr val="1D22F9"/>
                </a:solidFill>
              </a:rPr>
              <a:t>(X)</a:t>
            </a:r>
          </a:p>
        </p:txBody>
      </p:sp>
      <p:graphicFrame>
        <p:nvGraphicFramePr>
          <p:cNvPr id="2050" name="Object 3"/>
          <p:cNvGraphicFramePr>
            <a:graphicFrameLocks noChangeAspect="1"/>
          </p:cNvGraphicFramePr>
          <p:nvPr/>
        </p:nvGraphicFramePr>
        <p:xfrm>
          <a:off x="808038" y="1609725"/>
          <a:ext cx="6856412" cy="4086225"/>
        </p:xfrm>
        <a:graphic>
          <a:graphicData uri="http://schemas.openxmlformats.org/presentationml/2006/ole">
            <mc:AlternateContent xmlns:mc="http://schemas.openxmlformats.org/markup-compatibility/2006">
              <mc:Choice xmlns:v="urn:schemas-microsoft-com:vml" Requires="v">
                <p:oleObj spid="_x0000_s2288" name="Document" r:id="rId3" imgW="8362080" imgH="4981680" progId="Word.Document.8">
                  <p:embed/>
                </p:oleObj>
              </mc:Choice>
              <mc:Fallback>
                <p:oleObj name="Document" r:id="rId3" imgW="8362080" imgH="4981680" progId="Word.Document.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8038" y="1609725"/>
                        <a:ext cx="6856412" cy="4086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52" name="Rectangle 4"/>
          <p:cNvSpPr>
            <a:spLocks noChangeArrowheads="1"/>
          </p:cNvSpPr>
          <p:nvPr/>
        </p:nvSpPr>
        <p:spPr bwMode="auto">
          <a:xfrm>
            <a:off x="304800" y="742950"/>
            <a:ext cx="8229600" cy="457200"/>
          </a:xfrm>
          <a:prstGeom prst="rect">
            <a:avLst/>
          </a:prstGeom>
          <a:noFill/>
          <a:ln w="9525">
            <a:noFill/>
            <a:miter lim="800000"/>
            <a:headEnd/>
            <a:tailEnd/>
          </a:ln>
        </p:spPr>
        <p:txBody>
          <a:bodyPr>
            <a:spAutoFit/>
          </a:bodyPr>
          <a:lstStyle/>
          <a:p>
            <a:r>
              <a:rPr lang="zh-CN" altLang="en-US">
                <a:solidFill>
                  <a:srgbClr val="1D22F9"/>
                </a:solidFill>
                <a:latin typeface="Times New Roman" pitchFamily="18" charset="0"/>
              </a:rPr>
              <a:t>调度的文本表达方式：</a:t>
            </a:r>
          </a:p>
        </p:txBody>
      </p:sp>
      <p:sp>
        <p:nvSpPr>
          <p:cNvPr id="8" name="灯片编号占位符 7"/>
          <p:cNvSpPr>
            <a:spLocks noGrp="1"/>
          </p:cNvSpPr>
          <p:nvPr>
            <p:ph type="sldNum" sz="quarter" idx="12"/>
          </p:nvPr>
        </p:nvSpPr>
        <p:spPr/>
        <p:txBody>
          <a:bodyPr/>
          <a:lstStyle/>
          <a:p>
            <a:pPr>
              <a:defRPr/>
            </a:pPr>
            <a:fld id="{93A5089C-57E5-4099-8E8F-E9DEB8FB064A}" type="slidenum">
              <a:rPr lang="en-US" altLang="zh-CN"/>
              <a:pPr>
                <a:defRPr/>
              </a:pPr>
              <a:t>7</a:t>
            </a:fld>
            <a:endParaRPr lang="en-US" altLang="zh-CN"/>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ChangeArrowheads="1"/>
          </p:cNvSpPr>
          <p:nvPr/>
        </p:nvSpPr>
        <p:spPr bwMode="auto">
          <a:xfrm>
            <a:off x="381000" y="685800"/>
            <a:ext cx="8458200" cy="5447645"/>
          </a:xfrm>
          <a:prstGeom prst="rect">
            <a:avLst/>
          </a:prstGeom>
          <a:noFill/>
          <a:ln w="9525">
            <a:noFill/>
            <a:miter lim="800000"/>
            <a:headEnd/>
            <a:tailEnd/>
          </a:ln>
        </p:spPr>
        <p:txBody>
          <a:bodyPr>
            <a:spAutoFit/>
          </a:bodyPr>
          <a:lstStyle/>
          <a:p>
            <a:pPr>
              <a:spcBef>
                <a:spcPct val="50000"/>
              </a:spcBef>
            </a:pPr>
            <a:r>
              <a:rPr lang="en-US" altLang="zh-CN" dirty="0">
                <a:latin typeface="Times New Roman" pitchFamily="18" charset="0"/>
              </a:rPr>
              <a:t>6</a:t>
            </a:r>
            <a:r>
              <a:rPr lang="zh-CN" altLang="en-US" dirty="0">
                <a:latin typeface="Times New Roman" pitchFamily="18" charset="0"/>
              </a:rPr>
              <a:t>、意向锁</a:t>
            </a:r>
          </a:p>
          <a:p>
            <a:pPr>
              <a:spcBef>
                <a:spcPct val="50000"/>
              </a:spcBef>
            </a:pPr>
            <a:r>
              <a:rPr lang="zh-CN" altLang="en-US" dirty="0">
                <a:latin typeface="Times New Roman" pitchFamily="18" charset="0"/>
              </a:rPr>
              <a:t>        如果对某个结点加意向锁，则表示该结点的某个子孙结点正在或拟施加相应的非意向锁。对任一结点加锁时，必须</a:t>
            </a:r>
            <a:r>
              <a:rPr lang="zh-CN" altLang="en-US" dirty="0">
                <a:solidFill>
                  <a:srgbClr val="FF0000"/>
                </a:solidFill>
                <a:latin typeface="Times New Roman" pitchFamily="18" charset="0"/>
              </a:rPr>
              <a:t>先对它的上层结点加意向锁</a:t>
            </a:r>
            <a:r>
              <a:rPr lang="zh-CN" altLang="en-US" dirty="0">
                <a:latin typeface="Times New Roman" pitchFamily="18" charset="0"/>
              </a:rPr>
              <a:t>。</a:t>
            </a:r>
            <a:r>
              <a:rPr lang="en-US" altLang="zh-CN" dirty="0">
                <a:latin typeface="Times New Roman" pitchFamily="18" charset="0"/>
              </a:rPr>
              <a:t>——</a:t>
            </a:r>
            <a:r>
              <a:rPr lang="zh-CN" altLang="en-US" dirty="0">
                <a:latin typeface="Times New Roman" pitchFamily="18" charset="0"/>
              </a:rPr>
              <a:t>提高系统并发度，减少加锁和解锁的开销，被商用产品广泛采用。</a:t>
            </a:r>
          </a:p>
          <a:p>
            <a:pPr>
              <a:spcBef>
                <a:spcPct val="50000"/>
              </a:spcBef>
            </a:pPr>
            <a:r>
              <a:rPr lang="en-US" altLang="zh-CN" dirty="0">
                <a:latin typeface="Times New Roman" pitchFamily="18" charset="0"/>
              </a:rPr>
              <a:t>1</a:t>
            </a:r>
            <a:r>
              <a:rPr lang="zh-CN" altLang="en-US" dirty="0">
                <a:latin typeface="Times New Roman" pitchFamily="18" charset="0"/>
              </a:rPr>
              <a:t>）</a:t>
            </a:r>
            <a:r>
              <a:rPr lang="en-US" altLang="zh-CN" dirty="0">
                <a:latin typeface="Times New Roman" pitchFamily="18" charset="0"/>
              </a:rPr>
              <a:t>IS</a:t>
            </a:r>
            <a:r>
              <a:rPr lang="zh-CN" altLang="en-US" dirty="0">
                <a:latin typeface="Times New Roman" pitchFamily="18" charset="0"/>
              </a:rPr>
              <a:t>锁</a:t>
            </a:r>
          </a:p>
          <a:p>
            <a:pPr>
              <a:spcBef>
                <a:spcPct val="50000"/>
              </a:spcBef>
            </a:pPr>
            <a:r>
              <a:rPr lang="zh-CN" altLang="en-US" dirty="0">
                <a:latin typeface="Times New Roman" pitchFamily="18" charset="0"/>
              </a:rPr>
              <a:t>        表示某个子孙结点拟加</a:t>
            </a:r>
            <a:r>
              <a:rPr lang="en-US" altLang="zh-CN" dirty="0">
                <a:latin typeface="Times New Roman" pitchFamily="18" charset="0"/>
              </a:rPr>
              <a:t>S</a:t>
            </a:r>
            <a:r>
              <a:rPr lang="zh-CN" altLang="en-US" dirty="0">
                <a:latin typeface="Times New Roman" pitchFamily="18" charset="0"/>
              </a:rPr>
              <a:t>锁</a:t>
            </a:r>
          </a:p>
          <a:p>
            <a:pPr>
              <a:spcBef>
                <a:spcPct val="50000"/>
              </a:spcBef>
            </a:pPr>
            <a:r>
              <a:rPr lang="en-US" altLang="zh-CN" dirty="0">
                <a:latin typeface="Times New Roman" pitchFamily="18" charset="0"/>
              </a:rPr>
              <a:t>2</a:t>
            </a:r>
            <a:r>
              <a:rPr lang="zh-CN" altLang="en-US" dirty="0">
                <a:latin typeface="Times New Roman" pitchFamily="18" charset="0"/>
              </a:rPr>
              <a:t>）</a:t>
            </a:r>
            <a:r>
              <a:rPr lang="en-US" altLang="zh-CN" dirty="0">
                <a:latin typeface="Times New Roman" pitchFamily="18" charset="0"/>
              </a:rPr>
              <a:t>IX</a:t>
            </a:r>
            <a:r>
              <a:rPr lang="zh-CN" altLang="en-US" dirty="0">
                <a:latin typeface="Times New Roman" pitchFamily="18" charset="0"/>
              </a:rPr>
              <a:t>锁</a:t>
            </a:r>
          </a:p>
          <a:p>
            <a:pPr>
              <a:spcBef>
                <a:spcPct val="50000"/>
              </a:spcBef>
            </a:pPr>
            <a:r>
              <a:rPr lang="zh-CN" altLang="en-US" dirty="0">
                <a:latin typeface="Times New Roman" pitchFamily="18" charset="0"/>
              </a:rPr>
              <a:t>        表示某个子孙结点拟加</a:t>
            </a:r>
            <a:r>
              <a:rPr lang="en-US" altLang="zh-CN" dirty="0">
                <a:latin typeface="Times New Roman" pitchFamily="18" charset="0"/>
              </a:rPr>
              <a:t>X</a:t>
            </a:r>
            <a:r>
              <a:rPr lang="zh-CN" altLang="en-US" dirty="0">
                <a:latin typeface="Times New Roman" pitchFamily="18" charset="0"/>
              </a:rPr>
              <a:t>锁</a:t>
            </a:r>
          </a:p>
          <a:p>
            <a:pPr>
              <a:spcBef>
                <a:spcPct val="50000"/>
              </a:spcBef>
            </a:pPr>
            <a:r>
              <a:rPr lang="en-US" altLang="zh-CN" dirty="0">
                <a:latin typeface="Times New Roman" pitchFamily="18" charset="0"/>
              </a:rPr>
              <a:t>3</a:t>
            </a:r>
            <a:r>
              <a:rPr lang="zh-CN" altLang="en-US" dirty="0">
                <a:latin typeface="Times New Roman" pitchFamily="18" charset="0"/>
              </a:rPr>
              <a:t>）</a:t>
            </a:r>
            <a:r>
              <a:rPr lang="en-US" altLang="zh-CN" dirty="0">
                <a:latin typeface="Times New Roman" pitchFamily="18" charset="0"/>
              </a:rPr>
              <a:t>SIX</a:t>
            </a:r>
            <a:r>
              <a:rPr lang="zh-CN" altLang="en-US" dirty="0">
                <a:latin typeface="Times New Roman" pitchFamily="18" charset="0"/>
              </a:rPr>
              <a:t>锁</a:t>
            </a:r>
          </a:p>
          <a:p>
            <a:pPr>
              <a:spcBef>
                <a:spcPct val="50000"/>
              </a:spcBef>
            </a:pPr>
            <a:r>
              <a:rPr lang="zh-CN" altLang="en-US" dirty="0">
                <a:latin typeface="Times New Roman" pitchFamily="18" charset="0"/>
              </a:rPr>
              <a:t>        表示对结点施加</a:t>
            </a:r>
            <a:r>
              <a:rPr lang="en-US" altLang="zh-CN" dirty="0">
                <a:latin typeface="Times New Roman" pitchFamily="18" charset="0"/>
              </a:rPr>
              <a:t>S</a:t>
            </a:r>
            <a:r>
              <a:rPr lang="zh-CN" altLang="en-US" dirty="0">
                <a:latin typeface="Times New Roman" pitchFamily="18" charset="0"/>
              </a:rPr>
              <a:t>锁的同时，再施加</a:t>
            </a:r>
            <a:r>
              <a:rPr lang="en-US" altLang="zh-CN" dirty="0">
                <a:latin typeface="Times New Roman" pitchFamily="18" charset="0"/>
              </a:rPr>
              <a:t>IX</a:t>
            </a:r>
            <a:r>
              <a:rPr lang="zh-CN" altLang="en-US" dirty="0">
                <a:latin typeface="Times New Roman" pitchFamily="18" charset="0"/>
              </a:rPr>
              <a:t>锁。</a:t>
            </a:r>
          </a:p>
        </p:txBody>
      </p:sp>
      <p:sp>
        <p:nvSpPr>
          <p:cNvPr id="6" name="灯片编号占位符 5"/>
          <p:cNvSpPr>
            <a:spLocks noGrp="1"/>
          </p:cNvSpPr>
          <p:nvPr>
            <p:ph type="sldNum" sz="quarter" idx="12"/>
          </p:nvPr>
        </p:nvSpPr>
        <p:spPr/>
        <p:txBody>
          <a:bodyPr/>
          <a:lstStyle/>
          <a:p>
            <a:pPr>
              <a:defRPr/>
            </a:pPr>
            <a:fld id="{50FCF946-2ECA-49B4-80C4-B33A10048F39}" type="slidenum">
              <a:rPr lang="en-US" altLang="zh-CN"/>
              <a:pPr>
                <a:defRPr/>
              </a:pPr>
              <a:t>70</a:t>
            </a:fld>
            <a:endParaRPr lang="en-US" altLang="zh-CN"/>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6" name="Picture 2" descr="锁偏序关系"/>
          <p:cNvPicPr>
            <a:picLocks noChangeAspect="1" noChangeArrowheads="1"/>
          </p:cNvPicPr>
          <p:nvPr/>
        </p:nvPicPr>
        <p:blipFill>
          <a:blip r:embed="rId2"/>
          <a:srcRect/>
          <a:stretch>
            <a:fillRect/>
          </a:stretch>
        </p:blipFill>
        <p:spPr bwMode="auto">
          <a:xfrm>
            <a:off x="244475" y="752475"/>
            <a:ext cx="1920875" cy="3124200"/>
          </a:xfrm>
          <a:prstGeom prst="rect">
            <a:avLst/>
          </a:prstGeom>
          <a:noFill/>
          <a:ln w="9525">
            <a:noFill/>
            <a:miter lim="800000"/>
            <a:headEnd/>
            <a:tailEnd/>
          </a:ln>
        </p:spPr>
      </p:pic>
      <p:sp>
        <p:nvSpPr>
          <p:cNvPr id="52227" name="Text Box 3"/>
          <p:cNvSpPr txBox="1">
            <a:spLocks noChangeArrowheads="1"/>
          </p:cNvSpPr>
          <p:nvPr/>
        </p:nvSpPr>
        <p:spPr bwMode="auto">
          <a:xfrm>
            <a:off x="152400" y="4125913"/>
            <a:ext cx="2317750" cy="457200"/>
          </a:xfrm>
          <a:prstGeom prst="rect">
            <a:avLst/>
          </a:prstGeom>
          <a:noFill/>
          <a:ln w="9525">
            <a:noFill/>
            <a:miter lim="800000"/>
            <a:headEnd/>
            <a:tailEnd/>
          </a:ln>
        </p:spPr>
        <p:txBody>
          <a:bodyPr wrap="none">
            <a:spAutoFit/>
          </a:bodyPr>
          <a:lstStyle/>
          <a:p>
            <a:r>
              <a:rPr lang="zh-CN" altLang="en-US" dirty="0"/>
              <a:t>锁强度偏序关系</a:t>
            </a:r>
          </a:p>
        </p:txBody>
      </p:sp>
      <p:graphicFrame>
        <p:nvGraphicFramePr>
          <p:cNvPr id="99411" name="Group 83"/>
          <p:cNvGraphicFramePr>
            <a:graphicFrameLocks noGrp="1"/>
          </p:cNvGraphicFramePr>
          <p:nvPr>
            <p:extLst>
              <p:ext uri="{D42A27DB-BD31-4B8C-83A1-F6EECF244321}">
                <p14:modId xmlns:p14="http://schemas.microsoft.com/office/powerpoint/2010/main" val="1784762618"/>
              </p:ext>
            </p:extLst>
          </p:nvPr>
        </p:nvGraphicFramePr>
        <p:xfrm>
          <a:off x="2514600" y="828675"/>
          <a:ext cx="6096000" cy="4316413"/>
        </p:xfrm>
        <a:graphic>
          <a:graphicData uri="http://schemas.openxmlformats.org/drawingml/2006/table">
            <a:tbl>
              <a:tblPr/>
              <a:tblGrid>
                <a:gridCol w="12954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gridCol w="838200">
                  <a:extLst>
                    <a:ext uri="{9D8B030D-6E8A-4147-A177-3AD203B41FA5}">
                      <a16:colId xmlns:a16="http://schemas.microsoft.com/office/drawing/2014/main" val="20004"/>
                    </a:ext>
                  </a:extLst>
                </a:gridCol>
                <a:gridCol w="838200">
                  <a:extLst>
                    <a:ext uri="{9D8B030D-6E8A-4147-A177-3AD203B41FA5}">
                      <a16:colId xmlns:a16="http://schemas.microsoft.com/office/drawing/2014/main" val="20005"/>
                    </a:ext>
                  </a:extLst>
                </a:gridCol>
                <a:gridCol w="762000">
                  <a:extLst>
                    <a:ext uri="{9D8B030D-6E8A-4147-A177-3AD203B41FA5}">
                      <a16:colId xmlns:a16="http://schemas.microsoft.com/office/drawing/2014/main" val="20006"/>
                    </a:ext>
                  </a:extLst>
                </a:gridCol>
              </a:tblGrid>
              <a:tr h="5810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dirty="0">
                          <a:ln>
                            <a:noFill/>
                          </a:ln>
                          <a:solidFill>
                            <a:schemeClr val="tx1"/>
                          </a:solidFill>
                          <a:effectLst/>
                          <a:latin typeface="Verdana" pitchFamily="34" charset="0"/>
                          <a:ea typeface="宋体" pitchFamily="2" charset="-122"/>
                        </a:rPr>
                        <a:t>       T2</a:t>
                      </a:r>
                    </a:p>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dirty="0">
                          <a:ln>
                            <a:noFill/>
                          </a:ln>
                          <a:solidFill>
                            <a:schemeClr val="tx1"/>
                          </a:solidFill>
                          <a:effectLst/>
                          <a:latin typeface="Verdana" pitchFamily="34" charset="0"/>
                          <a:ea typeface="宋体" pitchFamily="2" charset="-122"/>
                        </a:rPr>
                        <a:t>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w="12700" cap="flat" cmpd="sng" algn="ctr">
                      <a:solidFill>
                        <a:schemeClr val="tx1"/>
                      </a:solidFill>
                      <a:prstDash val="solid"/>
                      <a:miter lim="800000"/>
                      <a:headEnd type="none" w="med" len="med"/>
                      <a:tailEnd type="none" w="med" len="med"/>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a:ln>
                            <a:noFill/>
                          </a:ln>
                          <a:solidFill>
                            <a:schemeClr val="tx1"/>
                          </a:solidFill>
                          <a:effectLst/>
                          <a:latin typeface="Verdana" pitchFamily="34" charset="0"/>
                          <a:ea typeface="宋体" pitchFamily="2" charset="-122"/>
                        </a:rPr>
                        <a:t>S</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a:ln>
                            <a:noFill/>
                          </a:ln>
                          <a:solidFill>
                            <a:schemeClr val="tx1"/>
                          </a:solidFill>
                          <a:effectLst/>
                          <a:latin typeface="Verdana" pitchFamily="34" charset="0"/>
                          <a:ea typeface="宋体" pitchFamily="2" charset="-122"/>
                        </a:rPr>
                        <a:t>X</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a:ln>
                            <a:noFill/>
                          </a:ln>
                          <a:solidFill>
                            <a:schemeClr val="tx1"/>
                          </a:solidFill>
                          <a:effectLst/>
                          <a:latin typeface="Verdana" pitchFamily="34" charset="0"/>
                          <a:ea typeface="宋体" pitchFamily="2" charset="-122"/>
                        </a:rPr>
                        <a:t>IS</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a:ln>
                            <a:noFill/>
                          </a:ln>
                          <a:solidFill>
                            <a:schemeClr val="tx1"/>
                          </a:solidFill>
                          <a:effectLst/>
                          <a:latin typeface="Verdana" pitchFamily="34" charset="0"/>
                          <a:ea typeface="宋体" pitchFamily="2" charset="-122"/>
                        </a:rPr>
                        <a:t>IX</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a:ln>
                            <a:noFill/>
                          </a:ln>
                          <a:solidFill>
                            <a:schemeClr val="tx1"/>
                          </a:solidFill>
                          <a:effectLst/>
                          <a:latin typeface="Verdana" pitchFamily="34" charset="0"/>
                          <a:ea typeface="宋体" pitchFamily="2" charset="-122"/>
                        </a:rPr>
                        <a:t>SIX</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a:ln>
                            <a:noFill/>
                          </a:ln>
                          <a:solidFill>
                            <a:schemeClr val="tx1"/>
                          </a:solidFill>
                          <a:effectLst/>
                          <a:latin typeface="Verdana" pitchFamily="34" charset="0"/>
                          <a:ea typeface="宋体" pitchFamily="2" charset="-122"/>
                        </a:rPr>
                        <a:t>-</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794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a:ln>
                            <a:noFill/>
                          </a:ln>
                          <a:solidFill>
                            <a:schemeClr val="tx1"/>
                          </a:solidFill>
                          <a:effectLst/>
                          <a:latin typeface="Verdana" pitchFamily="34" charset="0"/>
                          <a:ea typeface="宋体" pitchFamily="2" charset="-122"/>
                        </a:rPr>
                        <a:t>S</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a:ln>
                            <a:noFill/>
                          </a:ln>
                          <a:solidFill>
                            <a:schemeClr val="tx1"/>
                          </a:solidFill>
                          <a:effectLst/>
                          <a:latin typeface="Verdana" pitchFamily="34" charset="0"/>
                          <a:ea typeface="宋体" pitchFamily="2" charset="-122"/>
                        </a:rPr>
                        <a:t>Y</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a:ln>
                            <a:noFill/>
                          </a:ln>
                          <a:solidFill>
                            <a:srgbClr val="FF0000"/>
                          </a:solidFill>
                          <a:effectLst/>
                          <a:latin typeface="Verdana" pitchFamily="34" charset="0"/>
                          <a:ea typeface="宋体" pitchFamily="2" charset="-122"/>
                        </a:rPr>
                        <a:t>N</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a:ln>
                            <a:noFill/>
                          </a:ln>
                          <a:solidFill>
                            <a:schemeClr val="tx1"/>
                          </a:solidFill>
                          <a:effectLst/>
                          <a:latin typeface="Verdana" pitchFamily="34" charset="0"/>
                          <a:ea typeface="宋体" pitchFamily="2" charset="-122"/>
                        </a:rPr>
                        <a:t>Y</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a:ln>
                            <a:noFill/>
                          </a:ln>
                          <a:solidFill>
                            <a:srgbClr val="FF0000"/>
                          </a:solidFill>
                          <a:effectLst/>
                          <a:latin typeface="Verdana" pitchFamily="34" charset="0"/>
                          <a:ea typeface="宋体" pitchFamily="2" charset="-122"/>
                        </a:rPr>
                        <a:t>N</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a:ln>
                            <a:noFill/>
                          </a:ln>
                          <a:solidFill>
                            <a:srgbClr val="FF0000"/>
                          </a:solidFill>
                          <a:effectLst/>
                          <a:latin typeface="Verdana" pitchFamily="34" charset="0"/>
                          <a:ea typeface="宋体" pitchFamily="2" charset="-122"/>
                        </a:rPr>
                        <a:t>N</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a:ln>
                            <a:noFill/>
                          </a:ln>
                          <a:solidFill>
                            <a:schemeClr val="tx1"/>
                          </a:solidFill>
                          <a:effectLst/>
                          <a:latin typeface="Verdana" pitchFamily="34" charset="0"/>
                          <a:ea typeface="宋体" pitchFamily="2" charset="-122"/>
                        </a:rPr>
                        <a:t>Y</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810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a:ln>
                            <a:noFill/>
                          </a:ln>
                          <a:solidFill>
                            <a:schemeClr val="tx1"/>
                          </a:solidFill>
                          <a:effectLst/>
                          <a:latin typeface="Verdana" pitchFamily="34" charset="0"/>
                          <a:ea typeface="宋体" pitchFamily="2" charset="-122"/>
                        </a:rPr>
                        <a:t>X</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a:ln>
                            <a:noFill/>
                          </a:ln>
                          <a:solidFill>
                            <a:srgbClr val="FF0000"/>
                          </a:solidFill>
                          <a:effectLst/>
                          <a:latin typeface="Verdana" pitchFamily="34" charset="0"/>
                          <a:ea typeface="宋体" pitchFamily="2" charset="-122"/>
                        </a:rPr>
                        <a:t>N</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a:ln>
                            <a:noFill/>
                          </a:ln>
                          <a:solidFill>
                            <a:srgbClr val="FF0000"/>
                          </a:solidFill>
                          <a:effectLst/>
                          <a:latin typeface="Verdana" pitchFamily="34" charset="0"/>
                          <a:ea typeface="宋体" pitchFamily="2" charset="-122"/>
                        </a:rPr>
                        <a:t>N</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a:ln>
                            <a:noFill/>
                          </a:ln>
                          <a:solidFill>
                            <a:srgbClr val="FF0000"/>
                          </a:solidFill>
                          <a:effectLst/>
                          <a:latin typeface="Verdana" pitchFamily="34" charset="0"/>
                          <a:ea typeface="宋体" pitchFamily="2" charset="-122"/>
                        </a:rPr>
                        <a:t>N</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a:ln>
                            <a:noFill/>
                          </a:ln>
                          <a:solidFill>
                            <a:srgbClr val="FF0000"/>
                          </a:solidFill>
                          <a:effectLst/>
                          <a:latin typeface="Verdana" pitchFamily="34" charset="0"/>
                          <a:ea typeface="宋体" pitchFamily="2" charset="-122"/>
                        </a:rPr>
                        <a:t>N</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a:ln>
                            <a:noFill/>
                          </a:ln>
                          <a:solidFill>
                            <a:srgbClr val="FF0000"/>
                          </a:solidFill>
                          <a:effectLst/>
                          <a:latin typeface="Verdana" pitchFamily="34" charset="0"/>
                          <a:ea typeface="宋体" pitchFamily="2" charset="-122"/>
                        </a:rPr>
                        <a:t>N</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a:ln>
                            <a:noFill/>
                          </a:ln>
                          <a:solidFill>
                            <a:schemeClr val="tx1"/>
                          </a:solidFill>
                          <a:effectLst/>
                          <a:latin typeface="Verdana" pitchFamily="34" charset="0"/>
                          <a:ea typeface="宋体" pitchFamily="2" charset="-122"/>
                        </a:rPr>
                        <a:t>Y</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810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a:ln>
                            <a:noFill/>
                          </a:ln>
                          <a:solidFill>
                            <a:schemeClr val="tx1"/>
                          </a:solidFill>
                          <a:effectLst/>
                          <a:latin typeface="Verdana" pitchFamily="34" charset="0"/>
                          <a:ea typeface="宋体" pitchFamily="2" charset="-122"/>
                        </a:rPr>
                        <a:t>IS</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a:ln>
                            <a:noFill/>
                          </a:ln>
                          <a:solidFill>
                            <a:schemeClr val="tx1"/>
                          </a:solidFill>
                          <a:effectLst/>
                          <a:latin typeface="Verdana" pitchFamily="34" charset="0"/>
                          <a:ea typeface="宋体" pitchFamily="2" charset="-122"/>
                        </a:rPr>
                        <a:t>Y</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a:ln>
                            <a:noFill/>
                          </a:ln>
                          <a:solidFill>
                            <a:srgbClr val="FF0000"/>
                          </a:solidFill>
                          <a:effectLst/>
                          <a:latin typeface="Verdana" pitchFamily="34" charset="0"/>
                          <a:ea typeface="宋体" pitchFamily="2" charset="-122"/>
                        </a:rPr>
                        <a:t>N</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a:ln>
                            <a:noFill/>
                          </a:ln>
                          <a:solidFill>
                            <a:schemeClr val="tx1"/>
                          </a:solidFill>
                          <a:effectLst/>
                          <a:latin typeface="Verdana" pitchFamily="34" charset="0"/>
                          <a:ea typeface="宋体" pitchFamily="2" charset="-122"/>
                        </a:rPr>
                        <a:t>Y</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dirty="0">
                          <a:ln>
                            <a:noFill/>
                          </a:ln>
                          <a:solidFill>
                            <a:schemeClr val="tx1"/>
                          </a:solidFill>
                          <a:effectLst/>
                          <a:latin typeface="Verdana" pitchFamily="34" charset="0"/>
                          <a:ea typeface="宋体" pitchFamily="2" charset="-122"/>
                        </a:rPr>
                        <a:t>Y</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dirty="0">
                          <a:ln>
                            <a:noFill/>
                          </a:ln>
                          <a:solidFill>
                            <a:schemeClr val="tx1"/>
                          </a:solidFill>
                          <a:effectLst/>
                          <a:latin typeface="Verdana" pitchFamily="34" charset="0"/>
                          <a:ea typeface="宋体" pitchFamily="2" charset="-122"/>
                        </a:rPr>
                        <a:t>Y</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a:ln>
                            <a:noFill/>
                          </a:ln>
                          <a:solidFill>
                            <a:schemeClr val="tx1"/>
                          </a:solidFill>
                          <a:effectLst/>
                          <a:latin typeface="Verdana" pitchFamily="34" charset="0"/>
                          <a:ea typeface="宋体" pitchFamily="2" charset="-122"/>
                        </a:rPr>
                        <a:t>Y</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810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a:ln>
                            <a:noFill/>
                          </a:ln>
                          <a:solidFill>
                            <a:schemeClr val="tx1"/>
                          </a:solidFill>
                          <a:effectLst/>
                          <a:latin typeface="Verdana" pitchFamily="34" charset="0"/>
                          <a:ea typeface="宋体" pitchFamily="2" charset="-122"/>
                        </a:rPr>
                        <a:t>IX</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a:ln>
                            <a:noFill/>
                          </a:ln>
                          <a:solidFill>
                            <a:srgbClr val="FF0000"/>
                          </a:solidFill>
                          <a:effectLst/>
                          <a:latin typeface="Verdana" pitchFamily="34" charset="0"/>
                          <a:ea typeface="宋体" pitchFamily="2" charset="-122"/>
                        </a:rPr>
                        <a:t>N</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a:ln>
                            <a:noFill/>
                          </a:ln>
                          <a:solidFill>
                            <a:srgbClr val="FF0000"/>
                          </a:solidFill>
                          <a:effectLst/>
                          <a:latin typeface="Verdana" pitchFamily="34" charset="0"/>
                          <a:ea typeface="宋体" pitchFamily="2" charset="-122"/>
                        </a:rPr>
                        <a:t>N</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a:ln>
                            <a:noFill/>
                          </a:ln>
                          <a:solidFill>
                            <a:schemeClr val="tx1"/>
                          </a:solidFill>
                          <a:effectLst/>
                          <a:latin typeface="Verdana" pitchFamily="34" charset="0"/>
                          <a:ea typeface="宋体" pitchFamily="2" charset="-122"/>
                        </a:rPr>
                        <a:t>Y</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dirty="0">
                          <a:ln>
                            <a:noFill/>
                          </a:ln>
                          <a:solidFill>
                            <a:schemeClr val="tx1"/>
                          </a:solidFill>
                          <a:effectLst/>
                          <a:latin typeface="Verdana" pitchFamily="34" charset="0"/>
                          <a:ea typeface="宋体" pitchFamily="2" charset="-122"/>
                        </a:rPr>
                        <a:t>Y</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dirty="0">
                          <a:ln>
                            <a:noFill/>
                          </a:ln>
                          <a:solidFill>
                            <a:srgbClr val="FF0000"/>
                          </a:solidFill>
                          <a:effectLst/>
                          <a:latin typeface="Verdana" pitchFamily="34" charset="0"/>
                          <a:ea typeface="宋体" pitchFamily="2" charset="-122"/>
                        </a:rPr>
                        <a:t>N</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a:ln>
                            <a:noFill/>
                          </a:ln>
                          <a:solidFill>
                            <a:schemeClr val="tx1"/>
                          </a:solidFill>
                          <a:effectLst/>
                          <a:latin typeface="Verdana" pitchFamily="34" charset="0"/>
                          <a:ea typeface="宋体" pitchFamily="2" charset="-122"/>
                        </a:rPr>
                        <a:t>Y</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508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a:ln>
                            <a:noFill/>
                          </a:ln>
                          <a:solidFill>
                            <a:schemeClr val="tx1"/>
                          </a:solidFill>
                          <a:effectLst/>
                          <a:latin typeface="Verdana" pitchFamily="34" charset="0"/>
                          <a:ea typeface="宋体" pitchFamily="2" charset="-122"/>
                        </a:rPr>
                        <a:t>SIX</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a:ln>
                            <a:noFill/>
                          </a:ln>
                          <a:solidFill>
                            <a:srgbClr val="FF0000"/>
                          </a:solidFill>
                          <a:effectLst/>
                          <a:latin typeface="Verdana" pitchFamily="34" charset="0"/>
                          <a:ea typeface="宋体" pitchFamily="2" charset="-122"/>
                        </a:rPr>
                        <a:t>N</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a:ln>
                            <a:noFill/>
                          </a:ln>
                          <a:solidFill>
                            <a:srgbClr val="FF0000"/>
                          </a:solidFill>
                          <a:effectLst/>
                          <a:latin typeface="Verdana" pitchFamily="34" charset="0"/>
                          <a:ea typeface="宋体" pitchFamily="2" charset="-122"/>
                        </a:rPr>
                        <a:t>N</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a:ln>
                            <a:noFill/>
                          </a:ln>
                          <a:solidFill>
                            <a:schemeClr val="tx1"/>
                          </a:solidFill>
                          <a:effectLst/>
                          <a:latin typeface="Verdana" pitchFamily="34" charset="0"/>
                          <a:ea typeface="宋体" pitchFamily="2" charset="-122"/>
                        </a:rPr>
                        <a:t>Y</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a:ln>
                            <a:noFill/>
                          </a:ln>
                          <a:solidFill>
                            <a:srgbClr val="FF0000"/>
                          </a:solidFill>
                          <a:effectLst/>
                          <a:latin typeface="Verdana" pitchFamily="34" charset="0"/>
                          <a:ea typeface="宋体" pitchFamily="2" charset="-122"/>
                        </a:rPr>
                        <a:t>N</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dirty="0">
                          <a:ln>
                            <a:noFill/>
                          </a:ln>
                          <a:solidFill>
                            <a:srgbClr val="FF0000"/>
                          </a:solidFill>
                          <a:effectLst/>
                          <a:latin typeface="Verdana" pitchFamily="34" charset="0"/>
                          <a:ea typeface="宋体" pitchFamily="2" charset="-122"/>
                        </a:rPr>
                        <a:t>N</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a:ln>
                            <a:noFill/>
                          </a:ln>
                          <a:solidFill>
                            <a:schemeClr val="tx1"/>
                          </a:solidFill>
                          <a:effectLst/>
                          <a:latin typeface="Verdana" pitchFamily="34" charset="0"/>
                          <a:ea typeface="宋体" pitchFamily="2" charset="-122"/>
                        </a:rPr>
                        <a:t>Y</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810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a:ln>
                            <a:noFill/>
                          </a:ln>
                          <a:solidFill>
                            <a:schemeClr val="tx1"/>
                          </a:solidFill>
                          <a:effectLst/>
                          <a:latin typeface="Verdana" pitchFamily="34" charset="0"/>
                          <a:ea typeface="宋体" pitchFamily="2" charset="-122"/>
                        </a:rPr>
                        <a: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a:ln>
                            <a:noFill/>
                          </a:ln>
                          <a:solidFill>
                            <a:schemeClr val="tx1"/>
                          </a:solidFill>
                          <a:effectLst/>
                          <a:latin typeface="Verdana" pitchFamily="34" charset="0"/>
                          <a:ea typeface="宋体" pitchFamily="2" charset="-122"/>
                        </a:rPr>
                        <a:t>Y</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a:ln>
                            <a:noFill/>
                          </a:ln>
                          <a:solidFill>
                            <a:schemeClr val="tx1"/>
                          </a:solidFill>
                          <a:effectLst/>
                          <a:latin typeface="Verdana" pitchFamily="34" charset="0"/>
                          <a:ea typeface="宋体" pitchFamily="2" charset="-122"/>
                        </a:rPr>
                        <a:t>Y</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a:ln>
                            <a:noFill/>
                          </a:ln>
                          <a:solidFill>
                            <a:schemeClr val="tx1"/>
                          </a:solidFill>
                          <a:effectLst/>
                          <a:latin typeface="Verdana" pitchFamily="34" charset="0"/>
                          <a:ea typeface="宋体" pitchFamily="2" charset="-122"/>
                        </a:rPr>
                        <a:t>Y</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a:ln>
                            <a:noFill/>
                          </a:ln>
                          <a:solidFill>
                            <a:schemeClr val="tx1"/>
                          </a:solidFill>
                          <a:effectLst/>
                          <a:latin typeface="Verdana" pitchFamily="34" charset="0"/>
                          <a:ea typeface="宋体" pitchFamily="2" charset="-122"/>
                        </a:rPr>
                        <a:t>Y</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a:ln>
                            <a:noFill/>
                          </a:ln>
                          <a:solidFill>
                            <a:schemeClr val="tx1"/>
                          </a:solidFill>
                          <a:effectLst/>
                          <a:latin typeface="Verdana" pitchFamily="34" charset="0"/>
                          <a:ea typeface="宋体" pitchFamily="2" charset="-122"/>
                        </a:rPr>
                        <a:t>Y</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dirty="0">
                          <a:ln>
                            <a:noFill/>
                          </a:ln>
                          <a:solidFill>
                            <a:schemeClr val="tx1"/>
                          </a:solidFill>
                          <a:effectLst/>
                          <a:latin typeface="Verdana" pitchFamily="34" charset="0"/>
                          <a:ea typeface="宋体" pitchFamily="2" charset="-122"/>
                        </a:rPr>
                        <a:t>Y</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52295" name="Text Box 84"/>
          <p:cNvSpPr txBox="1">
            <a:spLocks noChangeArrowheads="1"/>
          </p:cNvSpPr>
          <p:nvPr/>
        </p:nvSpPr>
        <p:spPr bwMode="auto">
          <a:xfrm>
            <a:off x="4876800" y="5400675"/>
            <a:ext cx="1708150" cy="457200"/>
          </a:xfrm>
          <a:prstGeom prst="rect">
            <a:avLst/>
          </a:prstGeom>
          <a:noFill/>
          <a:ln w="9525">
            <a:noFill/>
            <a:miter lim="800000"/>
            <a:headEnd/>
            <a:tailEnd/>
          </a:ln>
        </p:spPr>
        <p:txBody>
          <a:bodyPr wrap="none">
            <a:spAutoFit/>
          </a:bodyPr>
          <a:lstStyle/>
          <a:p>
            <a:r>
              <a:rPr lang="zh-CN" altLang="en-US"/>
              <a:t>锁相容矩阵</a:t>
            </a:r>
          </a:p>
        </p:txBody>
      </p:sp>
      <p:sp>
        <p:nvSpPr>
          <p:cNvPr id="75" name="灯片编号占位符 74"/>
          <p:cNvSpPr>
            <a:spLocks noGrp="1"/>
          </p:cNvSpPr>
          <p:nvPr>
            <p:ph type="sldNum" sz="quarter" idx="12"/>
          </p:nvPr>
        </p:nvSpPr>
        <p:spPr/>
        <p:txBody>
          <a:bodyPr/>
          <a:lstStyle/>
          <a:p>
            <a:pPr>
              <a:defRPr/>
            </a:pPr>
            <a:fld id="{1C5E8E4F-8BE8-481E-A8A1-71C8905A385E}" type="slidenum">
              <a:rPr lang="en-US" altLang="zh-CN"/>
              <a:pPr>
                <a:defRPr/>
              </a:pPr>
              <a:t>71</a:t>
            </a:fld>
            <a:endParaRPr lang="en-US" altLang="zh-CN"/>
          </a:p>
        </p:txBody>
      </p:sp>
      <p:sp>
        <p:nvSpPr>
          <p:cNvPr id="2" name="椭圆 1">
            <a:extLst>
              <a:ext uri="{FF2B5EF4-FFF2-40B4-BE49-F238E27FC236}">
                <a16:creationId xmlns:a16="http://schemas.microsoft.com/office/drawing/2014/main" id="{95396527-C464-4F48-80C5-94913C914972}"/>
              </a:ext>
            </a:extLst>
          </p:cNvPr>
          <p:cNvSpPr/>
          <p:nvPr/>
        </p:nvSpPr>
        <p:spPr>
          <a:xfrm>
            <a:off x="5436096" y="2564904"/>
            <a:ext cx="1584176" cy="131177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a:extLst>
              <a:ext uri="{FF2B5EF4-FFF2-40B4-BE49-F238E27FC236}">
                <a16:creationId xmlns:a16="http://schemas.microsoft.com/office/drawing/2014/main" id="{377D80A7-0FD7-4BD0-A285-7D828D21E945}"/>
              </a:ext>
            </a:extLst>
          </p:cNvPr>
          <p:cNvSpPr/>
          <p:nvPr/>
        </p:nvSpPr>
        <p:spPr>
          <a:xfrm>
            <a:off x="5436096" y="3934816"/>
            <a:ext cx="792088" cy="5760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a:extLst>
              <a:ext uri="{FF2B5EF4-FFF2-40B4-BE49-F238E27FC236}">
                <a16:creationId xmlns:a16="http://schemas.microsoft.com/office/drawing/2014/main" id="{5DE2ECCE-CE78-4D09-9A1B-24A31177C7C3}"/>
              </a:ext>
            </a:extLst>
          </p:cNvPr>
          <p:cNvSpPr/>
          <p:nvPr/>
        </p:nvSpPr>
        <p:spPr>
          <a:xfrm>
            <a:off x="3845768" y="2698848"/>
            <a:ext cx="792088" cy="5760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a:extLst>
              <a:ext uri="{FF2B5EF4-FFF2-40B4-BE49-F238E27FC236}">
                <a16:creationId xmlns:a16="http://schemas.microsoft.com/office/drawing/2014/main" id="{681CBF9C-5C1E-4020-BEFC-24E7EE1BE1CB}"/>
              </a:ext>
            </a:extLst>
          </p:cNvPr>
          <p:cNvSpPr/>
          <p:nvPr/>
        </p:nvSpPr>
        <p:spPr>
          <a:xfrm>
            <a:off x="7046157" y="2703526"/>
            <a:ext cx="792088" cy="5760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a:extLst>
              <a:ext uri="{FF2B5EF4-FFF2-40B4-BE49-F238E27FC236}">
                <a16:creationId xmlns:a16="http://schemas.microsoft.com/office/drawing/2014/main" id="{A2C88F9D-2317-4FF9-AEE2-2AEDE2F49EBF}"/>
              </a:ext>
            </a:extLst>
          </p:cNvPr>
          <p:cNvSpPr/>
          <p:nvPr/>
        </p:nvSpPr>
        <p:spPr>
          <a:xfrm>
            <a:off x="5364088" y="1556791"/>
            <a:ext cx="792088" cy="5760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704850"/>
            <a:ext cx="8229600" cy="851942"/>
          </a:xfrm>
        </p:spPr>
        <p:txBody>
          <a:bodyPr/>
          <a:lstStyle/>
          <a:p>
            <a:r>
              <a:rPr lang="en-US" altLang="zh-CN" sz="2800" b="1" dirty="0">
                <a:solidFill>
                  <a:schemeClr val="tx1"/>
                </a:solidFill>
                <a:latin typeface="宋体" panose="02010600030101010101" pitchFamily="2" charset="-122"/>
                <a:ea typeface="宋体" panose="02010600030101010101" pitchFamily="2" charset="-122"/>
              </a:rPr>
              <a:t>11.8 </a:t>
            </a:r>
            <a:r>
              <a:rPr lang="zh-CN" altLang="en-US" sz="2800" b="1" dirty="0">
                <a:solidFill>
                  <a:schemeClr val="tx1"/>
                </a:solidFill>
                <a:latin typeface="宋体" panose="02010600030101010101" pitchFamily="2" charset="-122"/>
                <a:ea typeface="宋体" panose="02010600030101010101" pitchFamily="2" charset="-122"/>
              </a:rPr>
              <a:t>其他并发控制</a:t>
            </a:r>
          </a:p>
        </p:txBody>
      </p:sp>
      <p:sp>
        <p:nvSpPr>
          <p:cNvPr id="4" name="内容占位符 3"/>
          <p:cNvSpPr>
            <a:spLocks noGrp="1"/>
          </p:cNvSpPr>
          <p:nvPr>
            <p:ph idx="1"/>
          </p:nvPr>
        </p:nvSpPr>
        <p:spPr/>
        <p:txBody>
          <a:bodyPr/>
          <a:lstStyle/>
          <a:p>
            <a:pPr marL="0" indent="0">
              <a:buNone/>
            </a:pPr>
            <a:r>
              <a:rPr lang="en-US" altLang="zh-CN" b="1" dirty="0">
                <a:latin typeface="宋体" panose="02010600030101010101" pitchFamily="2" charset="-122"/>
                <a:ea typeface="宋体" panose="02010600030101010101" pitchFamily="2" charset="-122"/>
              </a:rPr>
              <a:t>11.8.1 </a:t>
            </a:r>
            <a:r>
              <a:rPr lang="zh-CN" altLang="en-US" b="1" dirty="0">
                <a:latin typeface="宋体" panose="02010600030101010101" pitchFamily="2" charset="-122"/>
                <a:ea typeface="宋体" panose="02010600030101010101" pitchFamily="2" charset="-122"/>
              </a:rPr>
              <a:t>时间戳方法</a:t>
            </a:r>
            <a:endParaRPr lang="en-US" altLang="zh-CN" b="1" dirty="0">
              <a:latin typeface="宋体" panose="02010600030101010101" pitchFamily="2" charset="-122"/>
              <a:ea typeface="宋体" panose="02010600030101010101" pitchFamily="2" charset="-122"/>
            </a:endParaRPr>
          </a:p>
          <a:p>
            <a:r>
              <a:rPr lang="zh-CN" altLang="en-US" dirty="0"/>
              <a:t>给每个</a:t>
            </a:r>
            <a:r>
              <a:rPr lang="zh-CN" altLang="en-US" dirty="0">
                <a:solidFill>
                  <a:srgbClr val="FF0000"/>
                </a:solidFill>
              </a:rPr>
              <a:t>事务</a:t>
            </a:r>
            <a:r>
              <a:rPr lang="zh-CN" altLang="en-US" dirty="0"/>
              <a:t>赋予一个时标（时间戳）</a:t>
            </a:r>
            <a:r>
              <a:rPr lang="en-US" altLang="zh-CN" dirty="0"/>
              <a:t>——</a:t>
            </a:r>
            <a:r>
              <a:rPr lang="zh-CN" altLang="en-US" dirty="0"/>
              <a:t>事务开始执行的时间。</a:t>
            </a:r>
            <a:endParaRPr lang="en-US" altLang="zh-CN" dirty="0"/>
          </a:p>
          <a:p>
            <a:r>
              <a:rPr lang="zh-CN" altLang="en-US" dirty="0"/>
              <a:t>每个数据也被赋予读和写两个时间戳。</a:t>
            </a:r>
            <a:endParaRPr lang="en-US" altLang="zh-CN" dirty="0"/>
          </a:p>
          <a:p>
            <a:r>
              <a:rPr lang="zh-CN" altLang="en-US" dirty="0"/>
              <a:t>按照时间戳来解决事务的冲突操作：</a:t>
            </a:r>
            <a:r>
              <a:rPr lang="zh-CN" altLang="en-US" dirty="0">
                <a:solidFill>
                  <a:srgbClr val="FF0000"/>
                </a:solidFill>
              </a:rPr>
              <a:t>当有冲突发生时，回滚具有较早时间戳的事务，</a:t>
            </a:r>
            <a:r>
              <a:rPr lang="zh-CN" altLang="en-US" dirty="0"/>
              <a:t>以保证其他事务的正常执行，</a:t>
            </a:r>
            <a:r>
              <a:rPr lang="zh-CN" altLang="en-US" dirty="0">
                <a:solidFill>
                  <a:srgbClr val="FF0000"/>
                </a:solidFill>
              </a:rPr>
              <a:t>被回滚的事务被赋予新的时间戳</a:t>
            </a:r>
            <a:r>
              <a:rPr lang="zh-CN" altLang="en-US" dirty="0"/>
              <a:t>并从头开始执行。</a:t>
            </a:r>
          </a:p>
        </p:txBody>
      </p:sp>
      <p:sp>
        <p:nvSpPr>
          <p:cNvPr id="2" name="灯片编号占位符 1"/>
          <p:cNvSpPr>
            <a:spLocks noGrp="1"/>
          </p:cNvSpPr>
          <p:nvPr>
            <p:ph type="sldNum" sz="quarter" idx="12"/>
          </p:nvPr>
        </p:nvSpPr>
        <p:spPr/>
        <p:txBody>
          <a:bodyPr/>
          <a:lstStyle/>
          <a:p>
            <a:pPr>
              <a:defRPr/>
            </a:pPr>
            <a:fld id="{D23B6677-D17C-40B9-9CD4-8FC808E716B1}" type="slidenum">
              <a:rPr lang="en-US" altLang="zh-CN" smtClean="0"/>
              <a:pPr>
                <a:defRPr/>
              </a:pPr>
              <a:t>72</a:t>
            </a:fld>
            <a:endParaRPr lang="en-US" altLang="zh-CN" dirty="0"/>
          </a:p>
        </p:txBody>
      </p:sp>
      <p:sp>
        <p:nvSpPr>
          <p:cNvPr id="5" name="圆角矩形标注 4"/>
          <p:cNvSpPr/>
          <p:nvPr/>
        </p:nvSpPr>
        <p:spPr>
          <a:xfrm>
            <a:off x="5796136" y="1269683"/>
            <a:ext cx="2664296" cy="756664"/>
          </a:xfrm>
          <a:prstGeom prst="wedgeRoundRectCallout">
            <a:avLst>
              <a:gd name="adj1" fmla="val -47526"/>
              <a:gd name="adj2" fmla="val 98945"/>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r>
              <a:rPr lang="zh-CN" altLang="en-US" dirty="0"/>
              <a:t>时间戳具有唯一性和单调性</a:t>
            </a:r>
          </a:p>
        </p:txBody>
      </p:sp>
    </p:spTree>
    <p:extLst>
      <p:ext uri="{BB962C8B-B14F-4D97-AF65-F5344CB8AC3E}">
        <p14:creationId xmlns:p14="http://schemas.microsoft.com/office/powerpoint/2010/main" val="142066150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908720"/>
            <a:ext cx="8229600" cy="5688632"/>
          </a:xfrm>
        </p:spPr>
        <p:txBody>
          <a:bodyPr/>
          <a:lstStyle/>
          <a:p>
            <a:pPr marL="0" indent="0">
              <a:buNone/>
            </a:pPr>
            <a:r>
              <a:rPr lang="zh-CN" altLang="en-US" sz="2400" dirty="0">
                <a:solidFill>
                  <a:srgbClr val="FF0000"/>
                </a:solidFill>
              </a:rPr>
              <a:t>⑴　假设事务</a:t>
            </a:r>
            <a:r>
              <a:rPr lang="en-US" altLang="zh-CN" sz="2400" dirty="0">
                <a:solidFill>
                  <a:srgbClr val="FF0000"/>
                </a:solidFill>
              </a:rPr>
              <a:t>Ti</a:t>
            </a:r>
            <a:r>
              <a:rPr lang="zh-CN" altLang="en-US" sz="2400" dirty="0">
                <a:solidFill>
                  <a:srgbClr val="FF0000"/>
                </a:solidFill>
              </a:rPr>
              <a:t>发出</a:t>
            </a:r>
            <a:r>
              <a:rPr lang="en-US" altLang="zh-CN" sz="2400" dirty="0">
                <a:solidFill>
                  <a:srgbClr val="FF0000"/>
                </a:solidFill>
              </a:rPr>
              <a:t>read(Q)</a:t>
            </a:r>
            <a:r>
              <a:rPr lang="zh-CN" altLang="en-US" sz="2400" dirty="0">
                <a:solidFill>
                  <a:srgbClr val="FF0000"/>
                </a:solidFill>
              </a:rPr>
              <a:t>操作：读</a:t>
            </a:r>
            <a:r>
              <a:rPr lang="en-US" altLang="zh-CN" sz="2400" dirty="0">
                <a:solidFill>
                  <a:srgbClr val="FF0000"/>
                </a:solidFill>
              </a:rPr>
              <a:t>/</a:t>
            </a:r>
            <a:r>
              <a:rPr lang="zh-CN" altLang="en-US" sz="2400" dirty="0">
                <a:solidFill>
                  <a:srgbClr val="FF0000"/>
                </a:solidFill>
              </a:rPr>
              <a:t>写冲突</a:t>
            </a:r>
            <a:endParaRPr lang="en-US" altLang="zh-CN" sz="2400" dirty="0">
              <a:solidFill>
                <a:srgbClr val="FF0000"/>
              </a:solidFill>
            </a:endParaRPr>
          </a:p>
          <a:p>
            <a:pPr marL="0" indent="0">
              <a:buNone/>
            </a:pPr>
            <a:r>
              <a:rPr lang="zh-CN" altLang="en-US" sz="2400" dirty="0"/>
              <a:t>① 若</a:t>
            </a:r>
            <a:r>
              <a:rPr lang="en-US" altLang="zh-CN" sz="2400" dirty="0"/>
              <a:t>TS(Ti)&lt;W-TS(Q)</a:t>
            </a:r>
            <a:r>
              <a:rPr lang="zh-CN" altLang="en-US" sz="2400" dirty="0"/>
              <a:t>，则</a:t>
            </a:r>
            <a:r>
              <a:rPr lang="en-US" altLang="zh-CN" sz="2400" dirty="0">
                <a:solidFill>
                  <a:srgbClr val="FF0000"/>
                </a:solidFill>
              </a:rPr>
              <a:t>Ti</a:t>
            </a:r>
            <a:r>
              <a:rPr lang="zh-CN" altLang="en-US" sz="2400" dirty="0">
                <a:solidFill>
                  <a:srgbClr val="FF0000"/>
                </a:solidFill>
              </a:rPr>
              <a:t>需要读入的</a:t>
            </a:r>
            <a:r>
              <a:rPr lang="en-US" altLang="zh-CN" sz="2400" dirty="0">
                <a:solidFill>
                  <a:srgbClr val="FF0000"/>
                </a:solidFill>
              </a:rPr>
              <a:t>Q</a:t>
            </a:r>
            <a:r>
              <a:rPr lang="zh-CN" altLang="en-US" sz="2400" dirty="0">
                <a:solidFill>
                  <a:srgbClr val="FF0000"/>
                </a:solidFill>
              </a:rPr>
              <a:t>值已被覆盖。</a:t>
            </a:r>
            <a:r>
              <a:rPr lang="zh-CN" altLang="en-US" sz="2400" dirty="0"/>
              <a:t>因此，</a:t>
            </a:r>
            <a:r>
              <a:rPr lang="en-US" altLang="zh-CN" sz="2400" dirty="0"/>
              <a:t>read</a:t>
            </a:r>
            <a:r>
              <a:rPr lang="zh-CN" altLang="en-US" sz="2400" dirty="0"/>
              <a:t>操作被拒绝，</a:t>
            </a:r>
            <a:r>
              <a:rPr lang="en-US" altLang="zh-CN" sz="2400" dirty="0"/>
              <a:t>Ti</a:t>
            </a:r>
            <a:r>
              <a:rPr lang="zh-CN" altLang="en-US" sz="2400" dirty="0"/>
              <a:t>回滚；</a:t>
            </a:r>
            <a:endParaRPr lang="en-US" altLang="zh-CN" sz="2400" dirty="0"/>
          </a:p>
          <a:p>
            <a:pPr marL="0" indent="0">
              <a:buNone/>
            </a:pPr>
            <a:r>
              <a:rPr lang="zh-CN" altLang="en-US" sz="2400" dirty="0"/>
              <a:t>② 若</a:t>
            </a:r>
            <a:r>
              <a:rPr lang="en-US" altLang="zh-CN" sz="2400" dirty="0"/>
              <a:t>TS(Ti)≥W-TS(Q)</a:t>
            </a:r>
            <a:r>
              <a:rPr lang="zh-CN" altLang="en-US" sz="2400" dirty="0"/>
              <a:t>，则执行</a:t>
            </a:r>
            <a:r>
              <a:rPr lang="en-US" altLang="zh-CN" sz="2400" dirty="0"/>
              <a:t>read</a:t>
            </a:r>
            <a:r>
              <a:rPr lang="zh-CN" altLang="en-US" sz="2400" dirty="0"/>
              <a:t>操作，且更新</a:t>
            </a:r>
            <a:r>
              <a:rPr lang="en-US" altLang="zh-CN" sz="2400" dirty="0">
                <a:solidFill>
                  <a:srgbClr val="FF0000"/>
                </a:solidFill>
              </a:rPr>
              <a:t>R-TS(Q)</a:t>
            </a:r>
            <a:r>
              <a:rPr lang="zh-CN" altLang="en-US" sz="2400" dirty="0"/>
              <a:t>的值为</a:t>
            </a:r>
            <a:r>
              <a:rPr lang="en-US" altLang="zh-CN" sz="2400" dirty="0"/>
              <a:t>R-TS(Q)</a:t>
            </a:r>
            <a:r>
              <a:rPr lang="zh-CN" altLang="en-US" sz="2400" dirty="0"/>
              <a:t>与</a:t>
            </a:r>
            <a:r>
              <a:rPr lang="en-US" altLang="zh-CN" sz="2400" dirty="0"/>
              <a:t>TS(Ti)</a:t>
            </a:r>
            <a:r>
              <a:rPr lang="zh-CN" altLang="en-US" sz="2400" dirty="0"/>
              <a:t>中的较大者。</a:t>
            </a:r>
            <a:endParaRPr lang="en-US" altLang="zh-CN" sz="2400" dirty="0"/>
          </a:p>
          <a:p>
            <a:pPr marL="0" indent="0">
              <a:buNone/>
            </a:pPr>
            <a:endParaRPr lang="en-US" altLang="zh-CN" sz="2400" dirty="0">
              <a:solidFill>
                <a:srgbClr val="FF0000"/>
              </a:solidFill>
            </a:endParaRPr>
          </a:p>
          <a:p>
            <a:pPr marL="0" indent="0">
              <a:buNone/>
            </a:pPr>
            <a:r>
              <a:rPr lang="zh-CN" altLang="en-US" sz="2400" dirty="0">
                <a:solidFill>
                  <a:srgbClr val="FF0000"/>
                </a:solidFill>
              </a:rPr>
              <a:t>⑵ 假设事务</a:t>
            </a:r>
            <a:r>
              <a:rPr lang="en-US" altLang="zh-CN" sz="2400" dirty="0">
                <a:solidFill>
                  <a:srgbClr val="FF0000"/>
                </a:solidFill>
              </a:rPr>
              <a:t>Ti</a:t>
            </a:r>
            <a:r>
              <a:rPr lang="zh-CN" altLang="en-US" sz="2400" dirty="0">
                <a:solidFill>
                  <a:srgbClr val="FF0000"/>
                </a:solidFill>
              </a:rPr>
              <a:t>发出</a:t>
            </a:r>
            <a:r>
              <a:rPr lang="en-US" altLang="zh-CN" sz="2400" dirty="0">
                <a:solidFill>
                  <a:srgbClr val="FF0000"/>
                </a:solidFill>
              </a:rPr>
              <a:t>write(Q)</a:t>
            </a:r>
            <a:r>
              <a:rPr lang="zh-CN" altLang="en-US" sz="2400" dirty="0">
                <a:solidFill>
                  <a:srgbClr val="FF0000"/>
                </a:solidFill>
              </a:rPr>
              <a:t>操作：写</a:t>
            </a:r>
            <a:r>
              <a:rPr lang="en-US" altLang="zh-CN" sz="2400" dirty="0">
                <a:solidFill>
                  <a:srgbClr val="FF0000"/>
                </a:solidFill>
              </a:rPr>
              <a:t>/</a:t>
            </a:r>
            <a:r>
              <a:rPr lang="zh-CN" altLang="en-US" sz="2400" dirty="0">
                <a:solidFill>
                  <a:srgbClr val="FF0000"/>
                </a:solidFill>
              </a:rPr>
              <a:t>读和写</a:t>
            </a:r>
            <a:r>
              <a:rPr lang="en-US" altLang="zh-CN" sz="2400" dirty="0">
                <a:solidFill>
                  <a:srgbClr val="FF0000"/>
                </a:solidFill>
              </a:rPr>
              <a:t>/</a:t>
            </a:r>
            <a:r>
              <a:rPr lang="zh-CN" altLang="en-US" sz="2400" dirty="0">
                <a:solidFill>
                  <a:srgbClr val="FF0000"/>
                </a:solidFill>
              </a:rPr>
              <a:t>写冲突</a:t>
            </a:r>
          </a:p>
          <a:p>
            <a:pPr marL="0" indent="0">
              <a:buNone/>
            </a:pPr>
            <a:r>
              <a:rPr lang="zh-CN" altLang="en-US" sz="2400" dirty="0"/>
              <a:t>① 若</a:t>
            </a:r>
            <a:r>
              <a:rPr lang="en-US" altLang="zh-CN" sz="2400" dirty="0"/>
              <a:t>TS(Ti)&lt;R-TS(Q)</a:t>
            </a:r>
            <a:r>
              <a:rPr lang="zh-CN" altLang="en-US" sz="2400" dirty="0"/>
              <a:t>，则</a:t>
            </a:r>
            <a:r>
              <a:rPr lang="en-US" altLang="zh-CN" sz="2400" dirty="0">
                <a:solidFill>
                  <a:srgbClr val="FF0000"/>
                </a:solidFill>
              </a:rPr>
              <a:t>Ti</a:t>
            </a:r>
            <a:r>
              <a:rPr lang="zh-CN" altLang="en-US" sz="2400" dirty="0">
                <a:solidFill>
                  <a:srgbClr val="FF0000"/>
                </a:solidFill>
              </a:rPr>
              <a:t>产生的</a:t>
            </a:r>
            <a:r>
              <a:rPr lang="en-US" altLang="zh-CN" sz="2400" dirty="0">
                <a:solidFill>
                  <a:srgbClr val="FF0000"/>
                </a:solidFill>
              </a:rPr>
              <a:t>Q</a:t>
            </a:r>
            <a:r>
              <a:rPr lang="zh-CN" altLang="en-US" sz="2400" dirty="0">
                <a:solidFill>
                  <a:srgbClr val="FF0000"/>
                </a:solidFill>
              </a:rPr>
              <a:t>值是先前时间戳所需要的值，且系统已假定该值不会被产生。</a:t>
            </a:r>
            <a:r>
              <a:rPr lang="zh-CN" altLang="en-US" sz="2400" dirty="0"/>
              <a:t>因此，</a:t>
            </a:r>
            <a:r>
              <a:rPr lang="en-US" altLang="zh-CN" sz="2400" dirty="0"/>
              <a:t>write</a:t>
            </a:r>
            <a:r>
              <a:rPr lang="zh-CN" altLang="en-US" sz="2400" dirty="0"/>
              <a:t>操作被拒绝，</a:t>
            </a:r>
            <a:r>
              <a:rPr lang="en-US" altLang="zh-CN" sz="2400" dirty="0"/>
              <a:t>Ti</a:t>
            </a:r>
            <a:r>
              <a:rPr lang="zh-CN" altLang="en-US" sz="2400" dirty="0"/>
              <a:t>回滚；</a:t>
            </a:r>
            <a:endParaRPr lang="en-US" altLang="zh-CN" sz="2400" dirty="0"/>
          </a:p>
          <a:p>
            <a:pPr marL="0" indent="0">
              <a:buNone/>
            </a:pPr>
            <a:r>
              <a:rPr lang="zh-CN" altLang="en-US" sz="2400" dirty="0"/>
              <a:t>② 其他情况下执行</a:t>
            </a:r>
            <a:r>
              <a:rPr lang="en-US" altLang="zh-CN" sz="2400" dirty="0"/>
              <a:t>write</a:t>
            </a:r>
            <a:r>
              <a:rPr lang="zh-CN" altLang="en-US" sz="2400" dirty="0"/>
              <a:t>操作，并将</a:t>
            </a:r>
            <a:r>
              <a:rPr lang="en-US" altLang="zh-CN" sz="2400" dirty="0"/>
              <a:t>W-TS(Q)</a:t>
            </a:r>
            <a:r>
              <a:rPr lang="zh-CN" altLang="en-US" sz="2400" dirty="0"/>
              <a:t>的值设为</a:t>
            </a:r>
            <a:r>
              <a:rPr lang="en-US" altLang="zh-CN" sz="2400" dirty="0"/>
              <a:t>TS(Ti)</a:t>
            </a:r>
            <a:r>
              <a:rPr lang="zh-CN" altLang="en-US" sz="2400" dirty="0"/>
              <a:t>。</a:t>
            </a:r>
            <a:endParaRPr lang="en-US" altLang="zh-CN" sz="2400" dirty="0"/>
          </a:p>
        </p:txBody>
      </p:sp>
      <p:sp>
        <p:nvSpPr>
          <p:cNvPr id="4" name="灯片编号占位符 3"/>
          <p:cNvSpPr>
            <a:spLocks noGrp="1"/>
          </p:cNvSpPr>
          <p:nvPr>
            <p:ph type="sldNum" sz="quarter" idx="12"/>
          </p:nvPr>
        </p:nvSpPr>
        <p:spPr/>
        <p:txBody>
          <a:bodyPr/>
          <a:lstStyle/>
          <a:p>
            <a:pPr>
              <a:defRPr/>
            </a:pPr>
            <a:fld id="{DB31CC20-AC6A-4522-9705-16B59AF9AF95}" type="slidenum">
              <a:rPr lang="en-US" altLang="zh-CN" smtClean="0"/>
              <a:pPr>
                <a:defRPr/>
              </a:pPr>
              <a:t>73</a:t>
            </a:fld>
            <a:endParaRPr lang="en-US" altLang="zh-CN"/>
          </a:p>
        </p:txBody>
      </p:sp>
    </p:spTree>
    <p:extLst>
      <p:ext uri="{BB962C8B-B14F-4D97-AF65-F5344CB8AC3E}">
        <p14:creationId xmlns:p14="http://schemas.microsoft.com/office/powerpoint/2010/main" val="289436445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850"/>
            <a:ext cx="8229600" cy="779934"/>
          </a:xfrm>
        </p:spPr>
        <p:txBody>
          <a:bodyPr/>
          <a:lstStyle/>
          <a:p>
            <a:r>
              <a:rPr lang="en-US" altLang="zh-CN" sz="2800" b="1" dirty="0">
                <a:solidFill>
                  <a:schemeClr val="tx1"/>
                </a:solidFill>
                <a:latin typeface="宋体" panose="02010600030101010101" pitchFamily="2" charset="-122"/>
                <a:ea typeface="宋体" panose="02010600030101010101" pitchFamily="2" charset="-122"/>
              </a:rPr>
              <a:t>11.8.2 </a:t>
            </a:r>
            <a:r>
              <a:rPr lang="zh-CN" altLang="en-US" sz="2800" b="1" dirty="0">
                <a:solidFill>
                  <a:schemeClr val="tx1"/>
                </a:solidFill>
                <a:latin typeface="宋体" panose="02010600030101010101" pitchFamily="2" charset="-122"/>
                <a:ea typeface="宋体" panose="02010600030101010101" pitchFamily="2" charset="-122"/>
              </a:rPr>
              <a:t>乐观控制法</a:t>
            </a:r>
          </a:p>
        </p:txBody>
      </p:sp>
      <p:sp>
        <p:nvSpPr>
          <p:cNvPr id="3" name="内容占位符 2"/>
          <p:cNvSpPr>
            <a:spLocks noGrp="1"/>
          </p:cNvSpPr>
          <p:nvPr>
            <p:ph idx="1"/>
          </p:nvPr>
        </p:nvSpPr>
        <p:spPr/>
        <p:txBody>
          <a:bodyPr/>
          <a:lstStyle/>
          <a:p>
            <a:r>
              <a:rPr lang="zh-CN" altLang="en-US" dirty="0"/>
              <a:t>乐观的认为事务执行时很少发生冲突，因此不对事务进行特殊的管制，任其自由执行，</a:t>
            </a:r>
            <a:r>
              <a:rPr lang="zh-CN" altLang="en-US" dirty="0">
                <a:solidFill>
                  <a:srgbClr val="FF0000"/>
                </a:solidFill>
              </a:rPr>
              <a:t>事务提交前再进行正确性检查。</a:t>
            </a:r>
            <a:endParaRPr lang="en-US" altLang="zh-CN" dirty="0">
              <a:solidFill>
                <a:srgbClr val="FF0000"/>
              </a:solidFill>
            </a:endParaRPr>
          </a:p>
          <a:p>
            <a:r>
              <a:rPr lang="zh-CN" altLang="en-US" dirty="0"/>
              <a:t>若检查发现冲突并影响了</a:t>
            </a:r>
            <a:r>
              <a:rPr lang="zh-CN" altLang="en-US" b="1" dirty="0"/>
              <a:t>可串行性</a:t>
            </a:r>
            <a:r>
              <a:rPr lang="zh-CN" altLang="en-US" dirty="0"/>
              <a:t>，则拒绝提交并回滚该事务，乐观控制法</a:t>
            </a:r>
            <a:r>
              <a:rPr lang="zh-CN" altLang="en-US" dirty="0">
                <a:solidFill>
                  <a:srgbClr val="FF0000"/>
                </a:solidFill>
              </a:rPr>
              <a:t>又称为验证方法（</a:t>
            </a:r>
            <a:r>
              <a:rPr lang="en-US" altLang="zh-CN" dirty="0">
                <a:solidFill>
                  <a:srgbClr val="FF0000"/>
                </a:solidFill>
              </a:rPr>
              <a:t>certifier</a:t>
            </a:r>
            <a:r>
              <a:rPr lang="zh-CN" altLang="en-US" dirty="0">
                <a:solidFill>
                  <a:srgbClr val="FF0000"/>
                </a:solidFill>
              </a:rPr>
              <a:t>）</a:t>
            </a:r>
            <a:r>
              <a:rPr lang="zh-CN" altLang="en-US" dirty="0"/>
              <a:t>。</a:t>
            </a:r>
          </a:p>
        </p:txBody>
      </p:sp>
      <p:sp>
        <p:nvSpPr>
          <p:cNvPr id="4" name="灯片编号占位符 3"/>
          <p:cNvSpPr>
            <a:spLocks noGrp="1"/>
          </p:cNvSpPr>
          <p:nvPr>
            <p:ph type="sldNum" sz="quarter" idx="12"/>
          </p:nvPr>
        </p:nvSpPr>
        <p:spPr/>
        <p:txBody>
          <a:bodyPr/>
          <a:lstStyle/>
          <a:p>
            <a:pPr>
              <a:defRPr/>
            </a:pPr>
            <a:fld id="{DB31CC20-AC6A-4522-9705-16B59AF9AF95}" type="slidenum">
              <a:rPr lang="en-US" altLang="zh-CN" smtClean="0"/>
              <a:pPr>
                <a:defRPr/>
              </a:pPr>
              <a:t>74</a:t>
            </a:fld>
            <a:endParaRPr lang="en-US" altLang="zh-CN"/>
          </a:p>
        </p:txBody>
      </p:sp>
    </p:spTree>
    <p:extLst>
      <p:ext uri="{BB962C8B-B14F-4D97-AF65-F5344CB8AC3E}">
        <p14:creationId xmlns:p14="http://schemas.microsoft.com/office/powerpoint/2010/main" val="280713857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850"/>
            <a:ext cx="8229600" cy="851942"/>
          </a:xfrm>
        </p:spPr>
        <p:txBody>
          <a:bodyPr/>
          <a:lstStyle/>
          <a:p>
            <a:r>
              <a:rPr lang="en-US" altLang="zh-CN" sz="2800" b="1" dirty="0">
                <a:solidFill>
                  <a:schemeClr val="tx1"/>
                </a:solidFill>
                <a:latin typeface="宋体" panose="02010600030101010101" pitchFamily="2" charset="-122"/>
                <a:ea typeface="宋体" panose="02010600030101010101" pitchFamily="2" charset="-122"/>
              </a:rPr>
              <a:t>11.8.3 </a:t>
            </a:r>
            <a:r>
              <a:rPr lang="zh-CN" altLang="en-US" sz="2800" b="1" dirty="0">
                <a:solidFill>
                  <a:schemeClr val="tx1"/>
                </a:solidFill>
                <a:latin typeface="宋体" panose="02010600030101010101" pitchFamily="2" charset="-122"/>
                <a:ea typeface="宋体" panose="02010600030101010101" pitchFamily="2" charset="-122"/>
              </a:rPr>
              <a:t>多版本并发控制</a:t>
            </a:r>
          </a:p>
        </p:txBody>
      </p:sp>
      <p:sp>
        <p:nvSpPr>
          <p:cNvPr id="3" name="内容占位符 2"/>
          <p:cNvSpPr>
            <a:spLocks noGrp="1"/>
          </p:cNvSpPr>
          <p:nvPr>
            <p:ph idx="1"/>
          </p:nvPr>
        </p:nvSpPr>
        <p:spPr>
          <a:xfrm>
            <a:off x="467544" y="1916832"/>
            <a:ext cx="8229600" cy="4389437"/>
          </a:xfrm>
        </p:spPr>
        <p:txBody>
          <a:bodyPr/>
          <a:lstStyle/>
          <a:p>
            <a:r>
              <a:rPr lang="zh-CN" altLang="en-US" dirty="0"/>
              <a:t>版本（</a:t>
            </a:r>
            <a:r>
              <a:rPr lang="en-US" altLang="zh-CN" dirty="0"/>
              <a:t>version</a:t>
            </a:r>
            <a:r>
              <a:rPr lang="zh-CN" altLang="en-US" dirty="0"/>
              <a:t>）指数据库中数据对象的一个快照，记录数据对象某个时刻的状态。</a:t>
            </a:r>
            <a:endParaRPr lang="en-US" altLang="zh-CN" dirty="0"/>
          </a:p>
          <a:p>
            <a:r>
              <a:rPr lang="en-US" altLang="zh-CN" dirty="0"/>
              <a:t>write(Q)</a:t>
            </a:r>
            <a:r>
              <a:rPr lang="zh-CN" altLang="en-US" dirty="0"/>
              <a:t>操作创建</a:t>
            </a:r>
            <a:r>
              <a:rPr lang="en-US" altLang="zh-CN" dirty="0"/>
              <a:t>Q</a:t>
            </a:r>
            <a:r>
              <a:rPr lang="zh-CN" altLang="en-US" dirty="0"/>
              <a:t>的一个新版本，导致</a:t>
            </a:r>
            <a:r>
              <a:rPr lang="en-US" altLang="zh-CN" dirty="0"/>
              <a:t>Q</a:t>
            </a:r>
            <a:r>
              <a:rPr lang="zh-CN" altLang="en-US" dirty="0"/>
              <a:t>有一个版本序列</a:t>
            </a:r>
            <a:r>
              <a:rPr lang="en-US" altLang="zh-CN" dirty="0"/>
              <a:t>Q</a:t>
            </a:r>
            <a:r>
              <a:rPr lang="en-US" altLang="zh-CN" baseline="-25000" dirty="0"/>
              <a:t>1</a:t>
            </a:r>
            <a:r>
              <a:rPr lang="zh-CN" altLang="en-US" dirty="0"/>
              <a:t>，</a:t>
            </a:r>
            <a:r>
              <a:rPr lang="en-US" altLang="zh-CN" dirty="0"/>
              <a:t>Q</a:t>
            </a:r>
            <a:r>
              <a:rPr lang="en-US" altLang="zh-CN" baseline="-25000" dirty="0"/>
              <a:t>2</a:t>
            </a:r>
            <a:r>
              <a:rPr lang="zh-CN" altLang="en-US" dirty="0"/>
              <a:t>，。。。</a:t>
            </a:r>
            <a:r>
              <a:rPr lang="en-US" altLang="zh-CN" dirty="0" err="1"/>
              <a:t>Q</a:t>
            </a:r>
            <a:r>
              <a:rPr lang="en-US" altLang="zh-CN" baseline="-25000" dirty="0" err="1"/>
              <a:t>m</a:t>
            </a:r>
            <a:r>
              <a:rPr lang="zh-CN" altLang="en-US" dirty="0"/>
              <a:t>。</a:t>
            </a:r>
            <a:endParaRPr lang="en-US" altLang="zh-CN" dirty="0"/>
          </a:p>
          <a:p>
            <a:r>
              <a:rPr lang="zh-CN" altLang="en-US" dirty="0"/>
              <a:t>每个版本</a:t>
            </a:r>
            <a:r>
              <a:rPr lang="en-US" altLang="zh-CN" dirty="0"/>
              <a:t>Q</a:t>
            </a:r>
            <a:r>
              <a:rPr lang="en-US" altLang="zh-CN" baseline="-25000" dirty="0"/>
              <a:t>k</a:t>
            </a:r>
            <a:r>
              <a:rPr lang="zh-CN" altLang="en-US" dirty="0"/>
              <a:t>拥有版本值、创建它的事务的时间戳</a:t>
            </a:r>
            <a:r>
              <a:rPr lang="en-US" altLang="zh-CN" dirty="0"/>
              <a:t>W-timestamp(Q</a:t>
            </a:r>
            <a:r>
              <a:rPr lang="en-US" altLang="zh-CN" baseline="-25000" dirty="0"/>
              <a:t>k</a:t>
            </a:r>
            <a:r>
              <a:rPr lang="en-US" altLang="zh-CN" dirty="0"/>
              <a:t>)</a:t>
            </a:r>
            <a:r>
              <a:rPr lang="zh-CN" altLang="en-US" dirty="0"/>
              <a:t>、读取</a:t>
            </a:r>
            <a:r>
              <a:rPr lang="en-US" altLang="zh-CN" dirty="0"/>
              <a:t>Q</a:t>
            </a:r>
            <a:r>
              <a:rPr lang="en-US" altLang="zh-CN" baseline="-25000" dirty="0"/>
              <a:t>k</a:t>
            </a:r>
            <a:r>
              <a:rPr lang="zh-CN" altLang="en-US" dirty="0"/>
              <a:t>的事务的最大时间戳</a:t>
            </a:r>
            <a:r>
              <a:rPr lang="en-US" altLang="zh-CN" dirty="0"/>
              <a:t>R-timestamp(Q</a:t>
            </a:r>
            <a:r>
              <a:rPr lang="en-US" altLang="zh-CN" baseline="-25000" dirty="0"/>
              <a:t>k</a:t>
            </a:r>
            <a:r>
              <a:rPr lang="en-US" altLang="zh-CN" dirty="0"/>
              <a:t>) </a:t>
            </a:r>
            <a:r>
              <a:rPr lang="zh-CN" altLang="en-US" dirty="0"/>
              <a:t>。</a:t>
            </a:r>
            <a:endParaRPr lang="en-US" altLang="zh-CN" dirty="0"/>
          </a:p>
          <a:p>
            <a:r>
              <a:rPr lang="en-US" altLang="zh-CN" dirty="0"/>
              <a:t>TS(T)</a:t>
            </a:r>
            <a:r>
              <a:rPr lang="zh-CN" altLang="en-US" dirty="0"/>
              <a:t>表示事务</a:t>
            </a:r>
            <a:r>
              <a:rPr lang="en-US" altLang="zh-CN" dirty="0"/>
              <a:t>T</a:t>
            </a:r>
            <a:r>
              <a:rPr lang="zh-CN" altLang="en-US" dirty="0"/>
              <a:t>的时间戳。</a:t>
            </a:r>
          </a:p>
        </p:txBody>
      </p:sp>
      <p:sp>
        <p:nvSpPr>
          <p:cNvPr id="4" name="灯片编号占位符 3"/>
          <p:cNvSpPr>
            <a:spLocks noGrp="1"/>
          </p:cNvSpPr>
          <p:nvPr>
            <p:ph type="sldNum" sz="quarter" idx="12"/>
          </p:nvPr>
        </p:nvSpPr>
        <p:spPr/>
        <p:txBody>
          <a:bodyPr/>
          <a:lstStyle/>
          <a:p>
            <a:pPr>
              <a:defRPr/>
            </a:pPr>
            <a:fld id="{DB31CC20-AC6A-4522-9705-16B59AF9AF95}" type="slidenum">
              <a:rPr lang="en-US" altLang="zh-CN" smtClean="0"/>
              <a:pPr>
                <a:defRPr/>
              </a:pPr>
              <a:t>75</a:t>
            </a:fld>
            <a:endParaRPr lang="en-US" altLang="zh-CN"/>
          </a:p>
        </p:txBody>
      </p:sp>
    </p:spTree>
    <p:extLst>
      <p:ext uri="{BB962C8B-B14F-4D97-AF65-F5344CB8AC3E}">
        <p14:creationId xmlns:p14="http://schemas.microsoft.com/office/powerpoint/2010/main" val="286149990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850"/>
            <a:ext cx="8229600" cy="923950"/>
          </a:xfrm>
        </p:spPr>
        <p:txBody>
          <a:bodyPr/>
          <a:lstStyle/>
          <a:p>
            <a:r>
              <a:rPr lang="en-US" altLang="zh-CN" sz="2800" b="1" dirty="0">
                <a:solidFill>
                  <a:prstClr val="black"/>
                </a:solidFill>
                <a:latin typeface="宋体" panose="02010600030101010101" pitchFamily="2" charset="-122"/>
                <a:ea typeface="宋体" panose="02010600030101010101" pitchFamily="2" charset="-122"/>
              </a:rPr>
              <a:t>11.8.3 </a:t>
            </a:r>
            <a:r>
              <a:rPr lang="zh-CN" altLang="en-US" sz="2800" b="1" dirty="0">
                <a:solidFill>
                  <a:prstClr val="black"/>
                </a:solidFill>
                <a:latin typeface="宋体" panose="02010600030101010101" pitchFamily="2" charset="-122"/>
                <a:ea typeface="宋体" panose="02010600030101010101" pitchFamily="2" charset="-122"/>
              </a:rPr>
              <a:t>多版本并发控制</a:t>
            </a:r>
            <a:endParaRPr lang="zh-CN" altLang="en-US" dirty="0"/>
          </a:p>
        </p:txBody>
      </p:sp>
      <p:sp>
        <p:nvSpPr>
          <p:cNvPr id="3" name="内容占位符 2"/>
          <p:cNvSpPr>
            <a:spLocks noGrp="1"/>
          </p:cNvSpPr>
          <p:nvPr>
            <p:ph idx="1"/>
          </p:nvPr>
        </p:nvSpPr>
        <p:spPr/>
        <p:txBody>
          <a:bodyPr/>
          <a:lstStyle/>
          <a:p>
            <a:r>
              <a:rPr lang="zh-CN" altLang="en-US" dirty="0"/>
              <a:t>寻找</a:t>
            </a:r>
            <a:r>
              <a:rPr lang="en-US" altLang="zh-CN" dirty="0"/>
              <a:t>TS(T)</a:t>
            </a:r>
            <a:r>
              <a:rPr lang="zh-CN" altLang="en-US" dirty="0"/>
              <a:t>之前的最大</a:t>
            </a:r>
            <a:r>
              <a:rPr lang="en-US" altLang="zh-CN" dirty="0"/>
              <a:t>Q</a:t>
            </a:r>
            <a:r>
              <a:rPr lang="en-US" altLang="zh-CN" baseline="-25000" dirty="0"/>
              <a:t>k</a:t>
            </a:r>
            <a:r>
              <a:rPr lang="zh-CN" altLang="en-US" dirty="0"/>
              <a:t>。</a:t>
            </a:r>
            <a:endParaRPr lang="en-US" altLang="zh-CN" dirty="0"/>
          </a:p>
          <a:p>
            <a:r>
              <a:rPr lang="zh-CN" altLang="en-US" dirty="0"/>
              <a:t>若</a:t>
            </a:r>
            <a:r>
              <a:rPr lang="en-US" altLang="zh-CN" dirty="0"/>
              <a:t>T</a:t>
            </a:r>
            <a:r>
              <a:rPr lang="zh-CN" altLang="en-US" dirty="0"/>
              <a:t>要读取</a:t>
            </a:r>
            <a:r>
              <a:rPr lang="en-US" altLang="zh-CN" dirty="0"/>
              <a:t>Q</a:t>
            </a:r>
            <a:r>
              <a:rPr lang="zh-CN" altLang="en-US" dirty="0"/>
              <a:t>，则</a:t>
            </a:r>
            <a:r>
              <a:rPr lang="zh-CN" altLang="en-US" dirty="0">
                <a:solidFill>
                  <a:srgbClr val="FF0000"/>
                </a:solidFill>
              </a:rPr>
              <a:t>获取</a:t>
            </a:r>
            <a:r>
              <a:rPr lang="en-US" altLang="zh-CN" dirty="0"/>
              <a:t>Q</a:t>
            </a:r>
            <a:r>
              <a:rPr lang="en-US" altLang="zh-CN" baseline="-25000" dirty="0"/>
              <a:t>k</a:t>
            </a:r>
            <a:r>
              <a:rPr lang="zh-CN" altLang="en-US" dirty="0"/>
              <a:t>。</a:t>
            </a:r>
            <a:endParaRPr lang="en-US" altLang="zh-CN" dirty="0"/>
          </a:p>
          <a:p>
            <a:r>
              <a:rPr lang="zh-CN" altLang="en-US" dirty="0"/>
              <a:t>若</a:t>
            </a:r>
            <a:r>
              <a:rPr lang="en-US" altLang="zh-CN" dirty="0"/>
              <a:t>T</a:t>
            </a:r>
            <a:r>
              <a:rPr lang="zh-CN" altLang="en-US" dirty="0"/>
              <a:t>要写</a:t>
            </a:r>
            <a:r>
              <a:rPr lang="en-US" altLang="zh-CN" dirty="0"/>
              <a:t>Q</a:t>
            </a:r>
            <a:r>
              <a:rPr lang="zh-CN" altLang="en-US" dirty="0"/>
              <a:t>，则：</a:t>
            </a:r>
            <a:endParaRPr lang="en-US" altLang="zh-CN" dirty="0"/>
          </a:p>
          <a:p>
            <a:pPr marL="0" indent="0">
              <a:buNone/>
            </a:pPr>
            <a:r>
              <a:rPr lang="en-US" altLang="zh-CN" dirty="0"/>
              <a:t>       </a:t>
            </a:r>
            <a:r>
              <a:rPr lang="zh-CN" altLang="en-US" dirty="0"/>
              <a:t>当</a:t>
            </a:r>
            <a:r>
              <a:rPr lang="en-US" altLang="zh-CN" dirty="0"/>
              <a:t>TS(T) &lt; R-timestamp(Q</a:t>
            </a:r>
            <a:r>
              <a:rPr lang="en-US" altLang="zh-CN" baseline="-25000" dirty="0"/>
              <a:t>k</a:t>
            </a:r>
            <a:r>
              <a:rPr lang="en-US" altLang="zh-CN" dirty="0"/>
              <a:t>) </a:t>
            </a:r>
            <a:r>
              <a:rPr lang="zh-CN" altLang="en-US" dirty="0"/>
              <a:t>时，</a:t>
            </a:r>
            <a:r>
              <a:rPr lang="en-US" altLang="zh-CN" dirty="0"/>
              <a:t>T</a:t>
            </a:r>
            <a:r>
              <a:rPr lang="zh-CN" altLang="en-US" dirty="0">
                <a:solidFill>
                  <a:srgbClr val="FF0000"/>
                </a:solidFill>
              </a:rPr>
              <a:t>回滚</a:t>
            </a:r>
            <a:r>
              <a:rPr lang="zh-CN" altLang="en-US" dirty="0"/>
              <a:t>；</a:t>
            </a:r>
            <a:endParaRPr lang="en-US" altLang="zh-CN" dirty="0"/>
          </a:p>
          <a:p>
            <a:pPr marL="0" indent="0">
              <a:buNone/>
            </a:pPr>
            <a:r>
              <a:rPr lang="en-US" altLang="zh-CN" dirty="0"/>
              <a:t>       </a:t>
            </a:r>
            <a:r>
              <a:rPr lang="zh-CN" altLang="en-US" dirty="0"/>
              <a:t>当</a:t>
            </a:r>
            <a:r>
              <a:rPr lang="en-US" altLang="zh-CN" dirty="0"/>
              <a:t>TS(T) = W-timestamp(Q</a:t>
            </a:r>
            <a:r>
              <a:rPr lang="en-US" altLang="zh-CN" baseline="-25000" dirty="0"/>
              <a:t>k</a:t>
            </a:r>
            <a:r>
              <a:rPr lang="en-US" altLang="zh-CN" dirty="0"/>
              <a:t>) </a:t>
            </a:r>
            <a:r>
              <a:rPr lang="zh-CN" altLang="en-US" dirty="0"/>
              <a:t>时，</a:t>
            </a:r>
            <a:r>
              <a:rPr lang="zh-CN" altLang="en-US" dirty="0">
                <a:solidFill>
                  <a:srgbClr val="FF0000"/>
                </a:solidFill>
              </a:rPr>
              <a:t>覆盖</a:t>
            </a:r>
            <a:r>
              <a:rPr lang="en-US" altLang="zh-CN" dirty="0"/>
              <a:t>Q</a:t>
            </a:r>
            <a:r>
              <a:rPr lang="en-US" altLang="zh-CN" baseline="-25000" dirty="0"/>
              <a:t>k</a:t>
            </a:r>
            <a:r>
              <a:rPr lang="zh-CN" altLang="en-US" dirty="0"/>
              <a:t>；</a:t>
            </a:r>
            <a:endParaRPr lang="en-US" altLang="zh-CN" dirty="0"/>
          </a:p>
          <a:p>
            <a:pPr marL="0" indent="0">
              <a:buNone/>
            </a:pPr>
            <a:r>
              <a:rPr lang="en-US" altLang="zh-CN" dirty="0"/>
              <a:t>       </a:t>
            </a:r>
            <a:r>
              <a:rPr lang="zh-CN" altLang="en-US" dirty="0"/>
              <a:t>否则，</a:t>
            </a:r>
            <a:r>
              <a:rPr lang="zh-CN" altLang="en-US" dirty="0">
                <a:solidFill>
                  <a:srgbClr val="FF0000"/>
                </a:solidFill>
              </a:rPr>
              <a:t>创建</a:t>
            </a:r>
            <a:r>
              <a:rPr lang="en-US" altLang="zh-CN" dirty="0">
                <a:solidFill>
                  <a:srgbClr val="FF0000"/>
                </a:solidFill>
              </a:rPr>
              <a:t>Q</a:t>
            </a:r>
            <a:r>
              <a:rPr lang="zh-CN" altLang="en-US" dirty="0">
                <a:solidFill>
                  <a:srgbClr val="FF0000"/>
                </a:solidFill>
              </a:rPr>
              <a:t>的新版本</a:t>
            </a:r>
            <a:r>
              <a:rPr lang="zh-CN" altLang="en-US" dirty="0"/>
              <a:t>。</a:t>
            </a:r>
          </a:p>
        </p:txBody>
      </p:sp>
      <p:sp>
        <p:nvSpPr>
          <p:cNvPr id="4" name="灯片编号占位符 3"/>
          <p:cNvSpPr>
            <a:spLocks noGrp="1"/>
          </p:cNvSpPr>
          <p:nvPr>
            <p:ph type="sldNum" sz="quarter" idx="12"/>
          </p:nvPr>
        </p:nvSpPr>
        <p:spPr/>
        <p:txBody>
          <a:bodyPr/>
          <a:lstStyle/>
          <a:p>
            <a:pPr>
              <a:defRPr/>
            </a:pPr>
            <a:fld id="{DB31CC20-AC6A-4522-9705-16B59AF9AF95}" type="slidenum">
              <a:rPr lang="en-US" altLang="zh-CN" smtClean="0"/>
              <a:pPr>
                <a:defRPr/>
              </a:pPr>
              <a:t>76</a:t>
            </a:fld>
            <a:endParaRPr lang="en-US" altLang="zh-CN"/>
          </a:p>
        </p:txBody>
      </p:sp>
      <p:sp>
        <p:nvSpPr>
          <p:cNvPr id="5" name="圆角矩形标注 4"/>
          <p:cNvSpPr/>
          <p:nvPr/>
        </p:nvSpPr>
        <p:spPr>
          <a:xfrm>
            <a:off x="5652120" y="1628800"/>
            <a:ext cx="3096344" cy="1116704"/>
          </a:xfrm>
          <a:prstGeom prst="wedgeRoundRectCallout">
            <a:avLst>
              <a:gd name="adj1" fmla="val -135678"/>
              <a:gd name="adj2" fmla="val 114490"/>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r>
              <a:rPr lang="en-US" altLang="zh-CN" dirty="0"/>
              <a:t>T</a:t>
            </a:r>
            <a:r>
              <a:rPr lang="zh-CN" altLang="en-US" dirty="0"/>
              <a:t>开始后，有其它事务读取了</a:t>
            </a:r>
            <a:r>
              <a:rPr lang="en-US" altLang="zh-CN" dirty="0"/>
              <a:t>Q</a:t>
            </a:r>
            <a:r>
              <a:rPr lang="en-US" altLang="zh-CN" baseline="-25000" dirty="0"/>
              <a:t>k</a:t>
            </a:r>
            <a:r>
              <a:rPr lang="zh-CN" altLang="en-US" dirty="0"/>
              <a:t>版本。</a:t>
            </a:r>
            <a:endParaRPr lang="en-US" altLang="zh-CN" dirty="0"/>
          </a:p>
          <a:p>
            <a:r>
              <a:rPr lang="zh-CN" altLang="en-US" dirty="0"/>
              <a:t>一致性读？</a:t>
            </a:r>
          </a:p>
        </p:txBody>
      </p:sp>
      <p:sp>
        <p:nvSpPr>
          <p:cNvPr id="6" name="圆角矩形标注 5"/>
          <p:cNvSpPr/>
          <p:nvPr/>
        </p:nvSpPr>
        <p:spPr>
          <a:xfrm>
            <a:off x="5804520" y="4437112"/>
            <a:ext cx="3096344" cy="792088"/>
          </a:xfrm>
          <a:prstGeom prst="wedgeRoundRectCallout">
            <a:avLst>
              <a:gd name="adj1" fmla="val -129584"/>
              <a:gd name="adj2" fmla="val -68774"/>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r>
              <a:rPr lang="en-US" altLang="zh-CN" dirty="0"/>
              <a:t>Q</a:t>
            </a:r>
            <a:r>
              <a:rPr lang="en-US" altLang="zh-CN" baseline="-25000" dirty="0"/>
              <a:t>k</a:t>
            </a:r>
            <a:r>
              <a:rPr lang="zh-CN" altLang="en-US" dirty="0"/>
              <a:t>版本是</a:t>
            </a:r>
            <a:r>
              <a:rPr lang="en-US" altLang="zh-CN" dirty="0"/>
              <a:t>T</a:t>
            </a:r>
            <a:r>
              <a:rPr lang="zh-CN" altLang="en-US" dirty="0"/>
              <a:t>创建的。</a:t>
            </a:r>
            <a:endParaRPr lang="en-US" altLang="zh-CN" dirty="0"/>
          </a:p>
        </p:txBody>
      </p:sp>
    </p:spTree>
    <p:extLst>
      <p:ext uri="{BB962C8B-B14F-4D97-AF65-F5344CB8AC3E}">
        <p14:creationId xmlns:p14="http://schemas.microsoft.com/office/powerpoint/2010/main" val="327028023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标注 4"/>
          <p:cNvSpPr/>
          <p:nvPr/>
        </p:nvSpPr>
        <p:spPr>
          <a:xfrm>
            <a:off x="2195736" y="3717032"/>
            <a:ext cx="6192688" cy="2376264"/>
          </a:xfrm>
          <a:prstGeom prst="wedgeRoundRectCallout">
            <a:avLst>
              <a:gd name="adj1" fmla="val -42161"/>
              <a:gd name="adj2" fmla="val -69162"/>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2" name="标题 1"/>
          <p:cNvSpPr>
            <a:spLocks noGrp="1"/>
          </p:cNvSpPr>
          <p:nvPr>
            <p:ph type="title"/>
          </p:nvPr>
        </p:nvSpPr>
        <p:spPr>
          <a:xfrm>
            <a:off x="457200" y="704850"/>
            <a:ext cx="8229600" cy="908398"/>
          </a:xfrm>
        </p:spPr>
        <p:txBody>
          <a:bodyPr/>
          <a:lstStyle/>
          <a:p>
            <a:r>
              <a:rPr lang="en-US" altLang="zh-CN" sz="2800" b="1" dirty="0">
                <a:solidFill>
                  <a:prstClr val="black"/>
                </a:solidFill>
                <a:latin typeface="宋体" panose="02010600030101010101" pitchFamily="2" charset="-122"/>
                <a:ea typeface="宋体" panose="02010600030101010101" pitchFamily="2" charset="-122"/>
              </a:rPr>
              <a:t>11.8.3 </a:t>
            </a:r>
            <a:r>
              <a:rPr lang="zh-CN" altLang="en-US" sz="2800" b="1" dirty="0">
                <a:solidFill>
                  <a:prstClr val="black"/>
                </a:solidFill>
                <a:latin typeface="宋体" panose="02010600030101010101" pitchFamily="2" charset="-122"/>
                <a:ea typeface="宋体" panose="02010600030101010101" pitchFamily="2" charset="-122"/>
              </a:rPr>
              <a:t>多版本并发控制</a:t>
            </a:r>
            <a:endParaRPr lang="zh-CN" altLang="en-US" dirty="0"/>
          </a:p>
        </p:txBody>
      </p:sp>
      <p:sp>
        <p:nvSpPr>
          <p:cNvPr id="3" name="内容占位符 2"/>
          <p:cNvSpPr>
            <a:spLocks noGrp="1"/>
          </p:cNvSpPr>
          <p:nvPr>
            <p:ph idx="1"/>
          </p:nvPr>
        </p:nvSpPr>
        <p:spPr/>
        <p:txBody>
          <a:bodyPr/>
          <a:lstStyle/>
          <a:p>
            <a:r>
              <a:rPr lang="zh-CN" altLang="en-US" dirty="0"/>
              <a:t>如果一个数据对象</a:t>
            </a:r>
            <a:r>
              <a:rPr lang="en-US" altLang="zh-CN" dirty="0"/>
              <a:t>Q</a:t>
            </a:r>
            <a:r>
              <a:rPr lang="zh-CN" altLang="en-US" dirty="0"/>
              <a:t>的两个版本</a:t>
            </a:r>
            <a:r>
              <a:rPr lang="en-US" altLang="zh-CN" dirty="0"/>
              <a:t>Q</a:t>
            </a:r>
            <a:r>
              <a:rPr lang="en-US" altLang="zh-CN" baseline="-25000" dirty="0"/>
              <a:t>k</a:t>
            </a:r>
            <a:r>
              <a:rPr lang="zh-CN" altLang="en-US" dirty="0"/>
              <a:t>和</a:t>
            </a:r>
            <a:r>
              <a:rPr lang="en-US" altLang="zh-CN" dirty="0"/>
              <a:t>Q</a:t>
            </a:r>
            <a:r>
              <a:rPr lang="en-US" altLang="zh-CN" baseline="-25000" dirty="0"/>
              <a:t>t</a:t>
            </a:r>
            <a:r>
              <a:rPr lang="zh-CN" altLang="en-US" dirty="0"/>
              <a:t>，其创建时间戳（</a:t>
            </a:r>
            <a:r>
              <a:rPr lang="en-US" altLang="zh-CN" dirty="0"/>
              <a:t>W-timestamp</a:t>
            </a:r>
            <a:r>
              <a:rPr lang="zh-CN" altLang="en-US" dirty="0"/>
              <a:t>）都小于系统中最老的事务的时间戳，则</a:t>
            </a:r>
            <a:r>
              <a:rPr lang="en-US" altLang="zh-CN" dirty="0"/>
              <a:t>Q</a:t>
            </a:r>
            <a:r>
              <a:rPr lang="en-US" altLang="zh-CN" baseline="-25000" dirty="0"/>
              <a:t>k</a:t>
            </a:r>
            <a:r>
              <a:rPr lang="zh-CN" altLang="en-US" dirty="0"/>
              <a:t>和</a:t>
            </a:r>
            <a:r>
              <a:rPr lang="en-US" altLang="zh-CN" dirty="0"/>
              <a:t>Q</a:t>
            </a:r>
            <a:r>
              <a:rPr lang="en-US" altLang="zh-CN" baseline="-25000" dirty="0"/>
              <a:t>t</a:t>
            </a:r>
            <a:r>
              <a:rPr lang="zh-CN" altLang="en-US" dirty="0"/>
              <a:t>中</a:t>
            </a:r>
            <a:r>
              <a:rPr lang="en-US" altLang="zh-CN" dirty="0"/>
              <a:t>W-timestamp</a:t>
            </a:r>
            <a:r>
              <a:rPr lang="zh-CN" altLang="en-US" dirty="0"/>
              <a:t>较小的将不再被用到。</a:t>
            </a:r>
          </a:p>
        </p:txBody>
      </p:sp>
      <p:sp>
        <p:nvSpPr>
          <p:cNvPr id="4" name="灯片编号占位符 3"/>
          <p:cNvSpPr>
            <a:spLocks noGrp="1"/>
          </p:cNvSpPr>
          <p:nvPr>
            <p:ph type="sldNum" sz="quarter" idx="12"/>
          </p:nvPr>
        </p:nvSpPr>
        <p:spPr/>
        <p:txBody>
          <a:bodyPr/>
          <a:lstStyle/>
          <a:p>
            <a:pPr>
              <a:defRPr/>
            </a:pPr>
            <a:fld id="{DB31CC20-AC6A-4522-9705-16B59AF9AF95}" type="slidenum">
              <a:rPr lang="en-US" altLang="zh-CN" smtClean="0"/>
              <a:pPr>
                <a:defRPr/>
              </a:pPr>
              <a:t>77</a:t>
            </a:fld>
            <a:endParaRPr lang="en-US" altLang="zh-CN"/>
          </a:p>
        </p:txBody>
      </p:sp>
      <p:pic>
        <p:nvPicPr>
          <p:cNvPr id="1945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6017" y="3933056"/>
            <a:ext cx="5572125" cy="1838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0737688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850"/>
            <a:ext cx="8229600" cy="989781"/>
          </a:xfrm>
        </p:spPr>
        <p:txBody>
          <a:bodyPr/>
          <a:lstStyle/>
          <a:p>
            <a:r>
              <a:rPr lang="en-US" altLang="zh-CN" sz="2400" b="1" dirty="0">
                <a:solidFill>
                  <a:schemeClr val="tx1"/>
                </a:solidFill>
                <a:latin typeface="+mn-ea"/>
                <a:ea typeface="+mn-ea"/>
              </a:rPr>
              <a:t>11.8.4 MV2PL</a:t>
            </a:r>
            <a:r>
              <a:rPr lang="zh-CN" altLang="en-US" sz="2400" b="1" dirty="0">
                <a:solidFill>
                  <a:schemeClr val="tx1"/>
                </a:solidFill>
                <a:latin typeface="+mn-ea"/>
                <a:ea typeface="+mn-ea"/>
              </a:rPr>
              <a:t>多版本控制</a:t>
            </a:r>
          </a:p>
        </p:txBody>
      </p:sp>
      <p:sp>
        <p:nvSpPr>
          <p:cNvPr id="3" name="内容占位符 2"/>
          <p:cNvSpPr>
            <a:spLocks noGrp="1"/>
          </p:cNvSpPr>
          <p:nvPr>
            <p:ph idx="1"/>
          </p:nvPr>
        </p:nvSpPr>
        <p:spPr>
          <a:xfrm>
            <a:off x="457200" y="1935163"/>
            <a:ext cx="8229600" cy="989781"/>
          </a:xfrm>
        </p:spPr>
        <p:txBody>
          <a:bodyPr/>
          <a:lstStyle/>
          <a:p>
            <a:r>
              <a:rPr lang="zh-CN" altLang="en-US" dirty="0"/>
              <a:t>事务分为只读和更新两类。</a:t>
            </a:r>
            <a:endParaRPr lang="en-US" altLang="zh-CN" dirty="0"/>
          </a:p>
          <a:p>
            <a:r>
              <a:rPr lang="zh-CN" altLang="en-US" dirty="0"/>
              <a:t>除了读锁（</a:t>
            </a:r>
            <a:r>
              <a:rPr lang="en-US" altLang="zh-CN" dirty="0"/>
              <a:t>R</a:t>
            </a:r>
            <a:r>
              <a:rPr lang="zh-CN" altLang="en-US" dirty="0"/>
              <a:t>锁）和写锁（</a:t>
            </a:r>
            <a:r>
              <a:rPr lang="en-US" altLang="zh-CN" dirty="0"/>
              <a:t>W</a:t>
            </a:r>
            <a:r>
              <a:rPr lang="zh-CN" altLang="en-US" dirty="0"/>
              <a:t>锁），引进一个新的封锁类型</a:t>
            </a:r>
            <a:r>
              <a:rPr lang="en-US" altLang="zh-CN" dirty="0"/>
              <a:t>——</a:t>
            </a:r>
            <a:r>
              <a:rPr lang="zh-CN" altLang="en-US" dirty="0"/>
              <a:t>验证锁（</a:t>
            </a:r>
            <a:r>
              <a:rPr lang="en-US" altLang="zh-CN" dirty="0"/>
              <a:t>certify-lock</a:t>
            </a:r>
            <a:r>
              <a:rPr lang="zh-CN" altLang="en-US" dirty="0"/>
              <a:t>，</a:t>
            </a:r>
            <a:r>
              <a:rPr lang="en-US" altLang="zh-CN" dirty="0"/>
              <a:t>C</a:t>
            </a:r>
            <a:r>
              <a:rPr lang="zh-CN" altLang="en-US" dirty="0"/>
              <a:t>锁）。</a:t>
            </a:r>
            <a:endParaRPr lang="en-US" altLang="zh-CN" dirty="0"/>
          </a:p>
        </p:txBody>
      </p:sp>
      <p:sp>
        <p:nvSpPr>
          <p:cNvPr id="4" name="灯片编号占位符 3"/>
          <p:cNvSpPr>
            <a:spLocks noGrp="1"/>
          </p:cNvSpPr>
          <p:nvPr>
            <p:ph type="sldNum" sz="quarter" idx="12"/>
          </p:nvPr>
        </p:nvSpPr>
        <p:spPr/>
        <p:txBody>
          <a:bodyPr/>
          <a:lstStyle/>
          <a:p>
            <a:pPr>
              <a:defRPr/>
            </a:pPr>
            <a:fld id="{DB31CC20-AC6A-4522-9705-16B59AF9AF95}" type="slidenum">
              <a:rPr lang="en-US" altLang="zh-CN" smtClean="0"/>
              <a:pPr>
                <a:defRPr/>
              </a:pPr>
              <a:t>78</a:t>
            </a:fld>
            <a:endParaRPr lang="en-US" altLang="zh-CN"/>
          </a:p>
        </p:txBody>
      </p:sp>
      <p:graphicFrame>
        <p:nvGraphicFramePr>
          <p:cNvPr id="5" name="表格 4"/>
          <p:cNvGraphicFramePr>
            <a:graphicFrameLocks noGrp="1"/>
          </p:cNvGraphicFramePr>
          <p:nvPr>
            <p:extLst>
              <p:ext uri="{D42A27DB-BD31-4B8C-83A1-F6EECF244321}">
                <p14:modId xmlns:p14="http://schemas.microsoft.com/office/powerpoint/2010/main" val="19845337"/>
              </p:ext>
            </p:extLst>
          </p:nvPr>
        </p:nvGraphicFramePr>
        <p:xfrm>
          <a:off x="1187624" y="4321904"/>
          <a:ext cx="6096000" cy="1483360"/>
        </p:xfrm>
        <a:graphic>
          <a:graphicData uri="http://schemas.openxmlformats.org/drawingml/2006/table">
            <a:tbl>
              <a:tblPr firstRow="1" bandRow="1">
                <a:tableStyleId>{5DA37D80-6434-44D0-A028-1B22A696006F}</a:tableStyleId>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370840">
                <a:tc>
                  <a:txBody>
                    <a:bodyPr/>
                    <a:lstStyle/>
                    <a:p>
                      <a:pPr algn="ctr"/>
                      <a:endParaRPr lang="zh-CN" altLang="en-US" dirty="0"/>
                    </a:p>
                  </a:txBody>
                  <a:tcPr/>
                </a:tc>
                <a:tc>
                  <a:txBody>
                    <a:bodyPr/>
                    <a:lstStyle/>
                    <a:p>
                      <a:pPr algn="ctr"/>
                      <a:r>
                        <a:rPr lang="en-US" altLang="zh-CN" dirty="0"/>
                        <a:t>R-LOCK</a:t>
                      </a:r>
                      <a:endParaRPr lang="zh-CN" altLang="en-US" dirty="0"/>
                    </a:p>
                  </a:txBody>
                  <a:tcPr/>
                </a:tc>
                <a:tc>
                  <a:txBody>
                    <a:bodyPr/>
                    <a:lstStyle/>
                    <a:p>
                      <a:pPr algn="ctr"/>
                      <a:r>
                        <a:rPr lang="en-US" altLang="zh-CN" dirty="0"/>
                        <a:t>W-LOCK</a:t>
                      </a:r>
                      <a:endParaRPr lang="zh-CN" altLang="en-US" dirty="0"/>
                    </a:p>
                  </a:txBody>
                  <a:tcPr/>
                </a:tc>
                <a:tc>
                  <a:txBody>
                    <a:bodyPr/>
                    <a:lstStyle/>
                    <a:p>
                      <a:pPr algn="ctr"/>
                      <a:r>
                        <a:rPr lang="en-US" altLang="zh-CN" dirty="0"/>
                        <a:t>C-LOCK</a:t>
                      </a:r>
                      <a:endParaRPr lang="zh-CN" altLang="en-US" dirty="0"/>
                    </a:p>
                  </a:txBody>
                  <a:tcPr/>
                </a:tc>
                <a:extLst>
                  <a:ext uri="{0D108BD9-81ED-4DB2-BD59-A6C34878D82A}">
                    <a16:rowId xmlns:a16="http://schemas.microsoft.com/office/drawing/2014/main" val="10000"/>
                  </a:ext>
                </a:extLst>
              </a:tr>
              <a:tr h="370840">
                <a:tc>
                  <a:txBody>
                    <a:bodyPr/>
                    <a:lstStyle/>
                    <a:p>
                      <a:pPr algn="ctr"/>
                      <a:r>
                        <a:rPr lang="en-US" altLang="zh-CN" dirty="0"/>
                        <a:t>R-LOCK</a:t>
                      </a:r>
                      <a:endParaRPr lang="zh-CN" altLang="en-US" dirty="0"/>
                    </a:p>
                  </a:txBody>
                  <a:tcPr/>
                </a:tc>
                <a:tc>
                  <a:txBody>
                    <a:bodyPr/>
                    <a:lstStyle/>
                    <a:p>
                      <a:pPr algn="ctr"/>
                      <a:r>
                        <a:rPr lang="en-US" altLang="zh-CN" dirty="0"/>
                        <a:t>Y</a:t>
                      </a:r>
                      <a:endParaRPr lang="zh-CN" altLang="en-US" dirty="0"/>
                    </a:p>
                  </a:txBody>
                  <a:tcPr/>
                </a:tc>
                <a:tc>
                  <a:txBody>
                    <a:bodyPr/>
                    <a:lstStyle/>
                    <a:p>
                      <a:pPr algn="ctr"/>
                      <a:r>
                        <a:rPr lang="en-US" altLang="zh-CN" dirty="0"/>
                        <a:t>Y</a:t>
                      </a:r>
                      <a:endParaRPr lang="zh-CN" altLang="en-US" dirty="0"/>
                    </a:p>
                  </a:txBody>
                  <a:tcPr/>
                </a:tc>
                <a:tc>
                  <a:txBody>
                    <a:bodyPr/>
                    <a:lstStyle/>
                    <a:p>
                      <a:pPr algn="ctr"/>
                      <a:r>
                        <a:rPr lang="en-US" altLang="zh-CN" dirty="0"/>
                        <a:t>N</a:t>
                      </a:r>
                      <a:endParaRPr lang="zh-CN" altLang="en-US" dirty="0"/>
                    </a:p>
                  </a:txBody>
                  <a:tcPr/>
                </a:tc>
                <a:extLst>
                  <a:ext uri="{0D108BD9-81ED-4DB2-BD59-A6C34878D82A}">
                    <a16:rowId xmlns:a16="http://schemas.microsoft.com/office/drawing/2014/main" val="10001"/>
                  </a:ext>
                </a:extLst>
              </a:tr>
              <a:tr h="370840">
                <a:tc>
                  <a:txBody>
                    <a:bodyPr/>
                    <a:lstStyle/>
                    <a:p>
                      <a:pPr algn="ctr"/>
                      <a:r>
                        <a:rPr lang="en-US" altLang="zh-CN" dirty="0"/>
                        <a:t>W-LOCK</a:t>
                      </a:r>
                      <a:endParaRPr lang="zh-CN" altLang="en-US" dirty="0"/>
                    </a:p>
                  </a:txBody>
                  <a:tcPr/>
                </a:tc>
                <a:tc>
                  <a:txBody>
                    <a:bodyPr/>
                    <a:lstStyle/>
                    <a:p>
                      <a:pPr algn="ctr"/>
                      <a:r>
                        <a:rPr lang="en-US" altLang="zh-CN" dirty="0"/>
                        <a:t>Y</a:t>
                      </a:r>
                      <a:endParaRPr lang="zh-CN" altLang="en-US" dirty="0"/>
                    </a:p>
                  </a:txBody>
                  <a:tcPr/>
                </a:tc>
                <a:tc>
                  <a:txBody>
                    <a:bodyPr/>
                    <a:lstStyle/>
                    <a:p>
                      <a:pPr algn="ctr"/>
                      <a:r>
                        <a:rPr lang="en-US" altLang="zh-CN" dirty="0"/>
                        <a:t>N</a:t>
                      </a:r>
                      <a:endParaRPr lang="zh-CN" altLang="en-US" dirty="0"/>
                    </a:p>
                  </a:txBody>
                  <a:tcPr/>
                </a:tc>
                <a:tc>
                  <a:txBody>
                    <a:bodyPr/>
                    <a:lstStyle/>
                    <a:p>
                      <a:pPr algn="ctr"/>
                      <a:r>
                        <a:rPr lang="en-US" altLang="zh-CN" dirty="0"/>
                        <a:t>N</a:t>
                      </a:r>
                      <a:endParaRPr lang="zh-CN" altLang="en-US" dirty="0"/>
                    </a:p>
                  </a:txBody>
                  <a:tcPr/>
                </a:tc>
                <a:extLst>
                  <a:ext uri="{0D108BD9-81ED-4DB2-BD59-A6C34878D82A}">
                    <a16:rowId xmlns:a16="http://schemas.microsoft.com/office/drawing/2014/main" val="10002"/>
                  </a:ext>
                </a:extLst>
              </a:tr>
              <a:tr h="370840">
                <a:tc>
                  <a:txBody>
                    <a:bodyPr/>
                    <a:lstStyle/>
                    <a:p>
                      <a:pPr algn="ctr"/>
                      <a:r>
                        <a:rPr lang="en-US" altLang="zh-CN" dirty="0"/>
                        <a:t>C-LOCK</a:t>
                      </a:r>
                      <a:endParaRPr lang="zh-CN" altLang="en-US" dirty="0"/>
                    </a:p>
                  </a:txBody>
                  <a:tcPr/>
                </a:tc>
                <a:tc>
                  <a:txBody>
                    <a:bodyPr/>
                    <a:lstStyle/>
                    <a:p>
                      <a:pPr algn="ctr"/>
                      <a:r>
                        <a:rPr lang="en-US" altLang="zh-CN" dirty="0"/>
                        <a:t>N</a:t>
                      </a:r>
                      <a:endParaRPr lang="zh-CN" altLang="en-US" dirty="0"/>
                    </a:p>
                  </a:txBody>
                  <a:tcPr/>
                </a:tc>
                <a:tc>
                  <a:txBody>
                    <a:bodyPr/>
                    <a:lstStyle/>
                    <a:p>
                      <a:pPr algn="ctr"/>
                      <a:r>
                        <a:rPr lang="en-US" altLang="zh-CN" dirty="0"/>
                        <a:t>N</a:t>
                      </a:r>
                      <a:endParaRPr lang="zh-CN" altLang="en-US" dirty="0"/>
                    </a:p>
                  </a:txBody>
                  <a:tcPr/>
                </a:tc>
                <a:tc>
                  <a:txBody>
                    <a:bodyPr/>
                    <a:lstStyle/>
                    <a:p>
                      <a:pPr algn="ctr"/>
                      <a:r>
                        <a:rPr lang="en-US" altLang="zh-CN" dirty="0"/>
                        <a:t>N</a:t>
                      </a:r>
                      <a:endParaRPr lang="zh-CN" altLang="en-US"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84520238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850"/>
            <a:ext cx="8229600" cy="923950"/>
          </a:xfrm>
        </p:spPr>
        <p:txBody>
          <a:bodyPr/>
          <a:lstStyle/>
          <a:p>
            <a:r>
              <a:rPr lang="en-US" altLang="zh-CN" sz="2800" dirty="0">
                <a:solidFill>
                  <a:schemeClr val="tx1"/>
                </a:solidFill>
                <a:latin typeface="宋体" panose="02010600030101010101" pitchFamily="2" charset="-122"/>
                <a:ea typeface="宋体" panose="02010600030101010101" pitchFamily="2" charset="-122"/>
              </a:rPr>
              <a:t>MV2PL</a:t>
            </a:r>
            <a:r>
              <a:rPr lang="zh-CN" altLang="en-US" sz="2800" dirty="0">
                <a:solidFill>
                  <a:schemeClr val="tx1"/>
                </a:solidFill>
                <a:latin typeface="宋体" panose="02010600030101010101" pitchFamily="2" charset="-122"/>
                <a:ea typeface="宋体" panose="02010600030101010101" pitchFamily="2" charset="-122"/>
              </a:rPr>
              <a:t>混合协议</a:t>
            </a:r>
          </a:p>
        </p:txBody>
      </p:sp>
      <p:sp>
        <p:nvSpPr>
          <p:cNvPr id="3" name="内容占位符 2"/>
          <p:cNvSpPr>
            <a:spLocks noGrp="1"/>
          </p:cNvSpPr>
          <p:nvPr>
            <p:ph idx="1"/>
          </p:nvPr>
        </p:nvSpPr>
        <p:spPr/>
        <p:txBody>
          <a:bodyPr/>
          <a:lstStyle/>
          <a:p>
            <a:r>
              <a:rPr lang="zh-CN" altLang="en-US" dirty="0"/>
              <a:t>读锁和写锁相容。</a:t>
            </a:r>
            <a:endParaRPr lang="en-US" altLang="zh-CN" dirty="0"/>
          </a:p>
          <a:p>
            <a:r>
              <a:rPr lang="zh-CN" altLang="en-US" dirty="0"/>
              <a:t>写操作生成一个新的版本，其他事务的读操作</a:t>
            </a:r>
            <a:r>
              <a:rPr lang="zh-CN" altLang="en-US" dirty="0">
                <a:solidFill>
                  <a:srgbClr val="FF0000"/>
                </a:solidFill>
              </a:rPr>
              <a:t>读取旧的版本。</a:t>
            </a:r>
            <a:endParaRPr lang="en-US" altLang="zh-CN" dirty="0">
              <a:solidFill>
                <a:srgbClr val="FF0000"/>
              </a:solidFill>
            </a:endParaRPr>
          </a:p>
          <a:p>
            <a:r>
              <a:rPr lang="zh-CN" altLang="en-US" dirty="0">
                <a:solidFill>
                  <a:srgbClr val="FF0000"/>
                </a:solidFill>
              </a:rPr>
              <a:t>写事务提交时</a:t>
            </a:r>
            <a:r>
              <a:rPr lang="zh-CN" altLang="en-US" dirty="0"/>
              <a:t>要先获取加了写锁的数据对象的</a:t>
            </a:r>
            <a:r>
              <a:rPr lang="zh-CN" altLang="en-US" dirty="0">
                <a:solidFill>
                  <a:srgbClr val="FF0000"/>
                </a:solidFill>
              </a:rPr>
              <a:t>验证锁</a:t>
            </a:r>
            <a:r>
              <a:rPr lang="zh-CN" altLang="en-US" dirty="0"/>
              <a:t>。由于验证锁和读锁不相容，导致写事务延迟提交，</a:t>
            </a:r>
            <a:r>
              <a:rPr lang="zh-CN" altLang="en-US" dirty="0">
                <a:solidFill>
                  <a:srgbClr val="FF0000"/>
                </a:solidFill>
              </a:rPr>
              <a:t>直至加了写锁的数据对象被其他读事务释放</a:t>
            </a:r>
            <a:r>
              <a:rPr lang="zh-CN" altLang="en-US" dirty="0"/>
              <a:t>。</a:t>
            </a:r>
            <a:endParaRPr lang="en-US" altLang="zh-CN" dirty="0"/>
          </a:p>
          <a:p>
            <a:r>
              <a:rPr lang="zh-CN" altLang="en-US" dirty="0"/>
              <a:t>一旦写事务获得验证锁，旧版本即可丢弃，写事务提交并释放验证锁。</a:t>
            </a:r>
            <a:endParaRPr lang="en-US" altLang="zh-CN" dirty="0"/>
          </a:p>
          <a:p>
            <a:r>
              <a:rPr lang="zh-CN" altLang="en-US" dirty="0"/>
              <a:t>系统最多维护数据对象的两个版本。</a:t>
            </a:r>
            <a:endParaRPr lang="en-US" altLang="zh-CN" dirty="0"/>
          </a:p>
          <a:p>
            <a:r>
              <a:rPr lang="en-US" altLang="zh-CN" dirty="0"/>
              <a:t>Oracle</a:t>
            </a:r>
            <a:r>
              <a:rPr lang="zh-CN" altLang="en-US" dirty="0"/>
              <a:t>采用</a:t>
            </a:r>
            <a:r>
              <a:rPr lang="en-US" altLang="zh-CN" dirty="0"/>
              <a:t>MV2PL</a:t>
            </a:r>
            <a:r>
              <a:rPr lang="zh-CN" altLang="en-US" dirty="0"/>
              <a:t>。</a:t>
            </a:r>
          </a:p>
        </p:txBody>
      </p:sp>
      <p:sp>
        <p:nvSpPr>
          <p:cNvPr id="4" name="灯片编号占位符 3"/>
          <p:cNvSpPr>
            <a:spLocks noGrp="1"/>
          </p:cNvSpPr>
          <p:nvPr>
            <p:ph type="sldNum" sz="quarter" idx="12"/>
          </p:nvPr>
        </p:nvSpPr>
        <p:spPr/>
        <p:txBody>
          <a:bodyPr/>
          <a:lstStyle/>
          <a:p>
            <a:pPr>
              <a:defRPr/>
            </a:pPr>
            <a:fld id="{DB31CC20-AC6A-4522-9705-16B59AF9AF95}" type="slidenum">
              <a:rPr lang="en-US" altLang="zh-CN" smtClean="0"/>
              <a:pPr>
                <a:defRPr/>
              </a:pPr>
              <a:t>79</a:t>
            </a:fld>
            <a:endParaRPr lang="en-US" altLang="zh-CN"/>
          </a:p>
        </p:txBody>
      </p:sp>
    </p:spTree>
    <p:extLst>
      <p:ext uri="{BB962C8B-B14F-4D97-AF65-F5344CB8AC3E}">
        <p14:creationId xmlns:p14="http://schemas.microsoft.com/office/powerpoint/2010/main" val="13529521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2"/>
          <p:cNvSpPr txBox="1">
            <a:spLocks noChangeArrowheads="1"/>
          </p:cNvSpPr>
          <p:nvPr/>
        </p:nvSpPr>
        <p:spPr bwMode="auto">
          <a:xfrm>
            <a:off x="136525" y="781050"/>
            <a:ext cx="7101624" cy="1569660"/>
          </a:xfrm>
          <a:prstGeom prst="rect">
            <a:avLst/>
          </a:prstGeom>
          <a:noFill/>
          <a:ln w="9525">
            <a:noFill/>
            <a:miter lim="800000"/>
            <a:headEnd/>
            <a:tailEnd/>
          </a:ln>
        </p:spPr>
        <p:txBody>
          <a:bodyPr wrap="none">
            <a:spAutoFit/>
          </a:bodyPr>
          <a:lstStyle/>
          <a:p>
            <a:r>
              <a:rPr lang="zh-CN" altLang="en-US" dirty="0"/>
              <a:t>问题</a:t>
            </a:r>
            <a:r>
              <a:rPr lang="en-US" altLang="zh-CN" dirty="0"/>
              <a:t>2</a:t>
            </a:r>
            <a:r>
              <a:rPr lang="zh-CN" altLang="en-US" dirty="0">
                <a:latin typeface="Times New Roman" pitchFamily="18" charset="0"/>
              </a:rPr>
              <a:t>）读不可重复（</a:t>
            </a:r>
            <a:r>
              <a:rPr lang="en-US" altLang="zh-CN" dirty="0"/>
              <a:t>non-repeatable read</a:t>
            </a:r>
            <a:r>
              <a:rPr lang="zh-CN" altLang="en-US" dirty="0">
                <a:latin typeface="Times New Roman" pitchFamily="18" charset="0"/>
              </a:rPr>
              <a:t>）</a:t>
            </a:r>
            <a:endParaRPr lang="zh-CN" altLang="en-US" dirty="0"/>
          </a:p>
          <a:p>
            <a:r>
              <a:rPr lang="en-US" altLang="zh-CN" dirty="0">
                <a:latin typeface="Times New Roman" pitchFamily="18" charset="0"/>
              </a:rPr>
              <a:t>——</a:t>
            </a:r>
            <a:r>
              <a:rPr lang="zh-CN" altLang="en-US" dirty="0">
                <a:latin typeface="Times New Roman" pitchFamily="18" charset="0"/>
              </a:rPr>
              <a:t>同一事务重复读同一数据，但获得结果不同。</a:t>
            </a:r>
            <a:endParaRPr lang="zh-CN" altLang="en-US" dirty="0"/>
          </a:p>
          <a:p>
            <a:r>
              <a:rPr lang="zh-CN" altLang="en-US" dirty="0">
                <a:latin typeface="宋体" pitchFamily="2" charset="-122"/>
              </a:rPr>
              <a:t>①</a:t>
            </a:r>
            <a:r>
              <a:rPr lang="zh-CN" altLang="en-US" dirty="0"/>
              <a:t> </a:t>
            </a:r>
            <a:r>
              <a:rPr lang="zh-CN" altLang="en-US" dirty="0">
                <a:latin typeface="Times New Roman" pitchFamily="18" charset="0"/>
              </a:rPr>
              <a:t>一事务读取后，另一事务对之进行了</a:t>
            </a:r>
            <a:r>
              <a:rPr lang="zh-CN" altLang="en-US" dirty="0">
                <a:solidFill>
                  <a:srgbClr val="FF0000"/>
                </a:solidFill>
                <a:latin typeface="Times New Roman" pitchFamily="18" charset="0"/>
              </a:rPr>
              <a:t>修改</a:t>
            </a:r>
            <a:endParaRPr lang="zh-CN" altLang="en-US" dirty="0">
              <a:solidFill>
                <a:srgbClr val="FF0000"/>
              </a:solidFill>
            </a:endParaRPr>
          </a:p>
          <a:p>
            <a:r>
              <a:rPr lang="zh-CN" altLang="en-US" dirty="0">
                <a:latin typeface="宋体" pitchFamily="2" charset="-122"/>
              </a:rPr>
              <a:t>例：</a:t>
            </a:r>
            <a:r>
              <a:rPr lang="zh-CN" altLang="en-US" dirty="0"/>
              <a:t> </a:t>
            </a:r>
          </a:p>
        </p:txBody>
      </p:sp>
      <p:graphicFrame>
        <p:nvGraphicFramePr>
          <p:cNvPr id="3074" name="Object 3"/>
          <p:cNvGraphicFramePr>
            <a:graphicFrameLocks noChangeAspect="1"/>
          </p:cNvGraphicFramePr>
          <p:nvPr/>
        </p:nvGraphicFramePr>
        <p:xfrm>
          <a:off x="754063" y="2136775"/>
          <a:ext cx="7307262" cy="4435475"/>
        </p:xfrm>
        <a:graphic>
          <a:graphicData uri="http://schemas.openxmlformats.org/presentationml/2006/ole">
            <mc:AlternateContent xmlns:mc="http://schemas.openxmlformats.org/markup-compatibility/2006">
              <mc:Choice xmlns:v="urn:schemas-microsoft-com:vml" Requires="v">
                <p:oleObj spid="_x0000_s3312" name="Document" r:id="rId3" imgW="8246160" imgH="5036760" progId="Word.Document.8">
                  <p:embed/>
                </p:oleObj>
              </mc:Choice>
              <mc:Fallback>
                <p:oleObj name="Document" r:id="rId3" imgW="8246160" imgH="5036760" progId="Word.Document.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4063" y="2136775"/>
                        <a:ext cx="7307262" cy="4435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灯片编号占位符 6"/>
          <p:cNvSpPr>
            <a:spLocks noGrp="1"/>
          </p:cNvSpPr>
          <p:nvPr>
            <p:ph type="sldNum" sz="quarter" idx="12"/>
          </p:nvPr>
        </p:nvSpPr>
        <p:spPr/>
        <p:txBody>
          <a:bodyPr/>
          <a:lstStyle/>
          <a:p>
            <a:pPr>
              <a:defRPr/>
            </a:pPr>
            <a:fld id="{DBA9D938-645F-4D86-8F51-DC2E6ADA0409}" type="slidenum">
              <a:rPr lang="en-US" altLang="zh-CN"/>
              <a:pPr>
                <a:defRPr/>
              </a:pPr>
              <a:t>8</a:t>
            </a:fld>
            <a:endParaRPr lang="en-US" altLang="zh-CN"/>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29AF27-B8B5-49ED-B6E6-74B478A11850}"/>
              </a:ext>
            </a:extLst>
          </p:cNvPr>
          <p:cNvSpPr>
            <a:spLocks noGrp="1"/>
          </p:cNvSpPr>
          <p:nvPr>
            <p:ph type="title"/>
          </p:nvPr>
        </p:nvSpPr>
        <p:spPr>
          <a:xfrm>
            <a:off x="564704" y="678467"/>
            <a:ext cx="8157602" cy="1143000"/>
          </a:xfrm>
        </p:spPr>
        <p:txBody>
          <a:bodyPr/>
          <a:lstStyle/>
          <a:p>
            <a:r>
              <a:rPr lang="zh-CN" altLang="en-US" sz="4000" dirty="0"/>
              <a:t>国产数据库</a:t>
            </a:r>
            <a:r>
              <a:rPr lang="en-US" altLang="zh-CN" sz="4000" dirty="0"/>
              <a:t>——</a:t>
            </a:r>
            <a:r>
              <a:rPr lang="en-US" altLang="zh-CN" sz="4000" dirty="0" err="1"/>
              <a:t>openGauss</a:t>
            </a:r>
            <a:br>
              <a:rPr lang="en-US" altLang="zh-CN" sz="4000" dirty="0"/>
            </a:br>
            <a:r>
              <a:rPr lang="zh-CN" altLang="en-US" sz="4000" dirty="0"/>
              <a:t>存储引擎之并发控制（拓展了解）</a:t>
            </a:r>
          </a:p>
        </p:txBody>
      </p:sp>
      <p:sp>
        <p:nvSpPr>
          <p:cNvPr id="4" name="灯片编号占位符 3">
            <a:extLst>
              <a:ext uri="{FF2B5EF4-FFF2-40B4-BE49-F238E27FC236}">
                <a16:creationId xmlns:a16="http://schemas.microsoft.com/office/drawing/2014/main" id="{7638C05D-C482-4E20-9B6E-026AC780F4CA}"/>
              </a:ext>
            </a:extLst>
          </p:cNvPr>
          <p:cNvSpPr>
            <a:spLocks noGrp="1"/>
          </p:cNvSpPr>
          <p:nvPr>
            <p:ph type="sldNum" sz="quarter" idx="12"/>
          </p:nvPr>
        </p:nvSpPr>
        <p:spPr/>
        <p:txBody>
          <a:bodyPr/>
          <a:lstStyle/>
          <a:p>
            <a:pPr>
              <a:defRPr/>
            </a:pPr>
            <a:fld id="{DB31CC20-AC6A-4522-9705-16B59AF9AF95}" type="slidenum">
              <a:rPr lang="en-US" altLang="zh-CN" smtClean="0"/>
              <a:pPr>
                <a:defRPr/>
              </a:pPr>
              <a:t>80</a:t>
            </a:fld>
            <a:endParaRPr lang="en-US" altLang="zh-CN"/>
          </a:p>
        </p:txBody>
      </p:sp>
      <p:pic>
        <p:nvPicPr>
          <p:cNvPr id="5" name="内容占位符 13">
            <a:extLst>
              <a:ext uri="{FF2B5EF4-FFF2-40B4-BE49-F238E27FC236}">
                <a16:creationId xmlns:a16="http://schemas.microsoft.com/office/drawing/2014/main" id="{7B0F48B5-93C4-4A16-BEFC-424E880B0C5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9911" y="1988840"/>
            <a:ext cx="6938455" cy="3335725"/>
          </a:xfrm>
        </p:spPr>
      </p:pic>
      <p:sp>
        <p:nvSpPr>
          <p:cNvPr id="6" name="矩形 5">
            <a:extLst>
              <a:ext uri="{FF2B5EF4-FFF2-40B4-BE49-F238E27FC236}">
                <a16:creationId xmlns:a16="http://schemas.microsoft.com/office/drawing/2014/main" id="{D754E0EA-CDD1-480A-B72A-16445D2B2C25}"/>
              </a:ext>
            </a:extLst>
          </p:cNvPr>
          <p:cNvSpPr/>
          <p:nvPr/>
        </p:nvSpPr>
        <p:spPr>
          <a:xfrm>
            <a:off x="544980" y="5382647"/>
            <a:ext cx="7915452" cy="1446550"/>
          </a:xfrm>
          <a:prstGeom prst="rect">
            <a:avLst/>
          </a:prstGeom>
        </p:spPr>
        <p:txBody>
          <a:bodyPr wrap="square">
            <a:spAutoFit/>
          </a:bodyPr>
          <a:lstStyle/>
          <a:p>
            <a:r>
              <a:rPr lang="zh-CN" altLang="en-US" sz="2200" dirty="0">
                <a:latin typeface="Times New Roman" pitchFamily="18" charset="0"/>
              </a:rPr>
              <a:t>        对于读、写并发操作，采用多版本并发控制（</a:t>
            </a:r>
            <a:r>
              <a:rPr lang="en-US" altLang="zh-CN" sz="2200" dirty="0">
                <a:latin typeface="Times New Roman" pitchFamily="18" charset="0"/>
              </a:rPr>
              <a:t>MVCC</a:t>
            </a:r>
            <a:r>
              <a:rPr lang="zh-CN" altLang="en-US" sz="2200" dirty="0">
                <a:latin typeface="Times New Roman" pitchFamily="18" charset="0"/>
              </a:rPr>
              <a:t>，</a:t>
            </a:r>
            <a:r>
              <a:rPr lang="en-US" altLang="zh-CN" sz="2200" dirty="0">
                <a:latin typeface="Times New Roman" pitchFamily="18" charset="0"/>
              </a:rPr>
              <a:t>multi-version concurrency control</a:t>
            </a:r>
            <a:r>
              <a:rPr lang="zh-CN" altLang="en-US" sz="2200" dirty="0">
                <a:latin typeface="Times New Roman" pitchFamily="18" charset="0"/>
              </a:rPr>
              <a:t>）；对于写、写并发操作，采用基于两阶段锁协议（</a:t>
            </a:r>
            <a:r>
              <a:rPr lang="en-US" altLang="zh-CN" sz="2200" dirty="0">
                <a:latin typeface="Times New Roman" pitchFamily="18" charset="0"/>
              </a:rPr>
              <a:t>2PL</a:t>
            </a:r>
            <a:r>
              <a:rPr lang="zh-CN" altLang="en-US" sz="2200" dirty="0">
                <a:latin typeface="Times New Roman" pitchFamily="18" charset="0"/>
              </a:rPr>
              <a:t>，</a:t>
            </a:r>
            <a:r>
              <a:rPr lang="en-US" altLang="zh-CN" sz="2200" dirty="0">
                <a:latin typeface="Times New Roman" pitchFamily="18" charset="0"/>
              </a:rPr>
              <a:t>two-phase locking</a:t>
            </a:r>
            <a:r>
              <a:rPr lang="zh-CN" altLang="en-US" sz="2200" dirty="0">
                <a:latin typeface="Times New Roman" pitchFamily="18" charset="0"/>
              </a:rPr>
              <a:t>）的悲观并发控制（</a:t>
            </a:r>
            <a:r>
              <a:rPr lang="en-US" altLang="zh-CN" sz="2200" dirty="0">
                <a:latin typeface="Times New Roman" pitchFamily="18" charset="0"/>
              </a:rPr>
              <a:t>PCC</a:t>
            </a:r>
            <a:r>
              <a:rPr lang="zh-CN" altLang="en-US" sz="2200" dirty="0">
                <a:latin typeface="Times New Roman" pitchFamily="18" charset="0"/>
              </a:rPr>
              <a:t>，</a:t>
            </a:r>
            <a:r>
              <a:rPr lang="en-US" altLang="zh-CN" sz="2200" dirty="0">
                <a:latin typeface="Times New Roman" pitchFamily="18" charset="0"/>
              </a:rPr>
              <a:t>pessimistic concurrency control</a:t>
            </a:r>
            <a:r>
              <a:rPr lang="zh-CN" altLang="en-US" sz="2200" dirty="0">
                <a:latin typeface="Times New Roman" pitchFamily="18" charset="0"/>
              </a:rPr>
              <a:t>）。</a:t>
            </a:r>
            <a:endParaRPr lang="zh-CN" altLang="en-US" sz="2200" dirty="0"/>
          </a:p>
        </p:txBody>
      </p:sp>
    </p:spTree>
    <p:extLst>
      <p:ext uri="{BB962C8B-B14F-4D97-AF65-F5344CB8AC3E}">
        <p14:creationId xmlns:p14="http://schemas.microsoft.com/office/powerpoint/2010/main" val="14075119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DB31CC20-AC6A-4522-9705-16B59AF9AF95}" type="slidenum">
              <a:rPr lang="en-US" altLang="zh-CN" smtClean="0"/>
              <a:pPr>
                <a:defRPr/>
              </a:pPr>
              <a:t>81</a:t>
            </a:fld>
            <a:endParaRPr lang="en-US" altLang="zh-CN"/>
          </a:p>
        </p:txBody>
      </p:sp>
      <p:sp>
        <p:nvSpPr>
          <p:cNvPr id="5" name="文本框 4"/>
          <p:cNvSpPr txBox="1"/>
          <p:nvPr/>
        </p:nvSpPr>
        <p:spPr>
          <a:xfrm>
            <a:off x="1125579" y="4631357"/>
            <a:ext cx="6659965" cy="1600438"/>
          </a:xfrm>
          <a:prstGeom prst="rect">
            <a:avLst/>
          </a:prstGeom>
          <a:noFill/>
        </p:spPr>
        <p:txBody>
          <a:bodyPr wrap="none" rtlCol="0">
            <a:spAutoFit/>
          </a:bodyPr>
          <a:lstStyle/>
          <a:p>
            <a:pPr algn="ctr"/>
            <a:r>
              <a:rPr lang="zh-CN" altLang="en-US" sz="2400" b="1" dirty="0">
                <a:latin typeface="微软雅黑" panose="020B0503020204020204" pitchFamily="34" charset="-122"/>
                <a:ea typeface="微软雅黑" panose="020B0503020204020204" pitchFamily="34" charset="-122"/>
              </a:rPr>
              <a:t>天猫“双</a:t>
            </a:r>
            <a:r>
              <a:rPr lang="en-US" altLang="zh-CN" sz="2400" b="1" dirty="0">
                <a:latin typeface="微软雅黑" panose="020B0503020204020204" pitchFamily="34" charset="-122"/>
                <a:ea typeface="微软雅黑" panose="020B0503020204020204" pitchFamily="34" charset="-122"/>
              </a:rPr>
              <a:t>11</a:t>
            </a:r>
            <a:r>
              <a:rPr lang="zh-CN" altLang="en-US" sz="2400" b="1" dirty="0">
                <a:latin typeface="微软雅黑" panose="020B0503020204020204" pitchFamily="34" charset="-122"/>
                <a:ea typeface="微软雅黑" panose="020B0503020204020204" pitchFamily="34" charset="-122"/>
              </a:rPr>
              <a:t>”  淘宝网</a:t>
            </a:r>
            <a:endPar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endParaRPr>
          </a:p>
          <a:p>
            <a:pPr algn="ctr"/>
            <a:endParaRPr lang="zh-CN" altLang="en-US" sz="1000" b="1" dirty="0">
              <a:solidFill>
                <a:schemeClr val="tx1">
                  <a:lumMod val="85000"/>
                  <a:lumOff val="15000"/>
                </a:schemeClr>
              </a:solidFill>
              <a:latin typeface="微软雅黑" panose="020B0503020204020204" pitchFamily="34" charset="-122"/>
              <a:ea typeface="微软雅黑" panose="020B0503020204020204" pitchFamily="34" charset="-122"/>
            </a:endParaRPr>
          </a:p>
          <a:p>
            <a:pPr algn="ctr"/>
            <a:r>
              <a:rPr lang="zh-CN" altLang="zh-CN" sz="3200" b="1" dirty="0">
                <a:solidFill>
                  <a:srgbClr val="00B050"/>
                </a:solidFill>
                <a:latin typeface="微软雅黑" panose="020B0503020204020204" pitchFamily="34" charset="-122"/>
                <a:ea typeface="微软雅黑" panose="020B0503020204020204" pitchFamily="34" charset="-122"/>
              </a:rPr>
              <a:t>每秒订单创建峰值达到</a:t>
            </a:r>
            <a:r>
              <a:rPr lang="en-US" altLang="zh-CN" sz="3200" b="1" dirty="0">
                <a:solidFill>
                  <a:srgbClr val="00B050"/>
                </a:solidFill>
                <a:latin typeface="微软雅黑" panose="020B0503020204020204" pitchFamily="34" charset="-122"/>
                <a:ea typeface="微软雅黑" panose="020B0503020204020204" pitchFamily="34" charset="-122"/>
              </a:rPr>
              <a:t> </a:t>
            </a:r>
            <a:r>
              <a:rPr lang="en-US" altLang="zh-CN" sz="4000" b="1" dirty="0">
                <a:solidFill>
                  <a:srgbClr val="00B050"/>
                </a:solidFill>
                <a:latin typeface="微软雅黑" panose="020B0503020204020204" pitchFamily="34" charset="-122"/>
                <a:ea typeface="微软雅黑" panose="020B0503020204020204" pitchFamily="34" charset="-122"/>
              </a:rPr>
              <a:t>49.1</a:t>
            </a:r>
            <a:r>
              <a:rPr lang="zh-CN" altLang="zh-CN" sz="4000" b="1" dirty="0">
                <a:solidFill>
                  <a:srgbClr val="00B050"/>
                </a:solidFill>
                <a:latin typeface="微软雅黑" panose="020B0503020204020204" pitchFamily="34" charset="-122"/>
                <a:ea typeface="微软雅黑" panose="020B0503020204020204" pitchFamily="34" charset="-122"/>
              </a:rPr>
              <a:t>万</a:t>
            </a:r>
            <a:r>
              <a:rPr lang="zh-CN" altLang="zh-CN" sz="3200" b="1" dirty="0">
                <a:solidFill>
                  <a:srgbClr val="00B050"/>
                </a:solidFill>
                <a:latin typeface="微软雅黑" panose="020B0503020204020204" pitchFamily="34" charset="-122"/>
                <a:ea typeface="微软雅黑" panose="020B0503020204020204" pitchFamily="34" charset="-122"/>
              </a:rPr>
              <a:t>笔</a:t>
            </a:r>
            <a:endParaRPr lang="en-US" altLang="zh-CN" sz="3600" b="1" dirty="0">
              <a:solidFill>
                <a:srgbClr val="00B050"/>
              </a:solidFill>
              <a:latin typeface="微软雅黑" panose="020B0503020204020204" pitchFamily="34" charset="-122"/>
              <a:ea typeface="微软雅黑" panose="020B0503020204020204" pitchFamily="34" charset="-122"/>
            </a:endParaRPr>
          </a:p>
          <a:p>
            <a:endParaRPr lang="zh-CN" altLang="en-US" dirty="0"/>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78350" cy="4293096"/>
          </a:xfrm>
          <a:prstGeom prst="rect">
            <a:avLst/>
          </a:prstGeom>
        </p:spPr>
      </p:pic>
    </p:spTree>
    <p:extLst>
      <p:ext uri="{BB962C8B-B14F-4D97-AF65-F5344CB8AC3E}">
        <p14:creationId xmlns:p14="http://schemas.microsoft.com/office/powerpoint/2010/main" val="2981842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750"/>
                                        <p:tgtEl>
                                          <p:spTgt spid="5"/>
                                        </p:tgtEl>
                                      </p:cBhvr>
                                    </p:animEffect>
                                    <p:anim calcmode="lin" valueType="num">
                                      <p:cBhvr>
                                        <p:cTn id="8" dur="750" fill="hold"/>
                                        <p:tgtEl>
                                          <p:spTgt spid="5"/>
                                        </p:tgtEl>
                                        <p:attrNameLst>
                                          <p:attrName>ppt_x</p:attrName>
                                        </p:attrNameLst>
                                      </p:cBhvr>
                                      <p:tavLst>
                                        <p:tav tm="0">
                                          <p:val>
                                            <p:strVal val="#ppt_x"/>
                                          </p:val>
                                        </p:tav>
                                        <p:tav tm="100000">
                                          <p:val>
                                            <p:strVal val="#ppt_x"/>
                                          </p:val>
                                        </p:tav>
                                      </p:tavLst>
                                    </p:anim>
                                    <p:anim calcmode="lin" valueType="num">
                                      <p:cBhvr>
                                        <p:cTn id="9" dur="75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DB31CC20-AC6A-4522-9705-16B59AF9AF95}" type="slidenum">
              <a:rPr lang="en-US" altLang="zh-CN" smtClean="0"/>
              <a:pPr>
                <a:defRPr/>
              </a:pPr>
              <a:t>82</a:t>
            </a:fld>
            <a:endParaRPr lang="en-US" altLang="zh-CN"/>
          </a:p>
        </p:txBody>
      </p:sp>
      <p:sp>
        <p:nvSpPr>
          <p:cNvPr id="5" name="文本框 4"/>
          <p:cNvSpPr txBox="1"/>
          <p:nvPr/>
        </p:nvSpPr>
        <p:spPr>
          <a:xfrm>
            <a:off x="1553966" y="4631357"/>
            <a:ext cx="5803192" cy="1600438"/>
          </a:xfrm>
          <a:prstGeom prst="rect">
            <a:avLst/>
          </a:prstGeom>
          <a:noFill/>
        </p:spPr>
        <p:txBody>
          <a:bodyPr wrap="none" rtlCol="0">
            <a:spAutoFit/>
          </a:bodyPr>
          <a:lstStyle/>
          <a:p>
            <a:pPr algn="ct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春运  中国铁路</a:t>
            </a:r>
            <a:r>
              <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rPr>
              <a:t>12306</a:t>
            </a: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网站</a:t>
            </a:r>
            <a:endPar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endParaRPr>
          </a:p>
          <a:p>
            <a:pPr algn="ctr"/>
            <a:endParaRPr lang="zh-CN" altLang="en-US" sz="1000" b="1" dirty="0">
              <a:solidFill>
                <a:schemeClr val="tx1">
                  <a:lumMod val="85000"/>
                  <a:lumOff val="15000"/>
                </a:schemeClr>
              </a:solidFill>
              <a:latin typeface="微软雅黑" panose="020B0503020204020204" pitchFamily="34" charset="-122"/>
              <a:ea typeface="微软雅黑" panose="020B0503020204020204" pitchFamily="34" charset="-122"/>
            </a:endParaRPr>
          </a:p>
          <a:p>
            <a:pPr algn="ctr"/>
            <a:r>
              <a:rPr lang="zh-CN" altLang="en-US" sz="3200" b="1" dirty="0">
                <a:solidFill>
                  <a:srgbClr val="00B050"/>
                </a:solidFill>
                <a:latin typeface="微软雅黑" panose="020B0503020204020204" pitchFamily="34" charset="-122"/>
                <a:ea typeface="微软雅黑" panose="020B0503020204020204" pitchFamily="34" charset="-122"/>
              </a:rPr>
              <a:t>日售票峰值达到</a:t>
            </a:r>
            <a:r>
              <a:rPr lang="en-US" altLang="zh-CN" sz="4000" b="1" dirty="0">
                <a:solidFill>
                  <a:srgbClr val="00B050"/>
                </a:solidFill>
                <a:latin typeface="微软雅黑" panose="020B0503020204020204" pitchFamily="34" charset="-122"/>
                <a:ea typeface="微软雅黑" panose="020B0503020204020204" pitchFamily="34" charset="-122"/>
              </a:rPr>
              <a:t>1381.8</a:t>
            </a:r>
            <a:r>
              <a:rPr lang="zh-CN" altLang="en-US" sz="4000" b="1" dirty="0">
                <a:solidFill>
                  <a:srgbClr val="00B050"/>
                </a:solidFill>
                <a:latin typeface="微软雅黑" panose="020B0503020204020204" pitchFamily="34" charset="-122"/>
                <a:ea typeface="微软雅黑" panose="020B0503020204020204" pitchFamily="34" charset="-122"/>
              </a:rPr>
              <a:t>万</a:t>
            </a:r>
            <a:r>
              <a:rPr lang="zh-CN" altLang="en-US" sz="3200" b="1" dirty="0">
                <a:solidFill>
                  <a:srgbClr val="00B050"/>
                </a:solidFill>
                <a:latin typeface="微软雅黑" panose="020B0503020204020204" pitchFamily="34" charset="-122"/>
                <a:ea typeface="微软雅黑" panose="020B0503020204020204" pitchFamily="34" charset="-122"/>
              </a:rPr>
              <a:t>张</a:t>
            </a:r>
            <a:endParaRPr lang="zh-CN" altLang="en-US" sz="3600" b="1" dirty="0">
              <a:solidFill>
                <a:srgbClr val="00B050"/>
              </a:solidFill>
              <a:latin typeface="微软雅黑" panose="020B0503020204020204" pitchFamily="34" charset="-122"/>
              <a:ea typeface="微软雅黑" panose="020B0503020204020204" pitchFamily="34" charset="-122"/>
            </a:endParaRPr>
          </a:p>
          <a:p>
            <a:endParaRPr lang="zh-CN" altLang="en-US" dirty="0"/>
          </a:p>
        </p:txBody>
      </p:sp>
      <p:pic>
        <p:nvPicPr>
          <p:cNvPr id="6" name="图片 5"/>
          <p:cNvPicPr>
            <a:picLocks noChangeAspect="1"/>
          </p:cNvPicPr>
          <p:nvPr/>
        </p:nvPicPr>
        <p:blipFill>
          <a:blip r:embed="rId3"/>
          <a:stretch>
            <a:fillRect/>
          </a:stretch>
        </p:blipFill>
        <p:spPr>
          <a:xfrm>
            <a:off x="-39407" y="-52960"/>
            <a:ext cx="9178350" cy="4287366"/>
          </a:xfrm>
          <a:prstGeom prst="rect">
            <a:avLst/>
          </a:prstGeom>
        </p:spPr>
      </p:pic>
    </p:spTree>
    <p:extLst>
      <p:ext uri="{BB962C8B-B14F-4D97-AF65-F5344CB8AC3E}">
        <p14:creationId xmlns:p14="http://schemas.microsoft.com/office/powerpoint/2010/main" val="4104421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750"/>
                                        <p:tgtEl>
                                          <p:spTgt spid="5"/>
                                        </p:tgtEl>
                                      </p:cBhvr>
                                    </p:animEffect>
                                    <p:anim calcmode="lin" valueType="num">
                                      <p:cBhvr>
                                        <p:cTn id="8" dur="750" fill="hold"/>
                                        <p:tgtEl>
                                          <p:spTgt spid="5"/>
                                        </p:tgtEl>
                                        <p:attrNameLst>
                                          <p:attrName>ppt_x</p:attrName>
                                        </p:attrNameLst>
                                      </p:cBhvr>
                                      <p:tavLst>
                                        <p:tav tm="0">
                                          <p:val>
                                            <p:strVal val="#ppt_x"/>
                                          </p:val>
                                        </p:tav>
                                        <p:tav tm="100000">
                                          <p:val>
                                            <p:strVal val="#ppt_x"/>
                                          </p:val>
                                        </p:tav>
                                      </p:tavLst>
                                    </p:anim>
                                    <p:anim calcmode="lin" valueType="num">
                                      <p:cBhvr>
                                        <p:cTn id="9" dur="75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思考：</a:t>
            </a:r>
          </a:p>
        </p:txBody>
      </p:sp>
      <p:sp>
        <p:nvSpPr>
          <p:cNvPr id="4" name="内容占位符 3"/>
          <p:cNvSpPr>
            <a:spLocks noGrp="1"/>
          </p:cNvSpPr>
          <p:nvPr>
            <p:ph idx="1"/>
          </p:nvPr>
        </p:nvSpPr>
        <p:spPr>
          <a:xfrm>
            <a:off x="457200" y="1935163"/>
            <a:ext cx="8229600" cy="708019"/>
          </a:xfrm>
        </p:spPr>
        <p:txBody>
          <a:bodyPr/>
          <a:lstStyle/>
          <a:p>
            <a:r>
              <a:rPr lang="zh-CN" altLang="en-US" sz="2800" dirty="0"/>
              <a:t>三级封锁协议和</a:t>
            </a:r>
            <a:r>
              <a:rPr lang="en-US" altLang="zh-CN" sz="2800" dirty="0"/>
              <a:t>2PL</a:t>
            </a:r>
            <a:r>
              <a:rPr lang="zh-CN" altLang="en-US" sz="2800" dirty="0"/>
              <a:t>协议思路有何不同？</a:t>
            </a:r>
            <a:r>
              <a:rPr lang="en-US" altLang="zh-CN" sz="2800" dirty="0"/>
              <a:t> </a:t>
            </a:r>
          </a:p>
        </p:txBody>
      </p:sp>
      <p:sp>
        <p:nvSpPr>
          <p:cNvPr id="2" name="灯片编号占位符 1"/>
          <p:cNvSpPr>
            <a:spLocks noGrp="1"/>
          </p:cNvSpPr>
          <p:nvPr>
            <p:ph type="sldNum" sz="quarter" idx="12"/>
          </p:nvPr>
        </p:nvSpPr>
        <p:spPr/>
        <p:txBody>
          <a:bodyPr/>
          <a:lstStyle/>
          <a:p>
            <a:pPr>
              <a:defRPr/>
            </a:pPr>
            <a:fld id="{D23B6677-D17C-40B9-9CD4-8FC808E716B1}" type="slidenum">
              <a:rPr lang="en-US" altLang="zh-CN" smtClean="0"/>
              <a:pPr>
                <a:defRPr/>
              </a:pPr>
              <a:t>83</a:t>
            </a:fld>
            <a:endParaRPr lang="en-US" altLang="zh-CN"/>
          </a:p>
        </p:txBody>
      </p:sp>
      <p:sp>
        <p:nvSpPr>
          <p:cNvPr id="5" name="圆角矩形标注 4"/>
          <p:cNvSpPr/>
          <p:nvPr/>
        </p:nvSpPr>
        <p:spPr>
          <a:xfrm>
            <a:off x="6000760" y="928670"/>
            <a:ext cx="2500330" cy="571504"/>
          </a:xfrm>
          <a:prstGeom prst="wedgeRoundRectCallout">
            <a:avLst>
              <a:gd name="adj1" fmla="val -50729"/>
              <a:gd name="adj2" fmla="val 12748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找任务的关键点</a:t>
            </a:r>
          </a:p>
        </p:txBody>
      </p:sp>
      <p:sp>
        <p:nvSpPr>
          <p:cNvPr id="6" name="矩形 5"/>
          <p:cNvSpPr/>
          <p:nvPr/>
        </p:nvSpPr>
        <p:spPr>
          <a:xfrm>
            <a:off x="500034" y="2775892"/>
            <a:ext cx="8358246" cy="2677656"/>
          </a:xfrm>
          <a:prstGeom prst="rect">
            <a:avLst/>
          </a:prstGeom>
        </p:spPr>
        <p:txBody>
          <a:bodyPr wrap="square">
            <a:spAutoFit/>
          </a:bodyPr>
          <a:lstStyle/>
          <a:p>
            <a:pPr marL="174625" indent="-174625">
              <a:buClr>
                <a:schemeClr val="accent3"/>
              </a:buClr>
              <a:buSzPct val="60000"/>
              <a:buFont typeface="Wingdings" pitchFamily="2" charset="2"/>
              <a:buChar char="l"/>
            </a:pPr>
            <a:r>
              <a:rPr lang="en-US" altLang="zh-CN" sz="2800" dirty="0">
                <a:ea typeface="+mn-ea"/>
              </a:rPr>
              <a:t>ANSI/ISO SQL</a:t>
            </a:r>
            <a:r>
              <a:rPr lang="zh-CN" altLang="en-US" sz="2800" dirty="0">
                <a:ea typeface="+mn-ea"/>
              </a:rPr>
              <a:t>将事务的隔离级别（也就是对事务并发控制的等级）分为读未提交（</a:t>
            </a:r>
            <a:r>
              <a:rPr lang="en-US" altLang="zh-CN" sz="2800" dirty="0">
                <a:ea typeface="+mn-ea"/>
              </a:rPr>
              <a:t>READ UNCOMMITED</a:t>
            </a:r>
            <a:r>
              <a:rPr lang="zh-CN" altLang="en-US" sz="2800" dirty="0">
                <a:ea typeface="+mn-ea"/>
              </a:rPr>
              <a:t>）、读已提交（</a:t>
            </a:r>
            <a:r>
              <a:rPr lang="en-US" altLang="zh-CN" sz="2800" dirty="0">
                <a:ea typeface="+mn-ea"/>
              </a:rPr>
              <a:t>READ COMMITED</a:t>
            </a:r>
            <a:r>
              <a:rPr lang="zh-CN" altLang="en-US" sz="2800" dirty="0">
                <a:ea typeface="+mn-ea"/>
              </a:rPr>
              <a:t>）、可重复读（</a:t>
            </a:r>
            <a:r>
              <a:rPr lang="en-US" altLang="zh-CN" sz="2800" dirty="0">
                <a:ea typeface="+mn-ea"/>
              </a:rPr>
              <a:t>REPEATABLE READ</a:t>
            </a:r>
            <a:r>
              <a:rPr lang="zh-CN" altLang="en-US" sz="2800" dirty="0">
                <a:ea typeface="+mn-ea"/>
              </a:rPr>
              <a:t>）、串行化（</a:t>
            </a:r>
            <a:r>
              <a:rPr lang="en-US" altLang="zh-CN" sz="2800" dirty="0">
                <a:ea typeface="+mn-ea"/>
              </a:rPr>
              <a:t>SERIALIZABLE</a:t>
            </a:r>
            <a:r>
              <a:rPr lang="zh-CN" altLang="en-US" sz="2800" dirty="0">
                <a:ea typeface="+mn-ea"/>
              </a:rPr>
              <a:t>）四个等级，教材到此为止的方法和原理如何与之关联？</a:t>
            </a:r>
            <a:endParaRPr lang="en-US" altLang="zh-CN" sz="2800" dirty="0">
              <a:ea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
          <p:cNvSpPr txBox="1">
            <a:spLocks noChangeArrowheads="1"/>
          </p:cNvSpPr>
          <p:nvPr/>
        </p:nvSpPr>
        <p:spPr bwMode="auto">
          <a:xfrm>
            <a:off x="212725" y="820738"/>
            <a:ext cx="8702675" cy="4154984"/>
          </a:xfrm>
          <a:prstGeom prst="rect">
            <a:avLst/>
          </a:prstGeom>
          <a:noFill/>
          <a:ln w="9525">
            <a:noFill/>
            <a:miter lim="800000"/>
            <a:headEnd/>
            <a:tailEnd/>
          </a:ln>
        </p:spPr>
        <p:txBody>
          <a:bodyPr>
            <a:spAutoFit/>
          </a:bodyPr>
          <a:lstStyle/>
          <a:p>
            <a:r>
              <a:rPr lang="zh-CN" altLang="en-US" dirty="0">
                <a:latin typeface="Times New Roman" pitchFamily="18" charset="0"/>
              </a:rPr>
              <a:t>按</a:t>
            </a:r>
            <a:r>
              <a:rPr lang="en-US" altLang="zh-CN" dirty="0" err="1"/>
              <a:t>ti</a:t>
            </a:r>
            <a:r>
              <a:rPr lang="zh-CN" altLang="en-US" dirty="0">
                <a:latin typeface="Times New Roman" pitchFamily="18" charset="0"/>
              </a:rPr>
              <a:t>执行：</a:t>
            </a:r>
            <a:endParaRPr lang="zh-CN" altLang="en-US" dirty="0"/>
          </a:p>
          <a:p>
            <a:r>
              <a:rPr lang="en-US" altLang="zh-CN" dirty="0">
                <a:latin typeface="Times New Roman" pitchFamily="18" charset="0"/>
              </a:rPr>
              <a:t>·</a:t>
            </a:r>
            <a:r>
              <a:rPr lang="en-US" altLang="zh-CN" dirty="0"/>
              <a:t>T</a:t>
            </a:r>
            <a:r>
              <a:rPr lang="en-US" altLang="zh-CN" baseline="-30000" dirty="0"/>
              <a:t>A</a:t>
            </a:r>
            <a:r>
              <a:rPr lang="zh-CN" altLang="en-US" dirty="0">
                <a:latin typeface="Times New Roman" pitchFamily="18" charset="0"/>
              </a:rPr>
              <a:t>第一次在</a:t>
            </a:r>
            <a:r>
              <a:rPr lang="en-US" altLang="zh-CN" dirty="0"/>
              <a:t>t1</a:t>
            </a:r>
            <a:r>
              <a:rPr lang="zh-CN" altLang="en-US" dirty="0">
                <a:latin typeface="Times New Roman" pitchFamily="18" charset="0"/>
              </a:rPr>
              <a:t>处读</a:t>
            </a:r>
            <a:r>
              <a:rPr lang="en-US" altLang="zh-CN" dirty="0"/>
              <a:t>B</a:t>
            </a:r>
            <a:r>
              <a:rPr lang="zh-CN" altLang="en-US" dirty="0">
                <a:latin typeface="Times New Roman" pitchFamily="18" charset="0"/>
              </a:rPr>
              <a:t>为</a:t>
            </a:r>
            <a:r>
              <a:rPr lang="en-US" altLang="zh-CN" dirty="0"/>
              <a:t>100</a:t>
            </a:r>
            <a:r>
              <a:rPr lang="zh-CN" altLang="en-US" dirty="0">
                <a:latin typeface="Times New Roman" pitchFamily="18" charset="0"/>
              </a:rPr>
              <a:t>；</a:t>
            </a:r>
            <a:endParaRPr lang="zh-CN" altLang="en-US" dirty="0"/>
          </a:p>
          <a:p>
            <a:r>
              <a:rPr lang="en-US" altLang="zh-CN" dirty="0">
                <a:latin typeface="Times New Roman" pitchFamily="18" charset="0"/>
              </a:rPr>
              <a:t>·</a:t>
            </a:r>
            <a:r>
              <a:rPr lang="en-US" altLang="zh-CN" dirty="0"/>
              <a:t>T</a:t>
            </a:r>
            <a:r>
              <a:rPr lang="en-US" altLang="zh-CN" baseline="-30000" dirty="0"/>
              <a:t>B</a:t>
            </a:r>
            <a:r>
              <a:rPr lang="zh-CN" altLang="en-US" dirty="0">
                <a:latin typeface="Times New Roman" pitchFamily="18" charset="0"/>
              </a:rPr>
              <a:t>在</a:t>
            </a:r>
            <a:r>
              <a:rPr lang="en-US" altLang="zh-CN" dirty="0"/>
              <a:t>t2</a:t>
            </a:r>
            <a:r>
              <a:rPr lang="zh-CN" altLang="en-US" dirty="0">
                <a:latin typeface="Times New Roman" pitchFamily="18" charset="0"/>
              </a:rPr>
              <a:t>处修改并写回</a:t>
            </a:r>
            <a:r>
              <a:rPr lang="en-US" altLang="zh-CN" dirty="0"/>
              <a:t>DB</a:t>
            </a:r>
            <a:r>
              <a:rPr lang="zh-CN" altLang="en-US" dirty="0">
                <a:latin typeface="Times New Roman" pitchFamily="18" charset="0"/>
              </a:rPr>
              <a:t>，</a:t>
            </a:r>
            <a:r>
              <a:rPr lang="en-US" altLang="zh-CN" dirty="0"/>
              <a:t>B</a:t>
            </a:r>
            <a:r>
              <a:rPr lang="zh-CN" altLang="en-US" dirty="0">
                <a:latin typeface="Times New Roman" pitchFamily="18" charset="0"/>
              </a:rPr>
              <a:t>为</a:t>
            </a:r>
            <a:r>
              <a:rPr lang="en-US" altLang="zh-CN" dirty="0"/>
              <a:t>200</a:t>
            </a:r>
            <a:r>
              <a:rPr lang="zh-CN" altLang="en-US" dirty="0">
                <a:latin typeface="Times New Roman" pitchFamily="18" charset="0"/>
              </a:rPr>
              <a:t>；</a:t>
            </a:r>
            <a:endParaRPr lang="zh-CN" altLang="en-US" dirty="0"/>
          </a:p>
          <a:p>
            <a:r>
              <a:rPr lang="en-US" altLang="zh-CN" dirty="0">
                <a:latin typeface="Times New Roman" pitchFamily="18" charset="0"/>
              </a:rPr>
              <a:t>·</a:t>
            </a:r>
            <a:r>
              <a:rPr lang="en-US" altLang="zh-CN" dirty="0"/>
              <a:t>T</a:t>
            </a:r>
            <a:r>
              <a:rPr lang="en-US" altLang="zh-CN" baseline="-30000" dirty="0"/>
              <a:t>A</a:t>
            </a:r>
            <a:r>
              <a:rPr lang="zh-CN" altLang="en-US" dirty="0">
                <a:latin typeface="Times New Roman" pitchFamily="18" charset="0"/>
              </a:rPr>
              <a:t>在</a:t>
            </a:r>
            <a:r>
              <a:rPr lang="en-US" altLang="zh-CN" dirty="0"/>
              <a:t>t3</a:t>
            </a:r>
            <a:r>
              <a:rPr lang="zh-CN" altLang="en-US" dirty="0">
                <a:latin typeface="Times New Roman" pitchFamily="18" charset="0"/>
              </a:rPr>
              <a:t>处读</a:t>
            </a:r>
            <a:r>
              <a:rPr lang="en-US" altLang="zh-CN" dirty="0"/>
              <a:t>B</a:t>
            </a:r>
            <a:r>
              <a:rPr lang="zh-CN" altLang="en-US" dirty="0">
                <a:latin typeface="Times New Roman" pitchFamily="18" charset="0"/>
              </a:rPr>
              <a:t>（为校对用），</a:t>
            </a:r>
            <a:r>
              <a:rPr lang="en-US" altLang="zh-CN" dirty="0"/>
              <a:t>B</a:t>
            </a:r>
            <a:r>
              <a:rPr lang="zh-CN" altLang="en-US" dirty="0">
                <a:latin typeface="Times New Roman" pitchFamily="18" charset="0"/>
              </a:rPr>
              <a:t>为</a:t>
            </a:r>
            <a:r>
              <a:rPr lang="en-US" altLang="zh-CN" dirty="0"/>
              <a:t>200</a:t>
            </a:r>
            <a:r>
              <a:rPr lang="zh-CN" altLang="en-US" dirty="0">
                <a:latin typeface="Times New Roman" pitchFamily="18" charset="0"/>
              </a:rPr>
              <a:t>；</a:t>
            </a:r>
            <a:endParaRPr lang="zh-CN" altLang="en-US" dirty="0"/>
          </a:p>
          <a:p>
            <a:r>
              <a:rPr lang="en-US" altLang="zh-CN" dirty="0">
                <a:latin typeface="Times New Roman" pitchFamily="18" charset="0"/>
              </a:rPr>
              <a:t>·</a:t>
            </a:r>
            <a:r>
              <a:rPr lang="en-US" altLang="zh-CN" dirty="0"/>
              <a:t>T</a:t>
            </a:r>
            <a:r>
              <a:rPr lang="en-US" altLang="zh-CN" baseline="-30000" dirty="0"/>
              <a:t>A</a:t>
            </a:r>
            <a:r>
              <a:rPr lang="zh-CN" altLang="en-US" dirty="0">
                <a:latin typeface="Times New Roman" pitchFamily="18" charset="0"/>
              </a:rPr>
              <a:t>两次读</a:t>
            </a:r>
            <a:r>
              <a:rPr lang="en-US" altLang="zh-CN" dirty="0"/>
              <a:t>B</a:t>
            </a:r>
            <a:r>
              <a:rPr lang="zh-CN" altLang="en-US" dirty="0">
                <a:latin typeface="Times New Roman" pitchFamily="18" charset="0"/>
              </a:rPr>
              <a:t>，（第二次为校对用），读结果不同（一次</a:t>
            </a:r>
            <a:r>
              <a:rPr lang="en-US" altLang="zh-CN" dirty="0"/>
              <a:t>100</a:t>
            </a:r>
            <a:r>
              <a:rPr lang="zh-CN" altLang="en-US" dirty="0">
                <a:latin typeface="Times New Roman" pitchFamily="18" charset="0"/>
              </a:rPr>
              <a:t>，另一次为</a:t>
            </a:r>
            <a:r>
              <a:rPr lang="en-US" altLang="zh-CN" dirty="0"/>
              <a:t>200</a:t>
            </a:r>
            <a:r>
              <a:rPr lang="zh-CN" altLang="en-US" dirty="0">
                <a:latin typeface="Times New Roman" pitchFamily="18" charset="0"/>
              </a:rPr>
              <a:t>）。</a:t>
            </a:r>
            <a:endParaRPr lang="zh-CN" altLang="en-US" dirty="0"/>
          </a:p>
          <a:p>
            <a:r>
              <a:rPr lang="zh-CN" altLang="en-US" dirty="0">
                <a:latin typeface="宋体" pitchFamily="2" charset="-122"/>
              </a:rPr>
              <a:t>②</a:t>
            </a:r>
            <a:r>
              <a:rPr lang="zh-CN" altLang="en-US" dirty="0"/>
              <a:t> </a:t>
            </a:r>
            <a:r>
              <a:rPr lang="zh-CN" altLang="en-US" dirty="0">
                <a:latin typeface="Times New Roman" pitchFamily="18" charset="0"/>
              </a:rPr>
              <a:t>一事务读取数据后，另一并发事务</a:t>
            </a:r>
            <a:r>
              <a:rPr lang="zh-CN" altLang="en-US" dirty="0">
                <a:solidFill>
                  <a:srgbClr val="FF0000"/>
                </a:solidFill>
                <a:latin typeface="Times New Roman" pitchFamily="18" charset="0"/>
              </a:rPr>
              <a:t>删去</a:t>
            </a:r>
            <a:r>
              <a:rPr lang="zh-CN" altLang="en-US" dirty="0">
                <a:latin typeface="Times New Roman" pitchFamily="18" charset="0"/>
              </a:rPr>
              <a:t>了其中部分数据（少了）。</a:t>
            </a:r>
            <a:endParaRPr lang="zh-CN" altLang="en-US" dirty="0"/>
          </a:p>
          <a:p>
            <a:r>
              <a:rPr lang="zh-CN" altLang="en-US" dirty="0">
                <a:latin typeface="Times New Roman" pitchFamily="18" charset="0"/>
              </a:rPr>
              <a:t>（</a:t>
            </a:r>
            <a:r>
              <a:rPr lang="zh-CN" altLang="en-US" dirty="0">
                <a:solidFill>
                  <a:srgbClr val="FF0000"/>
                </a:solidFill>
                <a:latin typeface="Times New Roman" pitchFamily="18" charset="0"/>
              </a:rPr>
              <a:t>幻行现象：</a:t>
            </a:r>
            <a:r>
              <a:rPr lang="en-US" altLang="zh-CN" dirty="0">
                <a:solidFill>
                  <a:srgbClr val="FF0000"/>
                </a:solidFill>
              </a:rPr>
              <a:t>Phantom row</a:t>
            </a:r>
            <a:r>
              <a:rPr lang="zh-CN" altLang="en-US" dirty="0">
                <a:latin typeface="Times New Roman" pitchFamily="18" charset="0"/>
              </a:rPr>
              <a:t>）</a:t>
            </a:r>
            <a:endParaRPr lang="zh-CN" altLang="en-US" dirty="0"/>
          </a:p>
          <a:p>
            <a:r>
              <a:rPr lang="zh-CN" altLang="en-US" dirty="0">
                <a:latin typeface="宋体" pitchFamily="2" charset="-122"/>
              </a:rPr>
              <a:t>③</a:t>
            </a:r>
            <a:r>
              <a:rPr lang="zh-CN" altLang="en-US" dirty="0"/>
              <a:t> </a:t>
            </a:r>
            <a:r>
              <a:rPr lang="zh-CN" altLang="en-US" dirty="0">
                <a:latin typeface="Times New Roman" pitchFamily="18" charset="0"/>
              </a:rPr>
              <a:t>一事务读取数据后，另一事务</a:t>
            </a:r>
            <a:r>
              <a:rPr lang="zh-CN" altLang="en-US" dirty="0">
                <a:solidFill>
                  <a:srgbClr val="FF0000"/>
                </a:solidFill>
                <a:latin typeface="Times New Roman" pitchFamily="18" charset="0"/>
              </a:rPr>
              <a:t>插入</a:t>
            </a:r>
            <a:r>
              <a:rPr lang="zh-CN" altLang="en-US" dirty="0">
                <a:latin typeface="Times New Roman" pitchFamily="18" charset="0"/>
              </a:rPr>
              <a:t>了一些新数据（多了）。</a:t>
            </a:r>
            <a:endParaRPr lang="zh-CN" altLang="en-US" dirty="0"/>
          </a:p>
          <a:p>
            <a:r>
              <a:rPr lang="zh-CN" altLang="en-US" dirty="0">
                <a:latin typeface="Times New Roman" pitchFamily="18" charset="0"/>
              </a:rPr>
              <a:t>（幻行现象）</a:t>
            </a:r>
            <a:endParaRPr lang="zh-CN" altLang="en-US" dirty="0"/>
          </a:p>
        </p:txBody>
      </p:sp>
      <p:sp>
        <p:nvSpPr>
          <p:cNvPr id="6" name="灯片编号占位符 5"/>
          <p:cNvSpPr>
            <a:spLocks noGrp="1"/>
          </p:cNvSpPr>
          <p:nvPr>
            <p:ph type="sldNum" sz="quarter" idx="12"/>
          </p:nvPr>
        </p:nvSpPr>
        <p:spPr/>
        <p:txBody>
          <a:bodyPr/>
          <a:lstStyle/>
          <a:p>
            <a:pPr>
              <a:defRPr/>
            </a:pPr>
            <a:fld id="{9C12E6A9-BE0D-44CC-9041-FFABA90854C9}" type="slidenum">
              <a:rPr lang="en-US" altLang="zh-CN"/>
              <a:pPr>
                <a:defRPr/>
              </a:pPr>
              <a:t>9</a:t>
            </a:fld>
            <a:endParaRPr lang="en-US" altLang="zh-CN"/>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1" Type="http://schemas.openxmlformats.org/officeDocument/2006/relationships/image" Target="../media/image1.jpeg"/></Relationships>
</file>

<file path=ppt/theme/_rels/theme5.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流畅">
  <a:themeElements>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流畅">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流畅">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1_流畅">
  <a:themeElements>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流畅">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流畅">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bodyPr/>
      <a:lstStyle/>
      <a:style>
        <a:lnRef idx="2">
          <a:schemeClr val="accent1"/>
        </a:lnRef>
        <a:fillRef idx="1">
          <a:schemeClr val="lt1"/>
        </a:fillRef>
        <a:effectRef idx="0">
          <a:schemeClr val="accent1"/>
        </a:effectRef>
        <a:fontRef idx="minor">
          <a:schemeClr val="dk1"/>
        </a:fontRef>
      </a:style>
    </a:spDef>
  </a:objectDefaults>
  <a:extraClrSchemeLst/>
</a:theme>
</file>

<file path=ppt/theme/theme3.xml><?xml version="1.0" encoding="utf-8"?>
<a:theme xmlns:a="http://schemas.openxmlformats.org/drawingml/2006/main" name="PPL引用CMU课件主题">
  <a:themeElements>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流畅">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流畅">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bodyPr/>
      <a:lstStyle/>
      <a:style>
        <a:lnRef idx="2">
          <a:schemeClr val="accent1"/>
        </a:lnRef>
        <a:fillRef idx="1">
          <a:schemeClr val="lt1"/>
        </a:fillRef>
        <a:effectRef idx="0">
          <a:schemeClr val="accent1"/>
        </a:effectRef>
        <a:fontRef idx="minor">
          <a:schemeClr val="dk1"/>
        </a:fontRef>
      </a:style>
    </a:spDef>
  </a:objectDefaults>
  <a:extraClrSchemeLst/>
  <a:extLst>
    <a:ext uri="{05A4C25C-085E-4340-85A3-A5531E510DB2}">
      <thm15:themeFamily xmlns:thm15="http://schemas.microsoft.com/office/thememl/2012/main" name="PPL引用CMU课件主题" id="{3FE69CEC-A0A7-4A3D-AED5-8341A51E2623}" vid="{4950686C-D9F9-40D5-BC96-73E8D60F0909}"/>
    </a:ext>
  </a:extLst>
</a:theme>
</file>

<file path=ppt/theme/theme4.xml><?xml version="1.0" encoding="utf-8"?>
<a:theme xmlns:a="http://schemas.openxmlformats.org/drawingml/2006/main" name="1_PPL引用CMU课件主题">
  <a:themeElements>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流畅">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流畅">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bodyPr/>
      <a:lstStyle/>
      <a:style>
        <a:lnRef idx="2">
          <a:schemeClr val="accent1"/>
        </a:lnRef>
        <a:fillRef idx="1">
          <a:schemeClr val="lt1"/>
        </a:fillRef>
        <a:effectRef idx="0">
          <a:schemeClr val="accent1"/>
        </a:effectRef>
        <a:fontRef idx="minor">
          <a:schemeClr val="dk1"/>
        </a:fontRef>
      </a:style>
    </a:spDef>
  </a:objectDefaults>
  <a:extraClrSchemeLst/>
  <a:extLst>
    <a:ext uri="{05A4C25C-085E-4340-85A3-A5531E510DB2}">
      <thm15:themeFamily xmlns:thm15="http://schemas.microsoft.com/office/thememl/2012/main" name="PPL引用CMU课件主题" id="{3FE69CEC-A0A7-4A3D-AED5-8341A51E2623}" vid="{4950686C-D9F9-40D5-BC96-73E8D60F0909}"/>
    </a:ext>
  </a:extLst>
</a:theme>
</file>

<file path=ppt/theme/theme5.xml><?xml version="1.0" encoding="utf-8"?>
<a:theme xmlns:a="http://schemas.openxmlformats.org/drawingml/2006/main" name="2_PPL引用CMU课件主题">
  <a:themeElements>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流畅">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流畅">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bodyPr/>
      <a:lstStyle/>
      <a:style>
        <a:lnRef idx="2">
          <a:schemeClr val="accent1"/>
        </a:lnRef>
        <a:fillRef idx="1">
          <a:schemeClr val="lt1"/>
        </a:fillRef>
        <a:effectRef idx="0">
          <a:schemeClr val="accent1"/>
        </a:effectRef>
        <a:fontRef idx="minor">
          <a:schemeClr val="dk1"/>
        </a:fontRef>
      </a:style>
    </a:spDef>
  </a:objectDefaults>
  <a:extraClrSchemeLst/>
  <a:extLst>
    <a:ext uri="{05A4C25C-085E-4340-85A3-A5531E510DB2}">
      <thm15:themeFamily xmlns:thm15="http://schemas.microsoft.com/office/thememl/2012/main" name="PPL引用CMU课件主题" id="{3FE69CEC-A0A7-4A3D-AED5-8341A51E2623}" vid="{4950686C-D9F9-40D5-BC96-73E8D60F0909}"/>
    </a:ext>
  </a:extLst>
</a:theme>
</file>

<file path=ppt/theme/theme6.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10.xml><?xml version="1.0" encoding="utf-8"?>
<a:themeOverride xmlns:a="http://schemas.openxmlformats.org/drawingml/2006/main">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2.xml><?xml version="1.0" encoding="utf-8"?>
<a:themeOverride xmlns:a="http://schemas.openxmlformats.org/drawingml/2006/main">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3.xml><?xml version="1.0" encoding="utf-8"?>
<a:themeOverride xmlns:a="http://schemas.openxmlformats.org/drawingml/2006/main">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4.xml><?xml version="1.0" encoding="utf-8"?>
<a:themeOverride xmlns:a="http://schemas.openxmlformats.org/drawingml/2006/main">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5.xml><?xml version="1.0" encoding="utf-8"?>
<a:themeOverride xmlns:a="http://schemas.openxmlformats.org/drawingml/2006/main">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6.xml><?xml version="1.0" encoding="utf-8"?>
<a:themeOverride xmlns:a="http://schemas.openxmlformats.org/drawingml/2006/main">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7.xml><?xml version="1.0" encoding="utf-8"?>
<a:themeOverride xmlns:a="http://schemas.openxmlformats.org/drawingml/2006/main">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8.xml><?xml version="1.0" encoding="utf-8"?>
<a:themeOverride xmlns:a="http://schemas.openxmlformats.org/drawingml/2006/main">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9.xml><?xml version="1.0" encoding="utf-8"?>
<a:themeOverride xmlns:a="http://schemas.openxmlformats.org/drawingml/2006/main">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emplate>Flow</Template>
  <TotalTime>4190</TotalTime>
  <Words>6242</Words>
  <Application>Microsoft Office PowerPoint</Application>
  <PresentationFormat>全屏显示(4:3)</PresentationFormat>
  <Paragraphs>936</Paragraphs>
  <Slides>83</Slides>
  <Notes>6</Notes>
  <HiddenSlides>0</HiddenSlides>
  <MMClips>0</MMClips>
  <ScaleCrop>false</ScaleCrop>
  <HeadingPairs>
    <vt:vector size="8" baseType="variant">
      <vt:variant>
        <vt:lpstr>已用的字体</vt:lpstr>
      </vt:variant>
      <vt:variant>
        <vt:i4>16</vt:i4>
      </vt:variant>
      <vt:variant>
        <vt:lpstr>主题</vt:lpstr>
      </vt:variant>
      <vt:variant>
        <vt:i4>5</vt:i4>
      </vt:variant>
      <vt:variant>
        <vt:lpstr>嵌入 OLE 服务器</vt:lpstr>
      </vt:variant>
      <vt:variant>
        <vt:i4>3</vt:i4>
      </vt:variant>
      <vt:variant>
        <vt:lpstr>幻灯片标题</vt:lpstr>
      </vt:variant>
      <vt:variant>
        <vt:i4>83</vt:i4>
      </vt:variant>
    </vt:vector>
  </HeadingPairs>
  <TitlesOfParts>
    <vt:vector size="107" baseType="lpstr">
      <vt:lpstr>-apple-system</vt:lpstr>
      <vt:lpstr>黑体</vt:lpstr>
      <vt:lpstr>华文新魏</vt:lpstr>
      <vt:lpstr>隶书</vt:lpstr>
      <vt:lpstr>宋体</vt:lpstr>
      <vt:lpstr>微软雅黑</vt:lpstr>
      <vt:lpstr>Arial</vt:lpstr>
      <vt:lpstr>Book Antiqua</vt:lpstr>
      <vt:lpstr>Calibri</vt:lpstr>
      <vt:lpstr>Cambria Math</vt:lpstr>
      <vt:lpstr>Constantia</vt:lpstr>
      <vt:lpstr>Palatino Linotype</vt:lpstr>
      <vt:lpstr>Times New Roman</vt:lpstr>
      <vt:lpstr>Verdana</vt:lpstr>
      <vt:lpstr>Wingdings</vt:lpstr>
      <vt:lpstr>Wingdings 2</vt:lpstr>
      <vt:lpstr>流畅</vt:lpstr>
      <vt:lpstr>1_流畅</vt:lpstr>
      <vt:lpstr>PPL引用CMU课件主题</vt:lpstr>
      <vt:lpstr>1_PPL引用CMU课件主题</vt:lpstr>
      <vt:lpstr>2_PPL引用CMU课件主题</vt:lpstr>
      <vt:lpstr>Document</vt:lpstr>
      <vt:lpstr>文档</vt:lpstr>
      <vt:lpstr>图片</vt:lpstr>
      <vt:lpstr>PowerPoint 演示文稿</vt:lpstr>
      <vt:lpstr>PowerPoint 演示文稿</vt:lpstr>
      <vt:lpstr>PowerPoint 演示文稿</vt:lpstr>
      <vt:lpstr>11.2 并发控制</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死锁的预防_时间戳优先级法</vt:lpstr>
      <vt:lpstr>死锁的预防_时间戳优先级法</vt:lpstr>
      <vt:lpstr>  2）死锁的诊断与解除</vt:lpstr>
      <vt:lpstr>2.2)等待图法</vt:lpstr>
      <vt:lpstr>(2.2)等待图法</vt:lpstr>
      <vt:lpstr>(2.2)等待图法（续）</vt:lpstr>
      <vt:lpstr>死锁的诊断与解除（续）</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问题思考</vt:lpstr>
      <vt:lpstr>依赖图</vt:lpstr>
      <vt:lpstr>依赖图</vt:lpstr>
      <vt:lpstr>依赖图——练习1</vt:lpstr>
      <vt:lpstr>依赖图——练习2</vt:lpstr>
      <vt:lpstr>视图可串行化</vt:lpstr>
      <vt:lpstr>视图可串行化</vt:lpstr>
      <vt:lpstr>总结</vt:lpstr>
      <vt:lpstr>PowerPoint 演示文稿</vt:lpstr>
      <vt:lpstr>两阶段锁协议</vt:lpstr>
      <vt:lpstr>PowerPoint 演示文稿</vt:lpstr>
      <vt:lpstr>PowerPoint 演示文稿</vt:lpstr>
      <vt:lpstr>PowerPoint 演示文稿</vt:lpstr>
      <vt:lpstr>两阶段锁协议的问题</vt:lpstr>
      <vt:lpstr>2 PL 级联撤销</vt:lpstr>
      <vt:lpstr>PowerPoint 演示文稿</vt:lpstr>
      <vt:lpstr>PowerPoint 演示文稿</vt:lpstr>
      <vt:lpstr>PowerPoint 演示文稿</vt:lpstr>
      <vt:lpstr>强严格2PL</vt:lpstr>
      <vt:lpstr>强严格2PL</vt:lpstr>
      <vt:lpstr>调度</vt:lpstr>
      <vt:lpstr>PowerPoint 演示文稿</vt:lpstr>
      <vt:lpstr>PowerPoint 演示文稿</vt:lpstr>
      <vt:lpstr>多粒度锁</vt:lpstr>
      <vt:lpstr>PowerPoint 演示文稿</vt:lpstr>
      <vt:lpstr>PowerPoint 演示文稿</vt:lpstr>
      <vt:lpstr>PowerPoint 演示文稿</vt:lpstr>
      <vt:lpstr>11.8 其他并发控制</vt:lpstr>
      <vt:lpstr>PowerPoint 演示文稿</vt:lpstr>
      <vt:lpstr>11.8.2 乐观控制法</vt:lpstr>
      <vt:lpstr>11.8.3 多版本并发控制</vt:lpstr>
      <vt:lpstr>11.8.3 多版本并发控制</vt:lpstr>
      <vt:lpstr>11.8.3 多版本并发控制</vt:lpstr>
      <vt:lpstr>11.8.4 MV2PL多版本控制</vt:lpstr>
      <vt:lpstr>MV2PL混合协议</vt:lpstr>
      <vt:lpstr>国产数据库——openGauss 存储引擎之并发控制（拓展了解）</vt:lpstr>
      <vt:lpstr>PowerPoint 演示文稿</vt:lpstr>
      <vt:lpstr>PowerPoint 演示文稿</vt:lpstr>
      <vt:lpstr>思考：</vt:lpstr>
    </vt:vector>
  </TitlesOfParts>
  <Company>hust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第6章 数据库保护</dc:title>
  <dc:creator>panpeng</dc:creator>
  <cp:lastModifiedBy>华科</cp:lastModifiedBy>
  <cp:revision>515</cp:revision>
  <dcterms:created xsi:type="dcterms:W3CDTF">2005-04-05T01:48:35Z</dcterms:created>
  <dcterms:modified xsi:type="dcterms:W3CDTF">2023-05-30T01:22:58Z</dcterms:modified>
</cp:coreProperties>
</file>