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293" r:id="rId3"/>
    <p:sldId id="332" r:id="rId4"/>
    <p:sldId id="333" r:id="rId5"/>
    <p:sldId id="329" r:id="rId6"/>
    <p:sldId id="334" r:id="rId7"/>
    <p:sldId id="298" r:id="rId8"/>
    <p:sldId id="330" r:id="rId9"/>
    <p:sldId id="292" r:id="rId10"/>
    <p:sldId id="331" r:id="rId11"/>
    <p:sldId id="32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D83C04"/>
    <a:srgbClr val="D34A0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6" autoAdjust="0"/>
    <p:restoredTop sz="90929"/>
  </p:normalViewPr>
  <p:slideViewPr>
    <p:cSldViewPr>
      <p:cViewPr varScale="1">
        <p:scale>
          <a:sx n="97" d="100"/>
          <a:sy n="97" d="100"/>
        </p:scale>
        <p:origin x="123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BEB37-5A51-41D4-8075-A6B6CA3DAB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559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CE10-C36D-4D77-B34D-350BF74CE763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4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425C-E84B-4AF4-9E53-ABE2054B419F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292A-91BD-442F-9695-F6ED3D24A88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5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49D9-A748-49B4-AB27-BB1E33A4E518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E9BD-5396-4307-9EC9-859A80AD8373}" type="slidenum">
              <a:rPr lang="en-US" altLang="zh-CN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5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2EB8-FE39-4CE8-A366-050868DE781E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D91A-E741-4A70-8CEA-294308196E78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8519-94C2-4B71-965D-A37E0499010F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57E0-9983-4603-BCF5-DBA5904C68FA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5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C68B-0243-4586-B3F1-0D30BA1EC1D8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6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solidFill>
                <a:prstClr val="black"/>
              </a:solidFill>
              <a:latin typeface="Constantia"/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solidFill>
                <a:prstClr val="black"/>
              </a:solidFill>
              <a:latin typeface="Constantia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2581-528D-48FD-B3E1-33262C05F797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solidFill>
                <a:prstClr val="black"/>
              </a:solidFill>
              <a:latin typeface="Constantia"/>
              <a:ea typeface="宋体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solidFill>
                <a:prstClr val="black"/>
              </a:solidFill>
              <a:latin typeface="Constantia"/>
              <a:ea typeface="宋体" charset="-122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5D9CD29-BF13-4411-BCA6-700B326D5FC0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4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/>
              <a:t>数据库系统原理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/>
              <a:t>复习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B48C41-8F1F-435F-8359-73697234393A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2724150"/>
          </a:xfrm>
        </p:spPr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</a:t>
            </a:r>
            <a:r>
              <a:rPr lang="zh-CN" altLang="en-US" sz="4000" dirty="0"/>
              <a:t>章作为绪论，初学时只有概念层面的印象，学完所有章节后，应该能够结合各章原理、方法做到全面透彻的领悟</a:t>
            </a:r>
            <a:r>
              <a:rPr lang="en-US" altLang="zh-CN" sz="4000" dirty="0"/>
              <a:t>——</a:t>
            </a:r>
            <a:r>
              <a:rPr lang="zh-CN" altLang="en-US" sz="4000" dirty="0"/>
              <a:t>融会贯通。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03A7C-5F85-4D35-98E7-0F8E712D9A6A}"/>
              </a:ext>
            </a:extLst>
          </p:cNvPr>
          <p:cNvSpPr/>
          <p:nvPr/>
        </p:nvSpPr>
        <p:spPr>
          <a:xfrm>
            <a:off x="1673289" y="4077072"/>
            <a:ext cx="5779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预祝大家考出好的成绩！</a:t>
            </a:r>
          </a:p>
        </p:txBody>
      </p:sp>
    </p:spTree>
    <p:extLst>
      <p:ext uri="{BB962C8B-B14F-4D97-AF65-F5344CB8AC3E}">
        <p14:creationId xmlns:p14="http://schemas.microsoft.com/office/powerpoint/2010/main" val="397482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i="1" dirty="0">
                <a:solidFill>
                  <a:srgbClr val="00B050"/>
                </a:solidFill>
              </a:rPr>
              <a:t>预祝大家考出好的成绩！</a:t>
            </a:r>
            <a:br>
              <a:rPr lang="en-US" altLang="zh-CN" sz="5400" i="1" dirty="0">
                <a:solidFill>
                  <a:srgbClr val="00B050"/>
                </a:solidFill>
              </a:rPr>
            </a:br>
            <a:endParaRPr lang="zh-CN" altLang="en-US" sz="5400" dirty="0">
              <a:solidFill>
                <a:srgbClr val="00B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854696" cy="1856648"/>
          </a:xfrm>
        </p:spPr>
        <p:txBody>
          <a:bodyPr/>
          <a:lstStyle/>
          <a:p>
            <a:pPr algn="ctr"/>
            <a:endParaRPr lang="zh-CN" altLang="en-US" sz="2800" i="1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E8EFC72-5797-46D2-85B8-4BABC3CA687F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86409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课程内容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45462" y="1263675"/>
            <a:ext cx="8229600" cy="5189661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绪论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（拿全分不容易）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数据库产生的历史、数据库发展的历史、基本特征（不用硬背，结合后续章节能自己综合）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模型（层次、网状、关系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)——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整体结构化，操作以及完整性约束的科学描述。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模式（三层模式两级映像）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逻辑独立性、物理独立性，要能结合后续第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等章节的实际内容融会贯通的分析。</a:t>
            </a:r>
          </a:p>
          <a:p>
            <a:pPr>
              <a:buClrTx/>
              <a:buSzTx/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 关系数据库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（目标拿全分）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	关系代数基础，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种运算符的计算过程，复杂的连接运算，复杂的关系代数表达式，差运算。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（作业题，熟练掌握）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0AF-38CB-4205-9F6A-D72E12BE6A5A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课程内容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02536" y="1508420"/>
            <a:ext cx="8761952" cy="4389437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 关系数据库标准语言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（重要得分题，拿全分不容易）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建表、改表、插入、查询、删除、更新、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索引（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树，有助于理解“存取路径”的概念）、视图、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查询：连接、分组、嵌套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（查询是基础，延伸出视图，带查询子句的删除和修改）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（多条件，结果排序）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（连接查询、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嵌套、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exists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嵌套、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not exists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嵌套、分组查询：可包含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having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子句）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（熟练掌握语法）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数据库安全性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（内容本身就不多）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基本安全机制、方法、原理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自主存取控制：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grant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revoke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语句，角色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强制存取控制：读写规则，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0AF-38CB-4205-9F6A-D72E12BE6A5A}" type="slidenum">
              <a:rPr lang="en-US" altLang="zh-CN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47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课程内容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数据库完整性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（内容本身不多，要能结合实际问题全面分析）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完整性机制、关系模型的基本完整性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数据模型中包含的完整性，参照完整性在数据增删该过程中的维护策略（拒绝执行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级联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置空）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触发器（针对单表）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断言（针对多表）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（作业题）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0AF-38CB-4205-9F6A-D72E12BE6A5A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4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16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 关系数据理论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（在理解概念的基础上掌握计算题和问题分析、求解）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关系规范化分析与理论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函数依赖（完全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部分、传递）、操作异常、范式（主属性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非主属性）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函数依赖的公理系统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分解的正确性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算法：（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）可计算的集合（属性闭包）；（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）基于属性闭包来求解：最小依赖集；（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）关系分解（针对两种分解的正确性标准，前两个算法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:F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保持的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3NF/F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保持且无损（后者打在前者基础上“打补丁”）；（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）无损连接的判定算法。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问题求解：求关系的所有候选码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54F0-6DD8-4C57-8B98-61988B87F02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14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数据库设计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（不难，拿全分不容易）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主要阶段及其基本手段、概念、逻辑、物理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图（联系的类型、星型联系），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图转关系模型（联系转关系时的优化）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（具备数据库设计能力，作业题）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关系数据库引擎基础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（了解基础知识、基本的问题分析）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数据库存储（页面组织、页面结构：元组数组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/slot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、存储模型：行存储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NSM/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列存储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DSM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），缓存（缓冲池结构、页面的访问、内外存替换），散列表（静态冲突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删除、动态），查询处理（处理模型流水线火山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物化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向量、更新索引万圣节问题）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（作业题）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54F0-6DD8-4C57-8B98-61988B87F022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56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6525"/>
            <a:ext cx="8229600" cy="633670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关系查询处理和查询优化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（可考察的方法不多）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问题的分析（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开销分析）、代数和物理优化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代数优化的启发式规则：一种树结构的变形、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物理优化的启发式规则：代数操作实现算法的选择、代价模型、计划枚举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（教材，作业题）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数据库恢复技术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（案例分析，目标尽量满分）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故障类型，先写日志协议，日志的恢复技术，检查点，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日志的类型拓展知识（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undo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日志记录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补偿日志，物理逻辑日志，影子页面），提交时写日志协议：成组提交，干净页：强制写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非强制写，脏页：隐形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非隐形，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具体恢复的案例。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（教材，作业题）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E3A7-5E97-4713-A6A8-56B1DAE4D88D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章 并发控制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（案例分析，目标尽量满分）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23888" indent="-623888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并发错误、锁的使用、可串行化标准（结果的正确性判断依据）、冲突可串行化（一种可行的判断依据，针对一个调度序列展开验证）、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级封锁协议、两段锁协议（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2PL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）、死锁、多粒度锁。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时间戳、多版本</a:t>
            </a:r>
            <a:endParaRPr lang="en-US" altLang="zh-CN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23888" indent="-623888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调度序列的表达与分析（表格、操作序列字符串）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、正确的调度结果、能写出各种调度序列。</a:t>
            </a:r>
            <a:endParaRPr lang="en-US" altLang="zh-CN" i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23888" indent="-623888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（教材，作业）</a:t>
            </a:r>
            <a:endParaRPr lang="zh-CN" altLang="en-US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54F0-6DD8-4C57-8B98-61988B87F02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5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zh-CN" altLang="en-US" sz="3600" dirty="0"/>
              <a:t>考试题型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8953"/>
            <a:ext cx="8239944" cy="43894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没有单独的选择、填空题，主要题目涉及：分析、计算、推理、综合应用、设计等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考试时间：</a:t>
            </a:r>
            <a:r>
              <a:rPr lang="en-US" altLang="zh-CN" sz="2400" dirty="0"/>
              <a:t>150</a:t>
            </a:r>
            <a:r>
              <a:rPr lang="zh-CN" altLang="en-US" sz="2400" dirty="0"/>
              <a:t>分钟	   考试形式：闭卷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应熟练掌握关系代数、</a:t>
            </a:r>
            <a:r>
              <a:rPr lang="en-US" altLang="zh-CN" sz="2400" dirty="0"/>
              <a:t>SQL</a:t>
            </a:r>
            <a:r>
              <a:rPr lang="zh-CN" altLang="en-US" sz="2400" dirty="0"/>
              <a:t>语言、</a:t>
            </a:r>
            <a:r>
              <a:rPr lang="en-US" altLang="zh-CN" sz="2400" dirty="0"/>
              <a:t>ER</a:t>
            </a:r>
            <a:r>
              <a:rPr lang="zh-CN" altLang="en-US" sz="2400" dirty="0"/>
              <a:t>图等基本应用技能。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各章作业要熟练掌握。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3600" dirty="0"/>
              <a:t>注意</a:t>
            </a:r>
            <a:r>
              <a:rPr lang="zh-CN" altLang="en-US" sz="3600" dirty="0">
                <a:solidFill>
                  <a:srgbClr val="FF0000"/>
                </a:solidFill>
              </a:rPr>
              <a:t>题量，答卷不要留空过多</a:t>
            </a:r>
            <a:r>
              <a:rPr lang="zh-CN" altLang="en-US" sz="3600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AD6-F8BA-4160-9E9C-DDADC11A582E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2001</TotalTime>
  <Words>627</Words>
  <Application>Microsoft Office PowerPoint</Application>
  <PresentationFormat>全屏显示(4:3)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华文新魏</vt:lpstr>
      <vt:lpstr>隶书</vt:lpstr>
      <vt:lpstr>宋体</vt:lpstr>
      <vt:lpstr>Calibri</vt:lpstr>
      <vt:lpstr>Constantia</vt:lpstr>
      <vt:lpstr>Times New Roman</vt:lpstr>
      <vt:lpstr>Verdana</vt:lpstr>
      <vt:lpstr>Wingdings 2</vt:lpstr>
      <vt:lpstr>流畅</vt:lpstr>
      <vt:lpstr>数据库系统原理</vt:lpstr>
      <vt:lpstr>课程内容</vt:lpstr>
      <vt:lpstr>课程内容</vt:lpstr>
      <vt:lpstr>课程内容</vt:lpstr>
      <vt:lpstr>PowerPoint 演示文稿</vt:lpstr>
      <vt:lpstr>PowerPoint 演示文稿</vt:lpstr>
      <vt:lpstr>PowerPoint 演示文稿</vt:lpstr>
      <vt:lpstr>PowerPoint 演示文稿</vt:lpstr>
      <vt:lpstr>考试题型</vt:lpstr>
      <vt:lpstr>第1章作为绪论，初学时只有概念层面的印象，学完所有章节后，应该能够结合各章原理、方法做到全面透彻的领悟——融会贯通。</vt:lpstr>
      <vt:lpstr>预祝大家考出好的成绩！ 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ppl</dc:creator>
  <cp:lastModifiedBy>华科</cp:lastModifiedBy>
  <cp:revision>466</cp:revision>
  <dcterms:created xsi:type="dcterms:W3CDTF">2005-04-17T08:20:54Z</dcterms:created>
  <dcterms:modified xsi:type="dcterms:W3CDTF">2023-06-05T15:14:13Z</dcterms:modified>
</cp:coreProperties>
</file>