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215E-9EDC-45B6-82BD-AACBA5328147}" type="datetimeFigureOut">
              <a:rPr lang="en-US" smtClean="0"/>
              <a:t>11/24/2011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331640" y="1065924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331640" y="2290060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763688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879425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69596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>
            <a:off x="1259632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>
            <a:off x="2375369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4169596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423334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324976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2895123" y="1397000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921640" y="116123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235515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03606" y="912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03989" y="213617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75656" y="69269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</a:t>
            </a:r>
            <a:r>
              <a:rPr lang="de-DE" sz="1400" dirty="0" err="1" smtClean="0"/>
              <a:t>B</a:t>
            </a:r>
            <a:r>
              <a:rPr lang="de-DE" sz="1400" baseline="-25000" dirty="0" err="1" smtClean="0"/>
              <a:t>ki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531413" y="69269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85362" y="69269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</a:t>
            </a:r>
            <a:r>
              <a:rPr lang="de-DE" sz="1400" baseline="-25000" dirty="0" err="1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96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iplomarbeit\misc\2d-laserscan_theorie_schuma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20063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/>
        </p:nvCxnSpPr>
        <p:spPr>
          <a:xfrm>
            <a:off x="1187624" y="5796028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6534580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3" y="5057476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 nach oben 19"/>
          <p:cNvSpPr/>
          <p:nvPr/>
        </p:nvSpPr>
        <p:spPr>
          <a:xfrm>
            <a:off x="1611654" y="5949280"/>
            <a:ext cx="216024" cy="57606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oben 20"/>
          <p:cNvSpPr/>
          <p:nvPr/>
        </p:nvSpPr>
        <p:spPr>
          <a:xfrm>
            <a:off x="1611654" y="5071361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>
            <a:off x="1547664" y="594928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links und rechts 22"/>
          <p:cNvSpPr/>
          <p:nvPr/>
        </p:nvSpPr>
        <p:spPr>
          <a:xfrm>
            <a:off x="3649262" y="2093803"/>
            <a:ext cx="1642818" cy="654169"/>
          </a:xfrm>
          <a:prstGeom prst="leftRight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Pfeil nach oben und unten 23"/>
          <p:cNvSpPr/>
          <p:nvPr/>
        </p:nvSpPr>
        <p:spPr>
          <a:xfrm>
            <a:off x="3005161" y="548680"/>
            <a:ext cx="562698" cy="1224136"/>
          </a:xfrm>
          <a:prstGeom prst="upDown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1629799" y="548680"/>
            <a:ext cx="605324" cy="1224136"/>
            <a:chOff x="2087345" y="1360651"/>
            <a:chExt cx="605324" cy="1224136"/>
          </a:xfrm>
        </p:grpSpPr>
        <p:sp>
          <p:nvSpPr>
            <p:cNvPr id="26" name="Pfeil nach oben und unten 25"/>
            <p:cNvSpPr/>
            <p:nvPr/>
          </p:nvSpPr>
          <p:spPr>
            <a:xfrm rot="18900000">
              <a:off x="2087345" y="1360651"/>
              <a:ext cx="605324" cy="122413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94122" y="1665261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3200" dirty="0"/>
                <a:t>A</a:t>
              </a:r>
              <a:endParaRPr lang="en-US" sz="3200" dirty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43179" y="5947868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FES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643179" y="5231346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SES</a:t>
            </a:r>
            <a:endParaRPr lang="en-US" sz="2000" dirty="0"/>
          </a:p>
        </p:txBody>
      </p:sp>
      <p:sp>
        <p:nvSpPr>
          <p:cNvPr id="33" name="Pfeil nach oben 32"/>
          <p:cNvSpPr/>
          <p:nvPr/>
        </p:nvSpPr>
        <p:spPr>
          <a:xfrm>
            <a:off x="1954955" y="5589240"/>
            <a:ext cx="216024" cy="93610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oben 33"/>
          <p:cNvSpPr/>
          <p:nvPr/>
        </p:nvSpPr>
        <p:spPr>
          <a:xfrm>
            <a:off x="1954955" y="5071361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34"/>
          <p:cNvCxnSpPr/>
          <p:nvPr/>
        </p:nvCxnSpPr>
        <p:spPr>
          <a:xfrm>
            <a:off x="1890965" y="558924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feil nach oben 36"/>
          <p:cNvSpPr/>
          <p:nvPr/>
        </p:nvSpPr>
        <p:spPr>
          <a:xfrm>
            <a:off x="2843808" y="4910285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oben 38"/>
          <p:cNvSpPr/>
          <p:nvPr/>
        </p:nvSpPr>
        <p:spPr>
          <a:xfrm>
            <a:off x="3131840" y="5796028"/>
            <a:ext cx="188088" cy="730728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oben 39"/>
          <p:cNvSpPr/>
          <p:nvPr/>
        </p:nvSpPr>
        <p:spPr>
          <a:xfrm>
            <a:off x="3347864" y="5268913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oben 42"/>
          <p:cNvSpPr/>
          <p:nvPr/>
        </p:nvSpPr>
        <p:spPr>
          <a:xfrm>
            <a:off x="4671944" y="5589240"/>
            <a:ext cx="188088" cy="93751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feil nach oben 43"/>
          <p:cNvSpPr/>
          <p:nvPr/>
        </p:nvSpPr>
        <p:spPr>
          <a:xfrm>
            <a:off x="4427984" y="5062125"/>
            <a:ext cx="213438" cy="72466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feil nach oben 44"/>
          <p:cNvSpPr/>
          <p:nvPr/>
        </p:nvSpPr>
        <p:spPr>
          <a:xfrm>
            <a:off x="4211960" y="5947868"/>
            <a:ext cx="188088" cy="57747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1719391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A</a:t>
            </a:r>
            <a:endParaRPr lang="en-US" sz="2000" dirty="0"/>
          </a:p>
        </p:txBody>
      </p:sp>
      <p:sp>
        <p:nvSpPr>
          <p:cNvPr id="47" name="Rechteck 46"/>
          <p:cNvSpPr/>
          <p:nvPr/>
        </p:nvSpPr>
        <p:spPr>
          <a:xfrm>
            <a:off x="3058490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B</a:t>
            </a:r>
            <a:endParaRPr lang="en-US" sz="2000" dirty="0"/>
          </a:p>
        </p:txBody>
      </p:sp>
      <p:sp>
        <p:nvSpPr>
          <p:cNvPr id="48" name="Rechteck 47"/>
          <p:cNvSpPr/>
          <p:nvPr/>
        </p:nvSpPr>
        <p:spPr>
          <a:xfrm>
            <a:off x="4374242" y="4688639"/>
            <a:ext cx="320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4248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Johannes Gutenberg-Universität Mainz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Fischbach, Thomas</dc:creator>
  <cp:lastModifiedBy>Fischbach, Thomas</cp:lastModifiedBy>
  <cp:revision>8</cp:revision>
  <dcterms:created xsi:type="dcterms:W3CDTF">2011-11-17T00:15:31Z</dcterms:created>
  <dcterms:modified xsi:type="dcterms:W3CDTF">2011-11-24T17:19:11Z</dcterms:modified>
</cp:coreProperties>
</file>