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CC0000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47" autoAdjust="0"/>
  </p:normalViewPr>
  <p:slideViewPr>
    <p:cSldViewPr>
      <p:cViewPr>
        <p:scale>
          <a:sx n="300" d="100"/>
          <a:sy n="300" d="100"/>
        </p:scale>
        <p:origin x="1728" y="16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3C40-80E2-48B5-AD93-42720680308F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7192-C50D-437F-A2AC-BDDC6719B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7192-C50D-437F-A2AC-BDDC6719B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7192-C50D-437F-A2AC-BDDC6719B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15E-9EDC-45B6-82BD-AACBA5328147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1065924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331640" y="2290060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763688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879425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69596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1259632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2375369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4169596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423334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24976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895123" y="1397000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921640" y="11612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35515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03606" y="912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03989" y="213617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75656" y="69269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</a:t>
            </a:r>
            <a:r>
              <a:rPr lang="de-DE" sz="1400" dirty="0" err="1" smtClean="0"/>
              <a:t>B</a:t>
            </a:r>
            <a:r>
              <a:rPr lang="de-DE" sz="1400" baseline="-25000" dirty="0" err="1" smtClean="0"/>
              <a:t>ki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31413" y="69269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85362" y="69269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</a:t>
            </a:r>
            <a:r>
              <a:rPr lang="de-DE" sz="1400" baseline="-25000" dirty="0" err="1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96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iplomarbeit\misc\2d-laserscan_theorie_schuma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20063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>
          <a:xfrm>
            <a:off x="1187624" y="5796028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6534580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3" y="5057476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 nach oben 19"/>
          <p:cNvSpPr/>
          <p:nvPr/>
        </p:nvSpPr>
        <p:spPr>
          <a:xfrm>
            <a:off x="1611654" y="5949280"/>
            <a:ext cx="216024" cy="57606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oben 20"/>
          <p:cNvSpPr/>
          <p:nvPr/>
        </p:nvSpPr>
        <p:spPr>
          <a:xfrm>
            <a:off x="1611654" y="5071361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>
            <a:off x="1547664" y="594928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links und rechts 22"/>
          <p:cNvSpPr/>
          <p:nvPr/>
        </p:nvSpPr>
        <p:spPr>
          <a:xfrm>
            <a:off x="3649262" y="2093803"/>
            <a:ext cx="1642818" cy="654169"/>
          </a:xfrm>
          <a:prstGeom prst="left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Pfeil nach oben und unten 23"/>
          <p:cNvSpPr/>
          <p:nvPr/>
        </p:nvSpPr>
        <p:spPr>
          <a:xfrm>
            <a:off x="3005161" y="548680"/>
            <a:ext cx="562698" cy="1224136"/>
          </a:xfrm>
          <a:prstGeom prst="upDown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1629799" y="548680"/>
            <a:ext cx="605324" cy="1224136"/>
            <a:chOff x="2087345" y="1360651"/>
            <a:chExt cx="605324" cy="1224136"/>
          </a:xfrm>
        </p:grpSpPr>
        <p:sp>
          <p:nvSpPr>
            <p:cNvPr id="26" name="Pfeil nach oben und unten 25"/>
            <p:cNvSpPr/>
            <p:nvPr/>
          </p:nvSpPr>
          <p:spPr>
            <a:xfrm rot="18900000">
              <a:off x="2087345" y="1360651"/>
              <a:ext cx="605324" cy="122413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94122" y="1665261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/>
                <a:t>A</a:t>
              </a:r>
              <a:endParaRPr lang="en-US" sz="3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43179" y="5947868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FES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643179" y="5231346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SES</a:t>
            </a:r>
            <a:endParaRPr lang="en-US" sz="2000" dirty="0"/>
          </a:p>
        </p:txBody>
      </p:sp>
      <p:sp>
        <p:nvSpPr>
          <p:cNvPr id="33" name="Pfeil nach oben 32"/>
          <p:cNvSpPr/>
          <p:nvPr/>
        </p:nvSpPr>
        <p:spPr>
          <a:xfrm>
            <a:off x="1954955" y="5589240"/>
            <a:ext cx="216024" cy="93610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oben 33"/>
          <p:cNvSpPr/>
          <p:nvPr/>
        </p:nvSpPr>
        <p:spPr>
          <a:xfrm>
            <a:off x="1954955" y="5071361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34"/>
          <p:cNvCxnSpPr/>
          <p:nvPr/>
        </p:nvCxnSpPr>
        <p:spPr>
          <a:xfrm>
            <a:off x="1890965" y="558924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feil nach oben 36"/>
          <p:cNvSpPr/>
          <p:nvPr/>
        </p:nvSpPr>
        <p:spPr>
          <a:xfrm>
            <a:off x="2843808" y="4910285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oben 38"/>
          <p:cNvSpPr/>
          <p:nvPr/>
        </p:nvSpPr>
        <p:spPr>
          <a:xfrm>
            <a:off x="3131840" y="5796028"/>
            <a:ext cx="188088" cy="730728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oben 39"/>
          <p:cNvSpPr/>
          <p:nvPr/>
        </p:nvSpPr>
        <p:spPr>
          <a:xfrm>
            <a:off x="3347864" y="5268913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>
            <a:off x="4671944" y="5589240"/>
            <a:ext cx="188088" cy="93751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>
            <a:off x="4427984" y="5062125"/>
            <a:ext cx="213438" cy="72466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feil nach oben 44"/>
          <p:cNvSpPr/>
          <p:nvPr/>
        </p:nvSpPr>
        <p:spPr>
          <a:xfrm>
            <a:off x="4211960" y="5947868"/>
            <a:ext cx="188088" cy="57747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1719391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A</a:t>
            </a:r>
            <a:endParaRPr lang="en-US" sz="2000" dirty="0"/>
          </a:p>
        </p:txBody>
      </p:sp>
      <p:sp>
        <p:nvSpPr>
          <p:cNvPr id="47" name="Rechteck 46"/>
          <p:cNvSpPr/>
          <p:nvPr/>
        </p:nvSpPr>
        <p:spPr>
          <a:xfrm>
            <a:off x="3058490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B</a:t>
            </a:r>
            <a:endParaRPr lang="en-US" sz="2000" dirty="0"/>
          </a:p>
        </p:txBody>
      </p:sp>
      <p:sp>
        <p:nvSpPr>
          <p:cNvPr id="48" name="Rechteck 47"/>
          <p:cNvSpPr/>
          <p:nvPr/>
        </p:nvSpPr>
        <p:spPr>
          <a:xfrm>
            <a:off x="4374242" y="4688639"/>
            <a:ext cx="320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4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5040363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7402338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070374" y="1434288"/>
            <a:ext cx="2304256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links und rechts 4"/>
          <p:cNvSpPr/>
          <p:nvPr/>
        </p:nvSpPr>
        <p:spPr>
          <a:xfrm>
            <a:off x="5061138" y="1444134"/>
            <a:ext cx="2304256" cy="921785"/>
          </a:xfrm>
          <a:prstGeom prst="leftRightArrow">
            <a:avLst>
              <a:gd name="adj1" fmla="val 74048"/>
              <a:gd name="adj2" fmla="val 289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7428164" y="1537827"/>
            <a:ext cx="1152128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/>
          <p:cNvCxnSpPr/>
          <p:nvPr/>
        </p:nvCxnSpPr>
        <p:spPr>
          <a:xfrm>
            <a:off x="1947187" y="2138861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1947187" y="3372233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3494972" y="2138861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 nach rechts 49"/>
          <p:cNvSpPr/>
          <p:nvPr/>
        </p:nvSpPr>
        <p:spPr>
          <a:xfrm rot="16200000">
            <a:off x="1798146" y="2468480"/>
            <a:ext cx="1224136" cy="564898"/>
          </a:xfrm>
          <a:prstGeom prst="rightArrow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feil nach rechts 50"/>
          <p:cNvSpPr/>
          <p:nvPr/>
        </p:nvSpPr>
        <p:spPr>
          <a:xfrm>
            <a:off x="2990916" y="2566541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3038881" y="231393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5" name="Pfeil nach rechts 54"/>
          <p:cNvSpPr/>
          <p:nvPr/>
        </p:nvSpPr>
        <p:spPr>
          <a:xfrm>
            <a:off x="3510670" y="2469937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/>
          <p:cNvSpPr txBox="1"/>
          <p:nvPr/>
        </p:nvSpPr>
        <p:spPr>
          <a:xfrm>
            <a:off x="3537187" y="223416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19153" y="19849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2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719536" y="32091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146960" y="176563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21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849571" y="1681843"/>
            <a:ext cx="814776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1195450" y="1738449"/>
            <a:ext cx="3683136" cy="20445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stCxn id="9" idx="0"/>
          </p:cNvCxnSpPr>
          <p:nvPr/>
        </p:nvCxnSpPr>
        <p:spPr>
          <a:xfrm flipH="1">
            <a:off x="2915816" y="1681843"/>
            <a:ext cx="3341143" cy="56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9" idx="5"/>
            <a:endCxn id="63" idx="5"/>
          </p:cNvCxnSpPr>
          <p:nvPr/>
        </p:nvCxnSpPr>
        <p:spPr>
          <a:xfrm flipH="1">
            <a:off x="4339203" y="2050619"/>
            <a:ext cx="2205823" cy="143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4686094" y="826983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a)</a:t>
            </a:r>
            <a:endParaRPr lang="en-US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4878586" y="1135396"/>
            <a:ext cx="147488" cy="391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688766" y="71846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b)</a:t>
            </a:r>
            <a:endParaRPr lang="en-US" dirty="0"/>
          </a:p>
        </p:txBody>
      </p:sp>
      <p:cxnSp>
        <p:nvCxnSpPr>
          <p:cNvPr id="75" name="Gerade Verbindung 74"/>
          <p:cNvCxnSpPr/>
          <p:nvPr/>
        </p:nvCxnSpPr>
        <p:spPr>
          <a:xfrm>
            <a:off x="5886868" y="1026879"/>
            <a:ext cx="147488" cy="41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947187" y="2643186"/>
            <a:ext cx="352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c)</a:t>
            </a:r>
            <a:endParaRPr lang="en-US" dirty="0"/>
          </a:p>
        </p:txBody>
      </p:sp>
      <p:sp>
        <p:nvSpPr>
          <p:cNvPr id="82" name="Rechteck 81"/>
          <p:cNvSpPr/>
          <p:nvPr/>
        </p:nvSpPr>
        <p:spPr>
          <a:xfrm>
            <a:off x="3194504" y="2821399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83" name="Rechteck 82"/>
          <p:cNvSpPr/>
          <p:nvPr/>
        </p:nvSpPr>
        <p:spPr>
          <a:xfrm>
            <a:off x="7756299" y="1713201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feld 94"/>
          <p:cNvSpPr txBox="1"/>
          <p:nvPr/>
        </p:nvSpPr>
        <p:spPr>
          <a:xfrm>
            <a:off x="999308" y="150812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1006168" y="343738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999308" y="72040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85944" y="54868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2195736" y="1443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971600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983" y="188640"/>
            <a:ext cx="12241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n-Halbleiter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1259632" y="85259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2411760" y="8459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411760" y="980728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2411760" y="105273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1259632" y="1484784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259632" y="1412776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187624" y="1628800"/>
            <a:ext cx="792088" cy="72008"/>
            <a:chOff x="1187624" y="1628800"/>
            <a:chExt cx="792088" cy="72008"/>
          </a:xfrm>
        </p:grpSpPr>
        <p:cxnSp>
          <p:nvCxnSpPr>
            <p:cNvPr id="46" name="Gerade Verbindung 45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2339752" y="1623705"/>
            <a:ext cx="792088" cy="72008"/>
            <a:chOff x="1187624" y="1628800"/>
            <a:chExt cx="792088" cy="72008"/>
          </a:xfrm>
        </p:grpSpPr>
        <p:cxnSp>
          <p:nvCxnSpPr>
            <p:cNvPr id="72" name="Gerade Verbindung 71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3059832" y="72283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89" name="Textfeld 88"/>
          <p:cNvSpPr txBox="1"/>
          <p:nvPr/>
        </p:nvSpPr>
        <p:spPr>
          <a:xfrm>
            <a:off x="3059832" y="847529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90" name="Textfeld 89"/>
          <p:cNvSpPr txBox="1"/>
          <p:nvPr/>
        </p:nvSpPr>
        <p:spPr>
          <a:xfrm>
            <a:off x="3059832" y="95053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91" name="Textfeld 90"/>
          <p:cNvSpPr txBox="1"/>
          <p:nvPr/>
        </p:nvSpPr>
        <p:spPr>
          <a:xfrm>
            <a:off x="3059832" y="1503256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92" name="Textfeld 91"/>
          <p:cNvSpPr txBox="1"/>
          <p:nvPr/>
        </p:nvSpPr>
        <p:spPr>
          <a:xfrm>
            <a:off x="999308" y="72770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93" name="Textfeld 92"/>
          <p:cNvSpPr txBox="1"/>
          <p:nvPr/>
        </p:nvSpPr>
        <p:spPr>
          <a:xfrm>
            <a:off x="999308" y="135924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A</a:t>
            </a:r>
            <a:endParaRPr lang="en-US" sz="1000" baseline="-25000" dirty="0"/>
          </a:p>
        </p:txBody>
      </p:sp>
      <p:sp>
        <p:nvSpPr>
          <p:cNvPr id="94" name="Textfeld 93"/>
          <p:cNvSpPr txBox="1"/>
          <p:nvPr/>
        </p:nvSpPr>
        <p:spPr>
          <a:xfrm>
            <a:off x="999308" y="1259524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1006168" y="2808636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692804" y="2636912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99" name="Gerade Verbindung 98"/>
          <p:cNvCxnSpPr/>
          <p:nvPr/>
        </p:nvCxnSpPr>
        <p:spPr>
          <a:xfrm>
            <a:off x="2202596" y="2708920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1266492" y="294083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flipH="1">
            <a:off x="2418620" y="3129299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flipH="1">
            <a:off x="2400148" y="3264079"/>
            <a:ext cx="738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1259632" y="3414045"/>
            <a:ext cx="716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1266493" y="3342037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>
            <a:off x="1194484" y="3558061"/>
            <a:ext cx="792088" cy="72008"/>
            <a:chOff x="1187624" y="1628800"/>
            <a:chExt cx="792088" cy="72008"/>
          </a:xfrm>
        </p:grpSpPr>
        <p:cxnSp>
          <p:nvCxnSpPr>
            <p:cNvPr id="107" name="Gerade Verbindung 106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/>
          <p:cNvGrpSpPr/>
          <p:nvPr/>
        </p:nvGrpSpPr>
        <p:grpSpPr>
          <a:xfrm>
            <a:off x="2346612" y="3748881"/>
            <a:ext cx="792088" cy="72008"/>
            <a:chOff x="1187624" y="1628800"/>
            <a:chExt cx="792088" cy="72008"/>
          </a:xfrm>
        </p:grpSpPr>
        <p:cxnSp>
          <p:nvCxnSpPr>
            <p:cNvPr id="120" name="Gerade Verbindung 119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/>
          <p:cNvSpPr txBox="1"/>
          <p:nvPr/>
        </p:nvSpPr>
        <p:spPr>
          <a:xfrm>
            <a:off x="3066692" y="300618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3066692" y="313088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3066692" y="36284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1006168" y="281593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1006168" y="328850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A</a:t>
            </a:r>
            <a:endParaRPr lang="en-US" sz="1000" baseline="-25000" dirty="0"/>
          </a:p>
        </p:txBody>
      </p:sp>
      <p:sp>
        <p:nvSpPr>
          <p:cNvPr id="138" name="Textfeld 137"/>
          <p:cNvSpPr txBox="1"/>
          <p:nvPr/>
        </p:nvSpPr>
        <p:spPr>
          <a:xfrm>
            <a:off x="1006168" y="3188785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2" name="Bogen 1"/>
          <p:cNvSpPr>
            <a:spLocks noChangeAspect="1"/>
          </p:cNvSpPr>
          <p:nvPr/>
        </p:nvSpPr>
        <p:spPr>
          <a:xfrm>
            <a:off x="1724368" y="293837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Bogen 133"/>
          <p:cNvSpPr>
            <a:spLocks noChangeAspect="1"/>
          </p:cNvSpPr>
          <p:nvPr/>
        </p:nvSpPr>
        <p:spPr>
          <a:xfrm flipH="1" flipV="1">
            <a:off x="2141760" y="2588871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Bogen 139"/>
          <p:cNvSpPr>
            <a:spLocks noChangeAspect="1"/>
          </p:cNvSpPr>
          <p:nvPr/>
        </p:nvSpPr>
        <p:spPr>
          <a:xfrm>
            <a:off x="1719388" y="3555544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Bogen 140"/>
          <p:cNvSpPr>
            <a:spLocks noChangeAspect="1"/>
          </p:cNvSpPr>
          <p:nvPr/>
        </p:nvSpPr>
        <p:spPr>
          <a:xfrm flipH="1" flipV="1">
            <a:off x="2136780" y="3206042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Gerade Verbindung 143"/>
          <p:cNvCxnSpPr/>
          <p:nvPr/>
        </p:nvCxnSpPr>
        <p:spPr>
          <a:xfrm flipH="1">
            <a:off x="1979712" y="356973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2042484" y="358225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2086784" y="36080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flipH="1">
            <a:off x="2123728" y="36450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Bogen 159"/>
          <p:cNvSpPr>
            <a:spLocks noChangeAspect="1"/>
          </p:cNvSpPr>
          <p:nvPr/>
        </p:nvSpPr>
        <p:spPr>
          <a:xfrm>
            <a:off x="1718753" y="3421913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Bogen 160"/>
          <p:cNvSpPr>
            <a:spLocks noChangeAspect="1"/>
          </p:cNvSpPr>
          <p:nvPr/>
        </p:nvSpPr>
        <p:spPr>
          <a:xfrm flipH="1" flipV="1">
            <a:off x="2131776" y="2716530"/>
            <a:ext cx="540000" cy="540000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uppieren 161"/>
          <p:cNvGrpSpPr/>
          <p:nvPr/>
        </p:nvGrpSpPr>
        <p:grpSpPr>
          <a:xfrm>
            <a:off x="2077801" y="3478483"/>
            <a:ext cx="115582" cy="115582"/>
            <a:chOff x="4572000" y="1508123"/>
            <a:chExt cx="115582" cy="115582"/>
          </a:xfrm>
        </p:grpSpPr>
        <p:sp>
          <p:nvSpPr>
            <p:cNvPr id="163" name="Ellipse 1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Gerade Verbindung 1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2193383" y="3080629"/>
            <a:ext cx="115582" cy="115582"/>
            <a:chOff x="4797260" y="2003057"/>
            <a:chExt cx="115582" cy="115582"/>
          </a:xfrm>
        </p:grpSpPr>
        <p:sp>
          <p:nvSpPr>
            <p:cNvPr id="166" name="Ellipse 165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7" name="Gerade Verbindung 166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/>
          <p:cNvGrpSpPr/>
          <p:nvPr/>
        </p:nvGrpSpPr>
        <p:grpSpPr>
          <a:xfrm>
            <a:off x="2295430" y="3135768"/>
            <a:ext cx="115582" cy="115582"/>
            <a:chOff x="4797260" y="2003057"/>
            <a:chExt cx="115582" cy="115582"/>
          </a:xfrm>
        </p:grpSpPr>
        <p:sp>
          <p:nvSpPr>
            <p:cNvPr id="170" name="Ellipse 169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1" name="Gerade Verbindung 170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Gerade Verbindung 172"/>
          <p:cNvCxnSpPr/>
          <p:nvPr/>
        </p:nvCxnSpPr>
        <p:spPr>
          <a:xfrm flipH="1">
            <a:off x="2097896" y="2940830"/>
            <a:ext cx="1040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63788" y="2937830"/>
            <a:ext cx="0" cy="1906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00345" y="2910393"/>
            <a:ext cx="37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eV</a:t>
            </a:r>
            <a:r>
              <a:rPr lang="de-DE" sz="1000" baseline="-25000" dirty="0" err="1" smtClean="0"/>
              <a:t>D</a:t>
            </a:r>
            <a:endParaRPr lang="en-US" sz="1000" baseline="-25000" dirty="0"/>
          </a:p>
        </p:txBody>
      </p:sp>
      <p:cxnSp>
        <p:nvCxnSpPr>
          <p:cNvPr id="175" name="Gerade Verbindung 174"/>
          <p:cNvCxnSpPr/>
          <p:nvPr/>
        </p:nvCxnSpPr>
        <p:spPr>
          <a:xfrm flipH="1">
            <a:off x="2158792" y="368932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 flipH="1">
            <a:off x="2195736" y="372626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/>
          <p:nvPr/>
        </p:nvCxnSpPr>
        <p:spPr>
          <a:xfrm flipH="1">
            <a:off x="2267744" y="374474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 flipV="1">
            <a:off x="1006168" y="4536828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/>
          <p:cNvSpPr txBox="1"/>
          <p:nvPr/>
        </p:nvSpPr>
        <p:spPr>
          <a:xfrm>
            <a:off x="692804" y="4365104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181" name="Gerade Verbindung 180"/>
          <p:cNvCxnSpPr/>
          <p:nvPr/>
        </p:nvCxnSpPr>
        <p:spPr>
          <a:xfrm>
            <a:off x="2202596" y="4437112"/>
            <a:ext cx="0" cy="132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 flipH="1">
            <a:off x="1266492" y="466902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/>
          <p:cNvCxnSpPr/>
          <p:nvPr/>
        </p:nvCxnSpPr>
        <p:spPr>
          <a:xfrm flipH="1">
            <a:off x="2418620" y="5277814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 flipH="1">
            <a:off x="1266493" y="5154703"/>
            <a:ext cx="187220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 flipH="1">
            <a:off x="1266492" y="5031648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/>
          <p:cNvGrpSpPr/>
          <p:nvPr/>
        </p:nvGrpSpPr>
        <p:grpSpPr>
          <a:xfrm>
            <a:off x="2346612" y="5625956"/>
            <a:ext cx="792088" cy="72008"/>
            <a:chOff x="1187624" y="1628800"/>
            <a:chExt cx="792088" cy="72008"/>
          </a:xfrm>
        </p:grpSpPr>
        <p:cxnSp>
          <p:nvCxnSpPr>
            <p:cNvPr id="201" name="Gerade Verbindung 200"/>
            <p:cNvCxnSpPr/>
            <p:nvPr/>
          </p:nvCxnSpPr>
          <p:spPr>
            <a:xfrm flipH="1">
              <a:off x="1259632" y="1628800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 flipH="1">
              <a:off x="118762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flipH="1">
              <a:off x="125963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203"/>
            <p:cNvCxnSpPr/>
            <p:nvPr/>
          </p:nvCxnSpPr>
          <p:spPr>
            <a:xfrm flipH="1">
              <a:off x="133164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/>
            <p:nvPr/>
          </p:nvCxnSpPr>
          <p:spPr>
            <a:xfrm flipH="1">
              <a:off x="140364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 flipH="1">
              <a:off x="147565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206"/>
            <p:cNvCxnSpPr/>
            <p:nvPr/>
          </p:nvCxnSpPr>
          <p:spPr>
            <a:xfrm flipH="1">
              <a:off x="154766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H="1">
              <a:off x="1619672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208"/>
            <p:cNvCxnSpPr/>
            <p:nvPr/>
          </p:nvCxnSpPr>
          <p:spPr>
            <a:xfrm flipH="1">
              <a:off x="1691680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flipH="1">
              <a:off x="1763688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flipH="1">
              <a:off x="1835696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1907704" y="1628800"/>
              <a:ext cx="72008" cy="72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feld 212"/>
          <p:cNvSpPr txBox="1"/>
          <p:nvPr/>
        </p:nvSpPr>
        <p:spPr>
          <a:xfrm>
            <a:off x="3066692" y="514546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3066692" y="5505507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006168" y="454412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218" name="Textfeld 217"/>
          <p:cNvSpPr txBox="1"/>
          <p:nvPr/>
        </p:nvSpPr>
        <p:spPr>
          <a:xfrm>
            <a:off x="1006168" y="5020501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F</a:t>
            </a:r>
            <a:endParaRPr lang="en-US" sz="1000" baseline="-25000" dirty="0"/>
          </a:p>
        </p:txBody>
      </p:sp>
      <p:sp>
        <p:nvSpPr>
          <p:cNvPr id="219" name="Textfeld 218"/>
          <p:cNvSpPr txBox="1"/>
          <p:nvPr/>
        </p:nvSpPr>
        <p:spPr>
          <a:xfrm>
            <a:off x="1006168" y="488763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sp>
        <p:nvSpPr>
          <p:cNvPr id="250" name="Bogen 249"/>
          <p:cNvSpPr>
            <a:spLocks noChangeAspect="1"/>
          </p:cNvSpPr>
          <p:nvPr/>
        </p:nvSpPr>
        <p:spPr>
          <a:xfrm>
            <a:off x="1758059" y="4671608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Bogen 253"/>
          <p:cNvSpPr>
            <a:spLocks noChangeAspect="1"/>
          </p:cNvSpPr>
          <p:nvPr/>
        </p:nvSpPr>
        <p:spPr>
          <a:xfrm flipH="1" flipV="1">
            <a:off x="2181165" y="4333245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Bogen 254"/>
          <p:cNvSpPr>
            <a:spLocks noChangeAspect="1"/>
          </p:cNvSpPr>
          <p:nvPr/>
        </p:nvSpPr>
        <p:spPr>
          <a:xfrm>
            <a:off x="1747951" y="5035060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Bogen 255"/>
          <p:cNvSpPr>
            <a:spLocks noChangeAspect="1"/>
          </p:cNvSpPr>
          <p:nvPr/>
        </p:nvSpPr>
        <p:spPr>
          <a:xfrm flipH="1" flipV="1">
            <a:off x="2180582" y="4696697"/>
            <a:ext cx="456438" cy="932692"/>
          </a:xfrm>
          <a:prstGeom prst="arc">
            <a:avLst>
              <a:gd name="adj1" fmla="val 16200000"/>
              <a:gd name="adj2" fmla="val 19147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rade Verbindung 256"/>
          <p:cNvCxnSpPr/>
          <p:nvPr/>
        </p:nvCxnSpPr>
        <p:spPr>
          <a:xfrm flipH="1">
            <a:off x="2267744" y="55984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257"/>
          <p:cNvCxnSpPr/>
          <p:nvPr/>
        </p:nvCxnSpPr>
        <p:spPr>
          <a:xfrm flipH="1">
            <a:off x="2214208" y="555417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/>
          <p:nvPr/>
        </p:nvCxnSpPr>
        <p:spPr>
          <a:xfrm flipH="1">
            <a:off x="2177264" y="549876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/>
          <p:cNvCxnSpPr/>
          <p:nvPr/>
        </p:nvCxnSpPr>
        <p:spPr>
          <a:xfrm flipH="1">
            <a:off x="2142200" y="543598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260"/>
          <p:cNvCxnSpPr/>
          <p:nvPr/>
        </p:nvCxnSpPr>
        <p:spPr>
          <a:xfrm flipH="1">
            <a:off x="2123728" y="5363980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/>
          <p:nvPr/>
        </p:nvCxnSpPr>
        <p:spPr>
          <a:xfrm flipH="1">
            <a:off x="2105256" y="5301208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/>
          <p:nvPr/>
        </p:nvCxnSpPr>
        <p:spPr>
          <a:xfrm flipH="1">
            <a:off x="2086784" y="5238436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/>
          <p:nvPr/>
        </p:nvCxnSpPr>
        <p:spPr>
          <a:xfrm flipH="1">
            <a:off x="2060956" y="5175664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flipH="1">
            <a:off x="199818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flipH="1">
            <a:off x="190770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 flipH="1">
            <a:off x="181722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/>
          <p:cNvCxnSpPr/>
          <p:nvPr/>
        </p:nvCxnSpPr>
        <p:spPr>
          <a:xfrm flipH="1">
            <a:off x="1726744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 flipH="1">
            <a:off x="164738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291"/>
          <p:cNvCxnSpPr/>
          <p:nvPr/>
        </p:nvCxnSpPr>
        <p:spPr>
          <a:xfrm flipH="1">
            <a:off x="155690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 flipH="1">
            <a:off x="1466420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 flipH="1">
            <a:off x="138517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294"/>
          <p:cNvCxnSpPr/>
          <p:nvPr/>
        </p:nvCxnSpPr>
        <p:spPr>
          <a:xfrm flipH="1">
            <a:off x="129469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295"/>
          <p:cNvCxnSpPr/>
          <p:nvPr/>
        </p:nvCxnSpPr>
        <p:spPr>
          <a:xfrm flipH="1">
            <a:off x="1204216" y="5157192"/>
            <a:ext cx="72008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296"/>
          <p:cNvCxnSpPr>
            <a:cxnSpLocks noChangeAspect="1"/>
          </p:cNvCxnSpPr>
          <p:nvPr/>
        </p:nvCxnSpPr>
        <p:spPr>
          <a:xfrm flipH="1">
            <a:off x="305983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>
            <a:cxnSpLocks noChangeAspect="1"/>
          </p:cNvCxnSpPr>
          <p:nvPr/>
        </p:nvCxnSpPr>
        <p:spPr>
          <a:xfrm flipH="1">
            <a:off x="296935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cxnSpLocks noChangeAspect="1"/>
          </p:cNvCxnSpPr>
          <p:nvPr/>
        </p:nvCxnSpPr>
        <p:spPr>
          <a:xfrm flipH="1">
            <a:off x="2878872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 Verbindung 299"/>
          <p:cNvCxnSpPr>
            <a:cxnSpLocks noChangeAspect="1"/>
          </p:cNvCxnSpPr>
          <p:nvPr/>
        </p:nvCxnSpPr>
        <p:spPr>
          <a:xfrm flipH="1">
            <a:off x="279950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300"/>
          <p:cNvCxnSpPr>
            <a:cxnSpLocks noChangeAspect="1"/>
          </p:cNvCxnSpPr>
          <p:nvPr/>
        </p:nvCxnSpPr>
        <p:spPr>
          <a:xfrm flipH="1">
            <a:off x="270902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301"/>
          <p:cNvCxnSpPr>
            <a:cxnSpLocks noChangeAspect="1"/>
          </p:cNvCxnSpPr>
          <p:nvPr/>
        </p:nvCxnSpPr>
        <p:spPr>
          <a:xfrm flipH="1">
            <a:off x="2618548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302"/>
          <p:cNvCxnSpPr>
            <a:cxnSpLocks noChangeAspect="1"/>
          </p:cNvCxnSpPr>
          <p:nvPr/>
        </p:nvCxnSpPr>
        <p:spPr>
          <a:xfrm flipH="1">
            <a:off x="253730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303"/>
          <p:cNvCxnSpPr>
            <a:cxnSpLocks noChangeAspect="1"/>
          </p:cNvCxnSpPr>
          <p:nvPr/>
        </p:nvCxnSpPr>
        <p:spPr>
          <a:xfrm flipH="1">
            <a:off x="2446824" y="5161666"/>
            <a:ext cx="108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304"/>
          <p:cNvCxnSpPr>
            <a:cxnSpLocks noChangeAspect="1"/>
          </p:cNvCxnSpPr>
          <p:nvPr/>
        </p:nvCxnSpPr>
        <p:spPr>
          <a:xfrm flipH="1">
            <a:off x="2310620" y="5162399"/>
            <a:ext cx="65136" cy="65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305"/>
          <p:cNvCxnSpPr>
            <a:cxnSpLocks noChangeAspect="1"/>
          </p:cNvCxnSpPr>
          <p:nvPr/>
        </p:nvCxnSpPr>
        <p:spPr>
          <a:xfrm flipH="1">
            <a:off x="2367371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309"/>
          <p:cNvCxnSpPr>
            <a:cxnSpLocks noChangeAspect="1"/>
          </p:cNvCxnSpPr>
          <p:nvPr/>
        </p:nvCxnSpPr>
        <p:spPr>
          <a:xfrm flipH="1">
            <a:off x="2519772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313"/>
          <p:cNvCxnSpPr>
            <a:cxnSpLocks noChangeAspect="1"/>
          </p:cNvCxnSpPr>
          <p:nvPr/>
        </p:nvCxnSpPr>
        <p:spPr>
          <a:xfrm flipH="1">
            <a:off x="2681760" y="5160628"/>
            <a:ext cx="105309" cy="105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/>
          <p:cNvGrpSpPr/>
          <p:nvPr/>
        </p:nvGrpSpPr>
        <p:grpSpPr>
          <a:xfrm>
            <a:off x="1962161" y="3435926"/>
            <a:ext cx="115582" cy="115582"/>
            <a:chOff x="4572000" y="1508123"/>
            <a:chExt cx="115582" cy="115582"/>
          </a:xfrm>
        </p:grpSpPr>
        <p:sp>
          <p:nvSpPr>
            <p:cNvPr id="316" name="Ellipse 315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7" name="Gerade Verbindung 316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/>
          <p:cNvGrpSpPr/>
          <p:nvPr/>
        </p:nvGrpSpPr>
        <p:grpSpPr>
          <a:xfrm>
            <a:off x="2356768" y="5163043"/>
            <a:ext cx="115582" cy="115582"/>
            <a:chOff x="4572000" y="1508123"/>
            <a:chExt cx="115582" cy="115582"/>
          </a:xfrm>
        </p:grpSpPr>
        <p:sp>
          <p:nvSpPr>
            <p:cNvPr id="4" name="Ellipse 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uppieren 306"/>
          <p:cNvGrpSpPr/>
          <p:nvPr/>
        </p:nvGrpSpPr>
        <p:grpSpPr>
          <a:xfrm>
            <a:off x="2509169" y="5163043"/>
            <a:ext cx="115582" cy="115582"/>
            <a:chOff x="4572000" y="1508123"/>
            <a:chExt cx="115582" cy="115582"/>
          </a:xfrm>
        </p:grpSpPr>
        <p:sp>
          <p:nvSpPr>
            <p:cNvPr id="308" name="Ellipse 307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Gerade Verbindung 308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uppieren 310"/>
          <p:cNvGrpSpPr/>
          <p:nvPr/>
        </p:nvGrpSpPr>
        <p:grpSpPr>
          <a:xfrm>
            <a:off x="2671157" y="5163043"/>
            <a:ext cx="115582" cy="115582"/>
            <a:chOff x="4572000" y="1508123"/>
            <a:chExt cx="115582" cy="115582"/>
          </a:xfrm>
        </p:grpSpPr>
        <p:sp>
          <p:nvSpPr>
            <p:cNvPr id="312" name="Ellipse 311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3" name="Gerade Verbindung 312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uppieren 317"/>
          <p:cNvGrpSpPr/>
          <p:nvPr/>
        </p:nvGrpSpPr>
        <p:grpSpPr>
          <a:xfrm>
            <a:off x="1765113" y="5035060"/>
            <a:ext cx="115582" cy="115582"/>
            <a:chOff x="4797260" y="2003057"/>
            <a:chExt cx="115582" cy="115582"/>
          </a:xfrm>
        </p:grpSpPr>
        <p:sp>
          <p:nvSpPr>
            <p:cNvPr id="319" name="Ellipse 31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0" name="Gerade Verbindung 31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 Verbindung 32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uppieren 321"/>
          <p:cNvGrpSpPr/>
          <p:nvPr/>
        </p:nvGrpSpPr>
        <p:grpSpPr>
          <a:xfrm>
            <a:off x="1906242" y="5037576"/>
            <a:ext cx="115582" cy="115582"/>
            <a:chOff x="4797260" y="2003057"/>
            <a:chExt cx="115582" cy="115582"/>
          </a:xfrm>
        </p:grpSpPr>
        <p:sp>
          <p:nvSpPr>
            <p:cNvPr id="323" name="Ellipse 32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4" name="Gerade Verbindung 32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 Verbindung 32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uppieren 325"/>
          <p:cNvGrpSpPr/>
          <p:nvPr/>
        </p:nvGrpSpPr>
        <p:grpSpPr>
          <a:xfrm>
            <a:off x="1611162" y="5037576"/>
            <a:ext cx="115582" cy="115582"/>
            <a:chOff x="4797260" y="2003057"/>
            <a:chExt cx="115582" cy="115582"/>
          </a:xfrm>
        </p:grpSpPr>
        <p:sp>
          <p:nvSpPr>
            <p:cNvPr id="327" name="Ellipse 32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8" name="Gerade Verbindung 32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32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2" name="Gerade Verbindung mit Pfeil 411"/>
          <p:cNvCxnSpPr/>
          <p:nvPr/>
        </p:nvCxnSpPr>
        <p:spPr>
          <a:xfrm flipV="1">
            <a:off x="5029380" y="67516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feld 412"/>
          <p:cNvSpPr txBox="1"/>
          <p:nvPr/>
        </p:nvSpPr>
        <p:spPr>
          <a:xfrm>
            <a:off x="4716016" y="50344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</a:t>
            </a:r>
            <a:endParaRPr lang="en-US" sz="1600" dirty="0" smtClean="0"/>
          </a:p>
        </p:txBody>
      </p:sp>
      <p:cxnSp>
        <p:nvCxnSpPr>
          <p:cNvPr id="415" name="Gerade Verbindung 414"/>
          <p:cNvCxnSpPr/>
          <p:nvPr/>
        </p:nvCxnSpPr>
        <p:spPr>
          <a:xfrm flipH="1">
            <a:off x="5289704" y="817590"/>
            <a:ext cx="201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flipH="1">
            <a:off x="5282844" y="1772816"/>
            <a:ext cx="10036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420"/>
          <p:cNvCxnSpPr/>
          <p:nvPr/>
        </p:nvCxnSpPr>
        <p:spPr>
          <a:xfrm flipH="1">
            <a:off x="5282844" y="1628800"/>
            <a:ext cx="20254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>
            <a:cxnSpLocks noChangeAspect="1"/>
          </p:cNvCxnSpPr>
          <p:nvPr/>
        </p:nvCxnSpPr>
        <p:spPr>
          <a:xfrm flipH="1">
            <a:off x="658822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425"/>
          <p:cNvCxnSpPr>
            <a:cxnSpLocks noChangeAspect="1"/>
          </p:cNvCxnSpPr>
          <p:nvPr/>
        </p:nvCxnSpPr>
        <p:spPr>
          <a:xfrm flipH="1">
            <a:off x="666023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426"/>
          <p:cNvCxnSpPr>
            <a:cxnSpLocks noChangeAspect="1"/>
          </p:cNvCxnSpPr>
          <p:nvPr/>
        </p:nvCxnSpPr>
        <p:spPr>
          <a:xfrm flipH="1">
            <a:off x="673224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427"/>
          <p:cNvCxnSpPr>
            <a:cxnSpLocks noChangeAspect="1"/>
          </p:cNvCxnSpPr>
          <p:nvPr/>
        </p:nvCxnSpPr>
        <p:spPr>
          <a:xfrm flipH="1">
            <a:off x="680424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cxnSpLocks noChangeAspect="1"/>
          </p:cNvCxnSpPr>
          <p:nvPr/>
        </p:nvCxnSpPr>
        <p:spPr>
          <a:xfrm flipH="1">
            <a:off x="687625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429"/>
          <p:cNvCxnSpPr>
            <a:cxnSpLocks noChangeAspect="1"/>
          </p:cNvCxnSpPr>
          <p:nvPr/>
        </p:nvCxnSpPr>
        <p:spPr>
          <a:xfrm flipH="1">
            <a:off x="6948264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430"/>
          <p:cNvCxnSpPr>
            <a:cxnSpLocks noChangeAspect="1"/>
          </p:cNvCxnSpPr>
          <p:nvPr/>
        </p:nvCxnSpPr>
        <p:spPr>
          <a:xfrm flipH="1">
            <a:off x="7020272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 Verbindung 431"/>
          <p:cNvCxnSpPr>
            <a:cxnSpLocks noChangeAspect="1"/>
          </p:cNvCxnSpPr>
          <p:nvPr/>
        </p:nvCxnSpPr>
        <p:spPr>
          <a:xfrm flipH="1">
            <a:off x="709228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feld 448"/>
          <p:cNvSpPr txBox="1"/>
          <p:nvPr/>
        </p:nvSpPr>
        <p:spPr>
          <a:xfrm>
            <a:off x="5029380" y="69269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L</a:t>
            </a:r>
            <a:endParaRPr lang="en-US" sz="1000" baseline="-25000" dirty="0"/>
          </a:p>
        </p:txBody>
      </p:sp>
      <p:sp>
        <p:nvSpPr>
          <p:cNvPr id="451" name="Textfeld 450"/>
          <p:cNvSpPr txBox="1"/>
          <p:nvPr/>
        </p:nvSpPr>
        <p:spPr>
          <a:xfrm>
            <a:off x="4966341" y="16288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F,p</a:t>
            </a:r>
            <a:endParaRPr lang="en-US" sz="1000" baseline="-25000" dirty="0"/>
          </a:p>
        </p:txBody>
      </p:sp>
      <p:sp>
        <p:nvSpPr>
          <p:cNvPr id="452" name="Textfeld 451"/>
          <p:cNvSpPr txBox="1"/>
          <p:nvPr/>
        </p:nvSpPr>
        <p:spPr>
          <a:xfrm>
            <a:off x="5029380" y="1489651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</a:t>
            </a:r>
            <a:r>
              <a:rPr lang="de-DE" sz="1000" baseline="-25000" dirty="0" smtClean="0"/>
              <a:t>V</a:t>
            </a:r>
            <a:endParaRPr lang="en-US" sz="1000" baseline="-25000" dirty="0"/>
          </a:p>
        </p:txBody>
      </p:sp>
      <p:cxnSp>
        <p:nvCxnSpPr>
          <p:cNvPr id="483" name="Gerade Verbindung 482"/>
          <p:cNvCxnSpPr/>
          <p:nvPr/>
        </p:nvCxnSpPr>
        <p:spPr>
          <a:xfrm flipH="1">
            <a:off x="6189304" y="684337"/>
            <a:ext cx="1119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Bogen 483"/>
          <p:cNvSpPr>
            <a:spLocks noChangeAspect="1"/>
          </p:cNvSpPr>
          <p:nvPr/>
        </p:nvSpPr>
        <p:spPr>
          <a:xfrm flipV="1">
            <a:off x="6040735" y="1229708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Bogen 486"/>
          <p:cNvSpPr>
            <a:spLocks noChangeAspect="1"/>
          </p:cNvSpPr>
          <p:nvPr/>
        </p:nvSpPr>
        <p:spPr>
          <a:xfrm rot="10800000" flipV="1">
            <a:off x="6768304" y="68433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8" name="Gerade Verbindung 487"/>
          <p:cNvCxnSpPr>
            <a:stCxn id="487" idx="2"/>
            <a:endCxn id="484" idx="2"/>
          </p:cNvCxnSpPr>
          <p:nvPr/>
        </p:nvCxnSpPr>
        <p:spPr>
          <a:xfrm flipH="1">
            <a:off x="6559598" y="849612"/>
            <a:ext cx="229843" cy="7548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Bogen 488"/>
          <p:cNvSpPr>
            <a:spLocks noChangeAspect="1"/>
          </p:cNvSpPr>
          <p:nvPr/>
        </p:nvSpPr>
        <p:spPr>
          <a:xfrm flipV="1">
            <a:off x="5182210" y="1219507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Bogen 489"/>
          <p:cNvSpPr>
            <a:spLocks noChangeAspect="1"/>
          </p:cNvSpPr>
          <p:nvPr/>
        </p:nvSpPr>
        <p:spPr>
          <a:xfrm rot="10800000" flipV="1">
            <a:off x="5919304" y="683661"/>
            <a:ext cx="540000" cy="540000"/>
          </a:xfrm>
          <a:prstGeom prst="arc">
            <a:avLst>
              <a:gd name="adj1" fmla="val 16200000"/>
              <a:gd name="adj2" fmla="val 20230683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Gerade Verbindung 490"/>
          <p:cNvCxnSpPr>
            <a:stCxn id="490" idx="2"/>
            <a:endCxn id="489" idx="2"/>
          </p:cNvCxnSpPr>
          <p:nvPr/>
        </p:nvCxnSpPr>
        <p:spPr>
          <a:xfrm flipH="1">
            <a:off x="5701073" y="848936"/>
            <a:ext cx="239368" cy="7452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uppieren 491"/>
          <p:cNvGrpSpPr/>
          <p:nvPr/>
        </p:nvGrpSpPr>
        <p:grpSpPr>
          <a:xfrm>
            <a:off x="5861513" y="1654126"/>
            <a:ext cx="115582" cy="115582"/>
            <a:chOff x="4797260" y="2003057"/>
            <a:chExt cx="115582" cy="115582"/>
          </a:xfrm>
        </p:grpSpPr>
        <p:sp>
          <p:nvSpPr>
            <p:cNvPr id="493" name="Ellipse 49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4" name="Gerade Verbindung 49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Gerade Verbindung 49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6" name="Gerade Verbindung 495"/>
          <p:cNvCxnSpPr>
            <a:cxnSpLocks noChangeAspect="1"/>
          </p:cNvCxnSpPr>
          <p:nvPr/>
        </p:nvCxnSpPr>
        <p:spPr>
          <a:xfrm flipH="1">
            <a:off x="6444208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>
            <a:cxnSpLocks noChangeAspect="1"/>
          </p:cNvCxnSpPr>
          <p:nvPr/>
        </p:nvCxnSpPr>
        <p:spPr>
          <a:xfrm flipH="1">
            <a:off x="6516216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497"/>
          <p:cNvCxnSpPr>
            <a:cxnSpLocks noChangeAspect="1"/>
          </p:cNvCxnSpPr>
          <p:nvPr/>
        </p:nvCxnSpPr>
        <p:spPr>
          <a:xfrm flipH="1">
            <a:off x="6372200" y="1628800"/>
            <a:ext cx="21600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Gerade Verbindung 498"/>
          <p:cNvCxnSpPr>
            <a:cxnSpLocks noChangeAspect="1"/>
          </p:cNvCxnSpPr>
          <p:nvPr/>
        </p:nvCxnSpPr>
        <p:spPr>
          <a:xfrm flipH="1">
            <a:off x="630021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cxnSpLocks noChangeAspect="1"/>
          </p:cNvCxnSpPr>
          <p:nvPr/>
        </p:nvCxnSpPr>
        <p:spPr>
          <a:xfrm flipH="1">
            <a:off x="622818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Gerade Verbindung 500"/>
          <p:cNvCxnSpPr>
            <a:cxnSpLocks noChangeAspect="1"/>
          </p:cNvCxnSpPr>
          <p:nvPr/>
        </p:nvCxnSpPr>
        <p:spPr>
          <a:xfrm flipH="1">
            <a:off x="615620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Gerade Verbindung 501"/>
          <p:cNvCxnSpPr>
            <a:cxnSpLocks noChangeAspect="1"/>
          </p:cNvCxnSpPr>
          <p:nvPr/>
        </p:nvCxnSpPr>
        <p:spPr>
          <a:xfrm flipH="1">
            <a:off x="608416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cxnSpLocks noChangeAspect="1"/>
          </p:cNvCxnSpPr>
          <p:nvPr/>
        </p:nvCxnSpPr>
        <p:spPr>
          <a:xfrm flipH="1">
            <a:off x="601218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>
            <a:cxnSpLocks noChangeAspect="1"/>
          </p:cNvCxnSpPr>
          <p:nvPr/>
        </p:nvCxnSpPr>
        <p:spPr>
          <a:xfrm flipH="1">
            <a:off x="594015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>
            <a:cxnSpLocks noChangeAspect="1"/>
          </p:cNvCxnSpPr>
          <p:nvPr/>
        </p:nvCxnSpPr>
        <p:spPr>
          <a:xfrm flipH="1">
            <a:off x="5868168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cxnSpLocks noChangeAspect="1"/>
          </p:cNvCxnSpPr>
          <p:nvPr/>
        </p:nvCxnSpPr>
        <p:spPr>
          <a:xfrm flipH="1">
            <a:off x="5796136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506"/>
          <p:cNvCxnSpPr>
            <a:cxnSpLocks noChangeAspect="1"/>
          </p:cNvCxnSpPr>
          <p:nvPr/>
        </p:nvCxnSpPr>
        <p:spPr>
          <a:xfrm flipH="1">
            <a:off x="5724152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507"/>
          <p:cNvCxnSpPr>
            <a:cxnSpLocks noChangeAspect="1"/>
          </p:cNvCxnSpPr>
          <p:nvPr/>
        </p:nvCxnSpPr>
        <p:spPr>
          <a:xfrm flipH="1">
            <a:off x="5652120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cxnSpLocks noChangeAspect="1"/>
          </p:cNvCxnSpPr>
          <p:nvPr/>
        </p:nvCxnSpPr>
        <p:spPr>
          <a:xfrm flipH="1">
            <a:off x="5580136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Gerade Verbindung 509"/>
          <p:cNvCxnSpPr>
            <a:cxnSpLocks noChangeAspect="1"/>
          </p:cNvCxnSpPr>
          <p:nvPr/>
        </p:nvCxnSpPr>
        <p:spPr>
          <a:xfrm flipH="1">
            <a:off x="5508104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Gerade Verbindung 510"/>
          <p:cNvCxnSpPr>
            <a:cxnSpLocks noChangeAspect="1"/>
          </p:cNvCxnSpPr>
          <p:nvPr/>
        </p:nvCxnSpPr>
        <p:spPr>
          <a:xfrm flipH="1">
            <a:off x="5436120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Gerade Verbindung 511"/>
          <p:cNvCxnSpPr>
            <a:cxnSpLocks noChangeAspect="1"/>
          </p:cNvCxnSpPr>
          <p:nvPr/>
        </p:nvCxnSpPr>
        <p:spPr>
          <a:xfrm flipH="1">
            <a:off x="5364088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512"/>
          <p:cNvCxnSpPr>
            <a:cxnSpLocks noChangeAspect="1"/>
          </p:cNvCxnSpPr>
          <p:nvPr/>
        </p:nvCxnSpPr>
        <p:spPr>
          <a:xfrm flipH="1">
            <a:off x="5292104" y="1772824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Gerade Verbindung 513"/>
          <p:cNvCxnSpPr>
            <a:cxnSpLocks noChangeAspect="1"/>
          </p:cNvCxnSpPr>
          <p:nvPr/>
        </p:nvCxnSpPr>
        <p:spPr>
          <a:xfrm flipH="1">
            <a:off x="5220072" y="1772816"/>
            <a:ext cx="7200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515"/>
          <p:cNvCxnSpPr>
            <a:cxnSpLocks noChangeAspect="1"/>
          </p:cNvCxnSpPr>
          <p:nvPr/>
        </p:nvCxnSpPr>
        <p:spPr>
          <a:xfrm flipH="1">
            <a:off x="723630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rade Verbindung 516"/>
          <p:cNvCxnSpPr>
            <a:cxnSpLocks noChangeAspect="1"/>
          </p:cNvCxnSpPr>
          <p:nvPr/>
        </p:nvCxnSpPr>
        <p:spPr>
          <a:xfrm flipH="1">
            <a:off x="716427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 Verbindung 517"/>
          <p:cNvCxnSpPr>
            <a:cxnSpLocks noChangeAspect="1"/>
          </p:cNvCxnSpPr>
          <p:nvPr/>
        </p:nvCxnSpPr>
        <p:spPr>
          <a:xfrm flipH="1">
            <a:off x="709228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rade Verbindung 518"/>
          <p:cNvCxnSpPr>
            <a:cxnSpLocks noChangeAspect="1"/>
          </p:cNvCxnSpPr>
          <p:nvPr/>
        </p:nvCxnSpPr>
        <p:spPr>
          <a:xfrm flipH="1">
            <a:off x="702025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rade Verbindung 519"/>
          <p:cNvCxnSpPr>
            <a:cxnSpLocks noChangeAspect="1"/>
          </p:cNvCxnSpPr>
          <p:nvPr/>
        </p:nvCxnSpPr>
        <p:spPr>
          <a:xfrm flipH="1">
            <a:off x="694827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520"/>
          <p:cNvCxnSpPr>
            <a:cxnSpLocks noChangeAspect="1"/>
          </p:cNvCxnSpPr>
          <p:nvPr/>
        </p:nvCxnSpPr>
        <p:spPr>
          <a:xfrm flipH="1">
            <a:off x="687624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521"/>
          <p:cNvCxnSpPr>
            <a:cxnSpLocks noChangeAspect="1"/>
          </p:cNvCxnSpPr>
          <p:nvPr/>
        </p:nvCxnSpPr>
        <p:spPr>
          <a:xfrm flipH="1">
            <a:off x="6804256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Gerade Verbindung 522"/>
          <p:cNvCxnSpPr>
            <a:cxnSpLocks noChangeAspect="1"/>
          </p:cNvCxnSpPr>
          <p:nvPr/>
        </p:nvCxnSpPr>
        <p:spPr>
          <a:xfrm flipH="1">
            <a:off x="6732224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 Verbindung 523"/>
          <p:cNvCxnSpPr>
            <a:cxnSpLocks noChangeAspect="1"/>
          </p:cNvCxnSpPr>
          <p:nvPr/>
        </p:nvCxnSpPr>
        <p:spPr>
          <a:xfrm flipH="1">
            <a:off x="6660240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524"/>
          <p:cNvCxnSpPr>
            <a:cxnSpLocks noChangeAspect="1"/>
          </p:cNvCxnSpPr>
          <p:nvPr/>
        </p:nvCxnSpPr>
        <p:spPr>
          <a:xfrm flipH="1">
            <a:off x="6588208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Gerade Verbindung 525"/>
          <p:cNvCxnSpPr>
            <a:cxnSpLocks noChangeAspect="1"/>
          </p:cNvCxnSpPr>
          <p:nvPr/>
        </p:nvCxnSpPr>
        <p:spPr>
          <a:xfrm flipH="1">
            <a:off x="6516224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526"/>
          <p:cNvCxnSpPr>
            <a:cxnSpLocks noChangeAspect="1"/>
          </p:cNvCxnSpPr>
          <p:nvPr/>
        </p:nvCxnSpPr>
        <p:spPr>
          <a:xfrm flipH="1">
            <a:off x="6444192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rade Verbindung 527"/>
          <p:cNvCxnSpPr>
            <a:cxnSpLocks noChangeAspect="1"/>
          </p:cNvCxnSpPr>
          <p:nvPr/>
        </p:nvCxnSpPr>
        <p:spPr>
          <a:xfrm flipH="1">
            <a:off x="6372208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Gerade Verbindung 528"/>
          <p:cNvCxnSpPr>
            <a:cxnSpLocks noChangeAspect="1"/>
          </p:cNvCxnSpPr>
          <p:nvPr/>
        </p:nvCxnSpPr>
        <p:spPr>
          <a:xfrm flipH="1">
            <a:off x="6300176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rade Verbindung 529"/>
          <p:cNvCxnSpPr>
            <a:cxnSpLocks noChangeAspect="1"/>
          </p:cNvCxnSpPr>
          <p:nvPr/>
        </p:nvCxnSpPr>
        <p:spPr>
          <a:xfrm flipH="1">
            <a:off x="6228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Gerade Verbindung 530"/>
          <p:cNvCxnSpPr>
            <a:cxnSpLocks noChangeAspect="1"/>
          </p:cNvCxnSpPr>
          <p:nvPr/>
        </p:nvCxnSpPr>
        <p:spPr>
          <a:xfrm flipH="1">
            <a:off x="6156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 Verbindung 531"/>
          <p:cNvCxnSpPr>
            <a:cxnSpLocks noChangeAspect="1"/>
          </p:cNvCxnSpPr>
          <p:nvPr/>
        </p:nvCxnSpPr>
        <p:spPr>
          <a:xfrm flipH="1">
            <a:off x="6084192" y="692704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Gerade Verbindung 532"/>
          <p:cNvCxnSpPr>
            <a:cxnSpLocks noChangeAspect="1"/>
          </p:cNvCxnSpPr>
          <p:nvPr/>
        </p:nvCxnSpPr>
        <p:spPr>
          <a:xfrm flipH="1">
            <a:off x="6012160" y="692696"/>
            <a:ext cx="115200" cy="1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Gruppieren 533"/>
          <p:cNvGrpSpPr/>
          <p:nvPr/>
        </p:nvGrpSpPr>
        <p:grpSpPr>
          <a:xfrm>
            <a:off x="6012184" y="1643925"/>
            <a:ext cx="115582" cy="115582"/>
            <a:chOff x="4797260" y="2003057"/>
            <a:chExt cx="115582" cy="115582"/>
          </a:xfrm>
        </p:grpSpPr>
        <p:sp>
          <p:nvSpPr>
            <p:cNvPr id="535" name="Ellipse 534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6" name="Gerade Verbindung 535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Gerade Verbindung 536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8" name="Gruppieren 537"/>
          <p:cNvGrpSpPr/>
          <p:nvPr/>
        </p:nvGrpSpPr>
        <p:grpSpPr>
          <a:xfrm>
            <a:off x="6168017" y="1643925"/>
            <a:ext cx="115582" cy="115582"/>
            <a:chOff x="4797260" y="2003057"/>
            <a:chExt cx="115582" cy="115582"/>
          </a:xfrm>
        </p:grpSpPr>
        <p:sp>
          <p:nvSpPr>
            <p:cNvPr id="539" name="Ellipse 538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0" name="Gerade Verbindung 539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Gerade Verbindung 540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Gruppieren 541"/>
          <p:cNvGrpSpPr/>
          <p:nvPr/>
        </p:nvGrpSpPr>
        <p:grpSpPr>
          <a:xfrm>
            <a:off x="6320209" y="1643925"/>
            <a:ext cx="115582" cy="115582"/>
            <a:chOff x="4797260" y="2003057"/>
            <a:chExt cx="115582" cy="115582"/>
          </a:xfrm>
        </p:grpSpPr>
        <p:sp>
          <p:nvSpPr>
            <p:cNvPr id="543" name="Ellipse 542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4" name="Gerade Verbindung 543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Gerade Verbindung 544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uppieren 545"/>
          <p:cNvGrpSpPr/>
          <p:nvPr/>
        </p:nvGrpSpPr>
        <p:grpSpPr>
          <a:xfrm>
            <a:off x="5716554" y="1635216"/>
            <a:ext cx="115582" cy="115582"/>
            <a:chOff x="4797260" y="2003057"/>
            <a:chExt cx="115582" cy="115582"/>
          </a:xfrm>
        </p:grpSpPr>
        <p:sp>
          <p:nvSpPr>
            <p:cNvPr id="547" name="Ellipse 546"/>
            <p:cNvSpPr/>
            <p:nvPr/>
          </p:nvSpPr>
          <p:spPr>
            <a:xfrm>
              <a:off x="4797260" y="2003057"/>
              <a:ext cx="115582" cy="1155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8" name="Gerade Verbindung 547"/>
            <p:cNvCxnSpPr/>
            <p:nvPr/>
          </p:nvCxnSpPr>
          <p:spPr>
            <a:xfrm>
              <a:off x="4831598" y="2060848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Gerade Verbindung 548"/>
            <p:cNvCxnSpPr/>
            <p:nvPr/>
          </p:nvCxnSpPr>
          <p:spPr>
            <a:xfrm rot="16200000">
              <a:off x="4833032" y="2060140"/>
              <a:ext cx="54000" cy="0"/>
            </a:xfrm>
            <a:prstGeom prst="line">
              <a:avLst/>
            </a:prstGeom>
            <a:ln w="1524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pieren 549"/>
          <p:cNvGrpSpPr/>
          <p:nvPr/>
        </p:nvGrpSpPr>
        <p:grpSpPr>
          <a:xfrm>
            <a:off x="6645617" y="702008"/>
            <a:ext cx="115582" cy="115582"/>
            <a:chOff x="4572000" y="1508123"/>
            <a:chExt cx="115582" cy="115582"/>
          </a:xfrm>
        </p:grpSpPr>
        <p:sp>
          <p:nvSpPr>
            <p:cNvPr id="551" name="Ellipse 550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2" name="Gerade Verbindung 551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uppieren 552"/>
          <p:cNvGrpSpPr/>
          <p:nvPr/>
        </p:nvGrpSpPr>
        <p:grpSpPr>
          <a:xfrm>
            <a:off x="6501807" y="702008"/>
            <a:ext cx="115582" cy="115582"/>
            <a:chOff x="4572000" y="1508123"/>
            <a:chExt cx="115582" cy="115582"/>
          </a:xfrm>
        </p:grpSpPr>
        <p:sp>
          <p:nvSpPr>
            <p:cNvPr id="554" name="Ellipse 553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5" name="Gerade Verbindung 554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6" name="Gruppieren 555"/>
          <p:cNvGrpSpPr/>
          <p:nvPr/>
        </p:nvGrpSpPr>
        <p:grpSpPr>
          <a:xfrm>
            <a:off x="6368699" y="702008"/>
            <a:ext cx="115582" cy="115582"/>
            <a:chOff x="4572000" y="1508123"/>
            <a:chExt cx="115582" cy="115582"/>
          </a:xfrm>
        </p:grpSpPr>
        <p:sp>
          <p:nvSpPr>
            <p:cNvPr id="557" name="Ellipse 556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8" name="Gerade Verbindung 557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9" name="Gruppieren 558"/>
          <p:cNvGrpSpPr/>
          <p:nvPr/>
        </p:nvGrpSpPr>
        <p:grpSpPr>
          <a:xfrm>
            <a:off x="6214193" y="702008"/>
            <a:ext cx="115582" cy="115582"/>
            <a:chOff x="4572000" y="1508123"/>
            <a:chExt cx="115582" cy="115582"/>
          </a:xfrm>
        </p:grpSpPr>
        <p:sp>
          <p:nvSpPr>
            <p:cNvPr id="560" name="Ellipse 559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1" name="Gerade Verbindung 560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uppieren 561"/>
          <p:cNvGrpSpPr/>
          <p:nvPr/>
        </p:nvGrpSpPr>
        <p:grpSpPr>
          <a:xfrm>
            <a:off x="6100522" y="702008"/>
            <a:ext cx="115582" cy="115582"/>
            <a:chOff x="4572000" y="1508123"/>
            <a:chExt cx="115582" cy="115582"/>
          </a:xfrm>
        </p:grpSpPr>
        <p:sp>
          <p:nvSpPr>
            <p:cNvPr id="563" name="Ellipse 562"/>
            <p:cNvSpPr/>
            <p:nvPr/>
          </p:nvSpPr>
          <p:spPr>
            <a:xfrm>
              <a:off x="4572000" y="1508123"/>
              <a:ext cx="115582" cy="1155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4" name="Gerade Verbindung 563"/>
            <p:cNvCxnSpPr/>
            <p:nvPr/>
          </p:nvCxnSpPr>
          <p:spPr>
            <a:xfrm>
              <a:off x="4602669" y="1566028"/>
              <a:ext cx="5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5" name="Pfeil nach rechts 564"/>
          <p:cNvSpPr/>
          <p:nvPr/>
        </p:nvSpPr>
        <p:spPr>
          <a:xfrm>
            <a:off x="6235380" y="1091283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feld 565"/>
          <p:cNvSpPr txBox="1"/>
          <p:nvPr/>
        </p:nvSpPr>
        <p:spPr>
          <a:xfrm>
            <a:off x="6283345" y="83867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67" name="Textfeld 566"/>
          <p:cNvSpPr txBox="1"/>
          <p:nvPr/>
        </p:nvSpPr>
        <p:spPr>
          <a:xfrm>
            <a:off x="7092280" y="480406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</a:t>
            </a:r>
            <a:r>
              <a:rPr lang="de-DE" sz="1000" baseline="-25000" dirty="0" err="1" smtClean="0"/>
              <a:t>F,n</a:t>
            </a:r>
            <a:endParaRPr lang="en-US" sz="1000" baseline="-25000" dirty="0"/>
          </a:p>
        </p:txBody>
      </p:sp>
      <p:cxnSp>
        <p:nvCxnSpPr>
          <p:cNvPr id="568" name="Gerade Verbindung mit Pfeil 567"/>
          <p:cNvCxnSpPr/>
          <p:nvPr/>
        </p:nvCxnSpPr>
        <p:spPr>
          <a:xfrm flipV="1">
            <a:off x="7170437" y="67365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feld 568"/>
          <p:cNvSpPr txBox="1"/>
          <p:nvPr/>
        </p:nvSpPr>
        <p:spPr>
          <a:xfrm>
            <a:off x="7092280" y="105273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eU</a:t>
            </a:r>
            <a:endParaRPr lang="en-US" sz="1400" baseline="-25000" dirty="0"/>
          </a:p>
        </p:txBody>
      </p:sp>
      <p:cxnSp>
        <p:nvCxnSpPr>
          <p:cNvPr id="414" name="Gerade Verbindung 413"/>
          <p:cNvCxnSpPr/>
          <p:nvPr/>
        </p:nvCxnSpPr>
        <p:spPr>
          <a:xfrm>
            <a:off x="6225808" y="827275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rade Verbindung mit Pfeil 578"/>
          <p:cNvCxnSpPr/>
          <p:nvPr/>
        </p:nvCxnSpPr>
        <p:spPr>
          <a:xfrm flipV="1">
            <a:off x="5508104" y="817752"/>
            <a:ext cx="0" cy="7919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feld 583"/>
          <p:cNvSpPr txBox="1"/>
          <p:nvPr/>
        </p:nvSpPr>
        <p:spPr>
          <a:xfrm>
            <a:off x="5220072" y="105273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g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2816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hteck 355"/>
          <p:cNvSpPr/>
          <p:nvPr/>
        </p:nvSpPr>
        <p:spPr>
          <a:xfrm rot="17731773">
            <a:off x="2768661" y="2251254"/>
            <a:ext cx="3276000" cy="2088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899592" y="836712"/>
            <a:ext cx="792088" cy="216024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leichschenkliges Dreieck 31"/>
          <p:cNvSpPr/>
          <p:nvPr/>
        </p:nvSpPr>
        <p:spPr>
          <a:xfrm rot="16200000">
            <a:off x="1700596" y="835763"/>
            <a:ext cx="210280" cy="203936"/>
          </a:xfrm>
          <a:prstGeom prst="triangle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hteck 351"/>
          <p:cNvSpPr/>
          <p:nvPr/>
        </p:nvSpPr>
        <p:spPr>
          <a:xfrm>
            <a:off x="1911840" y="834598"/>
            <a:ext cx="3276000" cy="20880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Gleichschenkliges Dreieck 354"/>
          <p:cNvSpPr>
            <a:spLocks/>
          </p:cNvSpPr>
          <p:nvPr/>
        </p:nvSpPr>
        <p:spPr>
          <a:xfrm rot="16200000">
            <a:off x="1711613" y="833723"/>
            <a:ext cx="208800" cy="20520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28"/>
          <p:cNvGrpSpPr/>
          <p:nvPr/>
        </p:nvGrpSpPr>
        <p:grpSpPr>
          <a:xfrm>
            <a:off x="5211107" y="444679"/>
            <a:ext cx="158379" cy="1282048"/>
            <a:chOff x="5432096" y="606095"/>
            <a:chExt cx="158379" cy="1282048"/>
          </a:xfrm>
        </p:grpSpPr>
        <p:sp>
          <p:nvSpPr>
            <p:cNvPr id="9" name="Rechteck 8"/>
            <p:cNvSpPr/>
            <p:nvPr/>
          </p:nvSpPr>
          <p:spPr>
            <a:xfrm rot="19304701">
              <a:off x="5446459" y="606095"/>
              <a:ext cx="144016" cy="1242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uppieren 21"/>
            <p:cNvGrpSpPr/>
            <p:nvPr/>
          </p:nvGrpSpPr>
          <p:grpSpPr>
            <a:xfrm rot="19304701">
              <a:off x="5432096" y="654058"/>
              <a:ext cx="51730" cy="1234085"/>
              <a:chOff x="4868024" y="984696"/>
              <a:chExt cx="51730" cy="1234085"/>
            </a:xfrm>
          </p:grpSpPr>
          <p:sp>
            <p:nvSpPr>
              <p:cNvPr id="10" name="Rechteck 9"/>
              <p:cNvSpPr/>
              <p:nvPr/>
            </p:nvSpPr>
            <p:spPr>
              <a:xfrm rot="1205666">
                <a:off x="4869557" y="98469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hteck 329"/>
              <p:cNvSpPr/>
              <p:nvPr/>
            </p:nvSpPr>
            <p:spPr>
              <a:xfrm rot="1205666">
                <a:off x="4871199" y="1062013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hteck 336"/>
              <p:cNvSpPr/>
              <p:nvPr/>
            </p:nvSpPr>
            <p:spPr>
              <a:xfrm rot="1205666">
                <a:off x="4869557" y="113709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hteck 337"/>
              <p:cNvSpPr/>
              <p:nvPr/>
            </p:nvSpPr>
            <p:spPr>
              <a:xfrm rot="1205666">
                <a:off x="4871199" y="1213330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hteck 338"/>
              <p:cNvSpPr/>
              <p:nvPr/>
            </p:nvSpPr>
            <p:spPr>
              <a:xfrm rot="1205666">
                <a:off x="4869557" y="129073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hteck 339"/>
              <p:cNvSpPr/>
              <p:nvPr/>
            </p:nvSpPr>
            <p:spPr>
              <a:xfrm rot="1205666">
                <a:off x="4871199" y="136805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hteck 340"/>
              <p:cNvSpPr/>
              <p:nvPr/>
            </p:nvSpPr>
            <p:spPr>
              <a:xfrm rot="1205666">
                <a:off x="4869557" y="144313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hteck 341"/>
              <p:cNvSpPr/>
              <p:nvPr/>
            </p:nvSpPr>
            <p:spPr>
              <a:xfrm rot="1205666">
                <a:off x="4871199" y="1519371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hteck 342"/>
              <p:cNvSpPr/>
              <p:nvPr/>
            </p:nvSpPr>
            <p:spPr>
              <a:xfrm rot="1205666">
                <a:off x="4869557" y="1597819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hteck 343"/>
              <p:cNvSpPr/>
              <p:nvPr/>
            </p:nvSpPr>
            <p:spPr>
              <a:xfrm rot="1205666">
                <a:off x="4871199" y="1675136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hteck 344"/>
              <p:cNvSpPr/>
              <p:nvPr/>
            </p:nvSpPr>
            <p:spPr>
              <a:xfrm rot="1205666">
                <a:off x="4869557" y="175339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hteck 345"/>
              <p:cNvSpPr/>
              <p:nvPr/>
            </p:nvSpPr>
            <p:spPr>
              <a:xfrm rot="1205666">
                <a:off x="4868024" y="1830793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hteck 346"/>
              <p:cNvSpPr/>
              <p:nvPr/>
            </p:nvSpPr>
            <p:spPr>
              <a:xfrm rot="1205666">
                <a:off x="4869557" y="1909151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hteck 347"/>
              <p:cNvSpPr/>
              <p:nvPr/>
            </p:nvSpPr>
            <p:spPr>
              <a:xfrm rot="1205666">
                <a:off x="4871199" y="1987527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hteck 348"/>
              <p:cNvSpPr/>
              <p:nvPr/>
            </p:nvSpPr>
            <p:spPr>
              <a:xfrm rot="1205666">
                <a:off x="4869557" y="2066950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hteck 349"/>
              <p:cNvSpPr/>
              <p:nvPr/>
            </p:nvSpPr>
            <p:spPr>
              <a:xfrm rot="1205666">
                <a:off x="4871199" y="2145194"/>
                <a:ext cx="48555" cy="73587"/>
              </a:xfrm>
              <a:prstGeom prst="rect">
                <a:avLst/>
              </a:prstGeom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5" name="Gerade Verbindung 34"/>
          <p:cNvCxnSpPr/>
          <p:nvPr/>
        </p:nvCxnSpPr>
        <p:spPr>
          <a:xfrm flipH="1">
            <a:off x="1901354" y="830362"/>
            <a:ext cx="50405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/>
          <p:nvPr/>
        </p:nvCxnSpPr>
        <p:spPr>
          <a:xfrm flipH="1">
            <a:off x="1901354" y="1039235"/>
            <a:ext cx="50405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1808801" y="584828"/>
            <a:ext cx="216024" cy="720080"/>
          </a:xfrm>
          <a:prstGeom prst="ellipse">
            <a:avLst/>
          </a:prstGeom>
          <a:solidFill>
            <a:schemeClr val="bg1">
              <a:lumMod val="85000"/>
              <a:alpha val="58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63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Johannes Gutenberg-Universität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Fischbach, Thomas</dc:creator>
  <cp:lastModifiedBy>Fischbach, Thomas</cp:lastModifiedBy>
  <cp:revision>38</cp:revision>
  <dcterms:created xsi:type="dcterms:W3CDTF">2011-11-17T00:15:31Z</dcterms:created>
  <dcterms:modified xsi:type="dcterms:W3CDTF">2012-01-05T17:01:24Z</dcterms:modified>
</cp:coreProperties>
</file>