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CC0000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15E-9EDC-45B6-82BD-AACBA5328147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4C19-48CF-4B09-8049-F3657FB530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1065924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331640" y="2290060"/>
            <a:ext cx="3342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763688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2879425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169596" y="106592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1259632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2375369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4169596" y="1493604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2423334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324976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895123" y="1397000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2921640" y="11612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235515" y="124099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03606" y="912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103989" y="213617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</a:t>
            </a:r>
            <a:r>
              <a:rPr lang="de-DE" sz="1400" baseline="-25000" dirty="0" err="1" smtClean="0"/>
              <a:t>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75656" y="69269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</a:t>
            </a:r>
            <a:r>
              <a:rPr lang="de-DE" sz="1400" dirty="0" err="1" smtClean="0"/>
              <a:t>B</a:t>
            </a:r>
            <a:r>
              <a:rPr lang="de-DE" sz="1400" baseline="-25000" dirty="0" err="1" smtClean="0"/>
              <a:t>ki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531413" y="69269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85362" y="69269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</a:t>
            </a:r>
            <a:r>
              <a:rPr lang="de-DE" sz="1400" baseline="-25000" dirty="0" err="1" smtClean="0"/>
              <a:t>ik</a:t>
            </a:r>
            <a:endParaRPr lang="en-US" sz="1400" baseline="-25000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96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iplomarbeit\misc\2d-laserscan_theorie_schuma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20063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>
            <a:off x="1187624" y="5796028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6534580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3" y="5057476"/>
            <a:ext cx="41816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 nach oben 19"/>
          <p:cNvSpPr/>
          <p:nvPr/>
        </p:nvSpPr>
        <p:spPr>
          <a:xfrm>
            <a:off x="1611654" y="5949280"/>
            <a:ext cx="216024" cy="57606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oben 20"/>
          <p:cNvSpPr/>
          <p:nvPr/>
        </p:nvSpPr>
        <p:spPr>
          <a:xfrm>
            <a:off x="1611654" y="5071361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>
            <a:off x="1547664" y="594928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links und rechts 22"/>
          <p:cNvSpPr/>
          <p:nvPr/>
        </p:nvSpPr>
        <p:spPr>
          <a:xfrm>
            <a:off x="3649262" y="2093803"/>
            <a:ext cx="1642818" cy="654169"/>
          </a:xfrm>
          <a:prstGeom prst="left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Pfeil nach oben und unten 23"/>
          <p:cNvSpPr/>
          <p:nvPr/>
        </p:nvSpPr>
        <p:spPr>
          <a:xfrm>
            <a:off x="3005161" y="548680"/>
            <a:ext cx="562698" cy="1224136"/>
          </a:xfrm>
          <a:prstGeom prst="upDown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1629799" y="548680"/>
            <a:ext cx="605324" cy="1224136"/>
            <a:chOff x="2087345" y="1360651"/>
            <a:chExt cx="605324" cy="1224136"/>
          </a:xfrm>
        </p:grpSpPr>
        <p:sp>
          <p:nvSpPr>
            <p:cNvPr id="26" name="Pfeil nach oben und unten 25"/>
            <p:cNvSpPr/>
            <p:nvPr/>
          </p:nvSpPr>
          <p:spPr>
            <a:xfrm rot="18900000">
              <a:off x="2087345" y="1360651"/>
              <a:ext cx="605324" cy="1224136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4122" y="1665261"/>
              <a:ext cx="4219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3200" dirty="0"/>
                <a:t>A</a:t>
              </a:r>
              <a:endParaRPr lang="en-US" sz="3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43179" y="5947868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FES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643179" y="5231346"/>
            <a:ext cx="54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SES</a:t>
            </a:r>
            <a:endParaRPr lang="en-US" sz="2000" dirty="0"/>
          </a:p>
        </p:txBody>
      </p:sp>
      <p:sp>
        <p:nvSpPr>
          <p:cNvPr id="33" name="Pfeil nach oben 32"/>
          <p:cNvSpPr/>
          <p:nvPr/>
        </p:nvSpPr>
        <p:spPr>
          <a:xfrm>
            <a:off x="1954955" y="5589240"/>
            <a:ext cx="216024" cy="936104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feil nach oben 33"/>
          <p:cNvSpPr/>
          <p:nvPr/>
        </p:nvSpPr>
        <p:spPr>
          <a:xfrm>
            <a:off x="1954955" y="5071361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34"/>
          <p:cNvCxnSpPr/>
          <p:nvPr/>
        </p:nvCxnSpPr>
        <p:spPr>
          <a:xfrm>
            <a:off x="1890965" y="5589240"/>
            <a:ext cx="3767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feil nach oben 36"/>
          <p:cNvSpPr/>
          <p:nvPr/>
        </p:nvSpPr>
        <p:spPr>
          <a:xfrm>
            <a:off x="2843808" y="4910285"/>
            <a:ext cx="216024" cy="87650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feil nach oben 38"/>
          <p:cNvSpPr/>
          <p:nvPr/>
        </p:nvSpPr>
        <p:spPr>
          <a:xfrm>
            <a:off x="3131840" y="5796028"/>
            <a:ext cx="188088" cy="730728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oben 39"/>
          <p:cNvSpPr/>
          <p:nvPr/>
        </p:nvSpPr>
        <p:spPr>
          <a:xfrm>
            <a:off x="3347864" y="5268913"/>
            <a:ext cx="216024" cy="517879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>
            <a:off x="4671944" y="5589240"/>
            <a:ext cx="188088" cy="93751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>
            <a:off x="4427984" y="5062125"/>
            <a:ext cx="213438" cy="724667"/>
          </a:xfrm>
          <a:prstGeom prst="up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feil nach oben 44"/>
          <p:cNvSpPr/>
          <p:nvPr/>
        </p:nvSpPr>
        <p:spPr>
          <a:xfrm>
            <a:off x="4211960" y="5947868"/>
            <a:ext cx="188088" cy="577476"/>
          </a:xfrm>
          <a:prstGeom prst="upArrow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1719391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A</a:t>
            </a:r>
            <a:endParaRPr lang="en-US" sz="2000" dirty="0"/>
          </a:p>
        </p:txBody>
      </p:sp>
      <p:sp>
        <p:nvSpPr>
          <p:cNvPr id="47" name="Rechteck 46"/>
          <p:cNvSpPr/>
          <p:nvPr/>
        </p:nvSpPr>
        <p:spPr>
          <a:xfrm>
            <a:off x="3058490" y="4688639"/>
            <a:ext cx="333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B</a:t>
            </a:r>
            <a:endParaRPr lang="en-US" sz="2000" dirty="0"/>
          </a:p>
        </p:txBody>
      </p:sp>
      <p:sp>
        <p:nvSpPr>
          <p:cNvPr id="48" name="Rechteck 47"/>
          <p:cNvSpPr/>
          <p:nvPr/>
        </p:nvSpPr>
        <p:spPr>
          <a:xfrm>
            <a:off x="4374242" y="4688639"/>
            <a:ext cx="320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/>
              <a:t>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4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5040363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7402338" y="1429815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070374" y="1434288"/>
            <a:ext cx="230425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links und rechts 4"/>
          <p:cNvSpPr/>
          <p:nvPr/>
        </p:nvSpPr>
        <p:spPr>
          <a:xfrm>
            <a:off x="5061138" y="1444134"/>
            <a:ext cx="2304256" cy="921785"/>
          </a:xfrm>
          <a:prstGeom prst="leftRightArrow">
            <a:avLst>
              <a:gd name="adj1" fmla="val 74048"/>
              <a:gd name="adj2" fmla="val 289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7428164" y="1537827"/>
            <a:ext cx="1152128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/>
          <p:cNvCxnSpPr/>
          <p:nvPr/>
        </p:nvCxnSpPr>
        <p:spPr>
          <a:xfrm>
            <a:off x="1947187" y="2138861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1947187" y="3372233"/>
            <a:ext cx="24016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3494972" y="2138861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feil nach rechts 49"/>
          <p:cNvSpPr/>
          <p:nvPr/>
        </p:nvSpPr>
        <p:spPr>
          <a:xfrm rot="16200000">
            <a:off x="1798146" y="2468480"/>
            <a:ext cx="1224136" cy="564898"/>
          </a:xfrm>
          <a:prstGeom prst="rightArrow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feil nach rechts 50"/>
          <p:cNvSpPr/>
          <p:nvPr/>
        </p:nvSpPr>
        <p:spPr>
          <a:xfrm>
            <a:off x="2990916" y="2566541"/>
            <a:ext cx="504056" cy="180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3038881" y="2313934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dirty="0" err="1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5" name="Pfeil nach rechts 54"/>
          <p:cNvSpPr/>
          <p:nvPr/>
        </p:nvSpPr>
        <p:spPr>
          <a:xfrm>
            <a:off x="3510670" y="2469937"/>
            <a:ext cx="504056" cy="37322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/>
          <p:cNvSpPr txBox="1"/>
          <p:nvPr/>
        </p:nvSpPr>
        <p:spPr>
          <a:xfrm>
            <a:off x="3537187" y="223416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2h</a:t>
            </a:r>
            <a:r>
              <a:rPr lang="de-DE" sz="1400" dirty="0" smtClean="0">
                <a:latin typeface="Symbol" pitchFamily="18" charset="2"/>
              </a:rPr>
              <a:t>n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19153" y="19849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2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719536" y="32091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</a:t>
            </a:r>
            <a:r>
              <a:rPr lang="de-DE" sz="1400" baseline="-25000" dirty="0" smtClean="0"/>
              <a:t>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146960" y="176563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w(</a:t>
            </a:r>
            <a:r>
              <a:rPr lang="de-DE" sz="1400" dirty="0" smtClean="0">
                <a:latin typeface="Symbol" pitchFamily="18" charset="2"/>
              </a:rPr>
              <a:t>n</a:t>
            </a:r>
            <a:r>
              <a:rPr lang="de-DE" sz="1400" dirty="0" smtClean="0"/>
              <a:t>)B</a:t>
            </a:r>
            <a:r>
              <a:rPr lang="de-DE" sz="1400" baseline="-25000" dirty="0" smtClean="0"/>
              <a:t>21</a:t>
            </a:r>
            <a:endParaRPr lang="en-US" sz="1400" baseline="-25000" dirty="0">
              <a:latin typeface="Symbol" pitchFamily="18" charset="2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849571" y="1681843"/>
            <a:ext cx="814776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1195450" y="1738449"/>
            <a:ext cx="3683136" cy="20445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stCxn id="9" idx="0"/>
          </p:cNvCxnSpPr>
          <p:nvPr/>
        </p:nvCxnSpPr>
        <p:spPr>
          <a:xfrm flipH="1">
            <a:off x="2915816" y="1681843"/>
            <a:ext cx="3341143" cy="56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9" idx="5"/>
            <a:endCxn id="63" idx="5"/>
          </p:cNvCxnSpPr>
          <p:nvPr/>
        </p:nvCxnSpPr>
        <p:spPr>
          <a:xfrm flipH="1">
            <a:off x="4339203" y="2050619"/>
            <a:ext cx="2205823" cy="143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4686094" y="826983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a)</a:t>
            </a:r>
            <a:endParaRPr lang="en-US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4878586" y="1135396"/>
            <a:ext cx="147488" cy="391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688766" y="71846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b)</a:t>
            </a:r>
            <a:endParaRPr lang="en-US" dirty="0"/>
          </a:p>
        </p:txBody>
      </p:sp>
      <p:cxnSp>
        <p:nvCxnSpPr>
          <p:cNvPr id="75" name="Gerade Verbindung 74"/>
          <p:cNvCxnSpPr/>
          <p:nvPr/>
        </p:nvCxnSpPr>
        <p:spPr>
          <a:xfrm>
            <a:off x="5886868" y="1026879"/>
            <a:ext cx="147488" cy="417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947187" y="2643186"/>
            <a:ext cx="352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c)</a:t>
            </a:r>
            <a:endParaRPr lang="en-US" dirty="0"/>
          </a:p>
        </p:txBody>
      </p:sp>
      <p:sp>
        <p:nvSpPr>
          <p:cNvPr id="82" name="Rechteck 81"/>
          <p:cNvSpPr/>
          <p:nvPr/>
        </p:nvSpPr>
        <p:spPr>
          <a:xfrm>
            <a:off x="3194504" y="2821399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83" name="Rechteck 82"/>
          <p:cNvSpPr/>
          <p:nvPr/>
        </p:nvSpPr>
        <p:spPr>
          <a:xfrm>
            <a:off x="7756299" y="1713201"/>
            <a:ext cx="37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56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Johannes Gutenberg-Universität Mainz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Fischbach, Thomas</dc:creator>
  <cp:lastModifiedBy>Fischbach, Thomas</cp:lastModifiedBy>
  <cp:revision>14</cp:revision>
  <dcterms:created xsi:type="dcterms:W3CDTF">2011-11-17T00:15:31Z</dcterms:created>
  <dcterms:modified xsi:type="dcterms:W3CDTF">2011-11-30T20:37:34Z</dcterms:modified>
</cp:coreProperties>
</file>