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7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3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1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2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3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4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9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9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D215E-9EDC-45B6-82BD-AACBA5328147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2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1331640" y="1065924"/>
            <a:ext cx="33420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331640" y="2290060"/>
            <a:ext cx="33420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1763688" y="106592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2879425" y="106592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4169596" y="106592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feil nach rechts 12"/>
          <p:cNvSpPr/>
          <p:nvPr/>
        </p:nvSpPr>
        <p:spPr>
          <a:xfrm>
            <a:off x="1259632" y="1493604"/>
            <a:ext cx="504056" cy="180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feil nach rechts 13"/>
          <p:cNvSpPr/>
          <p:nvPr/>
        </p:nvSpPr>
        <p:spPr>
          <a:xfrm>
            <a:off x="2375369" y="1493604"/>
            <a:ext cx="504056" cy="180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 nach rechts 15"/>
          <p:cNvSpPr/>
          <p:nvPr/>
        </p:nvSpPr>
        <p:spPr>
          <a:xfrm>
            <a:off x="4169596" y="1493604"/>
            <a:ext cx="504056" cy="180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/>
          <p:cNvSpPr txBox="1"/>
          <p:nvPr/>
        </p:nvSpPr>
        <p:spPr>
          <a:xfrm>
            <a:off x="2423334" y="1240997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dirty="0" err="1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324976" y="1240997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dirty="0" err="1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20" name="Pfeil nach rechts 19"/>
          <p:cNvSpPr/>
          <p:nvPr/>
        </p:nvSpPr>
        <p:spPr>
          <a:xfrm>
            <a:off x="2895123" y="1397000"/>
            <a:ext cx="504056" cy="37322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2921640" y="116123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2h</a:t>
            </a:r>
            <a:r>
              <a:rPr lang="de-DE" sz="1400" dirty="0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235515" y="1240997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dirty="0" err="1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103606" y="91203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</a:t>
            </a:r>
            <a:r>
              <a:rPr lang="de-DE" sz="1400" baseline="-25000" dirty="0" smtClean="0"/>
              <a:t>i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103989" y="2136171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</a:t>
            </a:r>
            <a:r>
              <a:rPr lang="de-DE" sz="1400" baseline="-25000" dirty="0" err="1" smtClean="0"/>
              <a:t>k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475656" y="692696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w(</a:t>
            </a:r>
            <a:r>
              <a:rPr lang="de-DE" sz="1400" dirty="0" smtClean="0">
                <a:latin typeface="Symbol" pitchFamily="18" charset="2"/>
              </a:rPr>
              <a:t>n</a:t>
            </a:r>
            <a:r>
              <a:rPr lang="de-DE" sz="1400" dirty="0" smtClean="0"/>
              <a:t>)</a:t>
            </a:r>
            <a:r>
              <a:rPr lang="de-DE" sz="1400" dirty="0" err="1" smtClean="0"/>
              <a:t>B</a:t>
            </a:r>
            <a:r>
              <a:rPr lang="de-DE" sz="1400" baseline="-25000" dirty="0" err="1" smtClean="0"/>
              <a:t>ki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531413" y="692696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w(</a:t>
            </a:r>
            <a:r>
              <a:rPr lang="de-DE" sz="1400" dirty="0" smtClean="0">
                <a:latin typeface="Symbol" pitchFamily="18" charset="2"/>
              </a:rPr>
              <a:t>n</a:t>
            </a:r>
            <a:r>
              <a:rPr lang="de-DE" sz="1400" dirty="0" smtClean="0"/>
              <a:t>)B</a:t>
            </a:r>
            <a:r>
              <a:rPr lang="de-DE" sz="1400" baseline="-25000" dirty="0" smtClean="0"/>
              <a:t>ik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985362" y="692696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A</a:t>
            </a:r>
            <a:r>
              <a:rPr lang="de-DE" sz="1400" baseline="-25000" dirty="0" err="1" smtClean="0"/>
              <a:t>ik</a:t>
            </a:r>
            <a:endParaRPr lang="en-US" sz="1400" baseline="-25000" dirty="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965576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Johannes Gutenberg-Universität Mainz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Fischbach, Thomas</dc:creator>
  <cp:lastModifiedBy>Fischbach, Thomas</cp:lastModifiedBy>
  <cp:revision>2</cp:revision>
  <dcterms:created xsi:type="dcterms:W3CDTF">2011-11-17T00:15:31Z</dcterms:created>
  <dcterms:modified xsi:type="dcterms:W3CDTF">2011-11-17T00:25:44Z</dcterms:modified>
</cp:coreProperties>
</file>