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2" r:id="rId6"/>
    <p:sldId id="263" r:id="rId7"/>
    <p:sldId id="261" r:id="rId8"/>
    <p:sldId id="260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3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9EDEB-A906-4CC8-A25C-9397C48629E3}" type="datetimeFigureOut">
              <a:rPr lang="ko-KR" altLang="en-US" smtClean="0"/>
              <a:t>2017-07-05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6C3BE-DD04-483F-95C7-BE4870226E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435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9EDEB-A906-4CC8-A25C-9397C48629E3}" type="datetimeFigureOut">
              <a:rPr lang="ko-KR" altLang="en-US" smtClean="0"/>
              <a:t>2017-07-05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6C3BE-DD04-483F-95C7-BE4870226E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7500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9EDEB-A906-4CC8-A25C-9397C48629E3}" type="datetimeFigureOut">
              <a:rPr lang="ko-KR" altLang="en-US" smtClean="0"/>
              <a:t>2017-07-05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6C3BE-DD04-483F-95C7-BE4870226E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9519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9EDEB-A906-4CC8-A25C-9397C48629E3}" type="datetimeFigureOut">
              <a:rPr lang="ko-KR" altLang="en-US" smtClean="0"/>
              <a:t>2017-07-05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6C3BE-DD04-483F-95C7-BE4870226E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5077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9EDEB-A906-4CC8-A25C-9397C48629E3}" type="datetimeFigureOut">
              <a:rPr lang="ko-KR" altLang="en-US" smtClean="0"/>
              <a:t>2017-07-05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6C3BE-DD04-483F-95C7-BE4870226E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8647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9EDEB-A906-4CC8-A25C-9397C48629E3}" type="datetimeFigureOut">
              <a:rPr lang="ko-KR" altLang="en-US" smtClean="0"/>
              <a:t>2017-07-05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6C3BE-DD04-483F-95C7-BE4870226E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4454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9EDEB-A906-4CC8-A25C-9397C48629E3}" type="datetimeFigureOut">
              <a:rPr lang="ko-KR" altLang="en-US" smtClean="0"/>
              <a:t>2017-07-05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6C3BE-DD04-483F-95C7-BE4870226E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6867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9EDEB-A906-4CC8-A25C-9397C48629E3}" type="datetimeFigureOut">
              <a:rPr lang="ko-KR" altLang="en-US" smtClean="0"/>
              <a:t>2017-07-05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6C3BE-DD04-483F-95C7-BE4870226E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4553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9EDEB-A906-4CC8-A25C-9397C48629E3}" type="datetimeFigureOut">
              <a:rPr lang="ko-KR" altLang="en-US" smtClean="0"/>
              <a:t>2017-07-05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6C3BE-DD04-483F-95C7-BE4870226E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7054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9EDEB-A906-4CC8-A25C-9397C48629E3}" type="datetimeFigureOut">
              <a:rPr lang="ko-KR" altLang="en-US" smtClean="0"/>
              <a:t>2017-07-05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6C3BE-DD04-483F-95C7-BE4870226E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5339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9EDEB-A906-4CC8-A25C-9397C48629E3}" type="datetimeFigureOut">
              <a:rPr lang="ko-KR" altLang="en-US" smtClean="0"/>
              <a:t>2017-07-05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6C3BE-DD04-483F-95C7-BE4870226E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4823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39EDEB-A906-4CC8-A25C-9397C48629E3}" type="datetimeFigureOut">
              <a:rPr lang="ko-KR" altLang="en-US" smtClean="0"/>
              <a:t>2017-07-05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96C3BE-DD04-483F-95C7-BE4870226E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718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5642" y="545432"/>
            <a:ext cx="24965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React </a:t>
            </a:r>
            <a:r>
              <a:rPr lang="ko-KR" altLang="en-US" sz="4000" dirty="0" smtClean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소개</a:t>
            </a:r>
            <a:endParaRPr lang="en-US" altLang="ko-KR" sz="4000" dirty="0" smtClean="0">
              <a:solidFill>
                <a:srgbClr val="FF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86064" y="1604210"/>
            <a:ext cx="10972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altLang="ko-KR" sz="2000" dirty="0" smtClean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React</a:t>
            </a:r>
            <a:r>
              <a:rPr lang="ko-KR" altLang="en-US" sz="2000" dirty="0" smtClean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를 진행하기 위해서는 </a:t>
            </a:r>
            <a:r>
              <a:rPr lang="en-US" altLang="ko-KR" sz="2000" dirty="0" err="1" smtClean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Javascript</a:t>
            </a:r>
            <a:r>
              <a:rPr lang="en-US" altLang="ko-KR" sz="2000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, HTML5, CSS</a:t>
            </a:r>
            <a:r>
              <a:rPr lang="ko-KR" altLang="en-US" sz="2000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에 대한 전반적인 지식이 필요합니다</a:t>
            </a:r>
            <a:r>
              <a:rPr lang="en-US" altLang="ko-KR" sz="2000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.</a:t>
            </a:r>
          </a:p>
          <a:p>
            <a:pPr fontAlgn="base">
              <a:lnSpc>
                <a:spcPct val="150000"/>
              </a:lnSpc>
            </a:pPr>
            <a:r>
              <a:rPr lang="ko-KR" altLang="en-US" sz="2000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또한</a:t>
            </a:r>
            <a:r>
              <a:rPr lang="en-US" altLang="ko-KR" sz="2000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, </a:t>
            </a:r>
            <a:r>
              <a:rPr lang="ko-KR" altLang="en-US" sz="2000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앞으로 사용 될 자바스크립트 문법은 </a:t>
            </a:r>
            <a:r>
              <a:rPr lang="en-US" altLang="ko-KR" sz="2000" dirty="0" err="1">
                <a:latin typeface="서울남산체 B" panose="02020603020101020101" pitchFamily="18" charset="-127"/>
                <a:ea typeface="서울남산체 B" panose="02020603020101020101" pitchFamily="18" charset="-127"/>
              </a:rPr>
              <a:t>ECMAScript</a:t>
            </a:r>
            <a:r>
              <a:rPr lang="en-US" altLang="ko-KR" sz="2000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 6 </a:t>
            </a:r>
            <a:r>
              <a:rPr lang="ko-KR" altLang="en-US" sz="2000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이므로</a:t>
            </a:r>
            <a:r>
              <a:rPr lang="en-US" altLang="ko-KR" sz="2000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, </a:t>
            </a:r>
            <a:r>
              <a:rPr lang="ko-KR" altLang="en-US" sz="2000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배경지식을 </a:t>
            </a:r>
            <a:r>
              <a:rPr lang="ko-KR" altLang="en-US" sz="2000" dirty="0" smtClean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알고 있으면 </a:t>
            </a:r>
            <a:r>
              <a:rPr lang="ko-KR" altLang="en-US" sz="2000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도움이 됩니다</a:t>
            </a:r>
            <a:r>
              <a:rPr lang="en-US" altLang="ko-KR" sz="2000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ko-KR" altLang="en-US" sz="2000" dirty="0"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86064" y="3081538"/>
            <a:ext cx="10972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altLang="ko-KR" sz="2000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React</a:t>
            </a:r>
            <a:r>
              <a:rPr lang="ko-KR" altLang="en-US" sz="2000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는 </a:t>
            </a:r>
            <a:r>
              <a:rPr lang="ko-KR" altLang="en-US" sz="2000" dirty="0" err="1">
                <a:latin typeface="서울남산체 B" panose="02020603020101020101" pitchFamily="18" charset="-127"/>
                <a:ea typeface="서울남산체 B" panose="02020603020101020101" pitchFamily="18" charset="-127"/>
              </a:rPr>
              <a:t>페이스북에서</a:t>
            </a:r>
            <a:r>
              <a:rPr lang="ko-KR" altLang="en-US" sz="2000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 개발한 유저인터페이스 라이브러리로서 개발자로 하여금 재사용 가능한 </a:t>
            </a:r>
            <a:r>
              <a:rPr lang="en-US" altLang="ko-KR" sz="2000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UI</a:t>
            </a:r>
            <a:r>
              <a:rPr lang="ko-KR" altLang="en-US" sz="2000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를 생성 할 수 있게 해줍니다</a:t>
            </a:r>
            <a:r>
              <a:rPr lang="en-US" altLang="ko-KR" sz="2000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. </a:t>
            </a:r>
            <a:r>
              <a:rPr lang="ko-KR" altLang="en-US" sz="2000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이 라이브러리는 현재 </a:t>
            </a:r>
            <a:r>
              <a:rPr lang="ko-KR" altLang="en-US" sz="2000" dirty="0" err="1">
                <a:latin typeface="서울남산체 B" panose="02020603020101020101" pitchFamily="18" charset="-127"/>
                <a:ea typeface="서울남산체 B" panose="02020603020101020101" pitchFamily="18" charset="-127"/>
              </a:rPr>
              <a:t>페이스북</a:t>
            </a:r>
            <a:r>
              <a:rPr lang="en-US" altLang="ko-KR" sz="2000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, </a:t>
            </a:r>
            <a:r>
              <a:rPr lang="ko-KR" altLang="en-US" sz="2000" dirty="0" err="1">
                <a:latin typeface="서울남산체 B" panose="02020603020101020101" pitchFamily="18" charset="-127"/>
                <a:ea typeface="서울남산체 B" panose="02020603020101020101" pitchFamily="18" charset="-127"/>
              </a:rPr>
              <a:t>인스타그램</a:t>
            </a:r>
            <a:r>
              <a:rPr lang="en-US" altLang="ko-KR" sz="2000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, </a:t>
            </a:r>
            <a:r>
              <a:rPr lang="ko-KR" altLang="en-US" sz="2000" dirty="0" err="1">
                <a:latin typeface="서울남산체 B" panose="02020603020101020101" pitchFamily="18" charset="-127"/>
                <a:ea typeface="서울남산체 B" panose="02020603020101020101" pitchFamily="18" charset="-127"/>
              </a:rPr>
              <a:t>야후</a:t>
            </a:r>
            <a:r>
              <a:rPr lang="en-US" altLang="ko-KR" sz="2000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, </a:t>
            </a:r>
            <a:r>
              <a:rPr lang="ko-KR" altLang="en-US" sz="2000" dirty="0" err="1">
                <a:latin typeface="서울남산체 B" panose="02020603020101020101" pitchFamily="18" charset="-127"/>
                <a:ea typeface="서울남산체 B" panose="02020603020101020101" pitchFamily="18" charset="-127"/>
              </a:rPr>
              <a:t>넷플릭스를</a:t>
            </a:r>
            <a:r>
              <a:rPr lang="ko-KR" altLang="en-US" sz="2000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 포함한 많은 큰 서비스에서 사용되고 있습니다</a:t>
            </a:r>
            <a:r>
              <a:rPr lang="en-US" altLang="ko-KR" sz="2000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.</a:t>
            </a:r>
          </a:p>
          <a:p>
            <a:pPr fontAlgn="base">
              <a:lnSpc>
                <a:spcPct val="150000"/>
              </a:lnSpc>
            </a:pPr>
            <a:r>
              <a:rPr lang="ko-KR" altLang="en-US" sz="2000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이 라이브러리는 </a:t>
            </a:r>
            <a:r>
              <a:rPr lang="en-US" altLang="ko-KR" sz="2000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Virtual DOM </a:t>
            </a:r>
            <a:r>
              <a:rPr lang="ko-KR" altLang="en-US" sz="2000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이라는 개념을 사용하여 상태의 변함에 따라 선택적으로 유저인터페이스를 </a:t>
            </a:r>
            <a:r>
              <a:rPr lang="ko-KR" altLang="en-US" sz="2000" dirty="0" err="1" smtClean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렌더링</a:t>
            </a:r>
            <a:r>
              <a:rPr lang="ko-KR" altLang="en-US" sz="2000" dirty="0" smtClean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 합니다</a:t>
            </a:r>
            <a:r>
              <a:rPr lang="en-US" altLang="ko-KR" sz="2000" dirty="0" smtClean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. </a:t>
            </a:r>
            <a:r>
              <a:rPr lang="ko-KR" altLang="en-US" sz="2000" dirty="0" smtClean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따라서</a:t>
            </a:r>
            <a:r>
              <a:rPr lang="en-US" altLang="ko-KR" sz="2000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, </a:t>
            </a:r>
            <a:r>
              <a:rPr lang="ko-KR" altLang="en-US" sz="2000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최소한의 </a:t>
            </a:r>
            <a:r>
              <a:rPr lang="en-US" altLang="ko-KR" sz="2000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DOM </a:t>
            </a:r>
            <a:r>
              <a:rPr lang="ko-KR" altLang="en-US" sz="2000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처리로 컴포넌트들을 업데이트 할 수 있게 해줍니다</a:t>
            </a:r>
            <a:r>
              <a:rPr lang="en-US" altLang="ko-KR" sz="2000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ko-KR" altLang="en-US" sz="2000" dirty="0"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95345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5642" y="545432"/>
            <a:ext cx="39199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React </a:t>
            </a:r>
            <a:r>
              <a:rPr lang="ko-KR" altLang="en-US" sz="4000" dirty="0" smtClean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알아야 </a:t>
            </a:r>
            <a:r>
              <a:rPr lang="ko-KR" altLang="en-US" sz="4000" dirty="0" err="1" smtClean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할점</a:t>
            </a:r>
            <a:endParaRPr lang="en-US" altLang="ko-KR" sz="4000" dirty="0" smtClean="0">
              <a:solidFill>
                <a:srgbClr val="FF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70022" y="1589622"/>
            <a:ext cx="109728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ko-KR" altLang="en-US" sz="2000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결국엔 적절한 곳에 사용해야 </a:t>
            </a:r>
            <a:r>
              <a:rPr lang="en-US" altLang="ko-KR" sz="2000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React </a:t>
            </a:r>
            <a:r>
              <a:rPr lang="ko-KR" altLang="en-US" sz="2000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가 비로소 지니고 있는 진가를 발휘하게 됩니다</a:t>
            </a:r>
            <a:r>
              <a:rPr lang="en-US" altLang="ko-KR" sz="2000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. React </a:t>
            </a:r>
            <a:r>
              <a:rPr lang="ko-KR" altLang="en-US" sz="2000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를 사용하지 않아도 코드 최적화를 열심히 하면 </a:t>
            </a:r>
            <a:r>
              <a:rPr lang="en-US" altLang="ko-KR" sz="2000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DOM </a:t>
            </a:r>
            <a:r>
              <a:rPr lang="ko-KR" altLang="en-US" sz="2000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작업이 느려지는 문제를 개선 할 수 있고</a:t>
            </a:r>
            <a:r>
              <a:rPr lang="en-US" altLang="ko-KR" sz="2000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, </a:t>
            </a:r>
            <a:r>
              <a:rPr lang="ko-KR" altLang="en-US" sz="2000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또 매우 간단한 작업의 경우엔 </a:t>
            </a:r>
            <a:r>
              <a:rPr lang="en-US" altLang="ko-KR" sz="2000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(</a:t>
            </a:r>
            <a:r>
              <a:rPr lang="ko-KR" altLang="en-US" sz="2000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예</a:t>
            </a:r>
            <a:r>
              <a:rPr lang="en-US" altLang="ko-KR" sz="2000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: </a:t>
            </a:r>
            <a:r>
              <a:rPr lang="ko-KR" altLang="en-US" sz="2000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단순 </a:t>
            </a:r>
            <a:r>
              <a:rPr lang="ko-KR" altLang="en-US" sz="2000" dirty="0" err="1">
                <a:latin typeface="서울남산체 B" panose="02020603020101020101" pitchFamily="18" charset="-127"/>
                <a:ea typeface="서울남산체 B" panose="02020603020101020101" pitchFamily="18" charset="-127"/>
              </a:rPr>
              <a:t>라우팅</a:t>
            </a:r>
            <a:r>
              <a:rPr lang="ko-KR" altLang="en-US" sz="2000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 정도만 있는 정적인 </a:t>
            </a:r>
            <a:r>
              <a:rPr lang="ko-KR" altLang="en-US" sz="2000" dirty="0" smtClean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웹 페이지</a:t>
            </a:r>
            <a:r>
              <a:rPr lang="en-US" altLang="ko-KR" sz="2000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) </a:t>
            </a:r>
            <a:r>
              <a:rPr lang="ko-KR" altLang="en-US" sz="2000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오히려 </a:t>
            </a:r>
            <a:r>
              <a:rPr lang="en-US" altLang="ko-KR" sz="2000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React </a:t>
            </a:r>
            <a:r>
              <a:rPr lang="ko-KR" altLang="en-US" sz="2000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를 사용하지 않는 편이 더 나은 성능을 보이기도 합니다</a:t>
            </a:r>
            <a:r>
              <a:rPr lang="en-US" altLang="ko-KR" sz="2000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.</a:t>
            </a:r>
          </a:p>
          <a:p>
            <a:pPr fontAlgn="base">
              <a:lnSpc>
                <a:spcPct val="150000"/>
              </a:lnSpc>
            </a:pPr>
            <a:r>
              <a:rPr lang="ko-KR" altLang="en-US" sz="2000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반면에</a:t>
            </a:r>
            <a:r>
              <a:rPr lang="en-US" altLang="ko-KR" sz="2000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, React </a:t>
            </a:r>
            <a:r>
              <a:rPr lang="ko-KR" altLang="en-US" sz="2000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와 </a:t>
            </a:r>
            <a:r>
              <a:rPr lang="en-US" altLang="ko-KR" sz="2000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Virtual DOM </a:t>
            </a:r>
            <a:r>
              <a:rPr lang="ko-KR" altLang="en-US" sz="2000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이 우리에게 언제나 제공해 줄 수 있는 것은 바로 업데이트 처리에 대한 간결함입니다</a:t>
            </a:r>
            <a:r>
              <a:rPr lang="en-US" altLang="ko-KR" sz="2000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. UI </a:t>
            </a:r>
            <a:r>
              <a:rPr lang="ko-KR" altLang="en-US" sz="2000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를 업데이트하는 과정에서 생기는 복잡함을 모두 해소해주고</a:t>
            </a:r>
            <a:r>
              <a:rPr lang="en-US" altLang="ko-KR" sz="2000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, </a:t>
            </a:r>
            <a:r>
              <a:rPr lang="ko-KR" altLang="en-US" sz="2000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업데이트에 더욱 쉽게 접근 할 수 있게 해줍니다</a:t>
            </a:r>
            <a:r>
              <a:rPr lang="en-US" altLang="ko-KR" sz="2000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50116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5642" y="545432"/>
            <a:ext cx="34615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React </a:t>
            </a:r>
            <a:r>
              <a:rPr lang="ko-KR" altLang="en-US" sz="4000" dirty="0" smtClean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특징 장점</a:t>
            </a:r>
            <a:endParaRPr lang="en-US" altLang="ko-KR" sz="4000" dirty="0" smtClean="0">
              <a:solidFill>
                <a:srgbClr val="FF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86064" y="1604210"/>
            <a:ext cx="10972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altLang="ko-KR" sz="2000" b="1" dirty="0"/>
              <a:t>Virtual DOM</a:t>
            </a:r>
            <a:r>
              <a:rPr lang="ko-KR" altLang="en-US" sz="2000" dirty="0"/>
              <a:t> 을 사용합니다</a:t>
            </a:r>
          </a:p>
          <a:p>
            <a:pPr fontAlgn="base">
              <a:lnSpc>
                <a:spcPct val="150000"/>
              </a:lnSpc>
            </a:pPr>
            <a:r>
              <a:rPr lang="en-US" altLang="ko-KR" sz="2000" b="1" dirty="0"/>
              <a:t>JSX</a:t>
            </a:r>
            <a:r>
              <a:rPr lang="en-US" altLang="ko-KR" sz="2000" dirty="0"/>
              <a:t>: JSX </a:t>
            </a:r>
            <a:r>
              <a:rPr lang="ko-KR" altLang="en-US" sz="2000" dirty="0"/>
              <a:t>는 </a:t>
            </a:r>
            <a:r>
              <a:rPr lang="en-US" altLang="ko-KR" sz="2000" dirty="0"/>
              <a:t>JavaScript </a:t>
            </a:r>
            <a:r>
              <a:rPr lang="ko-KR" altLang="en-US" sz="2000" dirty="0"/>
              <a:t>의 확장 문법입니다</a:t>
            </a:r>
            <a:r>
              <a:rPr lang="en-US" altLang="ko-KR" sz="2000" dirty="0"/>
              <a:t>. DOM </a:t>
            </a:r>
            <a:r>
              <a:rPr lang="ko-KR" altLang="en-US" sz="2000" dirty="0" err="1"/>
              <a:t>엘리먼트들을</a:t>
            </a:r>
            <a:r>
              <a:rPr lang="ko-KR" altLang="en-US" sz="2000" dirty="0"/>
              <a:t> 만들 때 </a:t>
            </a:r>
            <a:r>
              <a:rPr lang="en-US" altLang="ko-KR" sz="2000" dirty="0"/>
              <a:t>JavaScript </a:t>
            </a:r>
            <a:r>
              <a:rPr lang="ko-KR" altLang="en-US" sz="2000" dirty="0"/>
              <a:t>형식으로 작성해야 하는 것을</a:t>
            </a:r>
            <a:r>
              <a:rPr lang="en-US" altLang="ko-KR" sz="2000" dirty="0"/>
              <a:t>, XML </a:t>
            </a:r>
            <a:r>
              <a:rPr lang="ko-KR" altLang="en-US" sz="2000" dirty="0"/>
              <a:t>과 비슷한 형태로 작성할 수 있게 해줍니다</a:t>
            </a:r>
            <a:r>
              <a:rPr lang="en-US" altLang="ko-KR" sz="2000" dirty="0"/>
              <a:t>. </a:t>
            </a:r>
            <a:r>
              <a:rPr lang="ko-KR" altLang="en-US" sz="2000" dirty="0"/>
              <a:t>이를 </a:t>
            </a:r>
            <a:r>
              <a:rPr lang="ko-KR" altLang="en-US" sz="2000" dirty="0" smtClean="0"/>
              <a:t>사용하는 것은 </a:t>
            </a:r>
            <a:r>
              <a:rPr lang="ko-KR" altLang="en-US" sz="2000" dirty="0"/>
              <a:t>권장사항이고 필수는 아닙니다</a:t>
            </a:r>
            <a:r>
              <a:rPr lang="en-US" altLang="ko-KR" sz="2000" dirty="0"/>
              <a:t>. </a:t>
            </a:r>
            <a:r>
              <a:rPr lang="ko-KR" altLang="en-US" sz="2000" dirty="0"/>
              <a:t>하지만 사용하지 않으면 좀 불편합니다</a:t>
            </a:r>
            <a:r>
              <a:rPr lang="en-US" altLang="ko-KR" sz="2000" dirty="0"/>
              <a:t>.</a:t>
            </a:r>
          </a:p>
          <a:p>
            <a:pPr fontAlgn="base">
              <a:lnSpc>
                <a:spcPct val="150000"/>
              </a:lnSpc>
            </a:pPr>
            <a:r>
              <a:rPr lang="en-US" altLang="ko-KR" sz="2000" b="1" dirty="0"/>
              <a:t>Components</a:t>
            </a:r>
            <a:r>
              <a:rPr lang="ko-KR" altLang="en-US" sz="2000" dirty="0"/>
              <a:t> </a:t>
            </a:r>
            <a:r>
              <a:rPr lang="en-US" altLang="ko-KR" sz="2000" dirty="0"/>
              <a:t>React</a:t>
            </a:r>
            <a:r>
              <a:rPr lang="ko-KR" altLang="en-US" sz="2000" dirty="0"/>
              <a:t>는 모두 </a:t>
            </a:r>
            <a:r>
              <a:rPr lang="en-US" altLang="ko-KR" sz="2000" dirty="0"/>
              <a:t>Component </a:t>
            </a:r>
            <a:r>
              <a:rPr lang="ko-KR" altLang="en-US" sz="2000" dirty="0"/>
              <a:t>에 대한 것 입니다</a:t>
            </a:r>
            <a:r>
              <a:rPr lang="en-US" altLang="ko-KR" sz="2000" dirty="0"/>
              <a:t>. React </a:t>
            </a:r>
            <a:r>
              <a:rPr lang="ko-KR" altLang="en-US" sz="2000" dirty="0"/>
              <a:t>개발을 할 때는 모든 것을 </a:t>
            </a:r>
            <a:r>
              <a:rPr lang="en-US" altLang="ko-KR" sz="2000" dirty="0"/>
              <a:t>Component </a:t>
            </a:r>
            <a:r>
              <a:rPr lang="ko-KR" altLang="en-US" sz="2000" dirty="0"/>
              <a:t>로서 생각해야 합니다</a:t>
            </a:r>
            <a:r>
              <a:rPr lang="en-US" altLang="ko-KR" sz="2000" dirty="0"/>
              <a:t>. 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786064" y="4817424"/>
            <a:ext cx="109728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ko-KR" altLang="en-US" sz="2000" dirty="0" smtClean="0"/>
              <a:t>프레임워크가 </a:t>
            </a:r>
            <a:r>
              <a:rPr lang="ko-KR" altLang="en-US" sz="2000" dirty="0"/>
              <a:t>아닌 라이브러리서 다른 프레임워크들과 사용이 가능합니다</a:t>
            </a:r>
            <a:r>
              <a:rPr lang="en-US" altLang="ko-KR" sz="2000" dirty="0"/>
              <a:t>. React </a:t>
            </a:r>
            <a:r>
              <a:rPr lang="ko-KR" altLang="en-US" sz="2000" dirty="0"/>
              <a:t>에선 </a:t>
            </a:r>
            <a:r>
              <a:rPr lang="en-US" altLang="ko-KR" sz="2000" dirty="0"/>
              <a:t>UI</a:t>
            </a:r>
            <a:r>
              <a:rPr lang="ko-KR" altLang="en-US" sz="2000" dirty="0"/>
              <a:t>만 </a:t>
            </a:r>
            <a:r>
              <a:rPr lang="ko-KR" altLang="en-US" sz="2000" dirty="0" smtClean="0"/>
              <a:t>신경 쓰고</a:t>
            </a:r>
            <a:r>
              <a:rPr lang="en-US" altLang="ko-KR" sz="2000" dirty="0"/>
              <a:t>, </a:t>
            </a:r>
            <a:r>
              <a:rPr lang="ko-KR" altLang="en-US" sz="2000" dirty="0"/>
              <a:t>빠져있는 부분은 본인이 좋아하는 라이브러리를 사용하여 </a:t>
            </a:r>
            <a:r>
              <a:rPr lang="en-US" altLang="ko-KR" sz="2000" dirty="0"/>
              <a:t>stack </a:t>
            </a:r>
            <a:r>
              <a:rPr lang="ko-KR" altLang="en-US" sz="2000" dirty="0"/>
              <a:t>을 본인의 입맛대로 설정 할 수 </a:t>
            </a:r>
            <a:r>
              <a:rPr lang="ko-KR" altLang="en-US" sz="2000" dirty="0" smtClean="0"/>
              <a:t>있음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547954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5642" y="545432"/>
            <a:ext cx="29325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React </a:t>
            </a:r>
            <a:r>
              <a:rPr lang="ko-KR" altLang="en-US" sz="4000" dirty="0" smtClean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맛보기</a:t>
            </a:r>
            <a:endParaRPr lang="en-US" altLang="ko-KR" sz="4000" dirty="0" smtClean="0">
              <a:solidFill>
                <a:srgbClr val="FF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066" y="1716254"/>
            <a:ext cx="6067425" cy="40671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908758" y="3220451"/>
            <a:ext cx="3064042" cy="1046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Html </a:t>
            </a:r>
            <a:r>
              <a:rPr lang="ko-KR" altLang="en-US" sz="2000" dirty="0" smtClean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한 화면에 </a:t>
            </a:r>
            <a:r>
              <a:rPr lang="en-US" altLang="ko-KR" sz="2000" dirty="0" smtClean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/>
            </a:r>
            <a:br>
              <a:rPr lang="en-US" altLang="ko-KR" sz="2000" dirty="0" smtClean="0">
                <a:latin typeface="서울남산체 B" panose="02020603020101020101" pitchFamily="18" charset="-127"/>
                <a:ea typeface="서울남산체 B" panose="02020603020101020101" pitchFamily="18" charset="-127"/>
              </a:rPr>
            </a:br>
            <a:r>
              <a:rPr lang="en-US" altLang="ko-KR" sz="2000" dirty="0" smtClean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Hello, React</a:t>
            </a:r>
            <a:r>
              <a:rPr lang="ko-KR" altLang="en-US" sz="2000" dirty="0" smtClean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를 써보자</a:t>
            </a:r>
            <a:endParaRPr lang="ko-KR" altLang="en-US" sz="2000" dirty="0"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6828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5642" y="545432"/>
            <a:ext cx="41544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React - </a:t>
            </a:r>
            <a:r>
              <a:rPr lang="en-US" altLang="ko-KR" sz="4000" dirty="0" err="1" smtClean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Webpacck</a:t>
            </a:r>
            <a:endParaRPr lang="en-US" altLang="ko-KR" sz="4000" dirty="0" smtClean="0">
              <a:solidFill>
                <a:srgbClr val="FF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25642" y="1969164"/>
            <a:ext cx="35453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000" dirty="0" smtClean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모듈 </a:t>
            </a:r>
            <a:r>
              <a:rPr lang="ko-KR" altLang="en-US" sz="2000" dirty="0" err="1" smtClean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번들링</a:t>
            </a:r>
            <a:r>
              <a:rPr lang="ko-KR" altLang="en-US" sz="2000" dirty="0" smtClean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 도구</a:t>
            </a:r>
            <a:r>
              <a:rPr lang="en-US" altLang="ko-KR" sz="2000" dirty="0" smtClean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, </a:t>
            </a:r>
            <a:r>
              <a:rPr lang="ko-KR" altLang="en-US" sz="2000" dirty="0" smtClean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그밖에 압축 </a:t>
            </a:r>
            <a:r>
              <a:rPr lang="ko-KR" altLang="en-US" sz="2000" dirty="0" err="1" smtClean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로더</a:t>
            </a:r>
            <a:r>
              <a:rPr lang="ko-KR" altLang="en-US" sz="2000" dirty="0" smtClean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 등의 다양한 기능을 지원</a:t>
            </a:r>
            <a:endParaRPr lang="ko-KR" altLang="en-US" sz="2000" dirty="0"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25641" y="2810917"/>
            <a:ext cx="338488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ko-KR" altLang="en-US" sz="2000" dirty="0" err="1" smtClean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진입점에서</a:t>
            </a:r>
            <a:r>
              <a:rPr lang="ko-KR" altLang="en-US" sz="2000" dirty="0" smtClean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 연결된 모든 부분을 연결해서 하나의 파일로 만들어줌</a:t>
            </a:r>
            <a:endParaRPr lang="ko-KR" altLang="en-US" sz="2000" dirty="0"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25641" y="3960448"/>
            <a:ext cx="354530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sz="2000" dirty="0" err="1" smtClean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Js</a:t>
            </a:r>
            <a:r>
              <a:rPr lang="en-US" altLang="ko-KR" sz="2000" dirty="0" smtClean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 </a:t>
            </a:r>
            <a:r>
              <a:rPr lang="ko-KR" altLang="en-US" sz="2000" dirty="0" smtClean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파일들 마다 요청해서 계속 작업이 일어 난다면 비효율적인 요청이 무수히 생기기 때문에 그것을 줄이고자 나온 </a:t>
            </a:r>
            <a:r>
              <a:rPr lang="ko-KR" altLang="en-US" sz="2000" dirty="0" err="1" smtClean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번들러이다</a:t>
            </a:r>
            <a:r>
              <a:rPr lang="en-US" altLang="ko-KR" sz="2000" dirty="0" smtClean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.</a:t>
            </a:r>
            <a:endParaRPr lang="ko-KR" altLang="en-US" sz="2000" dirty="0"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2342" y="1954141"/>
            <a:ext cx="6953250" cy="345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22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5642" y="545432"/>
            <a:ext cx="41544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React - </a:t>
            </a:r>
            <a:r>
              <a:rPr lang="en-US" altLang="ko-KR" sz="4000" dirty="0" err="1" smtClean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Webpacck</a:t>
            </a:r>
            <a:endParaRPr lang="en-US" altLang="ko-KR" sz="4000" dirty="0" smtClean="0">
              <a:solidFill>
                <a:srgbClr val="FF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25641" y="1523010"/>
            <a:ext cx="70906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dirty="0" err="1" smtClean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Webpack</a:t>
            </a:r>
            <a:r>
              <a:rPr lang="ko-KR" altLang="en-US" sz="2000" dirty="0" smtClean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을 사용하기 위해서는 자그마하게 설치과정이 필요하다</a:t>
            </a:r>
            <a:r>
              <a:rPr lang="en-US" altLang="ko-KR" sz="2000" dirty="0" smtClean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.</a:t>
            </a:r>
            <a:endParaRPr lang="ko-KR" altLang="en-US" sz="2000" dirty="0"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25641" y="2192812"/>
            <a:ext cx="898358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 smtClean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https://urangurang.github.io/python/django/React-on-Django-Boilerplate/</a:t>
            </a:r>
            <a:endParaRPr lang="ko-KR" altLang="en-US" sz="2000" dirty="0"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25641" y="2862614"/>
            <a:ext cx="898358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 smtClean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위의 사이트에 장고에 </a:t>
            </a:r>
            <a:r>
              <a:rPr lang="en-US" altLang="ko-KR" sz="2000" dirty="0" smtClean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React</a:t>
            </a:r>
            <a:r>
              <a:rPr lang="ko-KR" altLang="en-US" sz="2000" dirty="0" smtClean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를 사용하기 위해 </a:t>
            </a:r>
            <a:r>
              <a:rPr lang="en-US" altLang="ko-KR" sz="2000" dirty="0" err="1" smtClean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Webpack</a:t>
            </a:r>
            <a:r>
              <a:rPr lang="ko-KR" altLang="en-US" sz="2000" dirty="0" smtClean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을 설치하는 과정이 자세하게 나와있다</a:t>
            </a:r>
            <a:r>
              <a:rPr lang="en-US" altLang="ko-KR" sz="2000" dirty="0" smtClean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. </a:t>
            </a:r>
            <a:r>
              <a:rPr lang="ko-KR" altLang="en-US" sz="2000" dirty="0" smtClean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열심히 따라 해보자</a:t>
            </a:r>
            <a:r>
              <a:rPr lang="en-US" altLang="ko-KR" sz="2000" dirty="0" smtClean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!</a:t>
            </a:r>
            <a:endParaRPr lang="ko-KR" altLang="en-US" sz="2000" dirty="0"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2722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5642" y="545432"/>
            <a:ext cx="29325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React </a:t>
            </a:r>
            <a:r>
              <a:rPr lang="ko-KR" altLang="en-US" sz="4000" dirty="0" smtClean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맛보기</a:t>
            </a:r>
            <a:endParaRPr lang="en-US" altLang="ko-KR" sz="4000" dirty="0" smtClean="0">
              <a:solidFill>
                <a:srgbClr val="FF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66274" y="1568115"/>
            <a:ext cx="30640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smtClean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본격적으로 </a:t>
            </a:r>
            <a:r>
              <a:rPr lang="en-US" altLang="ko-KR" sz="2000" dirty="0" smtClean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React</a:t>
            </a:r>
            <a:r>
              <a:rPr lang="ko-KR" altLang="en-US" sz="2000" dirty="0" smtClean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를 사용하기 위해서는 </a:t>
            </a:r>
            <a:r>
              <a:rPr lang="en-US" altLang="ko-KR" sz="2000" dirty="0" smtClean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html</a:t>
            </a:r>
            <a:r>
              <a:rPr lang="ko-KR" altLang="en-US" sz="2000" dirty="0" smtClean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과 </a:t>
            </a:r>
            <a:r>
              <a:rPr lang="en-US" altLang="ko-KR" sz="2000" dirty="0" err="1" smtClean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js</a:t>
            </a:r>
            <a:r>
              <a:rPr lang="en-US" altLang="ko-KR" sz="2000" dirty="0" smtClean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 </a:t>
            </a:r>
            <a:r>
              <a:rPr lang="ko-KR" altLang="en-US" sz="2000" dirty="0" smtClean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파일로 이루어 집니다</a:t>
            </a:r>
            <a:r>
              <a:rPr lang="en-US" altLang="ko-KR" sz="2000" dirty="0" smtClean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.</a:t>
            </a:r>
            <a:endParaRPr lang="ko-KR" altLang="en-US" sz="2000" dirty="0"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0575" y="2596264"/>
            <a:ext cx="2381250" cy="19335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979319" y="1568115"/>
            <a:ext cx="16237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dirty="0" smtClean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Hello.js</a:t>
            </a:r>
            <a:endParaRPr lang="ko-KR" altLang="en-US" sz="3200" dirty="0"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463965" y="1580146"/>
            <a:ext cx="1623762" cy="745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dirty="0" smtClean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index.js</a:t>
            </a:r>
            <a:endParaRPr lang="ko-KR" altLang="en-US" sz="3200" dirty="0"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4671" y="2596264"/>
            <a:ext cx="3562350" cy="104775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1858" y="4529839"/>
            <a:ext cx="2847975" cy="207645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157911" y="3644014"/>
            <a:ext cx="22358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dirty="0" smtClean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index.html</a:t>
            </a:r>
            <a:endParaRPr lang="ko-KR" altLang="en-US" sz="3200" dirty="0"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66274" y="3490811"/>
            <a:ext cx="306404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err="1" smtClean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Django</a:t>
            </a:r>
            <a:r>
              <a:rPr lang="ko-KR" altLang="en-US" sz="2000" dirty="0" smtClean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에서 사용하기 위해서는 </a:t>
            </a:r>
            <a:r>
              <a:rPr lang="en-US" altLang="ko-KR" sz="2000" dirty="0" smtClean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html</a:t>
            </a:r>
            <a:r>
              <a:rPr lang="ko-KR" altLang="en-US" sz="2000" dirty="0" smtClean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이 조금 </a:t>
            </a:r>
            <a:r>
              <a:rPr lang="ko-KR" altLang="en-US" sz="2000" dirty="0" err="1" smtClean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바껴야</a:t>
            </a:r>
            <a:r>
              <a:rPr lang="ko-KR" altLang="en-US" sz="2000" dirty="0" smtClean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 합니다</a:t>
            </a:r>
            <a:r>
              <a:rPr lang="en-US" altLang="ko-KR" sz="2000" dirty="0" smtClean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. </a:t>
            </a:r>
            <a:r>
              <a:rPr lang="ko-KR" altLang="en-US" sz="2000" dirty="0" smtClean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앞에 </a:t>
            </a:r>
            <a:r>
              <a:rPr lang="ko-KR" altLang="en-US" sz="2000" dirty="0" err="1" smtClean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피피티의</a:t>
            </a:r>
            <a:r>
              <a:rPr lang="ko-KR" altLang="en-US" sz="2000" dirty="0" smtClean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 사이트를 참조합시다</a:t>
            </a:r>
            <a:r>
              <a:rPr lang="en-US" altLang="ko-KR" sz="2000" dirty="0" smtClean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.</a:t>
            </a:r>
            <a:endParaRPr lang="ko-KR" altLang="en-US" sz="2000" dirty="0"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80529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5642" y="545432"/>
            <a:ext cx="41190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React Component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0623" y="2556962"/>
            <a:ext cx="3952875" cy="10382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685180" y="1660778"/>
            <a:ext cx="1623762" cy="745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dirty="0" smtClean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index.js</a:t>
            </a:r>
            <a:endParaRPr lang="ko-KR" altLang="en-US" sz="3200" dirty="0"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6876" y="2556962"/>
            <a:ext cx="3324225" cy="18954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788941" y="1617977"/>
            <a:ext cx="39400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dirty="0" smtClean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/components/App.js</a:t>
            </a:r>
            <a:endParaRPr lang="ko-KR" altLang="en-US" sz="3200" dirty="0"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74232" y="5085347"/>
            <a:ext cx="72349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000" dirty="0" smtClean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여러 개의 </a:t>
            </a:r>
            <a:r>
              <a:rPr lang="en-US" altLang="ko-KR" sz="2000" dirty="0" err="1" smtClean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js</a:t>
            </a:r>
            <a:r>
              <a:rPr lang="ko-KR" altLang="en-US" sz="2000" dirty="0" smtClean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를 생성하여 여러 개의 객체를 생성한다고 생각하면 된다</a:t>
            </a:r>
            <a:r>
              <a:rPr lang="en-US" altLang="ko-KR" sz="2000" dirty="0" smtClean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.</a:t>
            </a:r>
            <a:br>
              <a:rPr lang="en-US" altLang="ko-KR" sz="2000" dirty="0" smtClean="0">
                <a:latin typeface="서울남산체 B" panose="02020603020101020101" pitchFamily="18" charset="-127"/>
                <a:ea typeface="서울남산체 B" panose="02020603020101020101" pitchFamily="18" charset="-127"/>
              </a:rPr>
            </a:br>
            <a:r>
              <a:rPr lang="ko-KR" altLang="en-US" sz="2000" dirty="0" smtClean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다양한 </a:t>
            </a:r>
            <a:r>
              <a:rPr lang="en-US" altLang="ko-KR" sz="2000" dirty="0" smtClean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Components</a:t>
            </a:r>
            <a:r>
              <a:rPr lang="ko-KR" altLang="en-US" sz="2000" dirty="0" smtClean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들의 생성으로 수정과 생성이 쉽다</a:t>
            </a:r>
            <a:r>
              <a:rPr lang="en-US" altLang="ko-KR" sz="2000" dirty="0" smtClean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.</a:t>
            </a:r>
            <a:endParaRPr lang="ko-KR" altLang="en-US" sz="2000" dirty="0"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32077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5642" y="545432"/>
            <a:ext cx="38702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React </a:t>
            </a:r>
            <a:r>
              <a:rPr lang="ko-KR" altLang="en-US" sz="4000" dirty="0" smtClean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참고 사이트</a:t>
            </a:r>
            <a:endParaRPr lang="en-US" altLang="ko-KR" sz="4000" dirty="0" smtClean="0">
              <a:solidFill>
                <a:srgbClr val="FF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77980" y="1909010"/>
            <a:ext cx="72349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000" dirty="0" smtClean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이해가 안되시면 </a:t>
            </a:r>
            <a:r>
              <a:rPr lang="ko-KR" altLang="en-US" sz="2000" dirty="0" err="1" smtClean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엠제이를</a:t>
            </a:r>
            <a:r>
              <a:rPr lang="ko-KR" altLang="en-US" sz="2000" dirty="0" smtClean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 찾아오시던 </a:t>
            </a:r>
            <a:r>
              <a:rPr lang="ko-KR" altLang="en-US" sz="2000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사</a:t>
            </a:r>
            <a:r>
              <a:rPr lang="ko-KR" altLang="en-US" sz="2000" dirty="0" smtClean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이트를 참고 합시다</a:t>
            </a:r>
            <a:r>
              <a:rPr lang="en-US" altLang="ko-KR" sz="2000" dirty="0" smtClean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.</a:t>
            </a:r>
            <a:endParaRPr lang="ko-KR" altLang="en-US" sz="2000" dirty="0"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330248" y="3168315"/>
            <a:ext cx="7234989" cy="9621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000" b="1" dirty="0" smtClean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velopert</a:t>
            </a:r>
            <a:r>
              <a:rPr lang="en-US" altLang="ko-KR" sz="2000" dirty="0" smtClean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.com</a:t>
            </a:r>
          </a:p>
          <a:p>
            <a:pPr algn="just">
              <a:lnSpc>
                <a:spcPct val="150000"/>
              </a:lnSpc>
            </a:pPr>
            <a:r>
              <a:rPr lang="en-US" altLang="ko-KR" sz="2000" dirty="0" smtClean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ebay.junyoung.me   &lt;- </a:t>
            </a:r>
            <a:r>
              <a:rPr lang="ko-KR" altLang="en-US" sz="2000" dirty="0" smtClean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사이트는 유출되면 </a:t>
            </a:r>
            <a:r>
              <a:rPr lang="ko-KR" altLang="en-US" sz="2000" dirty="0" err="1" smtClean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안되요</a:t>
            </a:r>
            <a:r>
              <a:rPr lang="en-US" altLang="ko-KR" sz="2000" dirty="0" smtClean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46876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374</Words>
  <Application>Microsoft Office PowerPoint</Application>
  <PresentationFormat>와이드스크린</PresentationFormat>
  <Paragraphs>37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맑은 고딕</vt:lpstr>
      <vt:lpstr>배달의민족 주아</vt:lpstr>
      <vt:lpstr>서울남산체 B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MJ</dc:creator>
  <cp:lastModifiedBy>MJ</cp:lastModifiedBy>
  <cp:revision>12</cp:revision>
  <dcterms:created xsi:type="dcterms:W3CDTF">2017-07-05T02:44:43Z</dcterms:created>
  <dcterms:modified xsi:type="dcterms:W3CDTF">2017-07-05T05:56:22Z</dcterms:modified>
</cp:coreProperties>
</file>