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467f384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467f384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467f384e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467f384e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467f384e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467f384e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467f384e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467f384e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467f384e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467f384e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467f384e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467f384e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467f384e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467f384e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/>
              <a:t>Projeto de pesquisa - Criando ambientes virtuais de conversação com uso system call select() 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A implementação consiste em um sistema de salas de bate-papo, onde múltiplos clientes podem se conectar ao servidor e interagir com outros clientes dentro de salas específicas.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usar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1- Compile o código fonte do servidor: gcc server.c -o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2 - Rode o servidor: ./server &lt;ip&gt; &lt;porta&gt;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3</a:t>
            </a:r>
            <a:r>
              <a:rPr lang="pt-BR"/>
              <a:t>- Compile o código fonte do client: gcc client.c -o client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4 - Rode o client: ./client &lt;ip&gt; &lt;porta&gt;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do programa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$create &lt;nome_da_sala&gt;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Esse comando cria uma nova sala com o nome desejado, por padrão o servidor cria 5 salas iniciais que os clientes podem ingressar sendo essas: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Sala 1, Sala 2, Sala 3, Sala 4 e Sala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$join &lt;nome_da_sala&gt;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Entra na sala com esse nome.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Funções do programa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$lobby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Te faz sair da sala e voltar para o saguao.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$delete &lt;nome_da_sala&gt;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deleta a sala e manda os participantes pro saguao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$setname &lt;nome&gt;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 escolher um nome.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Funções do programa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$listrooms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listar salas existentes.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$listroomclients &lt;id_da_sala&gt;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 listar clientes de uma sala.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Prints do funcionamento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592455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Prints do funcionamento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30" y="1017725"/>
            <a:ext cx="785953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