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3" r:id="rId4"/>
    <p:sldId id="264" r:id="rId5"/>
    <p:sldId id="260" r:id="rId6"/>
    <p:sldId id="261" r:id="rId7"/>
    <p:sldId id="262" r:id="rId8"/>
    <p:sldId id="263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8" r:id="rId19"/>
    <p:sldId id="275" r:id="rId20"/>
    <p:sldId id="276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 autoAdjust="0"/>
    <p:restoredTop sz="96197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432" y="17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864446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캠핑장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예약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6038" y="43943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난쏘공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796191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이용자 </a:t>
            </a:r>
            <a:r>
              <a:rPr lang="en-US" altLang="ko-KR"/>
              <a:t>-</a:t>
            </a:r>
            <a:r>
              <a:rPr lang="ko-KR" altLang="en-US"/>
              <a:t> 즐겨찾기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2415" y="1692581"/>
            <a:ext cx="5759168" cy="4267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796191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이용자 </a:t>
            </a:r>
            <a:r>
              <a:rPr lang="en-US" altLang="ko-KR"/>
              <a:t>-</a:t>
            </a:r>
            <a:r>
              <a:rPr lang="ko-KR" altLang="en-US"/>
              <a:t> 나의후기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730" y="1706315"/>
            <a:ext cx="4320539" cy="422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3234466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 운영자 메인 화면 </a:t>
            </a:r>
            <a:r>
              <a:rPr lang="en-US" altLang="ko-KR"/>
              <a:t>-</a:t>
            </a:r>
            <a:r>
              <a:rPr lang="ko-KR" altLang="en-US"/>
              <a:t> 캠핑장 등록하기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9502" y="1639146"/>
            <a:ext cx="6384996" cy="4263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2786791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운영자 메인 화면 </a:t>
            </a:r>
            <a:r>
              <a:rPr lang="en-US" altLang="ko-KR"/>
              <a:t>-</a:t>
            </a:r>
            <a:r>
              <a:rPr lang="ko-KR" altLang="en-US"/>
              <a:t> 마이페이지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0239" y="1796297"/>
            <a:ext cx="5303520" cy="3665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796191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운영자 </a:t>
            </a:r>
            <a:r>
              <a:rPr lang="en-US" altLang="ko-KR"/>
              <a:t>-</a:t>
            </a:r>
            <a:r>
              <a:rPr lang="ko-KR" altLang="en-US"/>
              <a:t> 회원정보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2140" y="1375410"/>
            <a:ext cx="5379720" cy="4107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796191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운영자 </a:t>
            </a:r>
            <a:r>
              <a:rPr lang="en-US" altLang="ko-KR"/>
              <a:t>-</a:t>
            </a:r>
            <a:r>
              <a:rPr lang="ko-KR" altLang="en-US"/>
              <a:t> 예약정보</a:t>
            </a:r>
            <a:r>
              <a:rPr lang="en-US" altLang="ko-KR"/>
              <a:t>&gt;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3620" y="1546860"/>
            <a:ext cx="4556759" cy="376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운영자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나의캠핑장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5131F4-7D7F-F04D-905F-A1DBBB28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3" y="1606549"/>
            <a:ext cx="8226352" cy="40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9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운영자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후기목록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84625-D525-1944-9A6A-8B10CE98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14" y="1832758"/>
            <a:ext cx="8530251" cy="39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클래스 다이어그램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00A3C-6174-2742-82C5-4C1426302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5" y="1422316"/>
            <a:ext cx="7282929" cy="47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2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이용자 시퀀스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019335-3FEA-9148-84FE-46E0BD2A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2" y="1590478"/>
            <a:ext cx="8218842" cy="41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514075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클래스 다이어그램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시퀀스 다이어그램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운영자 시퀀스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ADE85E-E29E-5A46-A748-118B4743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7" y="1422316"/>
            <a:ext cx="8477026" cy="45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20A31B-7D27-A440-893E-AE4EBD5B3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2" y="2498027"/>
            <a:ext cx="8634156" cy="18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5137E-5F46-0B48-BB19-AA403360E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3" y="1917401"/>
            <a:ext cx="7600511" cy="31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6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2091465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아이디</a:t>
            </a:r>
            <a:r>
              <a:rPr lang="en-US" altLang="ko-KR"/>
              <a:t>/</a:t>
            </a:r>
            <a:r>
              <a:rPr lang="ko-KR" altLang="en-US"/>
              <a:t>비밀번호 찾기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6324" y="2040702"/>
            <a:ext cx="6771350" cy="3164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3186841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이용자 메인 화면 </a:t>
            </a:r>
            <a:r>
              <a:rPr lang="en-US" altLang="ko-KR"/>
              <a:t>-</a:t>
            </a:r>
            <a:r>
              <a:rPr lang="ko-KR" altLang="en-US"/>
              <a:t> 캠핑장 예약하기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5261" y="1821424"/>
            <a:ext cx="5953478" cy="321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2786791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이용자 메인 화면 </a:t>
            </a:r>
            <a:r>
              <a:rPr lang="en-US" altLang="ko-KR"/>
              <a:t>-</a:t>
            </a:r>
            <a:r>
              <a:rPr lang="ko-KR" altLang="en-US"/>
              <a:t> 마이페이지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0993" y="1407795"/>
            <a:ext cx="5302014" cy="453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796191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이용자 </a:t>
            </a:r>
            <a:r>
              <a:rPr lang="en-US" altLang="ko-KR"/>
              <a:t>-</a:t>
            </a:r>
            <a:r>
              <a:rPr lang="ko-KR" altLang="en-US"/>
              <a:t> 회원정보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947" y="1629409"/>
            <a:ext cx="8142106" cy="359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난쏘공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666974" y="1114539"/>
            <a:ext cx="1796191" cy="2932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이용자 </a:t>
            </a:r>
            <a:r>
              <a:rPr lang="en-US" altLang="ko-KR"/>
              <a:t>-</a:t>
            </a:r>
            <a:r>
              <a:rPr lang="ko-KR" altLang="en-US"/>
              <a:t> 예약확인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760" y="1922450"/>
            <a:ext cx="7650480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5529</TotalTime>
  <Words>135</Words>
  <Application>Microsoft Macintosh PowerPoint</Application>
  <PresentationFormat>화면 슬라이드 쇼(4:3)</PresentationFormat>
  <Paragraphs>49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맑은 고딕</vt:lpstr>
      <vt:lpstr>HY울릉도B</vt:lpstr>
      <vt:lpstr>HY헤드라인M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박소현</cp:lastModifiedBy>
  <cp:revision>501</cp:revision>
  <cp:lastPrinted>2001-07-23T08:42:52Z</cp:lastPrinted>
  <dcterms:created xsi:type="dcterms:W3CDTF">2011-02-22T01:37:12Z</dcterms:created>
  <dcterms:modified xsi:type="dcterms:W3CDTF">2021-05-31T14:58:30Z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