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72" r:id="rId5"/>
    <p:sldId id="258" r:id="rId6"/>
    <p:sldId id="265" r:id="rId7"/>
    <p:sldId id="259" r:id="rId8"/>
    <p:sldId id="260" r:id="rId9"/>
    <p:sldId id="262" r:id="rId10"/>
    <p:sldId id="261" r:id="rId11"/>
    <p:sldId id="263" r:id="rId12"/>
    <p:sldId id="269" r:id="rId13"/>
    <p:sldId id="271" r:id="rId14"/>
    <p:sldId id="275" r:id="rId15"/>
    <p:sldId id="268" r:id="rId16"/>
    <p:sldId id="277" r:id="rId17"/>
    <p:sldId id="278" r:id="rId18"/>
    <p:sldId id="267" r:id="rId19"/>
    <p:sldId id="276" r:id="rId20"/>
    <p:sldId id="264" r:id="rId21"/>
    <p:sldId id="273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소현" initials="유소" lastIdx="1" clrIdx="0">
    <p:extLst>
      <p:ext uri="{19B8F6BF-5375-455C-9EA6-DF929625EA0E}">
        <p15:presenceInfo xmlns:p15="http://schemas.microsoft.com/office/powerpoint/2012/main" userId="cf3375b9e2cc0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8D8"/>
    <a:srgbClr val="F1995D"/>
    <a:srgbClr val="EF8B47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22" autoAdjust="0"/>
    <p:restoredTop sz="94660"/>
  </p:normalViewPr>
  <p:slideViewPr>
    <p:cSldViewPr snapToGrid="0">
      <p:cViewPr>
        <p:scale>
          <a:sx n="75" d="100"/>
          <a:sy n="75" d="100"/>
        </p:scale>
        <p:origin x="138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소현" userId="cf3375b9e2cc0808" providerId="LiveId" clId="{A6C2A5E5-ED2D-452A-8427-9DDAED58098B}"/>
    <pc:docChg chg="undo custSel addSld delSld modSld sldOrd">
      <pc:chgData name="유 소현" userId="cf3375b9e2cc0808" providerId="LiveId" clId="{A6C2A5E5-ED2D-452A-8427-9DDAED58098B}" dt="2022-03-12T11:17:13.944" v="3309" actId="1037"/>
      <pc:docMkLst>
        <pc:docMk/>
      </pc:docMkLst>
      <pc:sldChg chg="modSp mod">
        <pc:chgData name="유 소현" userId="cf3375b9e2cc0808" providerId="LiveId" clId="{A6C2A5E5-ED2D-452A-8427-9DDAED58098B}" dt="2022-03-11T05:54:40.762" v="946" actId="20577"/>
        <pc:sldMkLst>
          <pc:docMk/>
          <pc:sldMk cId="671817496" sldId="258"/>
        </pc:sldMkLst>
        <pc:spChg chg="mod">
          <ac:chgData name="유 소현" userId="cf3375b9e2cc0808" providerId="LiveId" clId="{A6C2A5E5-ED2D-452A-8427-9DDAED58098B}" dt="2022-03-11T05:54:38.599" v="945"/>
          <ac:spMkLst>
            <pc:docMk/>
            <pc:sldMk cId="671817496" sldId="258"/>
            <ac:spMk id="57" creationId="{16010623-9BB6-4DB0-A6D2-A5BEE3475A9C}"/>
          </ac:spMkLst>
        </pc:spChg>
        <pc:spChg chg="mod">
          <ac:chgData name="유 소현" userId="cf3375b9e2cc0808" providerId="LiveId" clId="{A6C2A5E5-ED2D-452A-8427-9DDAED58098B}" dt="2022-03-11T05:54:40.762" v="946" actId="20577"/>
          <ac:spMkLst>
            <pc:docMk/>
            <pc:sldMk cId="671817496" sldId="258"/>
            <ac:spMk id="59" creationId="{8FD99592-C197-4F65-A51C-D161CC3AE503}"/>
          </ac:spMkLst>
        </pc:spChg>
      </pc:sldChg>
      <pc:sldChg chg="modSp mod">
        <pc:chgData name="유 소현" userId="cf3375b9e2cc0808" providerId="LiveId" clId="{A6C2A5E5-ED2D-452A-8427-9DDAED58098B}" dt="2022-03-11T05:56:39.209" v="948" actId="13926"/>
        <pc:sldMkLst>
          <pc:docMk/>
          <pc:sldMk cId="1128313088" sldId="260"/>
        </pc:sldMkLst>
        <pc:spChg chg="mod">
          <ac:chgData name="유 소현" userId="cf3375b9e2cc0808" providerId="LiveId" clId="{A6C2A5E5-ED2D-452A-8427-9DDAED58098B}" dt="2022-03-11T05:56:39.209" v="948" actId="13926"/>
          <ac:spMkLst>
            <pc:docMk/>
            <pc:sldMk cId="1128313088" sldId="260"/>
            <ac:spMk id="8" creationId="{94D6FA6C-F755-4B9F-AADD-7E53D880214C}"/>
          </ac:spMkLst>
        </pc:spChg>
      </pc:sldChg>
      <pc:sldChg chg="modSp mod">
        <pc:chgData name="유 소현" userId="cf3375b9e2cc0808" providerId="LiveId" clId="{A6C2A5E5-ED2D-452A-8427-9DDAED58098B}" dt="2022-03-12T11:10:03.136" v="3153" actId="207"/>
        <pc:sldMkLst>
          <pc:docMk/>
          <pc:sldMk cId="1142289252" sldId="263"/>
        </pc:sldMkLst>
        <pc:spChg chg="mod">
          <ac:chgData name="유 소현" userId="cf3375b9e2cc0808" providerId="LiveId" clId="{A6C2A5E5-ED2D-452A-8427-9DDAED58098B}" dt="2022-03-12T11:10:03.136" v="3153" actId="207"/>
          <ac:spMkLst>
            <pc:docMk/>
            <pc:sldMk cId="1142289252" sldId="263"/>
            <ac:spMk id="3" creationId="{0E58ED0C-0B29-4F2B-9AF7-6E0BB88930DA}"/>
          </ac:spMkLst>
        </pc:spChg>
      </pc:sldChg>
      <pc:sldChg chg="ord">
        <pc:chgData name="유 소현" userId="cf3375b9e2cc0808" providerId="LiveId" clId="{A6C2A5E5-ED2D-452A-8427-9DDAED58098B}" dt="2022-03-12T10:02:23.446" v="1104"/>
        <pc:sldMkLst>
          <pc:docMk/>
          <pc:sldMk cId="4148116872" sldId="264"/>
        </pc:sldMkLst>
      </pc:sldChg>
      <pc:sldChg chg="modSp mod ord">
        <pc:chgData name="유 소현" userId="cf3375b9e2cc0808" providerId="LiveId" clId="{A6C2A5E5-ED2D-452A-8427-9DDAED58098B}" dt="2022-03-12T10:21:03.028" v="2101" actId="207"/>
        <pc:sldMkLst>
          <pc:docMk/>
          <pc:sldMk cId="2953099215" sldId="267"/>
        </pc:sldMkLst>
        <pc:spChg chg="mod">
          <ac:chgData name="유 소현" userId="cf3375b9e2cc0808" providerId="LiveId" clId="{A6C2A5E5-ED2D-452A-8427-9DDAED58098B}" dt="2022-03-11T05:57:29.962" v="963" actId="1035"/>
          <ac:spMkLst>
            <pc:docMk/>
            <pc:sldMk cId="2953099215" sldId="267"/>
            <ac:spMk id="2" creationId="{8D72EA32-98B3-4AA8-B29A-59498F1D7DB8}"/>
          </ac:spMkLst>
        </pc:spChg>
        <pc:spChg chg="mod">
          <ac:chgData name="유 소현" userId="cf3375b9e2cc0808" providerId="LiveId" clId="{A6C2A5E5-ED2D-452A-8427-9DDAED58098B}" dt="2022-03-12T10:21:03.028" v="2101" actId="207"/>
          <ac:spMkLst>
            <pc:docMk/>
            <pc:sldMk cId="2953099215" sldId="267"/>
            <ac:spMk id="5" creationId="{BEAB0A5C-C243-4C37-9D4A-02ADA1DD81A3}"/>
          </ac:spMkLst>
        </pc:spChg>
      </pc:sldChg>
      <pc:sldChg chg="modSp mod ord">
        <pc:chgData name="유 소현" userId="cf3375b9e2cc0808" providerId="LiveId" clId="{A6C2A5E5-ED2D-452A-8427-9DDAED58098B}" dt="2022-03-12T11:17:13.944" v="3309" actId="1037"/>
        <pc:sldMkLst>
          <pc:docMk/>
          <pc:sldMk cId="2026749927" sldId="268"/>
        </pc:sldMkLst>
        <pc:spChg chg="mod">
          <ac:chgData name="유 소현" userId="cf3375b9e2cc0808" providerId="LiveId" clId="{A6C2A5E5-ED2D-452A-8427-9DDAED58098B}" dt="2022-03-12T11:17:13.944" v="3309" actId="1037"/>
          <ac:spMkLst>
            <pc:docMk/>
            <pc:sldMk cId="2026749927" sldId="268"/>
            <ac:spMk id="3" creationId="{6A1A3919-D11D-47D5-9616-8AC5D1516A09}"/>
          </ac:spMkLst>
        </pc:spChg>
      </pc:sldChg>
      <pc:sldChg chg="addSp modSp mod">
        <pc:chgData name="유 소현" userId="cf3375b9e2cc0808" providerId="LiveId" clId="{A6C2A5E5-ED2D-452A-8427-9DDAED58098B}" dt="2022-03-12T11:11:48.085" v="3169" actId="14100"/>
        <pc:sldMkLst>
          <pc:docMk/>
          <pc:sldMk cId="869877382" sldId="269"/>
        </pc:sldMkLst>
        <pc:spChg chg="mod">
          <ac:chgData name="유 소현" userId="cf3375b9e2cc0808" providerId="LiveId" clId="{A6C2A5E5-ED2D-452A-8427-9DDAED58098B}" dt="2022-03-12T10:59:19.429" v="2839" actId="14100"/>
          <ac:spMkLst>
            <pc:docMk/>
            <pc:sldMk cId="869877382" sldId="269"/>
            <ac:spMk id="3" creationId="{83F76869-3611-4044-A352-A44B8E0DA90C}"/>
          </ac:spMkLst>
        </pc:spChg>
        <pc:spChg chg="add mod">
          <ac:chgData name="유 소현" userId="cf3375b9e2cc0808" providerId="LiveId" clId="{A6C2A5E5-ED2D-452A-8427-9DDAED58098B}" dt="2022-03-12T10:59:23.486" v="2840" actId="1076"/>
          <ac:spMkLst>
            <pc:docMk/>
            <pc:sldMk cId="869877382" sldId="269"/>
            <ac:spMk id="6" creationId="{CE8A9E92-5C1C-4E5F-A733-D0ACDD5ABC31}"/>
          </ac:spMkLst>
        </pc:spChg>
        <pc:spChg chg="add mod">
          <ac:chgData name="유 소현" userId="cf3375b9e2cc0808" providerId="LiveId" clId="{A6C2A5E5-ED2D-452A-8427-9DDAED58098B}" dt="2022-03-12T11:11:48.085" v="3169" actId="14100"/>
          <ac:spMkLst>
            <pc:docMk/>
            <pc:sldMk cId="869877382" sldId="269"/>
            <ac:spMk id="8" creationId="{36A7ACF9-CF3A-44D5-8764-C8B342D4ACD8}"/>
          </ac:spMkLst>
        </pc:spChg>
      </pc:sldChg>
      <pc:sldChg chg="modSp mod">
        <pc:chgData name="유 소현" userId="cf3375b9e2cc0808" providerId="LiveId" clId="{A6C2A5E5-ED2D-452A-8427-9DDAED58098B}" dt="2022-03-12T09:56:30.406" v="1013" actId="20577"/>
        <pc:sldMkLst>
          <pc:docMk/>
          <pc:sldMk cId="2525558292" sldId="271"/>
        </pc:sldMkLst>
        <pc:spChg chg="mod">
          <ac:chgData name="유 소현" userId="cf3375b9e2cc0808" providerId="LiveId" clId="{A6C2A5E5-ED2D-452A-8427-9DDAED58098B}" dt="2022-03-12T09:56:30.406" v="1013" actId="20577"/>
          <ac:spMkLst>
            <pc:docMk/>
            <pc:sldMk cId="2525558292" sldId="271"/>
            <ac:spMk id="2" creationId="{0D19B312-7F25-4368-A443-557634CF9F88}"/>
          </ac:spMkLst>
        </pc:spChg>
        <pc:spChg chg="mod">
          <ac:chgData name="유 소현" userId="cf3375b9e2cc0808" providerId="LiveId" clId="{A6C2A5E5-ED2D-452A-8427-9DDAED58098B}" dt="2022-03-11T03:37:45.604" v="30"/>
          <ac:spMkLst>
            <pc:docMk/>
            <pc:sldMk cId="2525558292" sldId="271"/>
            <ac:spMk id="5" creationId="{CCDACFE1-C46A-4605-89C5-8329FA606E57}"/>
          </ac:spMkLst>
        </pc:spChg>
      </pc:sldChg>
      <pc:sldChg chg="addSp delSp modSp new del mod">
        <pc:chgData name="유 소현" userId="cf3375b9e2cc0808" providerId="LiveId" clId="{A6C2A5E5-ED2D-452A-8427-9DDAED58098B}" dt="2022-03-11T05:51:36.737" v="854" actId="47"/>
        <pc:sldMkLst>
          <pc:docMk/>
          <pc:sldMk cId="1688705949" sldId="272"/>
        </pc:sldMkLst>
        <pc:spChg chg="del mod">
          <ac:chgData name="유 소현" userId="cf3375b9e2cc0808" providerId="LiveId" clId="{A6C2A5E5-ED2D-452A-8427-9DDAED58098B}" dt="2022-03-11T05:47:21.169" v="729" actId="478"/>
          <ac:spMkLst>
            <pc:docMk/>
            <pc:sldMk cId="1688705949" sldId="272"/>
            <ac:spMk id="2" creationId="{7F98BB98-109D-4B06-9452-DDA96A11E22E}"/>
          </ac:spMkLst>
        </pc:spChg>
        <pc:spChg chg="del">
          <ac:chgData name="유 소현" userId="cf3375b9e2cc0808" providerId="LiveId" clId="{A6C2A5E5-ED2D-452A-8427-9DDAED58098B}" dt="2022-03-11T05:47:23.356" v="730" actId="478"/>
          <ac:spMkLst>
            <pc:docMk/>
            <pc:sldMk cId="1688705949" sldId="272"/>
            <ac:spMk id="3" creationId="{0ECA707F-FC6E-4FF3-B5C8-91EBA09B3F2C}"/>
          </ac:spMkLst>
        </pc:spChg>
        <pc:spChg chg="add mod">
          <ac:chgData name="유 소현" userId="cf3375b9e2cc0808" providerId="LiveId" clId="{A6C2A5E5-ED2D-452A-8427-9DDAED58098B}" dt="2022-03-11T05:47:44.115" v="779" actId="20577"/>
          <ac:spMkLst>
            <pc:docMk/>
            <pc:sldMk cId="1688705949" sldId="272"/>
            <ac:spMk id="4" creationId="{21376B73-19AD-4AF2-840F-E50F9C4EB9EE}"/>
          </ac:spMkLst>
        </pc:spChg>
        <pc:spChg chg="add mod">
          <ac:chgData name="유 소현" userId="cf3375b9e2cc0808" providerId="LiveId" clId="{A6C2A5E5-ED2D-452A-8427-9DDAED58098B}" dt="2022-03-11T05:48:12.528" v="804" actId="20577"/>
          <ac:spMkLst>
            <pc:docMk/>
            <pc:sldMk cId="1688705949" sldId="272"/>
            <ac:spMk id="5" creationId="{EF8D9509-1BAF-436A-BD2F-BFBE02375C99}"/>
          </ac:spMkLst>
        </pc:spChg>
        <pc:spChg chg="add mod">
          <ac:chgData name="유 소현" userId="cf3375b9e2cc0808" providerId="LiveId" clId="{A6C2A5E5-ED2D-452A-8427-9DDAED58098B}" dt="2022-03-11T05:49:52.814" v="824" actId="1076"/>
          <ac:spMkLst>
            <pc:docMk/>
            <pc:sldMk cId="1688705949" sldId="272"/>
            <ac:spMk id="6" creationId="{67AA52CB-EE41-4996-9531-19ED6F49BF2E}"/>
          </ac:spMkLst>
        </pc:spChg>
        <pc:spChg chg="add mod">
          <ac:chgData name="유 소현" userId="cf3375b9e2cc0808" providerId="LiveId" clId="{A6C2A5E5-ED2D-452A-8427-9DDAED58098B}" dt="2022-03-11T05:50:51.641" v="853"/>
          <ac:spMkLst>
            <pc:docMk/>
            <pc:sldMk cId="1688705949" sldId="272"/>
            <ac:spMk id="14" creationId="{DE9CB522-9BBE-47A5-8650-005289B8865A}"/>
          </ac:spMkLst>
        </pc:spChg>
        <pc:cxnChg chg="add mod">
          <ac:chgData name="유 소현" userId="cf3375b9e2cc0808" providerId="LiveId" clId="{A6C2A5E5-ED2D-452A-8427-9DDAED58098B}" dt="2022-03-11T05:49:36.031" v="819" actId="14100"/>
          <ac:cxnSpMkLst>
            <pc:docMk/>
            <pc:sldMk cId="1688705949" sldId="272"/>
            <ac:cxnSpMk id="7" creationId="{3CAFE571-9C56-42B3-85B2-1A988022C8AC}"/>
          </ac:cxnSpMkLst>
        </pc:cxnChg>
        <pc:cxnChg chg="add mod">
          <ac:chgData name="유 소현" userId="cf3375b9e2cc0808" providerId="LiveId" clId="{A6C2A5E5-ED2D-452A-8427-9DDAED58098B}" dt="2022-03-11T05:49:54.870" v="825" actId="14100"/>
          <ac:cxnSpMkLst>
            <pc:docMk/>
            <pc:sldMk cId="1688705949" sldId="272"/>
            <ac:cxnSpMk id="10" creationId="{7E152FA2-F07F-41C2-BC20-1630D19C2D3E}"/>
          </ac:cxnSpMkLst>
        </pc:cxnChg>
      </pc:sldChg>
      <pc:sldChg chg="addSp modSp new mod">
        <pc:chgData name="유 소현" userId="cf3375b9e2cc0808" providerId="LiveId" clId="{A6C2A5E5-ED2D-452A-8427-9DDAED58098B}" dt="2022-03-12T11:07:38.882" v="3148" actId="1076"/>
        <pc:sldMkLst>
          <pc:docMk/>
          <pc:sldMk cId="2212741362" sldId="272"/>
        </pc:sldMkLst>
        <pc:spChg chg="add mod">
          <ac:chgData name="유 소현" userId="cf3375b9e2cc0808" providerId="LiveId" clId="{A6C2A5E5-ED2D-452A-8427-9DDAED58098B}" dt="2022-03-12T11:07:38.882" v="3148" actId="1076"/>
          <ac:spMkLst>
            <pc:docMk/>
            <pc:sldMk cId="2212741362" sldId="272"/>
            <ac:spMk id="2" creationId="{9C6C8D44-CD90-4B93-9926-D088C81C1415}"/>
          </ac:spMkLst>
        </pc:spChg>
      </pc:sldChg>
      <pc:sldChg chg="addSp modSp new mod">
        <pc:chgData name="유 소현" userId="cf3375b9e2cc0808" providerId="LiveId" clId="{A6C2A5E5-ED2D-452A-8427-9DDAED58098B}" dt="2022-03-12T09:58:10.855" v="1098" actId="14100"/>
        <pc:sldMkLst>
          <pc:docMk/>
          <pc:sldMk cId="1260149310" sldId="273"/>
        </pc:sldMkLst>
        <pc:spChg chg="add mod">
          <ac:chgData name="유 소현" userId="cf3375b9e2cc0808" providerId="LiveId" clId="{A6C2A5E5-ED2D-452A-8427-9DDAED58098B}" dt="2022-03-12T09:58:10.855" v="1098" actId="14100"/>
          <ac:spMkLst>
            <pc:docMk/>
            <pc:sldMk cId="1260149310" sldId="273"/>
            <ac:spMk id="2" creationId="{D6613327-6D75-4817-9EB2-A04BC6CCC656}"/>
          </ac:spMkLst>
        </pc:spChg>
      </pc:sldChg>
      <pc:sldChg chg="new del">
        <pc:chgData name="유 소현" userId="cf3375b9e2cc0808" providerId="LiveId" clId="{A6C2A5E5-ED2D-452A-8427-9DDAED58098B}" dt="2022-03-12T11:06:54.057" v="3142" actId="47"/>
        <pc:sldMkLst>
          <pc:docMk/>
          <pc:sldMk cId="965265743" sldId="274"/>
        </pc:sldMkLst>
      </pc:sldChg>
      <pc:sldChg chg="addSp modSp new mod">
        <pc:chgData name="유 소현" userId="cf3375b9e2cc0808" providerId="LiveId" clId="{A6C2A5E5-ED2D-452A-8427-9DDAED58098B}" dt="2022-03-12T11:07:07.846" v="3146" actId="1076"/>
        <pc:sldMkLst>
          <pc:docMk/>
          <pc:sldMk cId="20277194" sldId="275"/>
        </pc:sldMkLst>
        <pc:spChg chg="add mod">
          <ac:chgData name="유 소현" userId="cf3375b9e2cc0808" providerId="LiveId" clId="{A6C2A5E5-ED2D-452A-8427-9DDAED58098B}" dt="2022-03-12T10:23:36.302" v="2174"/>
          <ac:spMkLst>
            <pc:docMk/>
            <pc:sldMk cId="20277194" sldId="275"/>
            <ac:spMk id="2" creationId="{DED1F002-9108-432E-907F-4F4F3914113C}"/>
          </ac:spMkLst>
        </pc:spChg>
        <pc:spChg chg="add mod">
          <ac:chgData name="유 소현" userId="cf3375b9e2cc0808" providerId="LiveId" clId="{A6C2A5E5-ED2D-452A-8427-9DDAED58098B}" dt="2022-03-12T10:44:46.322" v="2820" actId="20577"/>
          <ac:spMkLst>
            <pc:docMk/>
            <pc:sldMk cId="20277194" sldId="275"/>
            <ac:spMk id="3" creationId="{92DCB4E5-2F81-46AD-9DA8-8CE0018FA90C}"/>
          </ac:spMkLst>
        </pc:spChg>
        <pc:spChg chg="add mod">
          <ac:chgData name="유 소현" userId="cf3375b9e2cc0808" providerId="LiveId" clId="{A6C2A5E5-ED2D-452A-8427-9DDAED58098B}" dt="2022-03-12T10:45:04.382" v="2821" actId="164"/>
          <ac:spMkLst>
            <pc:docMk/>
            <pc:sldMk cId="20277194" sldId="275"/>
            <ac:spMk id="5" creationId="{C1576C3E-AE63-4047-9430-D022AD575C3E}"/>
          </ac:spMkLst>
        </pc:spChg>
        <pc:spChg chg="add mod">
          <ac:chgData name="유 소현" userId="cf3375b9e2cc0808" providerId="LiveId" clId="{A6C2A5E5-ED2D-452A-8427-9DDAED58098B}" dt="2022-03-12T10:45:04.382" v="2821" actId="164"/>
          <ac:spMkLst>
            <pc:docMk/>
            <pc:sldMk cId="20277194" sldId="275"/>
            <ac:spMk id="6" creationId="{3D6B8B6D-9240-4C2B-A6CD-882320F7F47E}"/>
          </ac:spMkLst>
        </pc:spChg>
        <pc:spChg chg="add mod ord">
          <ac:chgData name="유 소현" userId="cf3375b9e2cc0808" providerId="LiveId" clId="{A6C2A5E5-ED2D-452A-8427-9DDAED58098B}" dt="2022-03-12T11:07:02.759" v="3144" actId="1076"/>
          <ac:spMkLst>
            <pc:docMk/>
            <pc:sldMk cId="20277194" sldId="275"/>
            <ac:spMk id="7" creationId="{E2A34B65-09E3-46BE-8440-E6CF3E1F456E}"/>
          </ac:spMkLst>
        </pc:spChg>
        <pc:grpChg chg="add mod">
          <ac:chgData name="유 소현" userId="cf3375b9e2cc0808" providerId="LiveId" clId="{A6C2A5E5-ED2D-452A-8427-9DDAED58098B}" dt="2022-03-12T11:07:07.846" v="3146" actId="1076"/>
          <ac:grpSpMkLst>
            <pc:docMk/>
            <pc:sldMk cId="20277194" sldId="275"/>
            <ac:grpSpMk id="8" creationId="{85BAF211-CFB1-4B3E-9A1F-2552082EF452}"/>
          </ac:grpSpMkLst>
        </pc:grpChg>
      </pc:sldChg>
      <pc:sldChg chg="addSp modSp new mod">
        <pc:chgData name="유 소현" userId="cf3375b9e2cc0808" providerId="LiveId" clId="{A6C2A5E5-ED2D-452A-8427-9DDAED58098B}" dt="2022-03-12T11:04:06.076" v="3141"/>
        <pc:sldMkLst>
          <pc:docMk/>
          <pc:sldMk cId="4005726314" sldId="276"/>
        </pc:sldMkLst>
        <pc:spChg chg="add mod">
          <ac:chgData name="유 소현" userId="cf3375b9e2cc0808" providerId="LiveId" clId="{A6C2A5E5-ED2D-452A-8427-9DDAED58098B}" dt="2022-03-12T10:59:06.707" v="2838" actId="14100"/>
          <ac:spMkLst>
            <pc:docMk/>
            <pc:sldMk cId="4005726314" sldId="276"/>
            <ac:spMk id="3" creationId="{F1009EA0-903A-4BA8-B8CB-B59E32888261}"/>
          </ac:spMkLst>
        </pc:spChg>
        <pc:spChg chg="add mod">
          <ac:chgData name="유 소현" userId="cf3375b9e2cc0808" providerId="LiveId" clId="{A6C2A5E5-ED2D-452A-8427-9DDAED58098B}" dt="2022-03-12T11:04:06.076" v="3141"/>
          <ac:spMkLst>
            <pc:docMk/>
            <pc:sldMk cId="4005726314" sldId="276"/>
            <ac:spMk id="4" creationId="{70A104BE-E485-4BF9-937D-C1C8BB24251B}"/>
          </ac:spMkLst>
        </pc:spChg>
      </pc:sldChg>
      <pc:sldChg chg="addSp modSp new mod ord">
        <pc:chgData name="유 소현" userId="cf3375b9e2cc0808" providerId="LiveId" clId="{A6C2A5E5-ED2D-452A-8427-9DDAED58098B}" dt="2022-03-12T11:16:53.623" v="3275"/>
        <pc:sldMkLst>
          <pc:docMk/>
          <pc:sldMk cId="3742216259" sldId="277"/>
        </pc:sldMkLst>
        <pc:spChg chg="add mod">
          <ac:chgData name="유 소현" userId="cf3375b9e2cc0808" providerId="LiveId" clId="{A6C2A5E5-ED2D-452A-8427-9DDAED58098B}" dt="2022-03-12T11:14:55.299" v="3226" actId="20577"/>
          <ac:spMkLst>
            <pc:docMk/>
            <pc:sldMk cId="3742216259" sldId="277"/>
            <ac:spMk id="3" creationId="{A39E8BEA-7CBD-417D-AA5D-18F3001F93A8}"/>
          </ac:spMkLst>
        </pc:spChg>
      </pc:sldChg>
      <pc:sldChg chg="addSp modSp new mod ord">
        <pc:chgData name="유 소현" userId="cf3375b9e2cc0808" providerId="LiveId" clId="{A6C2A5E5-ED2D-452A-8427-9DDAED58098B}" dt="2022-03-12T11:16:53.623" v="3275"/>
        <pc:sldMkLst>
          <pc:docMk/>
          <pc:sldMk cId="777607081" sldId="278"/>
        </pc:sldMkLst>
        <pc:spChg chg="add mod">
          <ac:chgData name="유 소현" userId="cf3375b9e2cc0808" providerId="LiveId" clId="{A6C2A5E5-ED2D-452A-8427-9DDAED58098B}" dt="2022-03-12T11:16:21.734" v="3273" actId="14100"/>
          <ac:spMkLst>
            <pc:docMk/>
            <pc:sldMk cId="777607081" sldId="278"/>
            <ac:spMk id="3" creationId="{EEEA0B49-5492-4DD6-99B0-5F1316721F15}"/>
          </ac:spMkLst>
        </pc:spChg>
      </pc:sldChg>
      <pc:sldChg chg="addSp delSp modSp new del mod">
        <pc:chgData name="유 소현" userId="cf3375b9e2cc0808" providerId="LiveId" clId="{A6C2A5E5-ED2D-452A-8427-9DDAED58098B}" dt="2022-03-12T11:14:22.189" v="3211" actId="680"/>
        <pc:sldMkLst>
          <pc:docMk/>
          <pc:sldMk cId="3387958753" sldId="278"/>
        </pc:sldMkLst>
        <pc:spChg chg="add del mod">
          <ac:chgData name="유 소현" userId="cf3375b9e2cc0808" providerId="LiveId" clId="{A6C2A5E5-ED2D-452A-8427-9DDAED58098B}" dt="2022-03-12T11:14:14.272" v="3205" actId="22"/>
          <ac:spMkLst>
            <pc:docMk/>
            <pc:sldMk cId="3387958753" sldId="278"/>
            <ac:spMk id="3" creationId="{71597C85-E6FB-421C-AA5E-161CC1F7F3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542E-6BD9-47D0-8E8E-0A22ACAC6EE3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DE102-1413-4311-880C-9B0927C6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0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60CE-A573-4084-96B5-768F2149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27FFA1-399F-48AE-A79E-51AD7010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0E57D-6E53-4E44-B367-E04D6EAD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272EA-1F31-4061-A3DF-E2BEB013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71830-A82D-4C31-A82B-33D6CD7D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4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E3E41-9921-4E75-8091-25B6A99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AE12B-4CD0-4EE5-BB95-0A5F697D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1E13B-FF27-437C-953C-1EEC7DBB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5D6C3-FB20-4348-A52E-680B3E6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DDC02-5C2F-4AB7-A5A2-16ADEA9E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0E6324-DE56-43C6-ACF6-6F29F1D3D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4C793E-5F5C-45BE-BB29-CCD38EF8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DFEB1-4045-4CC0-98B6-D8A11711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4923C-C1D3-4E6D-8273-E23E11E0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1DED2-A9B8-451E-8143-8D02C7D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7B576-786D-4289-8D52-A0B8005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7418F-8CF3-487C-8D68-2EE916F2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10F32-9AB9-41E1-B912-873225F6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8C8CC-1DA2-4CC2-A262-CB1D8EB4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6A828-8AE9-4E7A-8875-E60EDFB5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7C34-DE65-4E18-AB3B-6BD642A2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0E76B-1A1B-4663-93F6-E20D5264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C38C5-84DF-4383-A84F-ED18A07C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F49E-A42A-4F28-9E85-62398062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E28DE-4719-4882-80E2-E96A17FC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35B9-5742-47CB-BF1D-C76587C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A7CAE-9AA0-4F5C-932E-A3E398AC6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DF997-FA69-465D-BED9-0D34FACB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FD835-3611-4B5C-AC1B-9857B1D2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8BEF-244A-4A46-90EA-DA5E5D7B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B06C6-B50D-45ED-AD91-194474ED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7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209-3749-415D-A2ED-2C125F3F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444B6-F1E5-45F5-A858-CA8BB239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319C3-D113-4735-8591-09BC965D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DB5C4-C3BB-469E-9CB5-CD7A2270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5DA8E-D2E7-48A1-83AC-FD6102E1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6EE684-AD0F-404F-8759-6B3FEAED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44A7-EB3A-42A0-A3B1-4647668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D02AE-5EB9-45E9-BC8A-CDE28A47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7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87CF5-28E7-4110-BB1A-2DD1F39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2395E1-D4D2-4AE5-9F48-CC744B7B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ADFA6F-98D6-4E90-A514-3B629B10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AACA5-1551-4A52-86C3-B689C4B3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3A902-AA6F-47B0-BA16-FB2A965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19265-6A8D-4D8A-8B8C-6041010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09B14-5043-4DE2-9320-706D5A5C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231D-029C-468D-954B-AA1ACF2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775F8-D9B2-4829-822A-A5711377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D3E02-110C-4953-9106-C1BDE42A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15CE3-F575-4E7D-A077-E01A0976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5F8A2-6B91-46E0-A254-E1EF9A29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2FBD7-F43E-4DC5-8E3C-4D5D27C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B30-C913-4E0B-996A-4436C47E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65483E-CE97-4A4A-BFB9-3BE58E50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742C4-43D4-4FF3-9CB4-8B938CD3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48FBD-8C84-4A00-B86D-3E7D2C0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FA00B-917C-4A0A-89CC-F5FB4EC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6CB60-57C2-4FFB-9FDB-3A0028C0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E2A9C5-4008-4A1F-827C-D28AFDA2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C463C-18EC-45CC-9859-7BC17166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2CAA6-9ACF-4CA1-B9BF-B3F14632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02FB-4152-46DD-8420-F36DF430017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35A81-6AB8-4245-A5BE-AC3DEFA9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D26C-DE42-4A47-9202-4D0934ED4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DE1E-42EF-482A-B671-2E892DF0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mailto:thgus5448@naver.com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DDDB-1EDA-4058-9B91-07F5B61C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44" y="1384183"/>
            <a:ext cx="2885613" cy="562063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2022 PORTFOLIO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FB91FF-5980-4324-A213-48A6BFF3CE99}"/>
              </a:ext>
            </a:extLst>
          </p:cNvPr>
          <p:cNvSpPr/>
          <p:nvPr/>
        </p:nvSpPr>
        <p:spPr>
          <a:xfrm>
            <a:off x="1619075" y="1895910"/>
            <a:ext cx="2645015" cy="159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4436-9909-40BE-B70A-C2CF6E3220C8}"/>
              </a:ext>
            </a:extLst>
          </p:cNvPr>
          <p:cNvSpPr txBox="1"/>
          <p:nvPr/>
        </p:nvSpPr>
        <p:spPr>
          <a:xfrm>
            <a:off x="1619075" y="2055302"/>
            <a:ext cx="23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2022 </a:t>
            </a:r>
            <a:r>
              <a:rPr lang="ko-KR" altLang="en-US" sz="1400" dirty="0" err="1"/>
              <a:t>유다현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531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150854-062D-4282-BC48-80C1AF166A34}"/>
              </a:ext>
            </a:extLst>
          </p:cNvPr>
          <p:cNvSpPr txBox="1"/>
          <p:nvPr/>
        </p:nvSpPr>
        <p:spPr>
          <a:xfrm>
            <a:off x="127932" y="138935"/>
            <a:ext cx="7873068" cy="50013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ORDER BY num DESC 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쿼리문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생성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쿼리 실행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결과를 순화하며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한 행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하나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의 내용을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DTO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에 저장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setNum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"num"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일련번호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setTitle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제목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setContent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"content"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내용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setPostdate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"postdate"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작성일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작성자 아이디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조회수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 목록에 저장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게시물 조회 중 예외 발생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3E1A8171-C7FD-4D5B-ABE1-B8CC7398B390}"/>
              </a:ext>
            </a:extLst>
          </p:cNvPr>
          <p:cNvSpPr/>
          <p:nvPr/>
        </p:nvSpPr>
        <p:spPr>
          <a:xfrm>
            <a:off x="8301897" y="138935"/>
            <a:ext cx="3644358" cy="521358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Java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정적 쿼리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동적 쿼리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Java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쿼리 전송에 사용되는 인터페이스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정적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Statement,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동적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altLang="ko-KR" sz="900" dirty="0" err="1">
                <a:solidFill>
                  <a:schemeClr val="bg2">
                    <a:lumMod val="50000"/>
                  </a:schemeClr>
                </a:solidFill>
              </a:rPr>
              <a:t>PreparedStatement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동적 쿼리를 사용하는 것이 정적 쿼리보다 수행 속도 측면에서 미리 컴파일 되기 때문에 빠르다는 장점이 있다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동적 쿼리는 작은따옴표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(‘’)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문제를 쿼리 실행 시 자동으로 변환해 주기 때문에 코드 작성할 때 신경 쓸 필요가 없다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</a:rPr>
              <a:t>정적 쿼리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(Statement)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- SQL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쿼리를 문자열 연결로 매개변수를 사용하는 방식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미리 입력되어 있는 방식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문장이 중복해서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로 전송되기 때문에 비효율적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매번 실행마다 값이 바뀌는 부분을 포함해 전체 쿼리가 전송됨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에서 쿼리 재사용이 불가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</a:rPr>
              <a:t>동적 쿼리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900" b="1" dirty="0" err="1">
                <a:solidFill>
                  <a:schemeClr val="bg2">
                    <a:lumMod val="50000"/>
                  </a:schemeClr>
                </a:solidFill>
              </a:rPr>
              <a:t>PrepareStatement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정적 쿼리의 비효율을 해결하기 위한 쿼리 방식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SQL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쿼리에 바인딩 변수를 사용해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로 질의함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err="1">
                <a:solidFill>
                  <a:schemeClr val="bg2">
                    <a:lumMod val="50000"/>
                  </a:schemeClr>
                </a:solidFill>
              </a:rPr>
              <a:t>PreparedStatement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를 사용해 바인딩 변수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(?)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작성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SQL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쿼리에서 계속 바뀌는 가변 인수를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?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로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작성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SQL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재사용이 가능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바인딩 변수 제외한 부분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58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58ED0C-0B29-4F2B-9AF7-6E0BB88930DA}"/>
              </a:ext>
            </a:extLst>
          </p:cNvPr>
          <p:cNvSpPr txBox="1"/>
          <p:nvPr/>
        </p:nvSpPr>
        <p:spPr>
          <a:xfrm>
            <a:off x="262156" y="249454"/>
            <a:ext cx="7784564" cy="2970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setTitle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제목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setContent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"content"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내용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setPostdate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"postdate"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작성일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작성자 아이디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조회수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 목록에 저장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게시물 조회 중 예외 발생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22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83F76869-3611-4044-A352-A44B8E0DA90C}"/>
              </a:ext>
            </a:extLst>
          </p:cNvPr>
          <p:cNvSpPr/>
          <p:nvPr/>
        </p:nvSpPr>
        <p:spPr>
          <a:xfrm>
            <a:off x="8195217" y="163122"/>
            <a:ext cx="3644358" cy="84652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메소드</a:t>
            </a:r>
            <a:endParaRPr lang="en-US" altLang="ko-KR" sz="9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문자열의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길이가 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인 경우에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, true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리턴합니다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88D692-0AE4-4DC5-91D1-CCE164595800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rgbClr val="F1995D"/>
                </a:solidFill>
              </a:rPr>
              <a:t> </a:t>
            </a:r>
            <a:r>
              <a:rPr lang="ko-KR" altLang="en-US" sz="1800" b="1" dirty="0">
                <a:solidFill>
                  <a:srgbClr val="F1995D"/>
                </a:solidFill>
              </a:rPr>
              <a:t>게시판 리스트</a:t>
            </a:r>
            <a:r>
              <a:rPr lang="en-US" altLang="ko-KR" sz="1800" b="1" dirty="0">
                <a:solidFill>
                  <a:srgbClr val="F1995D"/>
                </a:solidFill>
              </a:rPr>
              <a:t>(</a:t>
            </a:r>
            <a:r>
              <a:rPr lang="en-US" altLang="ko-KR" sz="1800" b="1" dirty="0" err="1">
                <a:solidFill>
                  <a:srgbClr val="F1995D"/>
                </a:solidFill>
              </a:rPr>
              <a:t>List.jsp</a:t>
            </a:r>
            <a:r>
              <a:rPr lang="en-US" altLang="ko-KR" sz="1800" b="1" dirty="0">
                <a:solidFill>
                  <a:srgbClr val="F1995D"/>
                </a:solidFill>
              </a:rPr>
              <a:t>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CE8A9E92-5C1C-4E5F-A733-D0ACDD5ABC31}"/>
              </a:ext>
            </a:extLst>
          </p:cNvPr>
          <p:cNvSpPr/>
          <p:nvPr/>
        </p:nvSpPr>
        <p:spPr>
          <a:xfrm>
            <a:off x="8195217" y="1205876"/>
            <a:ext cx="3644358" cy="171512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&lt;input type=“hidden”&gt;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사용자에게는 보이지 않는 숨겨진 입력 필드를 정의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렌더링이 끝난 웹 페이지에서는 전혀 보이지 않으며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페이지 콘텐츠 내에서 그것을 보이게 만드는 방법도 없다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따라서 폼 제출 시 사용자가 변경해서는 안되는 데이터를 함께 보낼 때 유용하게 사용 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업데이트 되어야 하는 데이터베이스의 레코드를 저장하거나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고유한 보안 토큰 등을 서버로 보낼 때 주로 사용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7ACF9-CF3A-44D5-8764-C8B342D4ACD8}"/>
              </a:ext>
            </a:extLst>
          </p:cNvPr>
          <p:cNvSpPr txBox="1"/>
          <p:nvPr/>
        </p:nvSpPr>
        <p:spPr>
          <a:xfrm>
            <a:off x="468966" y="858636"/>
            <a:ext cx="7486313" cy="517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altLang="ko-KR" sz="1100" u="sng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u="sng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u="sng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100" b="1" u="sng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u="sng" dirty="0">
                <a:solidFill>
                  <a:srgbClr val="17C694"/>
                </a:solidFill>
                <a:latin typeface="Consolas" panose="020B0609020204030204" pitchFamily="49" charset="0"/>
              </a:rPr>
              <a:t>"java.util.List"</a:t>
            </a:r>
            <a:r>
              <a:rPr lang="fr-FR" altLang="ko-KR" sz="1100" b="1" i="1" u="sng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"java.util.HashMap"</a:t>
            </a:r>
            <a:r>
              <a:rPr lang="fr-FR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"java.util.Map"</a:t>
            </a:r>
            <a:r>
              <a:rPr lang="fr-FR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"model1.board.BoardDAO"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"model1.board.BoardDTO"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pPr algn="l"/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17C694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DAO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를 생성해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에 연결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(application);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사용자가 입력한 검색 조건을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Map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에 저장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Map&lt;String, Object&gt; param 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HashMap&lt;String, Object&gt;();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param.put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param.put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totalCount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dao.selectCount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(param);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수 확인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boardLists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dao.selectList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(param);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목록 받기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dao.close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();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DB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연결 닫기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A7EC2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100" b="1" dirty="0">
                <a:solidFill>
                  <a:srgbClr val="FEA88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회원제 게시판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98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9B312-7F25-4368-A443-557634CF9F88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게시판 상세보기</a:t>
            </a:r>
            <a:r>
              <a:rPr lang="en-US" altLang="ko-KR" sz="1800" b="1" dirty="0">
                <a:solidFill>
                  <a:srgbClr val="F1995D"/>
                </a:solidFill>
              </a:rPr>
              <a:t>(</a:t>
            </a:r>
            <a:r>
              <a:rPr lang="en-US" altLang="ko-KR" sz="1800" b="1" dirty="0" err="1">
                <a:solidFill>
                  <a:srgbClr val="F1995D"/>
                </a:solidFill>
              </a:rPr>
              <a:t>View.jsp</a:t>
            </a:r>
            <a:r>
              <a:rPr lang="en-US" altLang="ko-KR" sz="1800" b="1" dirty="0">
                <a:solidFill>
                  <a:srgbClr val="F1995D"/>
                </a:solidFill>
              </a:rPr>
              <a:t>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CDACFE1-C46A-4605-89C5-8329FA606E57}"/>
              </a:ext>
            </a:extLst>
          </p:cNvPr>
          <p:cNvSpPr/>
          <p:nvPr/>
        </p:nvSpPr>
        <p:spPr>
          <a:xfrm>
            <a:off x="8195217" y="163122"/>
            <a:ext cx="3644358" cy="11703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자바스크립트 </a:t>
            </a: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- confirm() 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확인창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F002-9108-432E-907F-4F4F3914113C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7373866" cy="7002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rgbClr val="F1995D"/>
                </a:solidFill>
              </a:rPr>
              <a:t>로그인 구현</a:t>
            </a:r>
            <a:r>
              <a:rPr lang="en-US" altLang="ko-KR" sz="2400" b="1" dirty="0">
                <a:solidFill>
                  <a:srgbClr val="F1995D"/>
                </a:solidFill>
              </a:rPr>
              <a:t>(</a:t>
            </a:r>
            <a:r>
              <a:rPr lang="ko-KR" altLang="en-US" sz="2400" b="1" dirty="0">
                <a:solidFill>
                  <a:srgbClr val="F1995D"/>
                </a:solidFill>
              </a:rPr>
              <a:t>세션과 </a:t>
            </a:r>
            <a:r>
              <a:rPr lang="en-US" altLang="ko-KR" sz="2400" b="1" dirty="0">
                <a:solidFill>
                  <a:srgbClr val="F1995D"/>
                </a:solidFill>
              </a:rPr>
              <a:t>DB</a:t>
            </a:r>
            <a:r>
              <a:rPr lang="ko-KR" altLang="en-US" sz="2400" b="1" dirty="0">
                <a:solidFill>
                  <a:srgbClr val="F1995D"/>
                </a:solidFill>
              </a:rPr>
              <a:t>사용</a:t>
            </a:r>
            <a:r>
              <a:rPr lang="en-US" altLang="ko-KR" sz="2400" b="1" dirty="0">
                <a:solidFill>
                  <a:srgbClr val="F1995D"/>
                </a:solidFill>
              </a:rPr>
              <a:t>)</a:t>
            </a:r>
            <a:endParaRPr lang="ko-KR" altLang="en-US" sz="2400" b="1" dirty="0">
              <a:solidFill>
                <a:srgbClr val="F1995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CB4E5-2F81-46AD-9DA8-8CE0018FA90C}"/>
              </a:ext>
            </a:extLst>
          </p:cNvPr>
          <p:cNvSpPr txBox="1"/>
          <p:nvPr/>
        </p:nvSpPr>
        <p:spPr>
          <a:xfrm>
            <a:off x="246134" y="858636"/>
            <a:ext cx="9441330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세션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(Session)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이란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클라이언트가 </a:t>
            </a:r>
            <a:r>
              <a:rPr lang="ko-KR" altLang="en-US" sz="1100" u="sng" dirty="0">
                <a:solidFill>
                  <a:schemeClr val="bg2">
                    <a:lumMod val="50000"/>
                  </a:schemeClr>
                </a:solidFill>
              </a:rPr>
              <a:t>①웹 브라우저를 통해 서버에 접속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한 후 </a:t>
            </a:r>
            <a:r>
              <a:rPr lang="ko-KR" altLang="en-US" sz="1100" u="sng" dirty="0">
                <a:solidFill>
                  <a:schemeClr val="bg2">
                    <a:lumMod val="50000"/>
                  </a:schemeClr>
                </a:solidFill>
              </a:rPr>
              <a:t>②용무를 처리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sz="1100" u="sng" dirty="0">
                <a:solidFill>
                  <a:schemeClr val="bg2">
                    <a:lumMod val="50000"/>
                  </a:schemeClr>
                </a:solidFill>
              </a:rPr>
              <a:t>③웹 브라우저를 닫아 서버와의 접속을 종료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하는 하나의 단위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목적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클라이언트가 서버에 접속해 있는 동안 그 상태를 유지하는 것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BAF211-CFB1-4B3E-9A1F-2552082EF452}"/>
              </a:ext>
            </a:extLst>
          </p:cNvPr>
          <p:cNvGrpSpPr/>
          <p:nvPr/>
        </p:nvGrpSpPr>
        <p:grpSpPr>
          <a:xfrm>
            <a:off x="246134" y="2703457"/>
            <a:ext cx="8119870" cy="2724150"/>
            <a:chOff x="246134" y="3701143"/>
            <a:chExt cx="8119870" cy="2724150"/>
          </a:xfrm>
        </p:grpSpPr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E2A34B65-09E3-46BE-8440-E6CF3E1F456E}"/>
                </a:ext>
              </a:extLst>
            </p:cNvPr>
            <p:cNvSpPr/>
            <p:nvPr/>
          </p:nvSpPr>
          <p:spPr>
            <a:xfrm>
              <a:off x="246134" y="3701143"/>
              <a:ext cx="8119870" cy="2724150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2">
                      <a:lumMod val="50000"/>
                    </a:schemeClr>
                  </a:solidFill>
                </a:rPr>
                <a:t>유지시간 설정</a:t>
              </a:r>
              <a:endParaRPr lang="en-US" altLang="ko-KR" sz="11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/WEB-INF/web.xml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에서 설정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시간</a:t>
              </a:r>
              <a:r>
                <a:rPr lang="en-US" altLang="ko-KR" sz="9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단위 </a:t>
              </a:r>
              <a:r>
                <a:rPr lang="en-US" altLang="ko-KR" sz="900" dirty="0">
                  <a:solidFill>
                    <a:schemeClr val="bg2">
                      <a:lumMod val="75000"/>
                    </a:schemeClr>
                  </a:solidFill>
                </a:rPr>
                <a:t>: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초</a:t>
              </a:r>
              <a:endParaRPr lang="en-US" altLang="ko-KR" sz="9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2. JSP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파일에서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session 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내장 객체가 제공하는 </a:t>
              </a:r>
              <a:r>
                <a:rPr lang="en-US" altLang="ko-KR" sz="900" dirty="0" err="1">
                  <a:solidFill>
                    <a:schemeClr val="bg2">
                      <a:lumMod val="50000"/>
                    </a:schemeClr>
                  </a:solidFill>
                </a:rPr>
                <a:t>setMaxInactiveInterval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()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사용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시간</a:t>
              </a:r>
              <a:r>
                <a:rPr lang="en-US" altLang="ko-KR" sz="9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단위 </a:t>
              </a:r>
              <a:r>
                <a:rPr lang="en-US" altLang="ko-KR" sz="900" dirty="0">
                  <a:solidFill>
                    <a:schemeClr val="bg2">
                      <a:lumMod val="75000"/>
                    </a:schemeClr>
                  </a:solidFill>
                </a:rPr>
                <a:t>: </a:t>
              </a:r>
              <a:r>
                <a:rPr lang="ko-KR" altLang="en-US" sz="900" dirty="0">
                  <a:solidFill>
                    <a:schemeClr val="bg2">
                      <a:lumMod val="75000"/>
                    </a:schemeClr>
                  </a:solidFill>
                </a:rPr>
                <a:t>분</a:t>
              </a:r>
              <a:endParaRPr lang="en-US" altLang="ko-KR" sz="9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576C3E-AE63-4047-9430-D022AD575C3E}"/>
                </a:ext>
              </a:extLst>
            </p:cNvPr>
            <p:cNvSpPr txBox="1"/>
            <p:nvPr/>
          </p:nvSpPr>
          <p:spPr>
            <a:xfrm>
              <a:off x="565027" y="4517574"/>
              <a:ext cx="6096000" cy="6001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100" b="1" dirty="0">
                  <a:solidFill>
                    <a:srgbClr val="03A8D8"/>
                  </a:solidFill>
                  <a:latin typeface="Consolas" panose="020B0609020204030204" pitchFamily="49" charset="0"/>
                </a:rPr>
                <a:t>session-config</a:t>
              </a:r>
              <a:r>
                <a:rPr lang="en-US" altLang="ko-KR" sz="11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100" b="1" dirty="0">
                  <a:solidFill>
                    <a:srgbClr val="03A8D8"/>
                  </a:solidFill>
                  <a:latin typeface="Consolas" panose="020B0609020204030204" pitchFamily="49" charset="0"/>
                </a:rPr>
                <a:t>session-timeout</a:t>
              </a:r>
              <a:r>
                <a:rPr lang="en-US" altLang="ko-KR" sz="11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1100" b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ko-KR" sz="11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ko-KR" sz="1100" b="1" dirty="0">
                  <a:solidFill>
                    <a:srgbClr val="03A8D8"/>
                  </a:solidFill>
                  <a:latin typeface="Consolas" panose="020B0609020204030204" pitchFamily="49" charset="0"/>
                </a:rPr>
                <a:t>session-timeout</a:t>
              </a:r>
              <a:r>
                <a:rPr lang="en-US" altLang="ko-KR" sz="11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algn="l"/>
              <a:r>
                <a:rPr lang="en-US" altLang="ko-KR" sz="11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ko-KR" sz="1100" b="1" dirty="0">
                  <a:solidFill>
                    <a:srgbClr val="03A8D8"/>
                  </a:solidFill>
                  <a:latin typeface="Consolas" panose="020B0609020204030204" pitchFamily="49" charset="0"/>
                </a:rPr>
                <a:t>session-config</a:t>
              </a:r>
              <a:r>
                <a:rPr lang="en-US" altLang="ko-KR" sz="1100" b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6B8B6D-9240-4C2B-A6CD-882320F7F47E}"/>
                </a:ext>
              </a:extLst>
            </p:cNvPr>
            <p:cNvSpPr txBox="1"/>
            <p:nvPr/>
          </p:nvSpPr>
          <p:spPr>
            <a:xfrm>
              <a:off x="565027" y="5640939"/>
              <a:ext cx="6096000" cy="6001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rgbClr val="FBD153"/>
                  </a:solidFill>
                  <a:latin typeface="Consolas" panose="020B0609020204030204" pitchFamily="49" charset="0"/>
                </a:rPr>
                <a:t>&lt;%</a:t>
              </a:r>
            </a:p>
            <a:p>
              <a:pPr algn="l"/>
              <a:r>
                <a:rPr lang="en-US" altLang="ko-KR" sz="1100" dirty="0" err="1">
                  <a:solidFill>
                    <a:srgbClr val="D9E8F7"/>
                  </a:solidFill>
                  <a:latin typeface="Consolas" panose="020B0609020204030204" pitchFamily="49" charset="0"/>
                </a:rPr>
                <a:t>session.setMaxInactiveInterval</a:t>
              </a:r>
              <a:r>
                <a:rPr lang="en-US" altLang="ko-KR" sz="11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1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1800</a:t>
              </a:r>
              <a:r>
                <a:rPr lang="en-US" altLang="ko-KR" sz="11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1100" dirty="0">
                  <a:solidFill>
                    <a:srgbClr val="FBD153"/>
                  </a:solidFill>
                  <a:latin typeface="Consolas" panose="020B0609020204030204" pitchFamily="49" charset="0"/>
                </a:rPr>
                <a:t>%&gt;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A3919-D11D-47D5-9616-8AC5D1516A09}"/>
              </a:ext>
            </a:extLst>
          </p:cNvPr>
          <p:cNvSpPr txBox="1"/>
          <p:nvPr/>
        </p:nvSpPr>
        <p:spPr>
          <a:xfrm>
            <a:off x="161924" y="1206097"/>
            <a:ext cx="7724775" cy="48320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pPr algn="l"/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17C694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"../Common/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Link.jsp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로그인 페이지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span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699F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100" b="1" dirty="0">
                <a:solidFill>
                  <a:srgbClr val="3198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0699F0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1100" b="1" i="1" dirty="0">
                <a:solidFill>
                  <a:srgbClr val="3198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1.2em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i="1" dirty="0">
                <a:solidFill>
                  <a:srgbClr val="AAAAAA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LoginErrMsg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?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LoginErrMsg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{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로그인 상태 확인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로그아웃 상태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validateForm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(form) {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1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form.user_id.value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아이디를 입력하세요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form.user_pw.value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패스워드를 입력하세요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endParaRPr lang="ko-KR" altLang="en-US" sz="11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5C70F12-917E-4C7D-AC47-7D778F53ECF9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로그인 폼 </a:t>
            </a:r>
            <a:r>
              <a:rPr lang="en-US" altLang="ko-KR" sz="1800" b="1" dirty="0">
                <a:solidFill>
                  <a:srgbClr val="F1995D"/>
                </a:solidFill>
              </a:rPr>
              <a:t>( </a:t>
            </a:r>
            <a:r>
              <a:rPr lang="en-US" altLang="ko-KR" sz="1800" b="1" dirty="0" err="1">
                <a:solidFill>
                  <a:srgbClr val="F1995D"/>
                </a:solidFill>
              </a:rPr>
              <a:t>LoginForm.jsp</a:t>
            </a:r>
            <a:r>
              <a:rPr lang="en-US" altLang="ko-KR" sz="1800" b="1" dirty="0">
                <a:solidFill>
                  <a:srgbClr val="F1995D"/>
                </a:solidFill>
              </a:rPr>
              <a:t> 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E8BEA-7CBD-417D-AA5D-18F3001F93A8}"/>
              </a:ext>
            </a:extLst>
          </p:cNvPr>
          <p:cNvSpPr txBox="1"/>
          <p:nvPr/>
        </p:nvSpPr>
        <p:spPr>
          <a:xfrm>
            <a:off x="203200" y="209481"/>
            <a:ext cx="7861300" cy="6401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"../Common/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Link.jsp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공통 링크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목록 보기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(List)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100" dirty="0" err="1">
                <a:solidFill>
                  <a:srgbClr val="626262"/>
                </a:solidFill>
                <a:latin typeface="Consolas" panose="020B0609020204030204" pitchFamily="49" charset="0"/>
              </a:rPr>
              <a:t>검색폼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b="1" i="1" u="sng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i="1" u="sng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u="sng" dirty="0">
                <a:solidFill>
                  <a:srgbClr val="17C694"/>
                </a:solidFill>
                <a:latin typeface="Consolas" panose="020B0609020204030204" pitchFamily="49" charset="0"/>
              </a:rPr>
              <a:t>"90%"</a:t>
            </a:r>
            <a:r>
              <a:rPr lang="en-US" altLang="ko-KR" sz="1100" b="1" i="1" u="sng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option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"content"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검색하기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게시물 목록 테이블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표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) --&gt;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b="1" i="1" u="sng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i="1" u="sng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u="sng" dirty="0">
                <a:solidFill>
                  <a:srgbClr val="17C694"/>
                </a:solidFill>
                <a:latin typeface="Consolas" panose="020B0609020204030204" pitchFamily="49" charset="0"/>
              </a:rPr>
              <a:t>"90%"</a:t>
            </a:r>
            <a:r>
              <a:rPr lang="en-US" altLang="ko-KR" sz="1100" b="1" i="1" u="sng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각 칼럼의 이름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"10%"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"50%"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"15%"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"10%"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조회수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"15%"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목록의 내용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boardLists.isEmpty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게시물이 하나도 없을 때 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colspan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"5"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FBD15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1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A0B49-5492-4DD6-99B0-5F1316721F15}"/>
              </a:ext>
            </a:extLst>
          </p:cNvPr>
          <p:cNvSpPr txBox="1"/>
          <p:nvPr/>
        </p:nvSpPr>
        <p:spPr>
          <a:xfrm>
            <a:off x="203200" y="369768"/>
            <a:ext cx="7962900" cy="6017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등록된 게시물이 없습니다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^^*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게시물이 있을 때 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virtualNum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0;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화면상에서의 게시물 번호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boardLists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virtualNum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totalCount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--;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전체 게시물 수에서 시작해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씩 감소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virtualNum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b="1" dirty="0">
                <a:solidFill>
                  <a:srgbClr val="626262"/>
                </a:solidFill>
                <a:latin typeface="Consolas" panose="020B0609020204030204" pitchFamily="49" charset="0"/>
              </a:rPr>
              <a:t>게시물 번호</a:t>
            </a:r>
            <a:r>
              <a:rPr lang="en-US" altLang="ko-KR" sz="1100" b="1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"left"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(+ 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하이퍼링크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)--&gt;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1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View.jsp?num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dto.getNum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dto.getTitle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dto.getId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작성자 아이디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dto.getVisitcount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조회수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"center"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dto.getPostdate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100" b="1" i="1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목록 하단의 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글쓰기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100" dirty="0">
                <a:solidFill>
                  <a:srgbClr val="626262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100" dirty="0">
                <a:solidFill>
                  <a:srgbClr val="626262"/>
                </a:solidFill>
                <a:latin typeface="Consolas" panose="020B0609020204030204" pitchFamily="49" charset="0"/>
              </a:rPr>
              <a:t>--&gt;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"1" </a:t>
            </a:r>
            <a:r>
              <a:rPr lang="en-US" altLang="ko-KR" sz="1100" b="1" i="1" u="sng" dirty="0">
                <a:solidFill>
                  <a:srgbClr val="A7EC2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100" b="1" i="1" u="sng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u="sng" dirty="0">
                <a:solidFill>
                  <a:srgbClr val="17C694"/>
                </a:solidFill>
                <a:latin typeface="Consolas" panose="020B0609020204030204" pitchFamily="49" charset="0"/>
              </a:rPr>
              <a:t>"90%"</a:t>
            </a:r>
            <a:r>
              <a:rPr lang="en-US" altLang="ko-KR" sz="1100" b="1" i="1" u="sng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align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"right"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"button"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location.href</a:t>
            </a:r>
            <a:r>
              <a:rPr lang="en-US" altLang="ko-KR" sz="11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1100" b="1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Write.jsp</a:t>
            </a:r>
            <a:r>
              <a:rPr lang="en-US" altLang="ko-KR" sz="11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';"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글쓰기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760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EA32-98B3-4AA8-B29A-59498F1D7DB8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로그인 처리 </a:t>
            </a:r>
            <a:r>
              <a:rPr lang="en-US" altLang="ko-KR" sz="1800" b="1" dirty="0">
                <a:solidFill>
                  <a:srgbClr val="F1995D"/>
                </a:solidFill>
              </a:rPr>
              <a:t>JSP ( </a:t>
            </a:r>
            <a:r>
              <a:rPr lang="en-US" altLang="ko-KR" sz="1800" b="1" dirty="0" err="1">
                <a:solidFill>
                  <a:srgbClr val="F1995D"/>
                </a:solidFill>
              </a:rPr>
              <a:t>LoginProcess.jsp</a:t>
            </a:r>
            <a:r>
              <a:rPr lang="en-US" altLang="ko-KR" sz="1800" b="1" dirty="0">
                <a:solidFill>
                  <a:srgbClr val="F1995D"/>
                </a:solidFill>
              </a:rPr>
              <a:t> 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B0A5C-C243-4C37-9D4A-02ADA1DD81A3}"/>
              </a:ext>
            </a:extLst>
          </p:cNvPr>
          <p:cNvSpPr txBox="1"/>
          <p:nvPr/>
        </p:nvSpPr>
        <p:spPr>
          <a:xfrm>
            <a:off x="354329" y="858636"/>
            <a:ext cx="7181851" cy="5678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membership.MemberDTO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membership.MemberDAO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pPr algn="l"/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17C694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로그인 폼으로부터 받은 아이디와 패스워드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  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web.xml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에서 가져온 데이터베이스 연결 정보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oracleDriver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application.getInitParameter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OracleDriver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oracleURL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application.getInitParameter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OracleURL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application.getInitParameter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OracleId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oraclePwd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application.getInitParameter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OraclePwd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회원 테이블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DAO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를 통해 회원 정보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DTO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획득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oracleDriver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oracleURL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oraclePwd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dao.getMemberDTO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dao.close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로그인 성공 여부에 따른 처리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memberDTO.getId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 !=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로그인 성공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memberDTO.getId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());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session.setAttribute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memberDTO.getName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());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response.sendRedirect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LoginForm.jsp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로그인 실패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request.setAttribute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LoginErrMsg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17C6A3"/>
                </a:solidFill>
                <a:latin typeface="Consolas" panose="020B0609020204030204" pitchFamily="49" charset="0"/>
              </a:rPr>
              <a:t>로그인 오류입니다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request.getRequestDispatcher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LoginForm.jsp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).forward(request, response);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309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09EA0-903A-4BA8-B8CB-B59E32888261}"/>
              </a:ext>
            </a:extLst>
          </p:cNvPr>
          <p:cNvSpPr txBox="1"/>
          <p:nvPr/>
        </p:nvSpPr>
        <p:spPr>
          <a:xfrm>
            <a:off x="323849" y="274320"/>
            <a:ext cx="7096125" cy="28007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LoginProcess.jsp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loginFrm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altLang="ko-KR" sz="1100" dirty="0"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onsubmit</a:t>
            </a:r>
            <a:r>
              <a:rPr lang="en-US" altLang="ko-KR" sz="1100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"return 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validateForm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(this);"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아이디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패스워드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user_pw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100" b="1" i="1" dirty="0" err="1">
                <a:solidFill>
                  <a:srgbClr val="03A8D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로그인하기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로그인된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상태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session.getAttribute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회원님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로그인하셨습니다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 err="1">
                <a:solidFill>
                  <a:srgbClr val="03A8D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1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 err="1">
                <a:solidFill>
                  <a:srgbClr val="17C694"/>
                </a:solidFill>
                <a:latin typeface="Consolas" panose="020B0609020204030204" pitchFamily="49" charset="0"/>
              </a:rPr>
              <a:t>Logout.jsp</a:t>
            </a:r>
            <a:r>
              <a:rPr lang="en-US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로그아웃</a:t>
            </a:r>
            <a:r>
              <a:rPr lang="en-US" altLang="ko-KR" sz="11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i="1" dirty="0">
                <a:solidFill>
                  <a:srgbClr val="03A8D8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1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0A104BE-E485-4BF9-937D-C1C8BB24251B}"/>
              </a:ext>
            </a:extLst>
          </p:cNvPr>
          <p:cNvSpPr/>
          <p:nvPr/>
        </p:nvSpPr>
        <p:spPr>
          <a:xfrm>
            <a:off x="8195217" y="163122"/>
            <a:ext cx="3644358" cy="84652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&lt;form&gt;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태그 안에서 </a:t>
            </a:r>
            <a:r>
              <a:rPr lang="en-US" altLang="ko-KR" sz="9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onsubmit</a:t>
            </a:r>
            <a:endParaRPr lang="en-US" altLang="ko-KR" sz="9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form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전송을 하기 전에 입력된 데이터의 유효성을 체크하기 위해 사용하는 이벤트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2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247D5-73AB-4946-8C07-2C7A78E5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5" y="79899"/>
            <a:ext cx="3524075" cy="700277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F1995D"/>
                </a:solidFill>
              </a:rPr>
              <a:t>[PORTFOLIO]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68C27A2A-1F5E-4F3D-96C9-E2485D99E3B8}"/>
              </a:ext>
            </a:extLst>
          </p:cNvPr>
          <p:cNvSpPr/>
          <p:nvPr/>
        </p:nvSpPr>
        <p:spPr>
          <a:xfrm>
            <a:off x="462434" y="3815184"/>
            <a:ext cx="4369034" cy="2376183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FA61-2242-4164-AC70-790454204F71}"/>
              </a:ext>
            </a:extLst>
          </p:cNvPr>
          <p:cNvSpPr txBox="1"/>
          <p:nvPr/>
        </p:nvSpPr>
        <p:spPr>
          <a:xfrm>
            <a:off x="839936" y="3322331"/>
            <a:ext cx="168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289D946-534C-4B8C-970A-0E3E7798A5D5}"/>
              </a:ext>
            </a:extLst>
          </p:cNvPr>
          <p:cNvSpPr/>
          <p:nvPr/>
        </p:nvSpPr>
        <p:spPr>
          <a:xfrm>
            <a:off x="621823" y="3392331"/>
            <a:ext cx="184557" cy="1845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067B5E-524C-48B7-AE1B-3DAAF4143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7" y="3935517"/>
            <a:ext cx="619998" cy="619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033445-C167-4DD6-8010-FF1DDF317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1" y="4009443"/>
            <a:ext cx="546072" cy="546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C306E6-CF5B-468D-BA15-49C72C49F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6" y="4726182"/>
            <a:ext cx="543480" cy="543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B050D9-C113-402A-98AF-94EEFBD7B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08" y="4735221"/>
            <a:ext cx="543480" cy="5434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E99E0D-D66B-409F-908B-2BA852D34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96" y="4811284"/>
            <a:ext cx="484151" cy="4841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F92ABD-05AC-4B6E-A207-8CA65BBF0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29" y="4116284"/>
            <a:ext cx="543480" cy="5434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F69B941-2C90-43D5-B321-06CEE922E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70" y="4115276"/>
            <a:ext cx="436465" cy="4364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FE3F79A-529B-4CE1-A00C-C82DE88D1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84" y="4061768"/>
            <a:ext cx="543480" cy="5434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816BBA-2DA2-42CF-8A50-A045EF12D4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" y="911126"/>
            <a:ext cx="1253001" cy="1673857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BFDC2465-0503-42A5-9E57-B583D1EA98FC}"/>
              </a:ext>
            </a:extLst>
          </p:cNvPr>
          <p:cNvSpPr txBox="1">
            <a:spLocks/>
          </p:cNvSpPr>
          <p:nvPr/>
        </p:nvSpPr>
        <p:spPr>
          <a:xfrm>
            <a:off x="2083617" y="933019"/>
            <a:ext cx="2264328" cy="27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rgbClr val="F1995D"/>
                </a:solidFill>
              </a:rPr>
              <a:t>PROFILE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C5569-00E0-4A5A-BCB5-503E13B66644}"/>
              </a:ext>
            </a:extLst>
          </p:cNvPr>
          <p:cNvSpPr txBox="1"/>
          <p:nvPr/>
        </p:nvSpPr>
        <p:spPr>
          <a:xfrm>
            <a:off x="2083617" y="1427322"/>
            <a:ext cx="99829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생년월일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50E9A-062E-4CA6-B3CA-916CD5BCB9AD}"/>
              </a:ext>
            </a:extLst>
          </p:cNvPr>
          <p:cNvSpPr txBox="1"/>
          <p:nvPr/>
        </p:nvSpPr>
        <p:spPr>
          <a:xfrm>
            <a:off x="3214494" y="1363325"/>
            <a:ext cx="2515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유다현</a:t>
            </a:r>
            <a:r>
              <a:rPr lang="ko-KR" altLang="en-US" sz="1600" dirty="0"/>
              <a:t> </a:t>
            </a:r>
            <a:r>
              <a:rPr lang="en-US" altLang="ko-KR" sz="1600" dirty="0"/>
              <a:t>Da-</a:t>
            </a:r>
            <a:r>
              <a:rPr lang="en-US" altLang="ko-KR" sz="1600" dirty="0" err="1"/>
              <a:t>hyeon</a:t>
            </a:r>
            <a:r>
              <a:rPr lang="ko-KR" altLang="en-US" sz="1600" dirty="0"/>
              <a:t> </a:t>
            </a:r>
            <a:r>
              <a:rPr lang="en-US" altLang="ko-KR" sz="1600" dirty="0"/>
              <a:t>Yu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1996.09.27</a:t>
            </a:r>
            <a:endParaRPr lang="ko-KR" altLang="en-US" sz="16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DDF6D6E-0168-4978-A7C0-8BA6301A609D}"/>
              </a:ext>
            </a:extLst>
          </p:cNvPr>
          <p:cNvSpPr txBox="1">
            <a:spLocks/>
          </p:cNvSpPr>
          <p:nvPr/>
        </p:nvSpPr>
        <p:spPr>
          <a:xfrm>
            <a:off x="6212398" y="903036"/>
            <a:ext cx="2264328" cy="27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rgbClr val="F1995D"/>
                </a:solidFill>
              </a:rPr>
              <a:t>CONTACTS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6C83266-3E52-4C25-9AA4-22F61D93ED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28" y="5518880"/>
            <a:ext cx="454476" cy="4554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F9A99B4-CC3A-4E4C-BD2B-897D3B65F4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43" y="5521395"/>
            <a:ext cx="502604" cy="50260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977DF14-ECEA-4656-87B4-656461051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7" y="5480519"/>
            <a:ext cx="543480" cy="54348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08DC8FD-CDD7-43FD-AA35-E35A0CE618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52" y="5479905"/>
            <a:ext cx="569261" cy="569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83A843-54A0-4E28-9080-76D1D5D1EDCF}"/>
              </a:ext>
            </a:extLst>
          </p:cNvPr>
          <p:cNvSpPr txBox="1"/>
          <p:nvPr/>
        </p:nvSpPr>
        <p:spPr>
          <a:xfrm>
            <a:off x="6212398" y="1363325"/>
            <a:ext cx="99829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전화번호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763FFA-CCBB-4E2B-8347-EF3CF2E4D5DA}"/>
              </a:ext>
            </a:extLst>
          </p:cNvPr>
          <p:cNvSpPr txBox="1"/>
          <p:nvPr/>
        </p:nvSpPr>
        <p:spPr>
          <a:xfrm>
            <a:off x="7226645" y="1362148"/>
            <a:ext cx="299999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82+ 010.9385.5448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15"/>
              </a:rPr>
              <a:t>thgus5448@naver.com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https://github.com/thgus5448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E8004B6-20E3-489A-8D33-38840EDA04F9}"/>
              </a:ext>
            </a:extLst>
          </p:cNvPr>
          <p:cNvCxnSpPr/>
          <p:nvPr/>
        </p:nvCxnSpPr>
        <p:spPr>
          <a:xfrm>
            <a:off x="2083617" y="1275127"/>
            <a:ext cx="3042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AA3509-A56B-450C-ADD7-84D9835AAD0B}"/>
              </a:ext>
            </a:extLst>
          </p:cNvPr>
          <p:cNvCxnSpPr>
            <a:cxnSpLocks/>
          </p:cNvCxnSpPr>
          <p:nvPr/>
        </p:nvCxnSpPr>
        <p:spPr>
          <a:xfrm>
            <a:off x="6212398" y="1275127"/>
            <a:ext cx="3627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50D52-7AE1-4DE5-9284-3510E4B741B0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3524075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로그아웃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57444-0BEC-4DF0-B7C1-CD7A1A199764}"/>
              </a:ext>
            </a:extLst>
          </p:cNvPr>
          <p:cNvSpPr txBox="1"/>
          <p:nvPr/>
        </p:nvSpPr>
        <p:spPr>
          <a:xfrm>
            <a:off x="246134" y="782436"/>
            <a:ext cx="6096000" cy="2292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1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100" b="1" dirty="0">
                <a:solidFill>
                  <a:srgbClr val="A7EC21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100" b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100" b="1" i="1" dirty="0">
                <a:solidFill>
                  <a:srgbClr val="A7EC21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100" b="1" i="1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100" b="1" i="1" dirty="0">
                <a:solidFill>
                  <a:srgbClr val="17C694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pPr algn="l"/>
            <a:r>
              <a:rPr lang="en-US" altLang="ko-KR" sz="1100" dirty="0"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100" dirty="0">
                <a:solidFill>
                  <a:srgbClr val="52CA1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17C694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i="1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&lt;%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방법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1: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회원인증정보 속성 삭제 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session.removeAttribute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session.removeAttribute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방법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2: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모든 속성 한꺼번에 삭제 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session.invalidate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속성 삭제 후 페이지 이동 </a:t>
            </a:r>
          </a:p>
          <a:p>
            <a:pPr algn="l"/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response.sendRedirect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LoginForm.jsp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dirty="0">
                <a:solidFill>
                  <a:srgbClr val="FBD153"/>
                </a:solidFill>
                <a:latin typeface="Consolas" panose="020B0609020204030204" pitchFamily="49" charset="0"/>
              </a:rPr>
              <a:t>%&gt;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811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13327-6D75-4817-9EB2-A04BC6CCC656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4043926" cy="7002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로그인 여부 확인</a:t>
            </a:r>
            <a:r>
              <a:rPr lang="en-US" altLang="ko-KR" sz="1800" b="1" dirty="0">
                <a:solidFill>
                  <a:srgbClr val="F1995D"/>
                </a:solidFill>
              </a:rPr>
              <a:t>(</a:t>
            </a:r>
            <a:r>
              <a:rPr lang="en-US" altLang="ko-KR" sz="1800" b="1" dirty="0" err="1">
                <a:solidFill>
                  <a:srgbClr val="F1995D"/>
                </a:solidFill>
              </a:rPr>
              <a:t>isLoggedIn.jsp</a:t>
            </a:r>
            <a:r>
              <a:rPr lang="en-US" altLang="ko-KR" sz="1800" b="1" dirty="0">
                <a:solidFill>
                  <a:srgbClr val="F1995D"/>
                </a:solidFill>
              </a:rPr>
              <a:t>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4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8F6-54C1-4764-8D92-1D20EEC76F49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이클립스 단축키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A37AE-6922-426B-96BB-F20028B8B5A5}"/>
              </a:ext>
            </a:extLst>
          </p:cNvPr>
          <p:cNvSpPr txBox="1"/>
          <p:nvPr/>
        </p:nvSpPr>
        <p:spPr>
          <a:xfrm>
            <a:off x="528145" y="1025577"/>
            <a:ext cx="9966091" cy="682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코드 전체 찾기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Ctrl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32783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26EBED-53CA-4FB6-B69C-CAB5E96A8648}"/>
              </a:ext>
            </a:extLst>
          </p:cNvPr>
          <p:cNvSpPr txBox="1">
            <a:spLocks/>
          </p:cNvSpPr>
          <p:nvPr/>
        </p:nvSpPr>
        <p:spPr>
          <a:xfrm>
            <a:off x="246134" y="380550"/>
            <a:ext cx="3524075" cy="530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개발환경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8063E-778E-4102-9A07-7A9DA9AC5F71}"/>
              </a:ext>
            </a:extLst>
          </p:cNvPr>
          <p:cNvSpPr txBox="1"/>
          <p:nvPr/>
        </p:nvSpPr>
        <p:spPr>
          <a:xfrm>
            <a:off x="528145" y="1025577"/>
            <a:ext cx="9966091" cy="331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 JDK 11 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자바 프로그램을 컴파일하고 실행해주는 기본 도구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	   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Tomcat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9 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JSP와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서블릿을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실행하기 위한 웹서버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Eclips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2020-09(4.17)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전체 도구를 아우르는 통합 개발 환경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(IDE)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Oracle 11g Express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</a:rPr>
              <a:t>Edition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데이터베이스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919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8D44-CD90-4B93-9926-D088C81C1415}"/>
              </a:ext>
            </a:extLst>
          </p:cNvPr>
          <p:cNvSpPr txBox="1">
            <a:spLocks/>
          </p:cNvSpPr>
          <p:nvPr/>
        </p:nvSpPr>
        <p:spPr>
          <a:xfrm>
            <a:off x="2691455" y="1786350"/>
            <a:ext cx="7373866" cy="7002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solidFill>
                  <a:srgbClr val="F1995D"/>
                </a:solidFill>
              </a:rPr>
              <a:t>회원제 게시판</a:t>
            </a:r>
            <a:r>
              <a:rPr lang="en-US" altLang="ko-KR" sz="3600" b="1" dirty="0">
                <a:solidFill>
                  <a:srgbClr val="F1995D"/>
                </a:solidFill>
              </a:rPr>
              <a:t>(2022-2.21 – </a:t>
            </a:r>
            <a:r>
              <a:rPr lang="ko-KR" altLang="en-US" sz="3600" b="1" dirty="0">
                <a:solidFill>
                  <a:srgbClr val="F1995D"/>
                </a:solidFill>
              </a:rPr>
              <a:t>진행중</a:t>
            </a:r>
            <a:r>
              <a:rPr lang="en-US" altLang="ko-KR" sz="3600" b="1" dirty="0">
                <a:solidFill>
                  <a:srgbClr val="F1995D"/>
                </a:solidFill>
              </a:rPr>
              <a:t>)</a:t>
            </a:r>
            <a:endParaRPr lang="ko-KR" altLang="en-US" sz="3600" b="1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E700EED4-9AB1-46A9-A406-EB8A2A1B7792}"/>
              </a:ext>
            </a:extLst>
          </p:cNvPr>
          <p:cNvGrpSpPr/>
          <p:nvPr/>
        </p:nvGrpSpPr>
        <p:grpSpPr>
          <a:xfrm>
            <a:off x="1376647" y="2061243"/>
            <a:ext cx="9438705" cy="2919367"/>
            <a:chOff x="838200" y="2332140"/>
            <a:chExt cx="9438705" cy="29193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195808E-35E8-46C6-B333-7EDC8796F5E6}"/>
                </a:ext>
              </a:extLst>
            </p:cNvPr>
            <p:cNvSpPr/>
            <p:nvPr/>
          </p:nvSpPr>
          <p:spPr>
            <a:xfrm>
              <a:off x="838200" y="2332140"/>
              <a:ext cx="1778466" cy="1522698"/>
            </a:xfrm>
            <a:prstGeom prst="roundRect">
              <a:avLst>
                <a:gd name="adj" fmla="val 62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1193D9-B1D7-477C-B441-FEB1B39137EC}"/>
                </a:ext>
              </a:extLst>
            </p:cNvPr>
            <p:cNvSpPr txBox="1"/>
            <p:nvPr/>
          </p:nvSpPr>
          <p:spPr>
            <a:xfrm>
              <a:off x="1068897" y="2541864"/>
              <a:ext cx="1367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클라이언트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E16A012-1FBF-45CD-9B2D-B63DD89288B3}"/>
                </a:ext>
              </a:extLst>
            </p:cNvPr>
            <p:cNvSpPr/>
            <p:nvPr/>
          </p:nvSpPr>
          <p:spPr>
            <a:xfrm>
              <a:off x="1081830" y="3004152"/>
              <a:ext cx="1291206" cy="66283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브라우저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ACA722-8457-43E9-AB4E-AE9269F064E7}"/>
                </a:ext>
              </a:extLst>
            </p:cNvPr>
            <p:cNvSpPr/>
            <p:nvPr/>
          </p:nvSpPr>
          <p:spPr>
            <a:xfrm>
              <a:off x="3775744" y="2332140"/>
              <a:ext cx="3841459" cy="2919367"/>
            </a:xfrm>
            <a:prstGeom prst="roundRect">
              <a:avLst>
                <a:gd name="adj" fmla="val 62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4E3CDEF-F4E9-43A4-8C4B-7EF6F7A4BECD}"/>
                </a:ext>
              </a:extLst>
            </p:cNvPr>
            <p:cNvSpPr/>
            <p:nvPr/>
          </p:nvSpPr>
          <p:spPr>
            <a:xfrm>
              <a:off x="4264228" y="2871361"/>
              <a:ext cx="2956420" cy="75725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JSP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뷰와 컨트롤러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57524B-F49B-4185-8308-56A662871F55}"/>
                </a:ext>
              </a:extLst>
            </p:cNvPr>
            <p:cNvSpPr/>
            <p:nvPr/>
          </p:nvSpPr>
          <p:spPr>
            <a:xfrm>
              <a:off x="4264228" y="4223472"/>
              <a:ext cx="2956420" cy="75725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</a:rPr>
                <a:t>자바빈즈</a:t>
              </a:r>
              <a:endParaRPr lang="en-US" altLang="ko-KR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</a:rPr>
                <a:t>모델과 컨트롤러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6434A6-94AD-4B49-9816-F8EFD7D87C42}"/>
                </a:ext>
              </a:extLst>
            </p:cNvPr>
            <p:cNvSpPr txBox="1"/>
            <p:nvPr/>
          </p:nvSpPr>
          <p:spPr>
            <a:xfrm>
              <a:off x="5021159" y="2497440"/>
              <a:ext cx="1367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서버</a:t>
              </a:r>
            </a:p>
          </p:txBody>
        </p:sp>
        <p:sp>
          <p:nvSpPr>
            <p:cNvPr id="15" name="순서도: 자기 디스크 14">
              <a:extLst>
                <a:ext uri="{FF2B5EF4-FFF2-40B4-BE49-F238E27FC236}">
                  <a16:creationId xmlns:a16="http://schemas.microsoft.com/office/drawing/2014/main" id="{90700D7A-F62D-4E0D-994A-3910F36792F6}"/>
                </a:ext>
              </a:extLst>
            </p:cNvPr>
            <p:cNvSpPr/>
            <p:nvPr/>
          </p:nvSpPr>
          <p:spPr>
            <a:xfrm>
              <a:off x="8522549" y="4008253"/>
              <a:ext cx="1754356" cy="1165847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DB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BC663CC-8098-4913-9C5C-8CBBA7D7F2E7}"/>
                </a:ext>
              </a:extLst>
            </p:cNvPr>
            <p:cNvCxnSpPr>
              <a:cxnSpLocks/>
            </p:cNvCxnSpPr>
            <p:nvPr/>
          </p:nvCxnSpPr>
          <p:spPr>
            <a:xfrm>
              <a:off x="7437435" y="4681910"/>
              <a:ext cx="1233182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9D9B41-9E50-46EF-9889-057A0C014DAF}"/>
                </a:ext>
              </a:extLst>
            </p:cNvPr>
            <p:cNvCxnSpPr>
              <a:cxnSpLocks/>
            </p:cNvCxnSpPr>
            <p:nvPr/>
          </p:nvCxnSpPr>
          <p:spPr>
            <a:xfrm>
              <a:off x="2721702" y="3102793"/>
              <a:ext cx="89779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CCCF73E-4101-491B-B460-1954F4372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702" y="3582527"/>
              <a:ext cx="89779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558E70-64D0-48FD-A4DD-A5B5D22E2A32}"/>
                </a:ext>
              </a:extLst>
            </p:cNvPr>
            <p:cNvSpPr txBox="1"/>
            <p:nvPr/>
          </p:nvSpPr>
          <p:spPr>
            <a:xfrm>
              <a:off x="2899502" y="2805215"/>
              <a:ext cx="77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요청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AE41795-C909-41D9-8ADF-299C22809839}"/>
                </a:ext>
              </a:extLst>
            </p:cNvPr>
            <p:cNvSpPr/>
            <p:nvPr/>
          </p:nvSpPr>
          <p:spPr>
            <a:xfrm>
              <a:off x="2883336" y="2835995"/>
              <a:ext cx="221814" cy="2179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1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3E29B0-5674-45A0-A62D-655FA278428D}"/>
                </a:ext>
              </a:extLst>
            </p:cNvPr>
            <p:cNvSpPr txBox="1"/>
            <p:nvPr/>
          </p:nvSpPr>
          <p:spPr>
            <a:xfrm>
              <a:off x="2870214" y="3291343"/>
              <a:ext cx="77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응답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8188C41-BBDE-46A5-8788-8C8DBE3DD6DC}"/>
                </a:ext>
              </a:extLst>
            </p:cNvPr>
            <p:cNvSpPr/>
            <p:nvPr/>
          </p:nvSpPr>
          <p:spPr>
            <a:xfrm>
              <a:off x="2854048" y="3322123"/>
              <a:ext cx="221814" cy="2179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4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5B4B2D5-CA36-41A8-B529-7400662C962B}"/>
                </a:ext>
              </a:extLst>
            </p:cNvPr>
            <p:cNvSpPr/>
            <p:nvPr/>
          </p:nvSpPr>
          <p:spPr>
            <a:xfrm>
              <a:off x="7952693" y="4383838"/>
              <a:ext cx="223635" cy="2179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19BFA50-F835-475E-AB8B-DABAFD896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3328" y="3657599"/>
              <a:ext cx="0" cy="52011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20458A-A05B-4085-8308-C4E1CE900671}"/>
                </a:ext>
              </a:extLst>
            </p:cNvPr>
            <p:cNvSpPr/>
            <p:nvPr/>
          </p:nvSpPr>
          <p:spPr>
            <a:xfrm>
              <a:off x="5791143" y="3808674"/>
              <a:ext cx="186800" cy="2179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2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제목 1">
            <a:extLst>
              <a:ext uri="{FF2B5EF4-FFF2-40B4-BE49-F238E27FC236}">
                <a16:creationId xmlns:a16="http://schemas.microsoft.com/office/drawing/2014/main" id="{16010623-9BB6-4DB0-A6D2-A5BEE347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4" y="158359"/>
            <a:ext cx="7373866" cy="700277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F1995D"/>
                </a:solidFill>
              </a:rPr>
              <a:t>개발 방식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E96C30-1C4B-4DB0-AA19-C2C16B2DE8FF}"/>
              </a:ext>
            </a:extLst>
          </p:cNvPr>
          <p:cNvSpPr txBox="1"/>
          <p:nvPr/>
        </p:nvSpPr>
        <p:spPr>
          <a:xfrm>
            <a:off x="742083" y="5528537"/>
            <a:ext cx="1045058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사용자의 요청을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가 받아 모델을 호출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→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모델이 요청을 처리한 후 결과를 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→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JSP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를 통해 응답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99592-C197-4F65-A51C-D161CC3AE503}"/>
              </a:ext>
            </a:extLst>
          </p:cNvPr>
          <p:cNvSpPr txBox="1"/>
          <p:nvPr/>
        </p:nvSpPr>
        <p:spPr>
          <a:xfrm>
            <a:off x="246134" y="833558"/>
            <a:ext cx="944133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에 뷰와 컨트롤러가 혼합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장점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개발 속도가 빠르고 배우기 쉽다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단점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뷰와 컨트롤러에서 두 가지 기능 모두를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JSP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에서 구형해야 하므로 코드가 복잡해지고 유지보수가 어렵다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D1A61C9A-7605-41F9-80F1-2A2934D6D387}"/>
              </a:ext>
            </a:extLst>
          </p:cNvPr>
          <p:cNvSpPr/>
          <p:nvPr/>
        </p:nvSpPr>
        <p:spPr>
          <a:xfrm>
            <a:off x="5813164" y="4630328"/>
            <a:ext cx="6132702" cy="159131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DC2CB6-A482-4AD6-90A6-E9033985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4" y="158359"/>
            <a:ext cx="3335965" cy="700277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F1995D"/>
                </a:solidFill>
              </a:rPr>
              <a:t>계정 및 테이블 생성</a:t>
            </a:r>
            <a:r>
              <a:rPr lang="en-US" altLang="ko-KR" sz="1800" b="1" dirty="0">
                <a:solidFill>
                  <a:srgbClr val="F1995D"/>
                </a:solidFill>
              </a:rPr>
              <a:t>.</a:t>
            </a:r>
            <a:r>
              <a:rPr lang="en-US" altLang="ko-KR" sz="1800" b="1" dirty="0" err="1">
                <a:solidFill>
                  <a:srgbClr val="F1995D"/>
                </a:solidFill>
              </a:rPr>
              <a:t>sql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EC59B-1670-449B-902C-4CAFABCACFCC}"/>
              </a:ext>
            </a:extLst>
          </p:cNvPr>
          <p:cNvSpPr txBox="1"/>
          <p:nvPr/>
        </p:nvSpPr>
        <p:spPr>
          <a:xfrm>
            <a:off x="246134" y="735760"/>
            <a:ext cx="5408046" cy="6017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계정 생성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musthave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identified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1234;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권한 부여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connect,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resource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musthave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새 계정으로 오라클 접속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musthave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/1234;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테이블 목록 조회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tab;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먼저 </a:t>
            </a:r>
            <a:r>
              <a:rPr lang="ko-KR" altLang="en-US" sz="1100" dirty="0" err="1">
                <a:solidFill>
                  <a:srgbClr val="408080"/>
                </a:solidFill>
                <a:latin typeface="Consolas" panose="020B0609020204030204" pitchFamily="49" charset="0"/>
              </a:rPr>
              <a:t>만들어둔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 테이블을 삭제하고 새로 생성하려는 경우 실행 </a:t>
            </a:r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*/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member;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board;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sequence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seq_board_num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회원 테이블 생성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varchar2(10)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pass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varchar2(10)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varchar2(30)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regidate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(id)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모델</a:t>
            </a:r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방식의 게시판 테이블 생성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varchar2(200)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varchar2(2000)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varchar2(10)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postdate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4000C8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number(6)</a:t>
            </a:r>
          </a:p>
          <a:p>
            <a:pPr algn="l"/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32EA-CF79-4975-8815-4EC45E5C1C39}"/>
              </a:ext>
            </a:extLst>
          </p:cNvPr>
          <p:cNvSpPr txBox="1"/>
          <p:nvPr/>
        </p:nvSpPr>
        <p:spPr>
          <a:xfrm>
            <a:off x="5788404" y="735760"/>
            <a:ext cx="6157462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100" dirty="0" err="1">
                <a:solidFill>
                  <a:srgbClr val="408080"/>
                </a:solidFill>
                <a:latin typeface="Consolas" panose="020B0609020204030204" pitchFamily="49" charset="0"/>
              </a:rPr>
              <a:t>외래키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 설정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board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board_mem_fk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(id)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ko-KR" altLang="en-US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시퀀스 생성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sequence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seq_board_num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minvalue</a:t>
            </a:r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nomaxvalue</a:t>
            </a:r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nocycle</a:t>
            </a:r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nocache</a:t>
            </a:r>
            <a:r>
              <a:rPr lang="en-US" altLang="ko-KR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100" dirty="0">
                <a:solidFill>
                  <a:srgbClr val="4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100" dirty="0">
                <a:solidFill>
                  <a:srgbClr val="408080"/>
                </a:solidFill>
                <a:latin typeface="Consolas" panose="020B0609020204030204" pitchFamily="49" charset="0"/>
              </a:rPr>
              <a:t>더미 데이터 입력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(id,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pass,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name)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musthave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'1234＇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＇</a:t>
            </a:r>
            <a:r>
              <a:rPr lang="ko-KR" alt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머스트해브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(num,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title,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content,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id,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postdate,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seq_board_num.nextval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musthave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0);</a:t>
            </a:r>
          </a:p>
          <a:p>
            <a:pPr algn="l"/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100" b="1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1F201-FE15-4DC2-9B56-923D2DE72975}"/>
              </a:ext>
            </a:extLst>
          </p:cNvPr>
          <p:cNvSpPr txBox="1"/>
          <p:nvPr/>
        </p:nvSpPr>
        <p:spPr>
          <a:xfrm>
            <a:off x="5977885" y="4725578"/>
            <a:ext cx="5734050" cy="136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FOREIGN KEY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FOREIGN KEY </a:t>
            </a: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제약 조건을 설정한 필드는 외래 키라고 부르며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, </a:t>
            </a: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한 테이블을 다른 테이블과 연결해주는 역할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외래 키가 설정된 테이블에 레코드를 입력하면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, </a:t>
            </a: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기준이 되는 테이블의 내용을 참조해서 레코드가 입력된다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즉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, FOREIGN KEY </a:t>
            </a: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제약 조건은 하나의 테이블을 다른 테이블에 의존하게 만든다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 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참조되는 테이블의 필드는 </a:t>
            </a:r>
            <a:r>
              <a:rPr lang="ko-KR" altLang="en-US" sz="9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반드시 </a:t>
            </a:r>
            <a:r>
              <a:rPr lang="en-US" altLang="ko-KR" sz="9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UNIQUE</a:t>
            </a:r>
            <a:r>
              <a:rPr lang="ko-KR" altLang="en-US" sz="9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나 </a:t>
            </a:r>
            <a:r>
              <a:rPr lang="en-US" altLang="ko-KR" sz="9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PRIMARY KEY </a:t>
            </a:r>
            <a:r>
              <a:rPr lang="ko-KR" altLang="en-US" sz="900" b="0" i="0" u="sng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제약 조건이 설정</a:t>
            </a:r>
            <a:r>
              <a:rPr lang="ko-KR" alt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되어 있어야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notokr"/>
              </a:rPr>
              <a:t>한다</a:t>
            </a:r>
            <a:r>
              <a:rPr lang="en-US" altLang="ko-KR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22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25001-2379-4FA7-9AD0-4FD06FE9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4" y="158359"/>
            <a:ext cx="9583666" cy="700277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F1995D"/>
                </a:solidFill>
              </a:rPr>
              <a:t>회원 정보용 </a:t>
            </a:r>
            <a:r>
              <a:rPr lang="en-US" altLang="ko-KR" sz="1800" b="1" dirty="0">
                <a:solidFill>
                  <a:srgbClr val="F1995D"/>
                </a:solidFill>
              </a:rPr>
              <a:t>DTO ( Model1.boardDTO 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23AD8-48DE-4360-8128-1CDFD0594604}"/>
              </a:ext>
            </a:extLst>
          </p:cNvPr>
          <p:cNvSpPr txBox="1"/>
          <p:nvPr/>
        </p:nvSpPr>
        <p:spPr>
          <a:xfrm>
            <a:off x="179022" y="1420698"/>
            <a:ext cx="5391268" cy="5170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model1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b-NO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nb-NO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nb-NO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b-NO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sql</a:t>
            </a:r>
            <a:r>
              <a:rPr lang="nb-NO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nb-NO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nb-NO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b-NO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postdate</a:t>
            </a:r>
            <a:r>
              <a:rPr lang="nb-NO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//getter &amp; setter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setNum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getTitle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setTitle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getContent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setContent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AE499-17A3-4E64-BBB6-8D0DA7C5A557}"/>
              </a:ext>
            </a:extLst>
          </p:cNvPr>
          <p:cNvSpPr txBox="1"/>
          <p:nvPr/>
        </p:nvSpPr>
        <p:spPr>
          <a:xfrm>
            <a:off x="5738070" y="1420698"/>
            <a:ext cx="6094602" cy="43242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getId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setId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getPostdate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postdate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setPostdate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postdate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postdate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postdate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getVisitcount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setVisitcount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visitcount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CE90B-09A7-40F9-B04C-A324C2825DA7}"/>
              </a:ext>
            </a:extLst>
          </p:cNvPr>
          <p:cNvSpPr txBox="1"/>
          <p:nvPr/>
        </p:nvSpPr>
        <p:spPr>
          <a:xfrm>
            <a:off x="246134" y="712032"/>
            <a:ext cx="6094602" cy="53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DTO(Date Transfer Object)</a:t>
            </a:r>
            <a:r>
              <a:rPr lang="ko-KR" alt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란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?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주로 데이터 저장이나 전송에 사용되는 로직을 가지고 있지 않은 객체</a:t>
            </a:r>
          </a:p>
        </p:txBody>
      </p:sp>
    </p:spTree>
    <p:extLst>
      <p:ext uri="{BB962C8B-B14F-4D97-AF65-F5344CB8AC3E}">
        <p14:creationId xmlns:p14="http://schemas.microsoft.com/office/powerpoint/2010/main" val="80405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6A9CDF-DA44-4B64-891F-C74543EF81AF}"/>
              </a:ext>
            </a:extLst>
          </p:cNvPr>
          <p:cNvSpPr txBox="1">
            <a:spLocks/>
          </p:cNvSpPr>
          <p:nvPr/>
        </p:nvSpPr>
        <p:spPr>
          <a:xfrm>
            <a:off x="246134" y="158359"/>
            <a:ext cx="9574141" cy="70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rgbClr val="F1995D"/>
                </a:solidFill>
              </a:rPr>
              <a:t>회원 정보 테이블용 </a:t>
            </a:r>
            <a:r>
              <a:rPr lang="en-US" altLang="ko-KR" sz="1800" b="1" dirty="0">
                <a:solidFill>
                  <a:srgbClr val="F1995D"/>
                </a:solidFill>
              </a:rPr>
              <a:t>DAO ( Model1.boardDAO )</a:t>
            </a:r>
            <a:endParaRPr lang="ko-KR" altLang="en-US" sz="1800" b="1" dirty="0">
              <a:solidFill>
                <a:srgbClr val="F1995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6FA6C-F755-4B9F-AADD-7E53D880214C}"/>
              </a:ext>
            </a:extLst>
          </p:cNvPr>
          <p:cNvSpPr txBox="1"/>
          <p:nvPr/>
        </p:nvSpPr>
        <p:spPr>
          <a:xfrm>
            <a:off x="246134" y="1474764"/>
            <a:ext cx="8411305" cy="4662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model1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common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JDBConnect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jakarta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9E8F7"/>
                </a:solidFill>
                <a:latin typeface="Consolas" panose="020B0609020204030204" pitchFamily="49" charset="0"/>
              </a:rPr>
              <a:t>ServletContext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JDBConnect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생성자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80F2F6"/>
                </a:solidFill>
                <a:latin typeface="Consolas" panose="020B0609020204030204" pitchFamily="49" charset="0"/>
              </a:rPr>
              <a:t>ServletContext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검색 조건에 </a:t>
            </a:r>
            <a:r>
              <a:rPr lang="ko-KR" alt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맞는게시물의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개수를 반환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selectCount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0F2F6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totalCount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totalCount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게시물의 수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를 담을 변수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"SELECT COUNT(*) FROM board"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수를 얻어오는 </a:t>
            </a:r>
            <a:r>
              <a:rPr lang="ko-KR" alt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쿼리문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 SQL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이 제공하는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COUNT(*)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함수 사용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검색어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가 있는 경우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절 추가 </a:t>
            </a:r>
          </a:p>
          <a:p>
            <a:pPr algn="l"/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WHERE 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LIKE '%"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"%' 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예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홍길동 검색하면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문이 추가되어야 함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SELECT COUNT(*) FROM board WHERE title like '%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홍길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02189-FA80-4748-BFD5-B91B1AC48717}"/>
              </a:ext>
            </a:extLst>
          </p:cNvPr>
          <p:cNvSpPr txBox="1"/>
          <p:nvPr/>
        </p:nvSpPr>
        <p:spPr>
          <a:xfrm>
            <a:off x="246134" y="720421"/>
            <a:ext cx="6094602" cy="53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DAO(Date Access Object)</a:t>
            </a:r>
            <a:r>
              <a:rPr lang="ko-KR" alt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란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? 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데이터베이스에 접근하여 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CRUD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작업을 수행하기 위한 객체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3394F7A3-7A29-4099-978F-84FCF6B61549}"/>
              </a:ext>
            </a:extLst>
          </p:cNvPr>
          <p:cNvSpPr/>
          <p:nvPr/>
        </p:nvSpPr>
        <p:spPr>
          <a:xfrm>
            <a:off x="8801100" y="89157"/>
            <a:ext cx="3200400" cy="195834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super()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메소드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</a:rPr>
              <a:t>super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</a:rPr>
              <a:t>키워드와 다름 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부모 클래스의 생성자를 호출할 때 사용</a:t>
            </a:r>
          </a:p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부모 클래스의 멤버를 초기화하려면 자식 클래스의 생성자에서 부모 클래스의 생성자까지 호출해야만 함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이렇게 되면 모든 클래스의 부모 클래스인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Object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클래스의 생성자까지 계속 거슬러 올라가며 수행되기때문에 자바 컴파일러는 부모 클래스의 생성자를 명시적으로 호출하지 않는 모든 자식 클래스의 생성자 첫 줄에 자동으로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super()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명령문을 추가하여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부모 클래스의 멤버를 초기화 할 수 있도록 해준다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3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3A136187-DC58-4343-87F2-24EB2D037DD3}"/>
              </a:ext>
            </a:extLst>
          </p:cNvPr>
          <p:cNvSpPr/>
          <p:nvPr/>
        </p:nvSpPr>
        <p:spPr>
          <a:xfrm>
            <a:off x="8195217" y="163122"/>
            <a:ext cx="3644358" cy="11703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List&lt;&gt;</a:t>
            </a: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배열을 사용하기 위해선 크기를 정해야 한다는 배열의 한계 때문에 만들어진 클래스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는 메모리가 허용하는 한 계속해서 추가 할 수 있다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A8866-1F65-4C65-91E1-E5BB9227B88D}"/>
              </a:ext>
            </a:extLst>
          </p:cNvPr>
          <p:cNvSpPr txBox="1"/>
          <p:nvPr/>
        </p:nvSpPr>
        <p:spPr>
          <a:xfrm>
            <a:off x="224834" y="151763"/>
            <a:ext cx="7703683" cy="652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//JDBC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프로그래밍은 기본적으로 예외처리를 해야 하기 때문에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try/catch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문으로 감쌈</a:t>
            </a: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정적 쿼리문을 실행하기 위해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Statement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를 생성</a:t>
            </a:r>
          </a:p>
          <a:p>
            <a:pPr algn="l"/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생성한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Statement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를 실행하고 결과는 </a:t>
            </a:r>
            <a:r>
              <a:rPr lang="en-US" altLang="ko-KR" sz="11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객체로 반환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ResultSet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행단위로 저장됨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현재 행을 가리키는 커서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(cursor)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를 통해 값을 읽어오는 구조</a:t>
            </a:r>
          </a:p>
          <a:p>
            <a:pPr algn="l"/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//next()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로 커서를 최초 행으로 이동시킨 후 게시물 개수를 추출</a:t>
            </a:r>
          </a:p>
          <a:p>
            <a:pPr algn="l"/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totalCount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getInt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//COUNT(*)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함수가 반환하는 값은 정수이므로 </a:t>
            </a:r>
            <a:r>
              <a:rPr lang="en-US" altLang="ko-K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getInt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사용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1 : SELECT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절에 명시된 컬럼의 인덱스를 의미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게시물 수를 구하는 중 예외 발생</a:t>
            </a:r>
            <a:r>
              <a:rPr lang="en-US" altLang="ko-KR" sz="11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totalCount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검색 조건에 맞는 게시물 목록을 반환합니다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B166DA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selectList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0F2F6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B166DA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A7EC21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B166DA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목록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를 담을 변수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2F200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"SELECT * FROM board 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WHERE 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searchField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LIKE '%"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searchWord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"%’ “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 ORDER BY num DESC "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con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createStatement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쿼리문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생성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F3EC79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쿼리 실행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결과를 순화하며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ko-KR" altLang="en-US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한 행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게시물 하나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의 내용을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DTO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에 저장</a:t>
            </a: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ko-KR" alt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setNum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80F6A7"/>
                </a:solidFill>
                <a:latin typeface="Consolas" panose="020B0609020204030204" pitchFamily="49" charset="0"/>
              </a:rPr>
              <a:t>getString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17C6A3"/>
                </a:solidFill>
                <a:latin typeface="Consolas" panose="020B0609020204030204" pitchFamily="49" charset="0"/>
              </a:rPr>
              <a:t>"num"</a:t>
            </a:r>
            <a:r>
              <a:rPr lang="en-US" altLang="ko-KR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dirty="0">
                <a:solidFill>
                  <a:srgbClr val="D9E8F7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일련번호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37F3EA59-9559-4DE7-961A-4DC30A963BA9}"/>
              </a:ext>
            </a:extLst>
          </p:cNvPr>
          <p:cNvSpPr/>
          <p:nvPr/>
        </p:nvSpPr>
        <p:spPr>
          <a:xfrm>
            <a:off x="8195217" y="2710401"/>
            <a:ext cx="3644358" cy="117037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SQL - ORDER BY 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절 </a:t>
            </a:r>
            <a:r>
              <a:rPr lang="ko-KR" alt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정렬에 사용하는 절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 * FROM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테이블이름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 BY 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컬럼이름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(ASC, DESC)</a:t>
            </a: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 ASC</a:t>
            </a:r>
            <a:r>
              <a:rPr lang="ko-KR" altLang="en-US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오름차순</a:t>
            </a:r>
            <a:r>
              <a:rPr lang="en-US" altLang="ko-KR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DESC : </a:t>
            </a:r>
            <a:r>
              <a:rPr lang="ko-KR" altLang="en-US" sz="9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내림차순</a:t>
            </a:r>
            <a:endParaRPr lang="en-US" altLang="ko-KR" sz="9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8592679-9689-494F-A36B-586404EC1452}"/>
              </a:ext>
            </a:extLst>
          </p:cNvPr>
          <p:cNvSpPr/>
          <p:nvPr/>
        </p:nvSpPr>
        <p:spPr>
          <a:xfrm>
            <a:off x="8195217" y="1436162"/>
            <a:ext cx="3644358" cy="117037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SQL - </a:t>
            </a:r>
            <a:r>
              <a:rPr lang="en-US" altLang="ko-KR" sz="9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절 </a:t>
            </a:r>
            <a:r>
              <a:rPr lang="en-US" altLang="ko-KR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900" b="1" dirty="0">
                <a:solidFill>
                  <a:srgbClr val="808080"/>
                </a:solidFill>
                <a:latin typeface="Consolas" panose="020B0609020204030204" pitchFamily="49" charset="0"/>
              </a:rPr>
              <a:t>원하는 행만 출력하고자 할 때 사용</a:t>
            </a:r>
            <a:endParaRPr lang="en-US" altLang="ko-KR" sz="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기본 구조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컬럼이름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테이블이름 </a:t>
            </a:r>
            <a:r>
              <a:rPr lang="en-US" altLang="ko-KR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 </a:t>
            </a:r>
            <a:r>
              <a:rPr lang="ko-KR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조건</a:t>
            </a:r>
            <a:endParaRPr lang="en-US" altLang="ko-KR" sz="9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3479</Words>
  <Application>Microsoft Office PowerPoint</Application>
  <PresentationFormat>와이드스크린</PresentationFormat>
  <Paragraphs>542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notokr</vt:lpstr>
      <vt:lpstr>맑은 고딕</vt:lpstr>
      <vt:lpstr>Arial</vt:lpstr>
      <vt:lpstr>Consolas</vt:lpstr>
      <vt:lpstr>Office 테마</vt:lpstr>
      <vt:lpstr>2022 PORTFOLIO</vt:lpstr>
      <vt:lpstr>[PORTFOLIO]</vt:lpstr>
      <vt:lpstr>PowerPoint 프레젠테이션</vt:lpstr>
      <vt:lpstr>PowerPoint 프레젠테이션</vt:lpstr>
      <vt:lpstr>개발 방식</vt:lpstr>
      <vt:lpstr>계정 및 테이블 생성.sql</vt:lpstr>
      <vt:lpstr>회원 정보용 DTO ( Model1.boardDTO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유 소현</dc:creator>
  <cp:lastModifiedBy>유 소현</cp:lastModifiedBy>
  <cp:revision>20</cp:revision>
  <dcterms:created xsi:type="dcterms:W3CDTF">2022-03-06T12:21:06Z</dcterms:created>
  <dcterms:modified xsi:type="dcterms:W3CDTF">2022-03-12T14:08:27Z</dcterms:modified>
</cp:coreProperties>
</file>