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179D24"/>
    <a:srgbClr val="10488D"/>
    <a:srgbClr val="EDAC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동순" userId="8b1badc7f9614145" providerId="LiveId" clId="{69CE3CE7-680E-47D3-A49F-0B1D30EEE3A8}"/>
    <pc:docChg chg="undo custSel addSld delSld modSld">
      <pc:chgData name="정 동순" userId="8b1badc7f9614145" providerId="LiveId" clId="{69CE3CE7-680E-47D3-A49F-0B1D30EEE3A8}" dt="2019-07-29T08:07:32.511" v="2136" actId="1076"/>
      <pc:docMkLst>
        <pc:docMk/>
      </pc:docMkLst>
      <pc:sldChg chg="addSp delSp modSp setBg">
        <pc:chgData name="정 동순" userId="8b1badc7f9614145" providerId="LiveId" clId="{69CE3CE7-680E-47D3-A49F-0B1D30EEE3A8}" dt="2019-07-29T06:43:38.411" v="380" actId="1076"/>
        <pc:sldMkLst>
          <pc:docMk/>
          <pc:sldMk cId="1472291546" sldId="256"/>
        </pc:sldMkLst>
        <pc:spChg chg="del">
          <ac:chgData name="정 동순" userId="8b1badc7f9614145" providerId="LiveId" clId="{69CE3CE7-680E-47D3-A49F-0B1D30EEE3A8}" dt="2019-07-29T06:43:31.508" v="379" actId="478"/>
          <ac:spMkLst>
            <pc:docMk/>
            <pc:sldMk cId="1472291546" sldId="256"/>
            <ac:spMk id="4" creationId="{725A6F63-13A9-41D3-B412-3BC6A7B5B555}"/>
          </ac:spMkLst>
        </pc:spChg>
        <pc:spChg chg="add mod">
          <ac:chgData name="정 동순" userId="8b1badc7f9614145" providerId="LiveId" clId="{69CE3CE7-680E-47D3-A49F-0B1D30EEE3A8}" dt="2019-07-29T06:43:38.411" v="380" actId="1076"/>
          <ac:spMkLst>
            <pc:docMk/>
            <pc:sldMk cId="1472291546" sldId="256"/>
            <ac:spMk id="8" creationId="{1A9E344B-18A1-4ACC-AC2F-5C8CDEBC90FD}"/>
          </ac:spMkLst>
        </pc:spChg>
        <pc:picChg chg="add mod">
          <ac:chgData name="정 동순" userId="8b1badc7f9614145" providerId="LiveId" clId="{69CE3CE7-680E-47D3-A49F-0B1D30EEE3A8}" dt="2019-07-29T06:31:34.914" v="90" actId="1076"/>
          <ac:picMkLst>
            <pc:docMk/>
            <pc:sldMk cId="1472291546" sldId="256"/>
            <ac:picMk id="7" creationId="{3697D967-753E-4B5E-8438-C6CB602EDC80}"/>
          </ac:picMkLst>
        </pc:picChg>
      </pc:sldChg>
      <pc:sldChg chg="delSp add del">
        <pc:chgData name="정 동순" userId="8b1badc7f9614145" providerId="LiveId" clId="{69CE3CE7-680E-47D3-A49F-0B1D30EEE3A8}" dt="2019-07-29T06:27:59.957" v="62" actId="2696"/>
        <pc:sldMkLst>
          <pc:docMk/>
          <pc:sldMk cId="4142119301" sldId="257"/>
        </pc:sldMkLst>
        <pc:spChg chg="del">
          <ac:chgData name="정 동순" userId="8b1badc7f9614145" providerId="LiveId" clId="{69CE3CE7-680E-47D3-A49F-0B1D30EEE3A8}" dt="2019-07-29T06:26:36.564" v="1" actId="478"/>
          <ac:spMkLst>
            <pc:docMk/>
            <pc:sldMk cId="4142119301" sldId="257"/>
            <ac:spMk id="2" creationId="{4525CD41-4FE1-45AA-A59C-45C080170F49}"/>
          </ac:spMkLst>
        </pc:spChg>
        <pc:spChg chg="del">
          <ac:chgData name="정 동순" userId="8b1badc7f9614145" providerId="LiveId" clId="{69CE3CE7-680E-47D3-A49F-0B1D30EEE3A8}" dt="2019-07-29T06:26:37.999" v="2" actId="478"/>
          <ac:spMkLst>
            <pc:docMk/>
            <pc:sldMk cId="4142119301" sldId="257"/>
            <ac:spMk id="3" creationId="{979FF206-BBE5-4C79-AA2F-68288A799430}"/>
          </ac:spMkLst>
        </pc:spChg>
      </pc:sldChg>
      <pc:sldChg chg="addSp delSp modSp add">
        <pc:chgData name="정 동순" userId="8b1badc7f9614145" providerId="LiveId" clId="{69CE3CE7-680E-47D3-A49F-0B1D30EEE3A8}" dt="2019-07-29T08:07:32.511" v="2136" actId="1076"/>
        <pc:sldMkLst>
          <pc:docMk/>
          <pc:sldMk cId="2465323337" sldId="258"/>
        </pc:sldMkLst>
        <pc:spChg chg="del">
          <ac:chgData name="정 동순" userId="8b1badc7f9614145" providerId="LiveId" clId="{69CE3CE7-680E-47D3-A49F-0B1D30EEE3A8}" dt="2019-07-29T06:28:04.866" v="63" actId="478"/>
          <ac:spMkLst>
            <pc:docMk/>
            <pc:sldMk cId="2465323337" sldId="258"/>
            <ac:spMk id="4" creationId="{725A6F63-13A9-41D3-B412-3BC6A7B5B555}"/>
          </ac:spMkLst>
        </pc:spChg>
        <pc:spChg chg="del">
          <ac:chgData name="정 동순" userId="8b1badc7f9614145" providerId="LiveId" clId="{69CE3CE7-680E-47D3-A49F-0B1D30EEE3A8}" dt="2019-07-29T06:28:04.866" v="63" actId="478"/>
          <ac:spMkLst>
            <pc:docMk/>
            <pc:sldMk cId="2465323337" sldId="258"/>
            <ac:spMk id="5" creationId="{B16F6579-7492-44BB-B39D-388858FAB76A}"/>
          </ac:spMkLst>
        </pc:spChg>
        <pc:spChg chg="add mod">
          <ac:chgData name="정 동순" userId="8b1badc7f9614145" providerId="LiveId" clId="{69CE3CE7-680E-47D3-A49F-0B1D30EEE3A8}" dt="2019-07-29T06:48:55.350" v="598" actId="207"/>
          <ac:spMkLst>
            <pc:docMk/>
            <pc:sldMk cId="2465323337" sldId="258"/>
            <ac:spMk id="6" creationId="{54403E35-B70D-42AF-B3D0-65701A550599}"/>
          </ac:spMkLst>
        </pc:spChg>
        <pc:spChg chg="add del mod">
          <ac:chgData name="정 동순" userId="8b1badc7f9614145" providerId="LiveId" clId="{69CE3CE7-680E-47D3-A49F-0B1D30EEE3A8}" dt="2019-07-29T06:57:11.063" v="818" actId="478"/>
          <ac:spMkLst>
            <pc:docMk/>
            <pc:sldMk cId="2465323337" sldId="258"/>
            <ac:spMk id="7" creationId="{AC9E8619-E468-409E-A11C-4B0C2A077A9C}"/>
          </ac:spMkLst>
        </pc:spChg>
        <pc:spChg chg="add mod">
          <ac:chgData name="정 동순" userId="8b1badc7f9614145" providerId="LiveId" clId="{69CE3CE7-680E-47D3-A49F-0B1D30EEE3A8}" dt="2019-07-29T06:53:19.457" v="735" actId="404"/>
          <ac:spMkLst>
            <pc:docMk/>
            <pc:sldMk cId="2465323337" sldId="258"/>
            <ac:spMk id="8" creationId="{8EE379CF-B58D-4449-AA0C-DBAC5BE100C0}"/>
          </ac:spMkLst>
        </pc:spChg>
        <pc:spChg chg="add del mod">
          <ac:chgData name="정 동순" userId="8b1badc7f9614145" providerId="LiveId" clId="{69CE3CE7-680E-47D3-A49F-0B1D30EEE3A8}" dt="2019-07-29T06:41:47.085" v="375"/>
          <ac:spMkLst>
            <pc:docMk/>
            <pc:sldMk cId="2465323337" sldId="258"/>
            <ac:spMk id="9" creationId="{B0CDF6CF-6C4F-4E59-94D5-94D488E532BC}"/>
          </ac:spMkLst>
        </pc:spChg>
        <pc:spChg chg="add mod">
          <ac:chgData name="정 동순" userId="8b1badc7f9614145" providerId="LiveId" clId="{69CE3CE7-680E-47D3-A49F-0B1D30EEE3A8}" dt="2019-07-29T06:54:26.725" v="771" actId="207"/>
          <ac:spMkLst>
            <pc:docMk/>
            <pc:sldMk cId="2465323337" sldId="258"/>
            <ac:spMk id="10" creationId="{E7C1A018-4CD6-4B4E-8D7C-DB8685FAC5B8}"/>
          </ac:spMkLst>
        </pc:spChg>
        <pc:spChg chg="add mod">
          <ac:chgData name="정 동순" userId="8b1badc7f9614145" providerId="LiveId" clId="{69CE3CE7-680E-47D3-A49F-0B1D30EEE3A8}" dt="2019-07-29T06:54:31.378" v="772" actId="207"/>
          <ac:spMkLst>
            <pc:docMk/>
            <pc:sldMk cId="2465323337" sldId="258"/>
            <ac:spMk id="11" creationId="{7697A7AE-1547-489F-95DD-109C7056890C}"/>
          </ac:spMkLst>
        </pc:spChg>
        <pc:spChg chg="add mod">
          <ac:chgData name="정 동순" userId="8b1badc7f9614145" providerId="LiveId" clId="{69CE3CE7-680E-47D3-A49F-0B1D30EEE3A8}" dt="2019-07-29T06:54:37.435" v="773" actId="207"/>
          <ac:spMkLst>
            <pc:docMk/>
            <pc:sldMk cId="2465323337" sldId="258"/>
            <ac:spMk id="12" creationId="{70E7EE2A-9CCE-4B3C-B54C-B98E0FE08934}"/>
          </ac:spMkLst>
        </pc:spChg>
        <pc:spChg chg="add mod">
          <ac:chgData name="정 동순" userId="8b1badc7f9614145" providerId="LiveId" clId="{69CE3CE7-680E-47D3-A49F-0B1D30EEE3A8}" dt="2019-07-29T06:54:43.372" v="774" actId="207"/>
          <ac:spMkLst>
            <pc:docMk/>
            <pc:sldMk cId="2465323337" sldId="258"/>
            <ac:spMk id="13" creationId="{1CD0DF70-77FF-41C0-B9F0-AE23BF652DA7}"/>
          </ac:spMkLst>
        </pc:spChg>
        <pc:spChg chg="add mod">
          <ac:chgData name="정 동순" userId="8b1badc7f9614145" providerId="LiveId" clId="{69CE3CE7-680E-47D3-A49F-0B1D30EEE3A8}" dt="2019-07-29T06:54:46.676" v="775" actId="207"/>
          <ac:spMkLst>
            <pc:docMk/>
            <pc:sldMk cId="2465323337" sldId="258"/>
            <ac:spMk id="14" creationId="{E802FD7E-5B2D-487A-A144-A8D424A6F3F2}"/>
          </ac:spMkLst>
        </pc:spChg>
        <pc:spChg chg="add mod">
          <ac:chgData name="정 동순" userId="8b1badc7f9614145" providerId="LiveId" clId="{69CE3CE7-680E-47D3-A49F-0B1D30EEE3A8}" dt="2019-07-29T07:00:21.288" v="895" actId="164"/>
          <ac:spMkLst>
            <pc:docMk/>
            <pc:sldMk cId="2465323337" sldId="258"/>
            <ac:spMk id="15" creationId="{D0C48C1E-68EB-40DD-A2B4-31ED1D2FBC98}"/>
          </ac:spMkLst>
        </pc:spChg>
        <pc:spChg chg="add mod">
          <ac:chgData name="정 동순" userId="8b1badc7f9614145" providerId="LiveId" clId="{69CE3CE7-680E-47D3-A49F-0B1D30EEE3A8}" dt="2019-07-29T07:00:21.288" v="895" actId="164"/>
          <ac:spMkLst>
            <pc:docMk/>
            <pc:sldMk cId="2465323337" sldId="258"/>
            <ac:spMk id="17" creationId="{283BCFD8-1308-4102-800E-3EB3E93630AE}"/>
          </ac:spMkLst>
        </pc:spChg>
        <pc:spChg chg="mod">
          <ac:chgData name="정 동순" userId="8b1badc7f9614145" providerId="LiveId" clId="{69CE3CE7-680E-47D3-A49F-0B1D30EEE3A8}" dt="2019-07-29T07:05:19.821" v="959" actId="20577"/>
          <ac:spMkLst>
            <pc:docMk/>
            <pc:sldMk cId="2465323337" sldId="258"/>
            <ac:spMk id="20" creationId="{A0EB81AF-4307-462F-BDEE-11DCA940FC64}"/>
          </ac:spMkLst>
        </pc:spChg>
        <pc:spChg chg="mod">
          <ac:chgData name="정 동순" userId="8b1badc7f9614145" providerId="LiveId" clId="{69CE3CE7-680E-47D3-A49F-0B1D30EEE3A8}" dt="2019-07-29T07:08:19.616" v="988" actId="20577"/>
          <ac:spMkLst>
            <pc:docMk/>
            <pc:sldMk cId="2465323337" sldId="258"/>
            <ac:spMk id="22" creationId="{B1F9158C-CE55-4BAD-A7F4-3E8526915C84}"/>
          </ac:spMkLst>
        </pc:spChg>
        <pc:spChg chg="del topLvl">
          <ac:chgData name="정 동순" userId="8b1badc7f9614145" providerId="LiveId" clId="{69CE3CE7-680E-47D3-A49F-0B1D30EEE3A8}" dt="2019-07-29T07:09:08.185" v="1005" actId="478"/>
          <ac:spMkLst>
            <pc:docMk/>
            <pc:sldMk cId="2465323337" sldId="258"/>
            <ac:spMk id="26" creationId="{B94CD9E8-A50D-4A67-A8F5-9922CC596ACF}"/>
          </ac:spMkLst>
        </pc:spChg>
        <pc:spChg chg="del mod topLvl">
          <ac:chgData name="정 동순" userId="8b1badc7f9614145" providerId="LiveId" clId="{69CE3CE7-680E-47D3-A49F-0B1D30EEE3A8}" dt="2019-07-29T07:29:07.300" v="1283"/>
          <ac:spMkLst>
            <pc:docMk/>
            <pc:sldMk cId="2465323337" sldId="258"/>
            <ac:spMk id="27" creationId="{6C994551-B628-4745-BDF4-387EB029AAAC}"/>
          </ac:spMkLst>
        </pc:spChg>
        <pc:spChg chg="add del mod">
          <ac:chgData name="정 동순" userId="8b1badc7f9614145" providerId="LiveId" clId="{69CE3CE7-680E-47D3-A49F-0B1D30EEE3A8}" dt="2019-07-29T07:29:07.300" v="1283"/>
          <ac:spMkLst>
            <pc:docMk/>
            <pc:sldMk cId="2465323337" sldId="258"/>
            <ac:spMk id="33" creationId="{85ADB032-9195-432E-9EF0-7850CDC93B78}"/>
          </ac:spMkLst>
        </pc:spChg>
        <pc:spChg chg="add del mod">
          <ac:chgData name="정 동순" userId="8b1badc7f9614145" providerId="LiveId" clId="{69CE3CE7-680E-47D3-A49F-0B1D30EEE3A8}" dt="2019-07-29T07:29:07.300" v="1283"/>
          <ac:spMkLst>
            <pc:docMk/>
            <pc:sldMk cId="2465323337" sldId="258"/>
            <ac:spMk id="35" creationId="{866B4963-75E1-4255-B577-E7BAE678A252}"/>
          </ac:spMkLst>
        </pc:spChg>
        <pc:spChg chg="add del mod">
          <ac:chgData name="정 동순" userId="8b1badc7f9614145" providerId="LiveId" clId="{69CE3CE7-680E-47D3-A49F-0B1D30EEE3A8}" dt="2019-07-29T07:29:07.300" v="1283"/>
          <ac:spMkLst>
            <pc:docMk/>
            <pc:sldMk cId="2465323337" sldId="258"/>
            <ac:spMk id="37" creationId="{A04D81CC-8EB4-48C6-86C6-3DB762B5232C}"/>
          </ac:spMkLst>
        </pc:spChg>
        <pc:spChg chg="add del mod">
          <ac:chgData name="정 동순" userId="8b1badc7f9614145" providerId="LiveId" clId="{69CE3CE7-680E-47D3-A49F-0B1D30EEE3A8}" dt="2019-07-29T07:29:07.300" v="1283"/>
          <ac:spMkLst>
            <pc:docMk/>
            <pc:sldMk cId="2465323337" sldId="258"/>
            <ac:spMk id="38" creationId="{BD7A4BA3-1A24-4EEF-8DE7-E42AE596CD7B}"/>
          </ac:spMkLst>
        </pc:spChg>
        <pc:spChg chg="add del mod">
          <ac:chgData name="정 동순" userId="8b1badc7f9614145" providerId="LiveId" clId="{69CE3CE7-680E-47D3-A49F-0B1D30EEE3A8}" dt="2019-07-29T07:29:07.300" v="1283"/>
          <ac:spMkLst>
            <pc:docMk/>
            <pc:sldMk cId="2465323337" sldId="258"/>
            <ac:spMk id="40" creationId="{105CD403-DB42-4B2C-8E6A-7AEBE1AA2A7A}"/>
          </ac:spMkLst>
        </pc:spChg>
        <pc:spChg chg="add del mod">
          <ac:chgData name="정 동순" userId="8b1badc7f9614145" providerId="LiveId" clId="{69CE3CE7-680E-47D3-A49F-0B1D30EEE3A8}" dt="2019-07-29T07:29:07.300" v="1283"/>
          <ac:spMkLst>
            <pc:docMk/>
            <pc:sldMk cId="2465323337" sldId="258"/>
            <ac:spMk id="41" creationId="{C1F009A9-32C0-406F-8E45-F6DF0A81B65B}"/>
          </ac:spMkLst>
        </pc:spChg>
        <pc:spChg chg="add del mod">
          <ac:chgData name="정 동순" userId="8b1badc7f9614145" providerId="LiveId" clId="{69CE3CE7-680E-47D3-A49F-0B1D30EEE3A8}" dt="2019-07-29T07:29:07.300" v="1283"/>
          <ac:spMkLst>
            <pc:docMk/>
            <pc:sldMk cId="2465323337" sldId="258"/>
            <ac:spMk id="43" creationId="{990668B4-2CE1-4F29-AFEC-4F8392494230}"/>
          </ac:spMkLst>
        </pc:spChg>
        <pc:spChg chg="add del mod">
          <ac:chgData name="정 동순" userId="8b1badc7f9614145" providerId="LiveId" clId="{69CE3CE7-680E-47D3-A49F-0B1D30EEE3A8}" dt="2019-07-29T07:29:07.300" v="1283"/>
          <ac:spMkLst>
            <pc:docMk/>
            <pc:sldMk cId="2465323337" sldId="258"/>
            <ac:spMk id="44" creationId="{CA393756-AD1D-4129-803A-BF0725A26B37}"/>
          </ac:spMkLst>
        </pc:spChg>
        <pc:grpChg chg="add del mod">
          <ac:chgData name="정 동순" userId="8b1badc7f9614145" providerId="LiveId" clId="{69CE3CE7-680E-47D3-A49F-0B1D30EEE3A8}" dt="2019-07-29T07:29:07.300" v="1283"/>
          <ac:grpSpMkLst>
            <pc:docMk/>
            <pc:sldMk cId="2465323337" sldId="258"/>
            <ac:grpSpMk id="2" creationId="{A5D4D315-71F2-4E7B-913C-74813274B022}"/>
          </ac:grpSpMkLst>
        </pc:grpChg>
        <pc:grpChg chg="add del mod">
          <ac:chgData name="정 동순" userId="8b1badc7f9614145" providerId="LiveId" clId="{69CE3CE7-680E-47D3-A49F-0B1D30EEE3A8}" dt="2019-07-29T07:29:07.300" v="1283"/>
          <ac:grpSpMkLst>
            <pc:docMk/>
            <pc:sldMk cId="2465323337" sldId="258"/>
            <ac:grpSpMk id="19" creationId="{1EB99BEE-F9C1-47B5-9EBD-C63EB86433CB}"/>
          </ac:grpSpMkLst>
        </pc:grpChg>
        <pc:grpChg chg="add del mod">
          <ac:chgData name="정 동순" userId="8b1badc7f9614145" providerId="LiveId" clId="{69CE3CE7-680E-47D3-A49F-0B1D30EEE3A8}" dt="2019-07-29T07:09:08.185" v="1005" actId="478"/>
          <ac:grpSpMkLst>
            <pc:docMk/>
            <pc:sldMk cId="2465323337" sldId="258"/>
            <ac:grpSpMk id="25" creationId="{482FAD48-81DB-4D6E-B4D9-4471A9B4FD7B}"/>
          </ac:grpSpMkLst>
        </pc:grpChg>
        <pc:picChg chg="add del mod">
          <ac:chgData name="정 동순" userId="8b1badc7f9614145" providerId="LiveId" clId="{69CE3CE7-680E-47D3-A49F-0B1D30EEE3A8}" dt="2019-07-29T07:29:07.300" v="1283"/>
          <ac:picMkLst>
            <pc:docMk/>
            <pc:sldMk cId="2465323337" sldId="258"/>
            <ac:picMk id="16" creationId="{B3C7B768-0621-4F4A-BAEF-CEE9F610E1C2}"/>
          </ac:picMkLst>
        </pc:picChg>
        <pc:picChg chg="del">
          <ac:chgData name="정 동순" userId="8b1badc7f9614145" providerId="LiveId" clId="{69CE3CE7-680E-47D3-A49F-0B1D30EEE3A8}" dt="2019-07-29T07:07:26.969" v="969" actId="478"/>
          <ac:picMkLst>
            <pc:docMk/>
            <pc:sldMk cId="2465323337" sldId="258"/>
            <ac:picMk id="21" creationId="{CAC78C03-16DF-494D-93A6-A17B2445442D}"/>
          </ac:picMkLst>
        </pc:picChg>
        <pc:picChg chg="add del mod">
          <ac:chgData name="정 동순" userId="8b1badc7f9614145" providerId="LiveId" clId="{69CE3CE7-680E-47D3-A49F-0B1D30EEE3A8}" dt="2019-07-29T07:10:49.695" v="1006" actId="478"/>
          <ac:picMkLst>
            <pc:docMk/>
            <pc:sldMk cId="2465323337" sldId="258"/>
            <ac:picMk id="28" creationId="{0C4AF5E6-DC75-4184-B8FF-B13DE6094C3A}"/>
          </ac:picMkLst>
        </pc:picChg>
        <pc:picChg chg="add mod">
          <ac:chgData name="정 동순" userId="8b1badc7f9614145" providerId="LiveId" clId="{69CE3CE7-680E-47D3-A49F-0B1D30EEE3A8}" dt="2019-07-29T08:07:32.511" v="2136" actId="1076"/>
          <ac:picMkLst>
            <pc:docMk/>
            <pc:sldMk cId="2465323337" sldId="258"/>
            <ac:picMk id="46" creationId="{E7D60B8F-7790-4E47-8F51-200CE6E73E85}"/>
          </ac:picMkLst>
        </pc:picChg>
        <pc:picChg chg="add del mod">
          <ac:chgData name="정 동순" userId="8b1badc7f9614145" providerId="LiveId" clId="{69CE3CE7-680E-47D3-A49F-0B1D30EEE3A8}" dt="2019-07-29T06:58:52.257" v="871" actId="478"/>
          <ac:picMkLst>
            <pc:docMk/>
            <pc:sldMk cId="2465323337" sldId="258"/>
            <ac:picMk id="1026" creationId="{03DFD1DF-396E-4098-AB27-8B4B5CE9FA8D}"/>
          </ac:picMkLst>
        </pc:picChg>
        <pc:picChg chg="add del mod">
          <ac:chgData name="정 동순" userId="8b1badc7f9614145" providerId="LiveId" clId="{69CE3CE7-680E-47D3-A49F-0B1D30EEE3A8}" dt="2019-07-29T06:59:37.341" v="874"/>
          <ac:picMkLst>
            <pc:docMk/>
            <pc:sldMk cId="2465323337" sldId="258"/>
            <ac:picMk id="1028" creationId="{6DDEBA0B-6DDA-41DF-9477-20258C2EEB5F}"/>
          </ac:picMkLst>
        </pc:picChg>
        <pc:picChg chg="add mod">
          <ac:chgData name="정 동순" userId="8b1badc7f9614145" providerId="LiveId" clId="{69CE3CE7-680E-47D3-A49F-0B1D30EEE3A8}" dt="2019-07-29T07:00:21.288" v="895" actId="164"/>
          <ac:picMkLst>
            <pc:docMk/>
            <pc:sldMk cId="2465323337" sldId="258"/>
            <ac:picMk id="1030" creationId="{4EA9BD72-35AA-4053-98C8-7D08F471246F}"/>
          </ac:picMkLst>
        </pc:picChg>
        <pc:picChg chg="add del mod">
          <ac:chgData name="정 동순" userId="8b1badc7f9614145" providerId="LiveId" clId="{69CE3CE7-680E-47D3-A49F-0B1D30EEE3A8}" dt="2019-07-29T07:29:07.300" v="1283"/>
          <ac:picMkLst>
            <pc:docMk/>
            <pc:sldMk cId="2465323337" sldId="258"/>
            <ac:picMk id="1032" creationId="{3B4A7E76-D83D-41FE-94F4-ED75579CEAA0}"/>
          </ac:picMkLst>
        </pc:picChg>
        <pc:picChg chg="add del mod">
          <ac:chgData name="정 동순" userId="8b1badc7f9614145" providerId="LiveId" clId="{69CE3CE7-680E-47D3-A49F-0B1D30EEE3A8}" dt="2019-07-29T07:29:07.300" v="1283"/>
          <ac:picMkLst>
            <pc:docMk/>
            <pc:sldMk cId="2465323337" sldId="258"/>
            <ac:picMk id="1034" creationId="{B4B7BDD3-55B7-49BC-9D2D-0CF42CA4B5C3}"/>
          </ac:picMkLst>
        </pc:picChg>
        <pc:picChg chg="add del mod">
          <ac:chgData name="정 동순" userId="8b1badc7f9614145" providerId="LiveId" clId="{69CE3CE7-680E-47D3-A49F-0B1D30EEE3A8}" dt="2019-07-29T07:29:07.300" v="1283"/>
          <ac:picMkLst>
            <pc:docMk/>
            <pc:sldMk cId="2465323337" sldId="258"/>
            <ac:picMk id="1036" creationId="{25EBE677-19E9-44D6-AE6E-F6C57C8A7328}"/>
          </ac:picMkLst>
        </pc:picChg>
        <pc:picChg chg="add del mod">
          <ac:chgData name="정 동순" userId="8b1badc7f9614145" providerId="LiveId" clId="{69CE3CE7-680E-47D3-A49F-0B1D30EEE3A8}" dt="2019-07-29T07:29:07.300" v="1283"/>
          <ac:picMkLst>
            <pc:docMk/>
            <pc:sldMk cId="2465323337" sldId="258"/>
            <ac:picMk id="1038" creationId="{85A3C6E2-D826-49DB-A819-306A9B3028AA}"/>
          </ac:picMkLst>
        </pc:picChg>
        <pc:picChg chg="add del mod">
          <ac:chgData name="정 동순" userId="8b1badc7f9614145" providerId="LiveId" clId="{69CE3CE7-680E-47D3-A49F-0B1D30EEE3A8}" dt="2019-07-29T07:29:07.300" v="1283"/>
          <ac:picMkLst>
            <pc:docMk/>
            <pc:sldMk cId="2465323337" sldId="258"/>
            <ac:picMk id="1040" creationId="{34F190DC-8A79-483A-AFAC-828ADA0F63D6}"/>
          </ac:picMkLst>
        </pc:picChg>
        <pc:picChg chg="add del mod">
          <ac:chgData name="정 동순" userId="8b1badc7f9614145" providerId="LiveId" clId="{69CE3CE7-680E-47D3-A49F-0B1D30EEE3A8}" dt="2019-07-29T07:29:07.300" v="1283"/>
          <ac:picMkLst>
            <pc:docMk/>
            <pc:sldMk cId="2465323337" sldId="258"/>
            <ac:picMk id="1042" creationId="{88059518-B18B-49E3-ACED-89CEF2938EC6}"/>
          </ac:picMkLst>
        </pc:picChg>
        <pc:picChg chg="add del mod">
          <ac:chgData name="정 동순" userId="8b1badc7f9614145" providerId="LiveId" clId="{69CE3CE7-680E-47D3-A49F-0B1D30EEE3A8}" dt="2019-07-29T07:29:07.300" v="1283"/>
          <ac:picMkLst>
            <pc:docMk/>
            <pc:sldMk cId="2465323337" sldId="258"/>
            <ac:picMk id="1044" creationId="{623FEFBF-3E03-4940-826B-BD5763B0DDD7}"/>
          </ac:picMkLst>
        </pc:picChg>
        <pc:picChg chg="add del mod">
          <ac:chgData name="정 동순" userId="8b1badc7f9614145" providerId="LiveId" clId="{69CE3CE7-680E-47D3-A49F-0B1D30EEE3A8}" dt="2019-07-29T07:29:07.300" v="1283"/>
          <ac:picMkLst>
            <pc:docMk/>
            <pc:sldMk cId="2465323337" sldId="258"/>
            <ac:picMk id="1046" creationId="{E21C0582-D3A3-4347-857B-0ED37F651949}"/>
          </ac:picMkLst>
        </pc:picChg>
        <pc:picChg chg="add del mod">
          <ac:chgData name="정 동순" userId="8b1badc7f9614145" providerId="LiveId" clId="{69CE3CE7-680E-47D3-A49F-0B1D30EEE3A8}" dt="2019-07-29T07:29:07.300" v="1283"/>
          <ac:picMkLst>
            <pc:docMk/>
            <pc:sldMk cId="2465323337" sldId="258"/>
            <ac:picMk id="1048" creationId="{623C761F-D22D-4541-95D2-47F1D0C01164}"/>
          </ac:picMkLst>
        </pc:picChg>
      </pc:sldChg>
      <pc:sldChg chg="addSp delSp modSp add">
        <pc:chgData name="정 동순" userId="8b1badc7f9614145" providerId="LiveId" clId="{69CE3CE7-680E-47D3-A49F-0B1D30EEE3A8}" dt="2019-07-29T06:52:39.476" v="702" actId="20577"/>
        <pc:sldMkLst>
          <pc:docMk/>
          <pc:sldMk cId="491215764" sldId="259"/>
        </pc:sldMkLst>
        <pc:spChg chg="del mod topLvl">
          <ac:chgData name="정 동순" userId="8b1badc7f9614145" providerId="LiveId" clId="{69CE3CE7-680E-47D3-A49F-0B1D30EEE3A8}" dt="2019-07-29T06:43:43.041" v="381" actId="478"/>
          <ac:spMkLst>
            <pc:docMk/>
            <pc:sldMk cId="491215764" sldId="259"/>
            <ac:spMk id="4" creationId="{725A6F63-13A9-41D3-B412-3BC6A7B5B555}"/>
          </ac:spMkLst>
        </pc:spChg>
        <pc:spChg chg="mod topLvl">
          <ac:chgData name="정 동순" userId="8b1badc7f9614145" providerId="LiveId" clId="{69CE3CE7-680E-47D3-A49F-0B1D30EEE3A8}" dt="2019-07-29T06:49:02.898" v="599" actId="207"/>
          <ac:spMkLst>
            <pc:docMk/>
            <pc:sldMk cId="491215764" sldId="259"/>
            <ac:spMk id="5" creationId="{B16F6579-7492-44BB-B39D-388858FAB76A}"/>
          </ac:spMkLst>
        </pc:spChg>
        <pc:spChg chg="del">
          <ac:chgData name="정 동순" userId="8b1badc7f9614145" providerId="LiveId" clId="{69CE3CE7-680E-47D3-A49F-0B1D30EEE3A8}" dt="2019-07-29T06:37:00.764" v="364" actId="478"/>
          <ac:spMkLst>
            <pc:docMk/>
            <pc:sldMk cId="491215764" sldId="259"/>
            <ac:spMk id="8" creationId="{1A9E344B-18A1-4ACC-AC2F-5C8CDEBC90FD}"/>
          </ac:spMkLst>
        </pc:spChg>
        <pc:spChg chg="add mod">
          <ac:chgData name="정 동순" userId="8b1badc7f9614145" providerId="LiveId" clId="{69CE3CE7-680E-47D3-A49F-0B1D30EEE3A8}" dt="2019-07-29T06:48:15.020" v="591" actId="20577"/>
          <ac:spMkLst>
            <pc:docMk/>
            <pc:sldMk cId="491215764" sldId="259"/>
            <ac:spMk id="9" creationId="{4F17B245-DAEC-44CF-82C9-C2F87534D807}"/>
          </ac:spMkLst>
        </pc:spChg>
        <pc:spChg chg="add mod">
          <ac:chgData name="정 동순" userId="8b1badc7f9614145" providerId="LiveId" clId="{69CE3CE7-680E-47D3-A49F-0B1D30EEE3A8}" dt="2019-07-29T06:51:55.381" v="668" actId="1036"/>
          <ac:spMkLst>
            <pc:docMk/>
            <pc:sldMk cId="491215764" sldId="259"/>
            <ac:spMk id="10" creationId="{5059C6D9-2A6B-49C3-AE9E-5198D00725F7}"/>
          </ac:spMkLst>
        </pc:spChg>
        <pc:spChg chg="add mod">
          <ac:chgData name="정 동순" userId="8b1badc7f9614145" providerId="LiveId" clId="{69CE3CE7-680E-47D3-A49F-0B1D30EEE3A8}" dt="2019-07-29T06:52:01.242" v="672" actId="1036"/>
          <ac:spMkLst>
            <pc:docMk/>
            <pc:sldMk cId="491215764" sldId="259"/>
            <ac:spMk id="11" creationId="{42C8158F-312C-4C40-A94D-AB4F414D2200}"/>
          </ac:spMkLst>
        </pc:spChg>
        <pc:spChg chg="add mod">
          <ac:chgData name="정 동순" userId="8b1badc7f9614145" providerId="LiveId" clId="{69CE3CE7-680E-47D3-A49F-0B1D30EEE3A8}" dt="2019-07-29T06:52:04.730" v="674" actId="1036"/>
          <ac:spMkLst>
            <pc:docMk/>
            <pc:sldMk cId="491215764" sldId="259"/>
            <ac:spMk id="12" creationId="{C217A3D4-2331-450A-AD20-C29ED72D35B4}"/>
          </ac:spMkLst>
        </pc:spChg>
        <pc:spChg chg="add mod">
          <ac:chgData name="정 동순" userId="8b1badc7f9614145" providerId="LiveId" clId="{69CE3CE7-680E-47D3-A49F-0B1D30EEE3A8}" dt="2019-07-29T06:52:06.902" v="676" actId="1036"/>
          <ac:spMkLst>
            <pc:docMk/>
            <pc:sldMk cId="491215764" sldId="259"/>
            <ac:spMk id="13" creationId="{042A6BD5-2F0E-42F6-9594-4F6DE13CC253}"/>
          </ac:spMkLst>
        </pc:spChg>
        <pc:spChg chg="add mod">
          <ac:chgData name="정 동순" userId="8b1badc7f9614145" providerId="LiveId" clId="{69CE3CE7-680E-47D3-A49F-0B1D30EEE3A8}" dt="2019-07-29T06:52:39.476" v="702" actId="20577"/>
          <ac:spMkLst>
            <pc:docMk/>
            <pc:sldMk cId="491215764" sldId="259"/>
            <ac:spMk id="14" creationId="{1C3254C4-C9CC-4C7E-B765-125589CFBF19}"/>
          </ac:spMkLst>
        </pc:spChg>
        <pc:grpChg chg="add del mod">
          <ac:chgData name="정 동순" userId="8b1badc7f9614145" providerId="LiveId" clId="{69CE3CE7-680E-47D3-A49F-0B1D30EEE3A8}" dt="2019-07-29T06:43:43.041" v="381" actId="478"/>
          <ac:grpSpMkLst>
            <pc:docMk/>
            <pc:sldMk cId="491215764" sldId="259"/>
            <ac:grpSpMk id="2" creationId="{A5BDA149-596D-4358-9135-0D509C4BA554}"/>
          </ac:grpSpMkLst>
        </pc:grpChg>
        <pc:picChg chg="del mod">
          <ac:chgData name="정 동순" userId="8b1badc7f9614145" providerId="LiveId" clId="{69CE3CE7-680E-47D3-A49F-0B1D30EEE3A8}" dt="2019-07-29T06:42:08.915" v="377" actId="478"/>
          <ac:picMkLst>
            <pc:docMk/>
            <pc:sldMk cId="491215764" sldId="259"/>
            <ac:picMk id="7" creationId="{3697D967-753E-4B5E-8438-C6CB602EDC80}"/>
          </ac:picMkLst>
        </pc:picChg>
      </pc:sldChg>
      <pc:sldChg chg="add del">
        <pc:chgData name="정 동순" userId="8b1badc7f9614145" providerId="LiveId" clId="{69CE3CE7-680E-47D3-A49F-0B1D30EEE3A8}" dt="2019-07-29T06:29:06.450" v="68" actId="2696"/>
        <pc:sldMkLst>
          <pc:docMk/>
          <pc:sldMk cId="3160336555" sldId="259"/>
        </pc:sldMkLst>
      </pc:sldChg>
      <pc:sldChg chg="addSp delSp modSp add">
        <pc:chgData name="정 동순" userId="8b1badc7f9614145" providerId="LiveId" clId="{69CE3CE7-680E-47D3-A49F-0B1D30EEE3A8}" dt="2019-07-29T07:29:58.671" v="1344" actId="20577"/>
        <pc:sldMkLst>
          <pc:docMk/>
          <pc:sldMk cId="2146844529" sldId="260"/>
        </pc:sldMkLst>
        <pc:spChg chg="del mod">
          <ac:chgData name="정 동순" userId="8b1badc7f9614145" providerId="LiveId" clId="{69CE3CE7-680E-47D3-A49F-0B1D30EEE3A8}" dt="2019-07-29T06:57:12.389" v="819" actId="478"/>
          <ac:spMkLst>
            <pc:docMk/>
            <pc:sldMk cId="2146844529" sldId="260"/>
            <ac:spMk id="7" creationId="{AC9E8619-E468-409E-A11C-4B0C2A077A9C}"/>
          </ac:spMkLst>
        </pc:spChg>
        <pc:spChg chg="mod">
          <ac:chgData name="정 동순" userId="8b1badc7f9614145" providerId="LiveId" clId="{69CE3CE7-680E-47D3-A49F-0B1D30EEE3A8}" dt="2019-07-29T06:54:56.647" v="777" actId="207"/>
          <ac:spMkLst>
            <pc:docMk/>
            <pc:sldMk cId="2146844529" sldId="260"/>
            <ac:spMk id="8" creationId="{8EE379CF-B58D-4449-AA0C-DBAC5BE100C0}"/>
          </ac:spMkLst>
        </pc:spChg>
        <pc:spChg chg="mod">
          <ac:chgData name="정 동순" userId="8b1badc7f9614145" providerId="LiveId" clId="{69CE3CE7-680E-47D3-A49F-0B1D30EEE3A8}" dt="2019-07-29T06:55:00.127" v="778" actId="207"/>
          <ac:spMkLst>
            <pc:docMk/>
            <pc:sldMk cId="2146844529" sldId="260"/>
            <ac:spMk id="10" creationId="{E7C1A018-4CD6-4B4E-8D7C-DB8685FAC5B8}"/>
          </ac:spMkLst>
        </pc:spChg>
        <pc:spChg chg="mod">
          <ac:chgData name="정 동순" userId="8b1badc7f9614145" providerId="LiveId" clId="{69CE3CE7-680E-47D3-A49F-0B1D30EEE3A8}" dt="2019-07-29T07:29:58.671" v="1344" actId="20577"/>
          <ac:spMkLst>
            <pc:docMk/>
            <pc:sldMk cId="2146844529" sldId="260"/>
            <ac:spMk id="21" creationId="{8D3E8CC8-F7FE-4D7D-B51F-D1337B69EAD0}"/>
          </ac:spMkLst>
        </pc:spChg>
        <pc:spChg chg="add mod">
          <ac:chgData name="정 동순" userId="8b1badc7f9614145" providerId="LiveId" clId="{69CE3CE7-680E-47D3-A49F-0B1D30EEE3A8}" dt="2019-07-29T07:29:43.253" v="1322" actId="20577"/>
          <ac:spMkLst>
            <pc:docMk/>
            <pc:sldMk cId="2146844529" sldId="260"/>
            <ac:spMk id="23" creationId="{AF8011FA-B547-46C7-9044-3931C01901BC}"/>
          </ac:spMkLst>
        </pc:spChg>
        <pc:spChg chg="add mod">
          <ac:chgData name="정 동순" userId="8b1badc7f9614145" providerId="LiveId" clId="{69CE3CE7-680E-47D3-A49F-0B1D30EEE3A8}" dt="2019-07-29T07:29:37.437" v="1313"/>
          <ac:spMkLst>
            <pc:docMk/>
            <pc:sldMk cId="2146844529" sldId="260"/>
            <ac:spMk id="28" creationId="{0F89E88C-047D-4FB8-8D12-EF1054ED3461}"/>
          </ac:spMkLst>
        </pc:spChg>
        <pc:spChg chg="add">
          <ac:chgData name="정 동순" userId="8b1badc7f9614145" providerId="LiveId" clId="{69CE3CE7-680E-47D3-A49F-0B1D30EEE3A8}" dt="2019-07-29T07:29:08.965" v="1284"/>
          <ac:spMkLst>
            <pc:docMk/>
            <pc:sldMk cId="2146844529" sldId="260"/>
            <ac:spMk id="30" creationId="{65E5A74E-4C95-4D5F-A2B7-0B60B622AC95}"/>
          </ac:spMkLst>
        </pc:spChg>
        <pc:spChg chg="add">
          <ac:chgData name="정 동순" userId="8b1badc7f9614145" providerId="LiveId" clId="{69CE3CE7-680E-47D3-A49F-0B1D30EEE3A8}" dt="2019-07-29T07:29:08.965" v="1284"/>
          <ac:spMkLst>
            <pc:docMk/>
            <pc:sldMk cId="2146844529" sldId="260"/>
            <ac:spMk id="32" creationId="{C448EDAA-D3B1-45DA-ADC2-7522B203EE3F}"/>
          </ac:spMkLst>
        </pc:spChg>
        <pc:spChg chg="add">
          <ac:chgData name="정 동순" userId="8b1badc7f9614145" providerId="LiveId" clId="{69CE3CE7-680E-47D3-A49F-0B1D30EEE3A8}" dt="2019-07-29T07:29:08.965" v="1284"/>
          <ac:spMkLst>
            <pc:docMk/>
            <pc:sldMk cId="2146844529" sldId="260"/>
            <ac:spMk id="33" creationId="{7F36DEE2-2607-460F-A13A-92054BE46501}"/>
          </ac:spMkLst>
        </pc:spChg>
        <pc:spChg chg="add">
          <ac:chgData name="정 동순" userId="8b1badc7f9614145" providerId="LiveId" clId="{69CE3CE7-680E-47D3-A49F-0B1D30EEE3A8}" dt="2019-07-29T07:29:08.965" v="1284"/>
          <ac:spMkLst>
            <pc:docMk/>
            <pc:sldMk cId="2146844529" sldId="260"/>
            <ac:spMk id="35" creationId="{670115F6-0656-4FBB-887A-28BE78E8B635}"/>
          </ac:spMkLst>
        </pc:spChg>
        <pc:spChg chg="add">
          <ac:chgData name="정 동순" userId="8b1badc7f9614145" providerId="LiveId" clId="{69CE3CE7-680E-47D3-A49F-0B1D30EEE3A8}" dt="2019-07-29T07:29:08.965" v="1284"/>
          <ac:spMkLst>
            <pc:docMk/>
            <pc:sldMk cId="2146844529" sldId="260"/>
            <ac:spMk id="36" creationId="{BB9BB61D-A296-4F44-94EC-974F526F91AD}"/>
          </ac:spMkLst>
        </pc:spChg>
        <pc:spChg chg="add">
          <ac:chgData name="정 동순" userId="8b1badc7f9614145" providerId="LiveId" clId="{69CE3CE7-680E-47D3-A49F-0B1D30EEE3A8}" dt="2019-07-29T07:29:08.965" v="1284"/>
          <ac:spMkLst>
            <pc:docMk/>
            <pc:sldMk cId="2146844529" sldId="260"/>
            <ac:spMk id="38" creationId="{8B5584B0-A733-4E53-A13D-C2067F9FDCDA}"/>
          </ac:spMkLst>
        </pc:spChg>
        <pc:spChg chg="add mod">
          <ac:chgData name="정 동순" userId="8b1badc7f9614145" providerId="LiveId" clId="{69CE3CE7-680E-47D3-A49F-0B1D30EEE3A8}" dt="2019-07-29T07:29:31.744" v="1304"/>
          <ac:spMkLst>
            <pc:docMk/>
            <pc:sldMk cId="2146844529" sldId="260"/>
            <ac:spMk id="39" creationId="{39172DB8-1F1F-445C-ACF0-B765BF9AD34A}"/>
          </ac:spMkLst>
        </pc:spChg>
        <pc:grpChg chg="add">
          <ac:chgData name="정 동순" userId="8b1badc7f9614145" providerId="LiveId" clId="{69CE3CE7-680E-47D3-A49F-0B1D30EEE3A8}" dt="2019-07-29T07:29:08.965" v="1284"/>
          <ac:grpSpMkLst>
            <pc:docMk/>
            <pc:sldMk cId="2146844529" sldId="260"/>
            <ac:grpSpMk id="15" creationId="{B6C01D40-A96F-461B-AA38-12D9CE1C05F3}"/>
          </ac:grpSpMkLst>
        </pc:grpChg>
        <pc:grpChg chg="add">
          <ac:chgData name="정 동순" userId="8b1badc7f9614145" providerId="LiveId" clId="{69CE3CE7-680E-47D3-A49F-0B1D30EEE3A8}" dt="2019-07-29T07:29:08.965" v="1284"/>
          <ac:grpSpMkLst>
            <pc:docMk/>
            <pc:sldMk cId="2146844529" sldId="260"/>
            <ac:grpSpMk id="19" creationId="{79F34231-44EF-4423-8A80-03CF3FF7B82D}"/>
          </ac:grpSpMkLst>
        </pc:grpChg>
        <pc:picChg chg="add">
          <ac:chgData name="정 동순" userId="8b1badc7f9614145" providerId="LiveId" clId="{69CE3CE7-680E-47D3-A49F-0B1D30EEE3A8}" dt="2019-07-29T07:29:08.965" v="1284"/>
          <ac:picMkLst>
            <pc:docMk/>
            <pc:sldMk cId="2146844529" sldId="260"/>
            <ac:picMk id="22" creationId="{63F89194-FC70-463A-B1C7-D9B660AE368E}"/>
          </ac:picMkLst>
        </pc:picChg>
        <pc:picChg chg="add">
          <ac:chgData name="정 동순" userId="8b1badc7f9614145" providerId="LiveId" clId="{69CE3CE7-680E-47D3-A49F-0B1D30EEE3A8}" dt="2019-07-29T07:29:08.965" v="1284"/>
          <ac:picMkLst>
            <pc:docMk/>
            <pc:sldMk cId="2146844529" sldId="260"/>
            <ac:picMk id="24" creationId="{717F569F-1FA2-41FF-AB33-1E05AECF7C33}"/>
          </ac:picMkLst>
        </pc:picChg>
        <pc:picChg chg="add">
          <ac:chgData name="정 동순" userId="8b1badc7f9614145" providerId="LiveId" clId="{69CE3CE7-680E-47D3-A49F-0B1D30EEE3A8}" dt="2019-07-29T07:29:08.965" v="1284"/>
          <ac:picMkLst>
            <pc:docMk/>
            <pc:sldMk cId="2146844529" sldId="260"/>
            <ac:picMk id="25" creationId="{2029FF06-768C-4AAD-AA8A-B3BD6D04C024}"/>
          </ac:picMkLst>
        </pc:picChg>
        <pc:picChg chg="add">
          <ac:chgData name="정 동순" userId="8b1badc7f9614145" providerId="LiveId" clId="{69CE3CE7-680E-47D3-A49F-0B1D30EEE3A8}" dt="2019-07-29T07:29:08.965" v="1284"/>
          <ac:picMkLst>
            <pc:docMk/>
            <pc:sldMk cId="2146844529" sldId="260"/>
            <ac:picMk id="26" creationId="{B9426D32-6F53-4068-B0B3-79A9DFC62560}"/>
          </ac:picMkLst>
        </pc:picChg>
        <pc:picChg chg="add">
          <ac:chgData name="정 동순" userId="8b1badc7f9614145" providerId="LiveId" clId="{69CE3CE7-680E-47D3-A49F-0B1D30EEE3A8}" dt="2019-07-29T07:29:08.965" v="1284"/>
          <ac:picMkLst>
            <pc:docMk/>
            <pc:sldMk cId="2146844529" sldId="260"/>
            <ac:picMk id="27" creationId="{E4525C2C-0AD2-48B5-8FC8-40E6DDA2BD8C}"/>
          </ac:picMkLst>
        </pc:picChg>
        <pc:picChg chg="add">
          <ac:chgData name="정 동순" userId="8b1badc7f9614145" providerId="LiveId" clId="{69CE3CE7-680E-47D3-A49F-0B1D30EEE3A8}" dt="2019-07-29T07:29:08.965" v="1284"/>
          <ac:picMkLst>
            <pc:docMk/>
            <pc:sldMk cId="2146844529" sldId="260"/>
            <ac:picMk id="29" creationId="{0D11A9E1-8FD3-4716-86B5-59AD6FD0CC5D}"/>
          </ac:picMkLst>
        </pc:picChg>
        <pc:picChg chg="add">
          <ac:chgData name="정 동순" userId="8b1badc7f9614145" providerId="LiveId" clId="{69CE3CE7-680E-47D3-A49F-0B1D30EEE3A8}" dt="2019-07-29T07:29:08.965" v="1284"/>
          <ac:picMkLst>
            <pc:docMk/>
            <pc:sldMk cId="2146844529" sldId="260"/>
            <ac:picMk id="31" creationId="{77E53307-0A7C-49B9-924C-0A1CEE23BC08}"/>
          </ac:picMkLst>
        </pc:picChg>
        <pc:picChg chg="add">
          <ac:chgData name="정 동순" userId="8b1badc7f9614145" providerId="LiveId" clId="{69CE3CE7-680E-47D3-A49F-0B1D30EEE3A8}" dt="2019-07-29T07:29:08.965" v="1284"/>
          <ac:picMkLst>
            <pc:docMk/>
            <pc:sldMk cId="2146844529" sldId="260"/>
            <ac:picMk id="34" creationId="{7BAF8911-37DD-44A6-B9B0-45CDFF231FCA}"/>
          </ac:picMkLst>
        </pc:picChg>
        <pc:picChg chg="add">
          <ac:chgData name="정 동순" userId="8b1badc7f9614145" providerId="LiveId" clId="{69CE3CE7-680E-47D3-A49F-0B1D30EEE3A8}" dt="2019-07-29T07:29:08.965" v="1284"/>
          <ac:picMkLst>
            <pc:docMk/>
            <pc:sldMk cId="2146844529" sldId="260"/>
            <ac:picMk id="37" creationId="{405FA772-BBDA-4A01-A1DF-B9AC1C2A5121}"/>
          </ac:picMkLst>
        </pc:picChg>
        <pc:picChg chg="add">
          <ac:chgData name="정 동순" userId="8b1badc7f9614145" providerId="LiveId" clId="{69CE3CE7-680E-47D3-A49F-0B1D30EEE3A8}" dt="2019-07-29T07:29:08.965" v="1284"/>
          <ac:picMkLst>
            <pc:docMk/>
            <pc:sldMk cId="2146844529" sldId="260"/>
            <ac:picMk id="40" creationId="{781BDC72-C617-4A04-9B7A-5FBEB1E7D181}"/>
          </ac:picMkLst>
        </pc:picChg>
      </pc:sldChg>
      <pc:sldChg chg="addSp delSp modSp add">
        <pc:chgData name="정 동순" userId="8b1badc7f9614145" providerId="LiveId" clId="{69CE3CE7-680E-47D3-A49F-0B1D30EEE3A8}" dt="2019-07-29T07:56:43.151" v="2134" actId="572"/>
        <pc:sldMkLst>
          <pc:docMk/>
          <pc:sldMk cId="2564469870" sldId="261"/>
        </pc:sldMkLst>
        <pc:spChg chg="del">
          <ac:chgData name="정 동순" userId="8b1badc7f9614145" providerId="LiveId" clId="{69CE3CE7-680E-47D3-A49F-0B1D30EEE3A8}" dt="2019-07-29T06:57:14.488" v="820" actId="478"/>
          <ac:spMkLst>
            <pc:docMk/>
            <pc:sldMk cId="2564469870" sldId="261"/>
            <ac:spMk id="7" creationId="{AC9E8619-E468-409E-A11C-4B0C2A077A9C}"/>
          </ac:spMkLst>
        </pc:spChg>
        <pc:spChg chg="mod">
          <ac:chgData name="정 동순" userId="8b1badc7f9614145" providerId="LiveId" clId="{69CE3CE7-680E-47D3-A49F-0B1D30EEE3A8}" dt="2019-07-29T06:55:08.792" v="780" actId="207"/>
          <ac:spMkLst>
            <pc:docMk/>
            <pc:sldMk cId="2564469870" sldId="261"/>
            <ac:spMk id="10" creationId="{E7C1A018-4CD6-4B4E-8D7C-DB8685FAC5B8}"/>
          </ac:spMkLst>
        </pc:spChg>
        <pc:spChg chg="mod">
          <ac:chgData name="정 동순" userId="8b1badc7f9614145" providerId="LiveId" clId="{69CE3CE7-680E-47D3-A49F-0B1D30EEE3A8}" dt="2019-07-29T06:55:11.688" v="781" actId="207"/>
          <ac:spMkLst>
            <pc:docMk/>
            <pc:sldMk cId="2564469870" sldId="261"/>
            <ac:spMk id="11" creationId="{7697A7AE-1547-489F-95DD-109C7056890C}"/>
          </ac:spMkLst>
        </pc:spChg>
        <pc:graphicFrameChg chg="add del mod">
          <ac:chgData name="정 동순" userId="8b1badc7f9614145" providerId="LiveId" clId="{69CE3CE7-680E-47D3-A49F-0B1D30EEE3A8}" dt="2019-07-29T07:31:10.250" v="1346" actId="478"/>
          <ac:graphicFrameMkLst>
            <pc:docMk/>
            <pc:sldMk cId="2564469870" sldId="261"/>
            <ac:graphicFrameMk id="2" creationId="{82842FBE-159F-4908-B945-E7441F15263E}"/>
          </ac:graphicFrameMkLst>
        </pc:graphicFrameChg>
        <pc:graphicFrameChg chg="add mod modGraphic">
          <ac:chgData name="정 동순" userId="8b1badc7f9614145" providerId="LiveId" clId="{69CE3CE7-680E-47D3-A49F-0B1D30EEE3A8}" dt="2019-07-29T07:56:43.151" v="2134" actId="572"/>
          <ac:graphicFrameMkLst>
            <pc:docMk/>
            <pc:sldMk cId="2564469870" sldId="261"/>
            <ac:graphicFrameMk id="3" creationId="{D6C43FB6-AB9E-42F9-90A8-3EE91CEE84EC}"/>
          </ac:graphicFrameMkLst>
        </pc:graphicFrameChg>
      </pc:sldChg>
      <pc:sldChg chg="delSp modSp add">
        <pc:chgData name="정 동순" userId="8b1badc7f9614145" providerId="LiveId" clId="{69CE3CE7-680E-47D3-A49F-0B1D30EEE3A8}" dt="2019-07-29T06:57:16.099" v="821" actId="478"/>
        <pc:sldMkLst>
          <pc:docMk/>
          <pc:sldMk cId="505144533" sldId="262"/>
        </pc:sldMkLst>
        <pc:spChg chg="del">
          <ac:chgData name="정 동순" userId="8b1badc7f9614145" providerId="LiveId" clId="{69CE3CE7-680E-47D3-A49F-0B1D30EEE3A8}" dt="2019-07-29T06:57:16.099" v="821" actId="478"/>
          <ac:spMkLst>
            <pc:docMk/>
            <pc:sldMk cId="505144533" sldId="262"/>
            <ac:spMk id="7" creationId="{AC9E8619-E468-409E-A11C-4B0C2A077A9C}"/>
          </ac:spMkLst>
        </pc:spChg>
        <pc:spChg chg="mod">
          <ac:chgData name="정 동순" userId="8b1badc7f9614145" providerId="LiveId" clId="{69CE3CE7-680E-47D3-A49F-0B1D30EEE3A8}" dt="2019-07-29T06:55:18.971" v="783" actId="207"/>
          <ac:spMkLst>
            <pc:docMk/>
            <pc:sldMk cId="505144533" sldId="262"/>
            <ac:spMk id="11" creationId="{7697A7AE-1547-489F-95DD-109C7056890C}"/>
          </ac:spMkLst>
        </pc:spChg>
        <pc:spChg chg="mod">
          <ac:chgData name="정 동순" userId="8b1badc7f9614145" providerId="LiveId" clId="{69CE3CE7-680E-47D3-A49F-0B1D30EEE3A8}" dt="2019-07-29T06:55:22.009" v="784" actId="207"/>
          <ac:spMkLst>
            <pc:docMk/>
            <pc:sldMk cId="505144533" sldId="262"/>
            <ac:spMk id="12" creationId="{70E7EE2A-9CCE-4B3C-B54C-B98E0FE08934}"/>
          </ac:spMkLst>
        </pc:spChg>
      </pc:sldChg>
      <pc:sldChg chg="addSp delSp modSp add">
        <pc:chgData name="정 동순" userId="8b1badc7f9614145" providerId="LiveId" clId="{69CE3CE7-680E-47D3-A49F-0B1D30EEE3A8}" dt="2019-07-29T07:03:26.745" v="958" actId="478"/>
        <pc:sldMkLst>
          <pc:docMk/>
          <pc:sldMk cId="4135652609" sldId="263"/>
        </pc:sldMkLst>
        <pc:spChg chg="del">
          <ac:chgData name="정 동순" userId="8b1badc7f9614145" providerId="LiveId" clId="{69CE3CE7-680E-47D3-A49F-0B1D30EEE3A8}" dt="2019-07-29T06:57:18.928" v="822" actId="478"/>
          <ac:spMkLst>
            <pc:docMk/>
            <pc:sldMk cId="4135652609" sldId="263"/>
            <ac:spMk id="7" creationId="{AC9E8619-E468-409E-A11C-4B0C2A077A9C}"/>
          </ac:spMkLst>
        </pc:spChg>
        <pc:spChg chg="mod">
          <ac:chgData name="정 동순" userId="8b1badc7f9614145" providerId="LiveId" clId="{69CE3CE7-680E-47D3-A49F-0B1D30EEE3A8}" dt="2019-07-29T06:55:30.620" v="786" actId="207"/>
          <ac:spMkLst>
            <pc:docMk/>
            <pc:sldMk cId="4135652609" sldId="263"/>
            <ac:spMk id="12" creationId="{70E7EE2A-9CCE-4B3C-B54C-B98E0FE08934}"/>
          </ac:spMkLst>
        </pc:spChg>
        <pc:spChg chg="mod">
          <ac:chgData name="정 동순" userId="8b1badc7f9614145" providerId="LiveId" clId="{69CE3CE7-680E-47D3-A49F-0B1D30EEE3A8}" dt="2019-07-29T06:55:34.955" v="787" actId="207"/>
          <ac:spMkLst>
            <pc:docMk/>
            <pc:sldMk cId="4135652609" sldId="263"/>
            <ac:spMk id="13" creationId="{1CD0DF70-77FF-41C0-B9F0-AE23BF652DA7}"/>
          </ac:spMkLst>
        </pc:spChg>
        <pc:picChg chg="add del mod">
          <ac:chgData name="정 동순" userId="8b1badc7f9614145" providerId="LiveId" clId="{69CE3CE7-680E-47D3-A49F-0B1D30EEE3A8}" dt="2019-07-29T07:03:26.745" v="958" actId="478"/>
          <ac:picMkLst>
            <pc:docMk/>
            <pc:sldMk cId="4135652609" sldId="263"/>
            <ac:picMk id="3" creationId="{AB5663BD-82BB-4BB5-86C1-FE7332BF1BF3}"/>
          </ac:picMkLst>
        </pc:picChg>
      </pc:sldChg>
      <pc:sldChg chg="delSp modSp add">
        <pc:chgData name="정 동순" userId="8b1badc7f9614145" providerId="LiveId" clId="{69CE3CE7-680E-47D3-A49F-0B1D30EEE3A8}" dt="2019-07-29T06:57:20.369" v="823" actId="478"/>
        <pc:sldMkLst>
          <pc:docMk/>
          <pc:sldMk cId="3987081933" sldId="264"/>
        </pc:sldMkLst>
        <pc:spChg chg="del">
          <ac:chgData name="정 동순" userId="8b1badc7f9614145" providerId="LiveId" clId="{69CE3CE7-680E-47D3-A49F-0B1D30EEE3A8}" dt="2019-07-29T06:57:20.369" v="823" actId="478"/>
          <ac:spMkLst>
            <pc:docMk/>
            <pc:sldMk cId="3987081933" sldId="264"/>
            <ac:spMk id="7" creationId="{AC9E8619-E468-409E-A11C-4B0C2A077A9C}"/>
          </ac:spMkLst>
        </pc:spChg>
        <pc:spChg chg="mod">
          <ac:chgData name="정 동순" userId="8b1badc7f9614145" providerId="LiveId" clId="{69CE3CE7-680E-47D3-A49F-0B1D30EEE3A8}" dt="2019-07-29T06:55:47.211" v="790" actId="207"/>
          <ac:spMkLst>
            <pc:docMk/>
            <pc:sldMk cId="3987081933" sldId="264"/>
            <ac:spMk id="13" creationId="{1CD0DF70-77FF-41C0-B9F0-AE23BF652DA7}"/>
          </ac:spMkLst>
        </pc:spChg>
        <pc:spChg chg="mod">
          <ac:chgData name="정 동순" userId="8b1badc7f9614145" providerId="LiveId" clId="{69CE3CE7-680E-47D3-A49F-0B1D30EEE3A8}" dt="2019-07-29T06:55:44.092" v="789" actId="207"/>
          <ac:spMkLst>
            <pc:docMk/>
            <pc:sldMk cId="3987081933" sldId="264"/>
            <ac:spMk id="14" creationId="{E802FD7E-5B2D-487A-A144-A8D424A6F3F2}"/>
          </ac:spMkLst>
        </pc:spChg>
      </pc:sldChg>
      <pc:sldChg chg="addSp delSp modSp add">
        <pc:chgData name="정 동순" userId="8b1badc7f9614145" providerId="LiveId" clId="{69CE3CE7-680E-47D3-A49F-0B1D30EEE3A8}" dt="2019-07-29T07:28:47.870" v="1282" actId="1076"/>
        <pc:sldMkLst>
          <pc:docMk/>
          <pc:sldMk cId="1972239217" sldId="265"/>
        </pc:sldMkLst>
        <pc:spChg chg="add mod">
          <ac:chgData name="정 동순" userId="8b1badc7f9614145" providerId="LiveId" clId="{69CE3CE7-680E-47D3-A49F-0B1D30EEE3A8}" dt="2019-07-29T07:05:44.538" v="968" actId="20577"/>
          <ac:spMkLst>
            <pc:docMk/>
            <pc:sldMk cId="1972239217" sldId="265"/>
            <ac:spMk id="2" creationId="{C04FBD8A-B703-4C22-B4A0-135C251C8954}"/>
          </ac:spMkLst>
        </pc:spChg>
        <pc:spChg chg="add mod">
          <ac:chgData name="정 동순" userId="8b1badc7f9614145" providerId="LiveId" clId="{69CE3CE7-680E-47D3-A49F-0B1D30EEE3A8}" dt="2019-07-29T07:08:04.524" v="980" actId="1076"/>
          <ac:spMkLst>
            <pc:docMk/>
            <pc:sldMk cId="1972239217" sldId="265"/>
            <ac:spMk id="3" creationId="{23E73ED9-C830-4DA3-90BC-2DC900208EB6}"/>
          </ac:spMkLst>
        </pc:spChg>
        <pc:spChg chg="add mod">
          <ac:chgData name="정 동순" userId="8b1badc7f9614145" providerId="LiveId" clId="{69CE3CE7-680E-47D3-A49F-0B1D30EEE3A8}" dt="2019-07-29T07:11:19.796" v="1022" actId="14100"/>
          <ac:spMkLst>
            <pc:docMk/>
            <pc:sldMk cId="1972239217" sldId="265"/>
            <ac:spMk id="4" creationId="{C8CEFDD8-9631-4749-A970-2B2A0C47FD5F}"/>
          </ac:spMkLst>
        </pc:spChg>
        <pc:spChg chg="add mod">
          <ac:chgData name="정 동순" userId="8b1badc7f9614145" providerId="LiveId" clId="{69CE3CE7-680E-47D3-A49F-0B1D30EEE3A8}" dt="2019-07-29T07:12:35.485" v="1031" actId="1076"/>
          <ac:spMkLst>
            <pc:docMk/>
            <pc:sldMk cId="1972239217" sldId="265"/>
            <ac:spMk id="5" creationId="{46337B8D-0EEF-44EA-9A02-FFAE90EE5996}"/>
          </ac:spMkLst>
        </pc:spChg>
        <pc:spChg chg="add mod">
          <ac:chgData name="정 동순" userId="8b1badc7f9614145" providerId="LiveId" clId="{69CE3CE7-680E-47D3-A49F-0B1D30EEE3A8}" dt="2019-07-29T07:14:36.228" v="1040" actId="1076"/>
          <ac:spMkLst>
            <pc:docMk/>
            <pc:sldMk cId="1972239217" sldId="265"/>
            <ac:spMk id="7" creationId="{4EEBDA02-E0E6-4EFE-A908-83A0E94A2E01}"/>
          </ac:spMkLst>
        </pc:spChg>
        <pc:spChg chg="add mod">
          <ac:chgData name="정 동순" userId="8b1badc7f9614145" providerId="LiveId" clId="{69CE3CE7-680E-47D3-A49F-0B1D30EEE3A8}" dt="2019-07-29T07:17:54.241" v="1067" actId="14100"/>
          <ac:spMkLst>
            <pc:docMk/>
            <pc:sldMk cId="1972239217" sldId="265"/>
            <ac:spMk id="9" creationId="{9B6BBD78-6323-4929-B290-A19E3C0DCBB6}"/>
          </ac:spMkLst>
        </pc:spChg>
        <pc:spChg chg="add mod">
          <ac:chgData name="정 동순" userId="8b1badc7f9614145" providerId="LiveId" clId="{69CE3CE7-680E-47D3-A49F-0B1D30EEE3A8}" dt="2019-07-29T07:19:50.796" v="1107" actId="1076"/>
          <ac:spMkLst>
            <pc:docMk/>
            <pc:sldMk cId="1972239217" sldId="265"/>
            <ac:spMk id="15" creationId="{6282D03A-90A4-4445-8C8A-5F36ACCCAEE3}"/>
          </ac:spMkLst>
        </pc:spChg>
        <pc:spChg chg="add mod">
          <ac:chgData name="정 동순" userId="8b1badc7f9614145" providerId="LiveId" clId="{69CE3CE7-680E-47D3-A49F-0B1D30EEE3A8}" dt="2019-07-29T07:24:23.958" v="1240" actId="1076"/>
          <ac:spMkLst>
            <pc:docMk/>
            <pc:sldMk cId="1972239217" sldId="265"/>
            <ac:spMk id="16" creationId="{19E58536-E92A-41E1-AD7E-43EAAD8A69A1}"/>
          </ac:spMkLst>
        </pc:spChg>
        <pc:spChg chg="add mod">
          <ac:chgData name="정 동순" userId="8b1badc7f9614145" providerId="LiveId" clId="{69CE3CE7-680E-47D3-A49F-0B1D30EEE3A8}" dt="2019-07-29T07:24:41.060" v="1243" actId="14100"/>
          <ac:spMkLst>
            <pc:docMk/>
            <pc:sldMk cId="1972239217" sldId="265"/>
            <ac:spMk id="17" creationId="{282653D3-56A9-4A70-A459-BD4B75BFE57A}"/>
          </ac:spMkLst>
        </pc:spChg>
        <pc:spChg chg="add mod">
          <ac:chgData name="정 동순" userId="8b1badc7f9614145" providerId="LiveId" clId="{69CE3CE7-680E-47D3-A49F-0B1D30EEE3A8}" dt="2019-07-29T07:28:43.545" v="1280"/>
          <ac:spMkLst>
            <pc:docMk/>
            <pc:sldMk cId="1972239217" sldId="265"/>
            <ac:spMk id="18" creationId="{7362AD4F-6CB1-4B6B-9738-1E23E2AE3439}"/>
          </ac:spMkLst>
        </pc:spChg>
        <pc:spChg chg="add mod">
          <ac:chgData name="정 동순" userId="8b1badc7f9614145" providerId="LiveId" clId="{69CE3CE7-680E-47D3-A49F-0B1D30EEE3A8}" dt="2019-07-29T07:28:47.870" v="1282" actId="1076"/>
          <ac:spMkLst>
            <pc:docMk/>
            <pc:sldMk cId="1972239217" sldId="265"/>
            <ac:spMk id="19" creationId="{FEA7BD86-BEDB-4DD0-92ED-6D5CE734ABE5}"/>
          </ac:spMkLst>
        </pc:spChg>
        <pc:picChg chg="add del">
          <ac:chgData name="정 동순" userId="8b1badc7f9614145" providerId="LiveId" clId="{69CE3CE7-680E-47D3-A49F-0B1D30EEE3A8}" dt="2019-07-29T07:14:18.734" v="1036" actId="478"/>
          <ac:picMkLst>
            <pc:docMk/>
            <pc:sldMk cId="1972239217" sldId="265"/>
            <ac:picMk id="2050" creationId="{84D09213-E52F-4F22-B5BF-4BD751F358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7F1E1-F311-4BEE-942F-4A4030259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83AA79-25C6-4591-9F71-AA48872CB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02890-9DF0-4576-9A14-2680DEBE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325-59A0-43AD-937D-438E7F13384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C95A6-C168-4B1B-8E37-E7ACBDB1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2A554-C5DC-4342-8C25-DE66402D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8798-5C98-4DA9-B0EB-B51FF4A5D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17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78A79-B3A0-458A-895E-1D9E9144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977CB-2745-4830-80FE-2F79D207B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4C3C3-E3A7-4229-9D08-67415C57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325-59A0-43AD-937D-438E7F13384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9445F-BAEA-4805-A28C-ADB95DC1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B66E1-5FE0-4230-A2D8-BD4AEBD5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8798-5C98-4DA9-B0EB-B51FF4A5D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1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72738B-68A3-4605-8D84-8350EE01E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470EDB-655C-4C7C-A447-148E56343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FEA9-0D5F-49B7-9579-348EFC4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325-59A0-43AD-937D-438E7F13384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7B601-8D91-4EB7-B1A9-8096FE31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21EF5-1C21-42A7-9CB6-1B923DD9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8798-5C98-4DA9-B0EB-B51FF4A5D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5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2E995-EAF9-49F1-AB98-56B02B6B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FFC61-3875-46AC-B37D-D1F5C1F75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26FC4-E958-4B91-975C-E9075EC5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325-59A0-43AD-937D-438E7F13384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1184E-4181-4F27-BA54-69C5BB47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27759-18B9-47B0-B9C4-90855754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8798-5C98-4DA9-B0EB-B51FF4A5D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17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0FC95-03C7-4060-9B15-0DF25E05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C756C-5590-4A36-9F5F-AD3F0B0AD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E681F-320A-47AE-854A-69433367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325-59A0-43AD-937D-438E7F13384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2704A-A4F6-4289-A3E3-830C9087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29A86-ECB9-4D7C-8B34-EF53A126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8798-5C98-4DA9-B0EB-B51FF4A5D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8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55B23-B7F1-4842-B75B-20D3B654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B6578-8EA8-4C71-95D0-6971292A0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26BC4C-9BAD-4474-AACA-BE00ECFA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F66935-192A-48D8-8AC7-8126568A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325-59A0-43AD-937D-438E7F13384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0652F7-060B-49BC-B072-DA912D73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3DF82D-85E9-41AA-A4F6-A8E47321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8798-5C98-4DA9-B0EB-B51FF4A5D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31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15B91-481B-46C3-82BE-C8C69BE4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51D794-3409-4702-B6A0-D13FC8323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721DD-3C3B-4B9F-AAE3-4B0A9A390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CA5826-09B8-45E1-9C59-63968C776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EE2880-575D-4E3D-9324-B574C38EC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E3A763-E70E-4CDF-BA06-2294A40C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325-59A0-43AD-937D-438E7F13384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1410B7-6ACC-4648-AA8D-19CE91E0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51D0F3-F8CD-4922-B9DD-5ECDAFE2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8798-5C98-4DA9-B0EB-B51FF4A5D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79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743CE-2CA3-4061-81C8-FD01286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632115-88D6-4162-93C4-95DC3C2A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325-59A0-43AD-937D-438E7F13384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2B752D-2A05-4F1B-B30F-AEB9DE1C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E01DE3-25CE-4875-A5A9-777A24C2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8798-5C98-4DA9-B0EB-B51FF4A5D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1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7D4734-3AB8-45BD-B301-93C80D78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325-59A0-43AD-937D-438E7F13384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3536E2-8970-4DF8-93F0-56B46BA9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23E4B6-D335-45A9-BB94-716ED4DE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8798-5C98-4DA9-B0EB-B51FF4A5D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3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EC7E7-D873-4F9C-8BAA-9D143869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90EAD-1064-4471-AE02-1A89A6DFB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4CFDCB-D8E9-4C02-B665-DA306FEB8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5AE96-2BDA-412A-BC54-0453ECE6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325-59A0-43AD-937D-438E7F13384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7F1D0C-A247-49B7-917D-29B3605E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A1AB6-66FE-45DA-A0E1-01D12190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8798-5C98-4DA9-B0EB-B51FF4A5D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3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695DD-EB85-4780-A2DA-6CC986D7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EE3F53-6B5E-4F66-9C66-0D5ACDB71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BC0082-25AE-4DDE-B785-D9A441D82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FFDD23-3C6C-441F-8D44-2E81BFAA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325-59A0-43AD-937D-438E7F13384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55BDC-49F3-4CA8-82FC-5AD9B844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978D9F-7D12-461B-A307-A86FC841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8798-5C98-4DA9-B0EB-B51FF4A5D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48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4729C0-BCA9-4F13-9C03-60C635E0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D47B50-2AE4-4B93-9B27-D87153B0B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7B2D0-B7A0-447C-A74E-4C9B0BD8A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A0325-59A0-43AD-937D-438E7F13384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08CE-71EC-48B6-91AD-24DDB9F59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C9ED6-DEBA-489C-BBB7-8505E24A7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18798-5C98-4DA9-B0EB-B51FF4A5D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4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16F6579-7492-44BB-B39D-388858FAB76A}"/>
              </a:ext>
            </a:extLst>
          </p:cNvPr>
          <p:cNvSpPr/>
          <p:nvPr/>
        </p:nvSpPr>
        <p:spPr>
          <a:xfrm>
            <a:off x="1440000" y="2520000"/>
            <a:ext cx="9070521" cy="1502229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>
                <a:solidFill>
                  <a:srgbClr val="F2F2F2"/>
                </a:solidFill>
              </a:rPr>
              <a:t>도서 사이트</a:t>
            </a:r>
            <a:r>
              <a:rPr lang="en-US" altLang="ko-KR" sz="4400" b="1">
                <a:solidFill>
                  <a:srgbClr val="F2F2F2"/>
                </a:solidFill>
              </a:rPr>
              <a:t>(</a:t>
            </a:r>
            <a:r>
              <a:rPr lang="ko-KR" altLang="en-US" sz="4400" b="1">
                <a:solidFill>
                  <a:srgbClr val="F2F2F2"/>
                </a:solidFill>
              </a:rPr>
              <a:t>읽움</a:t>
            </a:r>
            <a:r>
              <a:rPr lang="en-US" altLang="ko-KR" sz="4400" b="1">
                <a:solidFill>
                  <a:srgbClr val="F2F2F2"/>
                </a:solidFill>
              </a:rPr>
              <a:t>) </a:t>
            </a:r>
            <a:r>
              <a:rPr lang="ko-KR" altLang="en-US" sz="4400" b="1">
                <a:solidFill>
                  <a:srgbClr val="F2F2F2"/>
                </a:solidFill>
              </a:rPr>
              <a:t>제안서</a:t>
            </a:r>
            <a:endParaRPr lang="ko-KR" altLang="en-US">
              <a:solidFill>
                <a:srgbClr val="F2F2F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97D967-753E-4B5E-8438-C6CB602ED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758000"/>
            <a:ext cx="2857500" cy="76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9E344B-18A1-4ACC-AC2F-5C8CDEBC90FD}"/>
              </a:ext>
            </a:extLst>
          </p:cNvPr>
          <p:cNvSpPr txBox="1"/>
          <p:nvPr/>
        </p:nvSpPr>
        <p:spPr>
          <a:xfrm>
            <a:off x="2971800" y="4022229"/>
            <a:ext cx="7538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>
                <a:latin typeface="+mj-lt"/>
              </a:rPr>
              <a:t>조장 </a:t>
            </a:r>
            <a:r>
              <a:rPr lang="ko-KR" altLang="en-US" sz="2400" b="1">
                <a:latin typeface="+mj-lt"/>
              </a:rPr>
              <a:t>박한국 최선권 정동순 박민주 류소현</a:t>
            </a:r>
            <a:endParaRPr lang="en-US" altLang="ko-KR" sz="32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229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16F6579-7492-44BB-B39D-388858FAB76A}"/>
              </a:ext>
            </a:extLst>
          </p:cNvPr>
          <p:cNvSpPr/>
          <p:nvPr/>
        </p:nvSpPr>
        <p:spPr>
          <a:xfrm>
            <a:off x="1478100" y="635000"/>
            <a:ext cx="1225705" cy="637092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rgbClr val="F2F2F2"/>
                </a:solidFill>
              </a:rPr>
              <a:t>목차</a:t>
            </a:r>
            <a:endParaRPr lang="ko-KR" altLang="en-US">
              <a:solidFill>
                <a:srgbClr val="F2F2F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17B245-DAEC-44CF-82C9-C2F87534D807}"/>
              </a:ext>
            </a:extLst>
          </p:cNvPr>
          <p:cNvSpPr/>
          <p:nvPr/>
        </p:nvSpPr>
        <p:spPr>
          <a:xfrm>
            <a:off x="1478100" y="1435100"/>
            <a:ext cx="63578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읽움 소개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59C6D9-2A6B-49C3-AE9E-5198D00725F7}"/>
              </a:ext>
            </a:extLst>
          </p:cNvPr>
          <p:cNvSpPr/>
          <p:nvPr/>
        </p:nvSpPr>
        <p:spPr>
          <a:xfrm>
            <a:off x="1478100" y="2163508"/>
            <a:ext cx="63578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2.</a:t>
            </a:r>
            <a:r>
              <a:rPr lang="ko-KR" altLang="en-US">
                <a:solidFill>
                  <a:schemeClr val="tx1"/>
                </a:solidFill>
              </a:rPr>
              <a:t>개발환경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C8158F-312C-4C40-A94D-AB4F414D2200}"/>
              </a:ext>
            </a:extLst>
          </p:cNvPr>
          <p:cNvSpPr/>
          <p:nvPr/>
        </p:nvSpPr>
        <p:spPr>
          <a:xfrm>
            <a:off x="1478100" y="3620324"/>
            <a:ext cx="63578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4.</a:t>
            </a:r>
            <a:r>
              <a:rPr lang="ko-KR" altLang="en-US">
                <a:solidFill>
                  <a:schemeClr val="tx1"/>
                </a:solidFill>
              </a:rPr>
              <a:t>데이터 베이스 설계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17A3D4-2331-450A-AD20-C29ED72D35B4}"/>
              </a:ext>
            </a:extLst>
          </p:cNvPr>
          <p:cNvSpPr/>
          <p:nvPr/>
        </p:nvSpPr>
        <p:spPr>
          <a:xfrm>
            <a:off x="1478100" y="4348732"/>
            <a:ext cx="63578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5.UI</a:t>
            </a:r>
            <a:r>
              <a:rPr lang="ko-KR" altLang="en-US">
                <a:solidFill>
                  <a:schemeClr val="tx1"/>
                </a:solidFill>
              </a:rPr>
              <a:t>설계도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2A6BD5-2F0E-42F6-9594-4F6DE13CC253}"/>
              </a:ext>
            </a:extLst>
          </p:cNvPr>
          <p:cNvSpPr/>
          <p:nvPr/>
        </p:nvSpPr>
        <p:spPr>
          <a:xfrm>
            <a:off x="1478100" y="5077140"/>
            <a:ext cx="63578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6.QnA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3254C4-C9CC-4C7E-B765-125589CFBF19}"/>
              </a:ext>
            </a:extLst>
          </p:cNvPr>
          <p:cNvSpPr/>
          <p:nvPr/>
        </p:nvSpPr>
        <p:spPr>
          <a:xfrm>
            <a:off x="1478100" y="2891916"/>
            <a:ext cx="63578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3.</a:t>
            </a:r>
            <a:r>
              <a:rPr lang="ko-KR" altLang="en-US">
                <a:solidFill>
                  <a:schemeClr val="tx1"/>
                </a:solidFill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49121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4403E35-B70D-42AF-B3D0-65701A550599}"/>
              </a:ext>
            </a:extLst>
          </p:cNvPr>
          <p:cNvSpPr/>
          <p:nvPr/>
        </p:nvSpPr>
        <p:spPr>
          <a:xfrm>
            <a:off x="-1" y="0"/>
            <a:ext cx="1104901" cy="6858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E379CF-B58D-4449-AA0C-DBAC5BE100C0}"/>
              </a:ext>
            </a:extLst>
          </p:cNvPr>
          <p:cNvSpPr/>
          <p:nvPr/>
        </p:nvSpPr>
        <p:spPr>
          <a:xfrm>
            <a:off x="0" y="720000"/>
            <a:ext cx="1104900" cy="540000"/>
          </a:xfrm>
          <a:prstGeom prst="rect">
            <a:avLst/>
          </a:prstGeom>
          <a:solidFill>
            <a:srgbClr val="EDA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>
                <a:solidFill>
                  <a:srgbClr val="F2F2F2"/>
                </a:solidFill>
              </a:rPr>
              <a:t>읽움 소개</a:t>
            </a:r>
            <a:endParaRPr lang="ko-KR" altLang="en-US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C1A018-4CD6-4B4E-8D7C-DB8685FAC5B8}"/>
              </a:ext>
            </a:extLst>
          </p:cNvPr>
          <p:cNvSpPr/>
          <p:nvPr/>
        </p:nvSpPr>
        <p:spPr>
          <a:xfrm>
            <a:off x="-2" y="171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>
                <a:solidFill>
                  <a:srgbClr val="F2F2F2"/>
                </a:solidFill>
              </a:rPr>
              <a:t>개발환경</a:t>
            </a:r>
            <a:endParaRPr lang="ko-KR" altLang="en-US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97A7AE-1547-489F-95DD-109C7056890C}"/>
              </a:ext>
            </a:extLst>
          </p:cNvPr>
          <p:cNvSpPr/>
          <p:nvPr/>
        </p:nvSpPr>
        <p:spPr>
          <a:xfrm>
            <a:off x="-2" y="270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>
                <a:solidFill>
                  <a:srgbClr val="F2F2F2"/>
                </a:solidFill>
              </a:rPr>
              <a:t>개발일정</a:t>
            </a:r>
            <a:endParaRPr lang="ko-KR" altLang="en-US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7EE2A-9CCE-4B3C-B54C-B98E0FE08934}"/>
              </a:ext>
            </a:extLst>
          </p:cNvPr>
          <p:cNvSpPr/>
          <p:nvPr/>
        </p:nvSpPr>
        <p:spPr>
          <a:xfrm>
            <a:off x="-2" y="369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>
                <a:solidFill>
                  <a:srgbClr val="F2F2F2"/>
                </a:solidFill>
              </a:rPr>
              <a:t>데이터베이스 설계</a:t>
            </a:r>
            <a:endParaRPr lang="ko-KR" altLang="en-US" sz="1600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D0DF70-77FF-41C0-B9F0-AE23BF652DA7}"/>
              </a:ext>
            </a:extLst>
          </p:cNvPr>
          <p:cNvSpPr/>
          <p:nvPr/>
        </p:nvSpPr>
        <p:spPr>
          <a:xfrm>
            <a:off x="-2" y="468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>
                <a:solidFill>
                  <a:srgbClr val="F2F2F2"/>
                </a:solidFill>
              </a:rPr>
              <a:t>UI</a:t>
            </a:r>
            <a:r>
              <a:rPr lang="ko-KR" altLang="en-US" sz="1200" b="1">
                <a:solidFill>
                  <a:srgbClr val="F2F2F2"/>
                </a:solidFill>
              </a:rPr>
              <a:t>설계도</a:t>
            </a:r>
            <a:endParaRPr lang="ko-KR" altLang="en-US" sz="1600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02FD7E-5B2D-487A-A144-A8D424A6F3F2}"/>
              </a:ext>
            </a:extLst>
          </p:cNvPr>
          <p:cNvSpPr/>
          <p:nvPr/>
        </p:nvSpPr>
        <p:spPr>
          <a:xfrm>
            <a:off x="-2" y="567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>
                <a:solidFill>
                  <a:srgbClr val="F2F2F2"/>
                </a:solidFill>
              </a:rPr>
              <a:t>QnA</a:t>
            </a:r>
            <a:endParaRPr lang="ko-KR" altLang="en-US" sz="1600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E7D60B8F-7790-4E47-8F51-200CE6E73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00" y="720000"/>
            <a:ext cx="2857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2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4403E35-B70D-42AF-B3D0-65701A550599}"/>
              </a:ext>
            </a:extLst>
          </p:cNvPr>
          <p:cNvSpPr/>
          <p:nvPr/>
        </p:nvSpPr>
        <p:spPr>
          <a:xfrm>
            <a:off x="-1" y="0"/>
            <a:ext cx="1104901" cy="6858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E379CF-B58D-4449-AA0C-DBAC5BE100C0}"/>
              </a:ext>
            </a:extLst>
          </p:cNvPr>
          <p:cNvSpPr/>
          <p:nvPr/>
        </p:nvSpPr>
        <p:spPr>
          <a:xfrm>
            <a:off x="0" y="72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>
                <a:solidFill>
                  <a:srgbClr val="F2F2F2"/>
                </a:solidFill>
              </a:rPr>
              <a:t>읽움 소개</a:t>
            </a:r>
            <a:endParaRPr lang="ko-KR" altLang="en-US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C1A018-4CD6-4B4E-8D7C-DB8685FAC5B8}"/>
              </a:ext>
            </a:extLst>
          </p:cNvPr>
          <p:cNvSpPr/>
          <p:nvPr/>
        </p:nvSpPr>
        <p:spPr>
          <a:xfrm>
            <a:off x="-2" y="1710000"/>
            <a:ext cx="1104900" cy="540000"/>
          </a:xfrm>
          <a:prstGeom prst="rect">
            <a:avLst/>
          </a:prstGeom>
          <a:solidFill>
            <a:srgbClr val="EDA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>
                <a:solidFill>
                  <a:srgbClr val="F2F2F2"/>
                </a:solidFill>
              </a:rPr>
              <a:t>개발환경</a:t>
            </a:r>
            <a:endParaRPr lang="ko-KR" altLang="en-US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97A7AE-1547-489F-95DD-109C7056890C}"/>
              </a:ext>
            </a:extLst>
          </p:cNvPr>
          <p:cNvSpPr/>
          <p:nvPr/>
        </p:nvSpPr>
        <p:spPr>
          <a:xfrm>
            <a:off x="-2" y="270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>
                <a:solidFill>
                  <a:srgbClr val="F2F2F2"/>
                </a:solidFill>
              </a:rPr>
              <a:t>개발일정</a:t>
            </a:r>
            <a:endParaRPr lang="ko-KR" altLang="en-US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7EE2A-9CCE-4B3C-B54C-B98E0FE08934}"/>
              </a:ext>
            </a:extLst>
          </p:cNvPr>
          <p:cNvSpPr/>
          <p:nvPr/>
        </p:nvSpPr>
        <p:spPr>
          <a:xfrm>
            <a:off x="-2" y="369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>
                <a:solidFill>
                  <a:srgbClr val="F2F2F2"/>
                </a:solidFill>
              </a:rPr>
              <a:t>데이터베이스 설계</a:t>
            </a:r>
            <a:endParaRPr lang="ko-KR" altLang="en-US" sz="1600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D0DF70-77FF-41C0-B9F0-AE23BF652DA7}"/>
              </a:ext>
            </a:extLst>
          </p:cNvPr>
          <p:cNvSpPr/>
          <p:nvPr/>
        </p:nvSpPr>
        <p:spPr>
          <a:xfrm>
            <a:off x="-2" y="468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>
                <a:solidFill>
                  <a:srgbClr val="F2F2F2"/>
                </a:solidFill>
              </a:rPr>
              <a:t>UI</a:t>
            </a:r>
            <a:r>
              <a:rPr lang="ko-KR" altLang="en-US" sz="1200" b="1">
                <a:solidFill>
                  <a:srgbClr val="F2F2F2"/>
                </a:solidFill>
              </a:rPr>
              <a:t>설계도</a:t>
            </a:r>
            <a:endParaRPr lang="ko-KR" altLang="en-US" sz="1600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02FD7E-5B2D-487A-A144-A8D424A6F3F2}"/>
              </a:ext>
            </a:extLst>
          </p:cNvPr>
          <p:cNvSpPr/>
          <p:nvPr/>
        </p:nvSpPr>
        <p:spPr>
          <a:xfrm>
            <a:off x="-2" y="567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>
                <a:solidFill>
                  <a:srgbClr val="F2F2F2"/>
                </a:solidFill>
              </a:rPr>
              <a:t>QnA</a:t>
            </a:r>
            <a:endParaRPr lang="ko-KR" altLang="en-US" sz="1600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6C01D40-A96F-461B-AA38-12D9CE1C05F3}"/>
              </a:ext>
            </a:extLst>
          </p:cNvPr>
          <p:cNvGrpSpPr/>
          <p:nvPr/>
        </p:nvGrpSpPr>
        <p:grpSpPr>
          <a:xfrm>
            <a:off x="1256688" y="511061"/>
            <a:ext cx="1747700" cy="2827700"/>
            <a:chOff x="1668600" y="720000"/>
            <a:chExt cx="1747700" cy="28277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E59B0DD-50A3-4087-B15D-C528A06358EC}"/>
                </a:ext>
              </a:extLst>
            </p:cNvPr>
            <p:cNvSpPr/>
            <p:nvPr/>
          </p:nvSpPr>
          <p:spPr>
            <a:xfrm>
              <a:off x="1668600" y="720000"/>
              <a:ext cx="17477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254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Java SE 1.8 ver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7" name="Picture 6" descr="http://www.sclance.com/pngs/java-png/java_png_728079.png">
              <a:extLst>
                <a:ext uri="{FF2B5EF4-FFF2-40B4-BE49-F238E27FC236}">
                  <a16:creationId xmlns:a16="http://schemas.microsoft.com/office/drawing/2014/main" id="{0B3165AC-2D1C-44D5-B2EC-54BBD96CA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600" y="1260000"/>
              <a:ext cx="1747700" cy="17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4449367-FEAE-4FD9-8A96-4450CA42C725}"/>
                </a:ext>
              </a:extLst>
            </p:cNvPr>
            <p:cNvSpPr/>
            <p:nvPr/>
          </p:nvSpPr>
          <p:spPr>
            <a:xfrm>
              <a:off x="1668600" y="3007700"/>
              <a:ext cx="17477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254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개발언어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9F34231-44EF-4423-8A80-03CF3FF7B82D}"/>
              </a:ext>
            </a:extLst>
          </p:cNvPr>
          <p:cNvGrpSpPr/>
          <p:nvPr/>
        </p:nvGrpSpPr>
        <p:grpSpPr>
          <a:xfrm>
            <a:off x="3568088" y="511061"/>
            <a:ext cx="1747700" cy="2827700"/>
            <a:chOff x="1668600" y="720000"/>
            <a:chExt cx="1747700" cy="28277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8DCFCCB-9891-43CE-BC55-63C9718C5853}"/>
                </a:ext>
              </a:extLst>
            </p:cNvPr>
            <p:cNvSpPr/>
            <p:nvPr/>
          </p:nvSpPr>
          <p:spPr>
            <a:xfrm>
              <a:off x="1668600" y="720000"/>
              <a:ext cx="17477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254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Oracle 11g Release2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D3E8CC8-F7FE-4D7D-B51F-D1337B69EAD0}"/>
                </a:ext>
              </a:extLst>
            </p:cNvPr>
            <p:cNvSpPr/>
            <p:nvPr/>
          </p:nvSpPr>
          <p:spPr>
            <a:xfrm>
              <a:off x="1668600" y="3007700"/>
              <a:ext cx="17477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254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데이터베이스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63F89194-FC70-463A-B1C7-D9B660AE3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83" y="1091856"/>
            <a:ext cx="1666111" cy="166611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8011FA-B547-46C7-9044-3931C01901BC}"/>
              </a:ext>
            </a:extLst>
          </p:cNvPr>
          <p:cNvSpPr/>
          <p:nvPr/>
        </p:nvSpPr>
        <p:spPr>
          <a:xfrm>
            <a:off x="8276779" y="5283275"/>
            <a:ext cx="3807345" cy="490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웹</a:t>
            </a:r>
          </a:p>
        </p:txBody>
      </p:sp>
      <p:pic>
        <p:nvPicPr>
          <p:cNvPr id="24" name="Picture 8" descr="https://www.grupohernandezalba.com/wp-content/uploads/2018/05/4Pm03N.png?w=640">
            <a:extLst>
              <a:ext uri="{FF2B5EF4-FFF2-40B4-BE49-F238E27FC236}">
                <a16:creationId xmlns:a16="http://schemas.microsoft.com/office/drawing/2014/main" id="{717F569F-1FA2-41FF-AB33-1E05AECF7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668" y="1790421"/>
            <a:ext cx="1817788" cy="147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https://i.dlpng.com/static/png/497730_preview.png">
            <a:extLst>
              <a:ext uri="{FF2B5EF4-FFF2-40B4-BE49-F238E27FC236}">
                <a16:creationId xmlns:a16="http://schemas.microsoft.com/office/drawing/2014/main" id="{2029FF06-768C-4AAD-AA8A-B3BD6D04C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740" y="1799270"/>
            <a:ext cx="1193269" cy="11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https://upload.wikimedia.org/wikipedia/commons/thumb/a/a1/AJAX_logo_by_gengns.svg/220px-AJAX_logo_by_gengns.svg.png">
            <a:extLst>
              <a:ext uri="{FF2B5EF4-FFF2-40B4-BE49-F238E27FC236}">
                <a16:creationId xmlns:a16="http://schemas.microsoft.com/office/drawing/2014/main" id="{B9426D32-6F53-4068-B0B3-79A9DFC62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874" y="3739747"/>
            <a:ext cx="1905000" cy="9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http://pluspng.com/img-png/bootstrap-png-bootstrap-512.png">
            <a:extLst>
              <a:ext uri="{FF2B5EF4-FFF2-40B4-BE49-F238E27FC236}">
                <a16:creationId xmlns:a16="http://schemas.microsoft.com/office/drawing/2014/main" id="{E4525C2C-0AD2-48B5-8FC8-40E6DDA2B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323" y="3338761"/>
            <a:ext cx="1782477" cy="178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F89E88C-047D-4FB8-8D12-EF1054ED3461}"/>
              </a:ext>
            </a:extLst>
          </p:cNvPr>
          <p:cNvSpPr/>
          <p:nvPr/>
        </p:nvSpPr>
        <p:spPr>
          <a:xfrm>
            <a:off x="1256688" y="5393848"/>
            <a:ext cx="17477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서버</a:t>
            </a:r>
          </a:p>
        </p:txBody>
      </p:sp>
      <p:pic>
        <p:nvPicPr>
          <p:cNvPr id="29" name="Picture 16" descr="https://i.dlpng.com/static/png/4154683-apache-tomcat-logos-download-tomcat-png-5000_2715_preview.png">
            <a:extLst>
              <a:ext uri="{FF2B5EF4-FFF2-40B4-BE49-F238E27FC236}">
                <a16:creationId xmlns:a16="http://schemas.microsoft.com/office/drawing/2014/main" id="{0D11A9E1-8FD3-4716-86B5-59AD6FD0C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688" y="4361847"/>
            <a:ext cx="1812264" cy="98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E5A74E-4C95-4D5F-A2B7-0B60B622AC95}"/>
              </a:ext>
            </a:extLst>
          </p:cNvPr>
          <p:cNvSpPr/>
          <p:nvPr/>
        </p:nvSpPr>
        <p:spPr>
          <a:xfrm>
            <a:off x="1256688" y="3716699"/>
            <a:ext cx="17477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Tomcat 8.5v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1" name="Picture 18" descr="https://pngimg.com/uploads/github/github_PNG15.png">
            <a:extLst>
              <a:ext uri="{FF2B5EF4-FFF2-40B4-BE49-F238E27FC236}">
                <a16:creationId xmlns:a16="http://schemas.microsoft.com/office/drawing/2014/main" id="{77E53307-0A7C-49B9-924C-0A1CEE23B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874" y="4373092"/>
            <a:ext cx="1970128" cy="79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48EDAA-D3B1-45DA-ADC2-7522B203EE3F}"/>
              </a:ext>
            </a:extLst>
          </p:cNvPr>
          <p:cNvSpPr/>
          <p:nvPr/>
        </p:nvSpPr>
        <p:spPr>
          <a:xfrm>
            <a:off x="3568088" y="5350874"/>
            <a:ext cx="17477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형상관리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36DEE2-2607-460F-A13A-92054BE46501}"/>
              </a:ext>
            </a:extLst>
          </p:cNvPr>
          <p:cNvSpPr/>
          <p:nvPr/>
        </p:nvSpPr>
        <p:spPr>
          <a:xfrm>
            <a:off x="3568088" y="3673725"/>
            <a:ext cx="17477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GitHub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4" name="Picture 20" descr="https://upload.wikimedia.org/wikipedia/commons/thumb/0/0b/Maven_logo.svg/1280px-Maven_logo.svg.png">
            <a:extLst>
              <a:ext uri="{FF2B5EF4-FFF2-40B4-BE49-F238E27FC236}">
                <a16:creationId xmlns:a16="http://schemas.microsoft.com/office/drawing/2014/main" id="{7BAF8911-37DD-44A6-B9B0-45CDFF23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273" y="4521906"/>
            <a:ext cx="1993490" cy="50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70115F6-0656-4FBB-887A-28BE78E8B635}"/>
              </a:ext>
            </a:extLst>
          </p:cNvPr>
          <p:cNvSpPr/>
          <p:nvPr/>
        </p:nvSpPr>
        <p:spPr>
          <a:xfrm>
            <a:off x="5879488" y="3673725"/>
            <a:ext cx="17477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Maven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B9BB61D-A296-4F44-94EC-974F526F91AD}"/>
              </a:ext>
            </a:extLst>
          </p:cNvPr>
          <p:cNvSpPr/>
          <p:nvPr/>
        </p:nvSpPr>
        <p:spPr>
          <a:xfrm>
            <a:off x="5879488" y="5332149"/>
            <a:ext cx="17477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의존성 관리</a:t>
            </a:r>
          </a:p>
        </p:txBody>
      </p:sp>
      <p:pic>
        <p:nvPicPr>
          <p:cNvPr id="37" name="Picture 22" descr="https://upload.wikimedia.org/wikipedia/en/7/71/StarUML_logo.png">
            <a:extLst>
              <a:ext uri="{FF2B5EF4-FFF2-40B4-BE49-F238E27FC236}">
                <a16:creationId xmlns:a16="http://schemas.microsoft.com/office/drawing/2014/main" id="{405FA772-BBDA-4A01-A1DF-B9AC1C2A5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750" y="1091856"/>
            <a:ext cx="25431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B5584B0-A733-4E53-A13D-C2067F9FDCDA}"/>
              </a:ext>
            </a:extLst>
          </p:cNvPr>
          <p:cNvSpPr/>
          <p:nvPr/>
        </p:nvSpPr>
        <p:spPr>
          <a:xfrm>
            <a:off x="5879488" y="511061"/>
            <a:ext cx="17477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Maven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172DB8-1F1F-445C-ACF0-B765BF9AD34A}"/>
              </a:ext>
            </a:extLst>
          </p:cNvPr>
          <p:cNvSpPr/>
          <p:nvPr/>
        </p:nvSpPr>
        <p:spPr>
          <a:xfrm>
            <a:off x="5879488" y="2798761"/>
            <a:ext cx="1747700" cy="5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54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모델링 도구</a:t>
            </a:r>
          </a:p>
        </p:txBody>
      </p:sp>
      <p:pic>
        <p:nvPicPr>
          <p:cNvPr id="40" name="Picture 24" descr="https://static.wixstatic.com/media/376d28_5b0730e83b5b4de4aec701270b88aac5~mv2.jpg/v1/fit/w_594,h_186,al_c,q_80/file.png">
            <a:extLst>
              <a:ext uri="{FF2B5EF4-FFF2-40B4-BE49-F238E27FC236}">
                <a16:creationId xmlns:a16="http://schemas.microsoft.com/office/drawing/2014/main" id="{781BDC72-C617-4A04-9B7A-5FBEB1E7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570" y="2174491"/>
            <a:ext cx="1638877" cy="51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84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4403E35-B70D-42AF-B3D0-65701A550599}"/>
              </a:ext>
            </a:extLst>
          </p:cNvPr>
          <p:cNvSpPr/>
          <p:nvPr/>
        </p:nvSpPr>
        <p:spPr>
          <a:xfrm>
            <a:off x="-1" y="0"/>
            <a:ext cx="1104901" cy="6858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E379CF-B58D-4449-AA0C-DBAC5BE100C0}"/>
              </a:ext>
            </a:extLst>
          </p:cNvPr>
          <p:cNvSpPr/>
          <p:nvPr/>
        </p:nvSpPr>
        <p:spPr>
          <a:xfrm>
            <a:off x="0" y="72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>
                <a:solidFill>
                  <a:srgbClr val="F2F2F2"/>
                </a:solidFill>
              </a:rPr>
              <a:t>읽움 소개</a:t>
            </a:r>
            <a:endParaRPr lang="ko-KR" altLang="en-US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C1A018-4CD6-4B4E-8D7C-DB8685FAC5B8}"/>
              </a:ext>
            </a:extLst>
          </p:cNvPr>
          <p:cNvSpPr/>
          <p:nvPr/>
        </p:nvSpPr>
        <p:spPr>
          <a:xfrm>
            <a:off x="-2" y="171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>
                <a:solidFill>
                  <a:srgbClr val="F2F2F2"/>
                </a:solidFill>
              </a:rPr>
              <a:t>개발환경</a:t>
            </a:r>
            <a:endParaRPr lang="ko-KR" altLang="en-US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97A7AE-1547-489F-95DD-109C7056890C}"/>
              </a:ext>
            </a:extLst>
          </p:cNvPr>
          <p:cNvSpPr/>
          <p:nvPr/>
        </p:nvSpPr>
        <p:spPr>
          <a:xfrm>
            <a:off x="-2" y="2700000"/>
            <a:ext cx="1104900" cy="540000"/>
          </a:xfrm>
          <a:prstGeom prst="rect">
            <a:avLst/>
          </a:prstGeom>
          <a:solidFill>
            <a:srgbClr val="EDA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>
                <a:solidFill>
                  <a:srgbClr val="F2F2F2"/>
                </a:solidFill>
              </a:rPr>
              <a:t>개발일정</a:t>
            </a:r>
            <a:endParaRPr lang="ko-KR" altLang="en-US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7EE2A-9CCE-4B3C-B54C-B98E0FE08934}"/>
              </a:ext>
            </a:extLst>
          </p:cNvPr>
          <p:cNvSpPr/>
          <p:nvPr/>
        </p:nvSpPr>
        <p:spPr>
          <a:xfrm>
            <a:off x="-2" y="369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>
                <a:solidFill>
                  <a:srgbClr val="F2F2F2"/>
                </a:solidFill>
              </a:rPr>
              <a:t>데이터베이스 설계</a:t>
            </a:r>
            <a:endParaRPr lang="ko-KR" altLang="en-US" sz="1600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D0DF70-77FF-41C0-B9F0-AE23BF652DA7}"/>
              </a:ext>
            </a:extLst>
          </p:cNvPr>
          <p:cNvSpPr/>
          <p:nvPr/>
        </p:nvSpPr>
        <p:spPr>
          <a:xfrm>
            <a:off x="-2" y="468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>
                <a:solidFill>
                  <a:srgbClr val="F2F2F2"/>
                </a:solidFill>
              </a:rPr>
              <a:t>UI</a:t>
            </a:r>
            <a:r>
              <a:rPr lang="ko-KR" altLang="en-US" sz="1200" b="1">
                <a:solidFill>
                  <a:srgbClr val="F2F2F2"/>
                </a:solidFill>
              </a:rPr>
              <a:t>설계도</a:t>
            </a:r>
            <a:endParaRPr lang="ko-KR" altLang="en-US" sz="1600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02FD7E-5B2D-487A-A144-A8D424A6F3F2}"/>
              </a:ext>
            </a:extLst>
          </p:cNvPr>
          <p:cNvSpPr/>
          <p:nvPr/>
        </p:nvSpPr>
        <p:spPr>
          <a:xfrm>
            <a:off x="-2" y="567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>
                <a:solidFill>
                  <a:srgbClr val="F2F2F2"/>
                </a:solidFill>
              </a:rPr>
              <a:t>QnA</a:t>
            </a:r>
            <a:endParaRPr lang="ko-KR" altLang="en-US" sz="1600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C43FB6-AB9E-42F9-90A8-3EE91CEE8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97641"/>
              </p:ext>
            </p:extLst>
          </p:nvPr>
        </p:nvGraphicFramePr>
        <p:xfrm>
          <a:off x="1320800" y="248580"/>
          <a:ext cx="10350508" cy="636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700">
                  <a:extLst>
                    <a:ext uri="{9D8B030D-6E8A-4147-A177-3AD203B41FA5}">
                      <a16:colId xmlns:a16="http://schemas.microsoft.com/office/drawing/2014/main" val="1747458217"/>
                    </a:ext>
                  </a:extLst>
                </a:gridCol>
                <a:gridCol w="815976">
                  <a:extLst>
                    <a:ext uri="{9D8B030D-6E8A-4147-A177-3AD203B41FA5}">
                      <a16:colId xmlns:a16="http://schemas.microsoft.com/office/drawing/2014/main" val="1179513602"/>
                    </a:ext>
                  </a:extLst>
                </a:gridCol>
                <a:gridCol w="815976">
                  <a:extLst>
                    <a:ext uri="{9D8B030D-6E8A-4147-A177-3AD203B41FA5}">
                      <a16:colId xmlns:a16="http://schemas.microsoft.com/office/drawing/2014/main" val="2959938318"/>
                    </a:ext>
                  </a:extLst>
                </a:gridCol>
                <a:gridCol w="815976">
                  <a:extLst>
                    <a:ext uri="{9D8B030D-6E8A-4147-A177-3AD203B41FA5}">
                      <a16:colId xmlns:a16="http://schemas.microsoft.com/office/drawing/2014/main" val="897521983"/>
                    </a:ext>
                  </a:extLst>
                </a:gridCol>
                <a:gridCol w="815976">
                  <a:extLst>
                    <a:ext uri="{9D8B030D-6E8A-4147-A177-3AD203B41FA5}">
                      <a16:colId xmlns:a16="http://schemas.microsoft.com/office/drawing/2014/main" val="261852813"/>
                    </a:ext>
                  </a:extLst>
                </a:gridCol>
                <a:gridCol w="815976">
                  <a:extLst>
                    <a:ext uri="{9D8B030D-6E8A-4147-A177-3AD203B41FA5}">
                      <a16:colId xmlns:a16="http://schemas.microsoft.com/office/drawing/2014/main" val="2152266532"/>
                    </a:ext>
                  </a:extLst>
                </a:gridCol>
                <a:gridCol w="815976">
                  <a:extLst>
                    <a:ext uri="{9D8B030D-6E8A-4147-A177-3AD203B41FA5}">
                      <a16:colId xmlns:a16="http://schemas.microsoft.com/office/drawing/2014/main" val="991492587"/>
                    </a:ext>
                  </a:extLst>
                </a:gridCol>
                <a:gridCol w="815976">
                  <a:extLst>
                    <a:ext uri="{9D8B030D-6E8A-4147-A177-3AD203B41FA5}">
                      <a16:colId xmlns:a16="http://schemas.microsoft.com/office/drawing/2014/main" val="249364731"/>
                    </a:ext>
                  </a:extLst>
                </a:gridCol>
                <a:gridCol w="815976">
                  <a:extLst>
                    <a:ext uri="{9D8B030D-6E8A-4147-A177-3AD203B41FA5}">
                      <a16:colId xmlns:a16="http://schemas.microsoft.com/office/drawing/2014/main" val="2835368644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i="0">
                          <a:solidFill>
                            <a:srgbClr val="F2F2F2"/>
                          </a:solidFill>
                        </a:rPr>
                        <a:t>내용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488D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i="0">
                          <a:solidFill>
                            <a:srgbClr val="F2F2F2"/>
                          </a:solidFill>
                        </a:rPr>
                        <a:t>수행기간</a:t>
                      </a: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48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851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4787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812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07.24-07.31</a:t>
                      </a:r>
                      <a:endParaRPr lang="ko-KR" altLang="en-US" sz="1400"/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08.01-08.08</a:t>
                      </a:r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08.09-08.15</a:t>
                      </a:r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08.16-08.19</a:t>
                      </a:r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7032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기능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개발 방법 및 환경 분석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9D2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9D2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35537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개발 계획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9D2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9D2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7497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기능</a:t>
                      </a:r>
                      <a:r>
                        <a:rPr lang="en-US" altLang="ko-KR"/>
                        <a:t>,DB,UI</a:t>
                      </a:r>
                      <a:r>
                        <a:rPr lang="ko-KR" altLang="en-US"/>
                        <a:t>설계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9D2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rgbClr val="F2F2F2"/>
                          </a:solidFill>
                        </a:rPr>
                        <a:t>~07.29</a:t>
                      </a:r>
                    </a:p>
                    <a:p>
                      <a:pPr latinLnBrk="1"/>
                      <a:r>
                        <a:rPr lang="ko-KR" altLang="en-US" sz="1200">
                          <a:solidFill>
                            <a:srgbClr val="F2F2F2"/>
                          </a:solidFill>
                        </a:rPr>
                        <a:t>완료</a:t>
                      </a: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9D2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864605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DB </a:t>
                      </a:r>
                      <a:r>
                        <a:rPr lang="ko-KR" altLang="en-US"/>
                        <a:t>구현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9D2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9D2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7741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UI</a:t>
                      </a:r>
                      <a:r>
                        <a:rPr lang="ko-KR" altLang="en-US"/>
                        <a:t> 구현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9D2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>
                          <a:solidFill>
                            <a:srgbClr val="F2F2F2"/>
                          </a:solidFill>
                        </a:rPr>
                        <a:t>~08.08</a:t>
                      </a:r>
                    </a:p>
                    <a:p>
                      <a:pPr latinLnBrk="1"/>
                      <a:r>
                        <a:rPr lang="en-US" altLang="ko-KR" sz="1200" i="0">
                          <a:solidFill>
                            <a:srgbClr val="F2F2F2"/>
                          </a:solidFill>
                        </a:rPr>
                        <a:t>Jsp UI</a:t>
                      </a:r>
                    </a:p>
                    <a:p>
                      <a:pPr latinLnBrk="1"/>
                      <a:r>
                        <a:rPr lang="ko-KR" altLang="en-US" sz="1200" i="0">
                          <a:solidFill>
                            <a:srgbClr val="F2F2F2"/>
                          </a:solidFill>
                        </a:rPr>
                        <a:t>완료</a:t>
                      </a: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9D2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51434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세부기능 구현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9D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~08.15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rgbClr val="F2F2F2"/>
                          </a:solidFill>
                        </a:rPr>
                        <a:t>기능구현</a:t>
                      </a: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9D2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1675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단위 테스트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9D2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9D2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77586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통합 테스트 및 수정 보완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9D2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rgbClr val="F2F2F2"/>
                          </a:solidFill>
                        </a:rPr>
                        <a:t>~08.16</a:t>
                      </a:r>
                    </a:p>
                    <a:p>
                      <a:pPr latinLnBrk="1"/>
                      <a:r>
                        <a:rPr lang="ko-KR" altLang="en-US" sz="1200">
                          <a:solidFill>
                            <a:srgbClr val="F2F2F2"/>
                          </a:solidFill>
                        </a:rPr>
                        <a:t>디버깅</a:t>
                      </a: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9D2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173628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최종 발표 자료 수집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9D2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9D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69359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최종 발표 및 시연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rgbClr val="F2F2F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9D2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rgbClr val="F2F2F2"/>
                          </a:solidFill>
                        </a:rPr>
                        <a:t>~08.19</a:t>
                      </a:r>
                    </a:p>
                    <a:p>
                      <a:pPr latinLnBrk="1"/>
                      <a:r>
                        <a:rPr lang="ko-KR" altLang="en-US" sz="1200">
                          <a:solidFill>
                            <a:srgbClr val="F2F2F2"/>
                          </a:solidFill>
                        </a:rPr>
                        <a:t>최종발표</a:t>
                      </a:r>
                    </a:p>
                  </a:txBody>
                  <a:tcPr>
                    <a:lnL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1048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9D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18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46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4403E35-B70D-42AF-B3D0-65701A550599}"/>
              </a:ext>
            </a:extLst>
          </p:cNvPr>
          <p:cNvSpPr/>
          <p:nvPr/>
        </p:nvSpPr>
        <p:spPr>
          <a:xfrm>
            <a:off x="-1" y="0"/>
            <a:ext cx="1104901" cy="6858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E379CF-B58D-4449-AA0C-DBAC5BE100C0}"/>
              </a:ext>
            </a:extLst>
          </p:cNvPr>
          <p:cNvSpPr/>
          <p:nvPr/>
        </p:nvSpPr>
        <p:spPr>
          <a:xfrm>
            <a:off x="0" y="72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>
                <a:solidFill>
                  <a:srgbClr val="F2F2F2"/>
                </a:solidFill>
              </a:rPr>
              <a:t>읽움 소개</a:t>
            </a:r>
            <a:endParaRPr lang="ko-KR" altLang="en-US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C1A018-4CD6-4B4E-8D7C-DB8685FAC5B8}"/>
              </a:ext>
            </a:extLst>
          </p:cNvPr>
          <p:cNvSpPr/>
          <p:nvPr/>
        </p:nvSpPr>
        <p:spPr>
          <a:xfrm>
            <a:off x="-2" y="171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>
                <a:solidFill>
                  <a:srgbClr val="F2F2F2"/>
                </a:solidFill>
              </a:rPr>
              <a:t>개발환경</a:t>
            </a:r>
            <a:endParaRPr lang="ko-KR" altLang="en-US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97A7AE-1547-489F-95DD-109C7056890C}"/>
              </a:ext>
            </a:extLst>
          </p:cNvPr>
          <p:cNvSpPr/>
          <p:nvPr/>
        </p:nvSpPr>
        <p:spPr>
          <a:xfrm>
            <a:off x="-2" y="270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>
                <a:solidFill>
                  <a:srgbClr val="F2F2F2"/>
                </a:solidFill>
              </a:rPr>
              <a:t>개발일정</a:t>
            </a:r>
            <a:endParaRPr lang="ko-KR" altLang="en-US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7EE2A-9CCE-4B3C-B54C-B98E0FE08934}"/>
              </a:ext>
            </a:extLst>
          </p:cNvPr>
          <p:cNvSpPr/>
          <p:nvPr/>
        </p:nvSpPr>
        <p:spPr>
          <a:xfrm>
            <a:off x="-2" y="3690000"/>
            <a:ext cx="1104900" cy="540000"/>
          </a:xfrm>
          <a:prstGeom prst="rect">
            <a:avLst/>
          </a:prstGeom>
          <a:solidFill>
            <a:srgbClr val="EDA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>
                <a:solidFill>
                  <a:srgbClr val="F2F2F2"/>
                </a:solidFill>
              </a:rPr>
              <a:t>데이터베이스 설계</a:t>
            </a:r>
            <a:endParaRPr lang="ko-KR" altLang="en-US" sz="1600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D0DF70-77FF-41C0-B9F0-AE23BF652DA7}"/>
              </a:ext>
            </a:extLst>
          </p:cNvPr>
          <p:cNvSpPr/>
          <p:nvPr/>
        </p:nvSpPr>
        <p:spPr>
          <a:xfrm>
            <a:off x="-2" y="468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>
                <a:solidFill>
                  <a:srgbClr val="F2F2F2"/>
                </a:solidFill>
              </a:rPr>
              <a:t>UI</a:t>
            </a:r>
            <a:r>
              <a:rPr lang="ko-KR" altLang="en-US" sz="1200" b="1">
                <a:solidFill>
                  <a:srgbClr val="F2F2F2"/>
                </a:solidFill>
              </a:rPr>
              <a:t>설계도</a:t>
            </a:r>
            <a:endParaRPr lang="ko-KR" altLang="en-US" sz="1600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02FD7E-5B2D-487A-A144-A8D424A6F3F2}"/>
              </a:ext>
            </a:extLst>
          </p:cNvPr>
          <p:cNvSpPr/>
          <p:nvPr/>
        </p:nvSpPr>
        <p:spPr>
          <a:xfrm>
            <a:off x="-2" y="567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>
                <a:solidFill>
                  <a:srgbClr val="F2F2F2"/>
                </a:solidFill>
              </a:rPr>
              <a:t>QnA</a:t>
            </a:r>
            <a:endParaRPr lang="ko-KR" altLang="en-US" sz="1600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14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4403E35-B70D-42AF-B3D0-65701A550599}"/>
              </a:ext>
            </a:extLst>
          </p:cNvPr>
          <p:cNvSpPr/>
          <p:nvPr/>
        </p:nvSpPr>
        <p:spPr>
          <a:xfrm>
            <a:off x="-1" y="0"/>
            <a:ext cx="1104901" cy="6858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E379CF-B58D-4449-AA0C-DBAC5BE100C0}"/>
              </a:ext>
            </a:extLst>
          </p:cNvPr>
          <p:cNvSpPr/>
          <p:nvPr/>
        </p:nvSpPr>
        <p:spPr>
          <a:xfrm>
            <a:off x="0" y="72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>
                <a:solidFill>
                  <a:srgbClr val="F2F2F2"/>
                </a:solidFill>
              </a:rPr>
              <a:t>읽움 소개</a:t>
            </a:r>
            <a:endParaRPr lang="ko-KR" altLang="en-US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C1A018-4CD6-4B4E-8D7C-DB8685FAC5B8}"/>
              </a:ext>
            </a:extLst>
          </p:cNvPr>
          <p:cNvSpPr/>
          <p:nvPr/>
        </p:nvSpPr>
        <p:spPr>
          <a:xfrm>
            <a:off x="-2" y="171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>
                <a:solidFill>
                  <a:srgbClr val="F2F2F2"/>
                </a:solidFill>
              </a:rPr>
              <a:t>개발환경</a:t>
            </a:r>
            <a:endParaRPr lang="ko-KR" altLang="en-US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97A7AE-1547-489F-95DD-109C7056890C}"/>
              </a:ext>
            </a:extLst>
          </p:cNvPr>
          <p:cNvSpPr/>
          <p:nvPr/>
        </p:nvSpPr>
        <p:spPr>
          <a:xfrm>
            <a:off x="-2" y="270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>
                <a:solidFill>
                  <a:srgbClr val="F2F2F2"/>
                </a:solidFill>
              </a:rPr>
              <a:t>개발일정</a:t>
            </a:r>
            <a:endParaRPr lang="ko-KR" altLang="en-US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7EE2A-9CCE-4B3C-B54C-B98E0FE08934}"/>
              </a:ext>
            </a:extLst>
          </p:cNvPr>
          <p:cNvSpPr/>
          <p:nvPr/>
        </p:nvSpPr>
        <p:spPr>
          <a:xfrm>
            <a:off x="-2" y="369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>
                <a:solidFill>
                  <a:srgbClr val="F2F2F2"/>
                </a:solidFill>
              </a:rPr>
              <a:t>데이터베이스 설계</a:t>
            </a:r>
            <a:endParaRPr lang="ko-KR" altLang="en-US" sz="1600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D0DF70-77FF-41C0-B9F0-AE23BF652DA7}"/>
              </a:ext>
            </a:extLst>
          </p:cNvPr>
          <p:cNvSpPr/>
          <p:nvPr/>
        </p:nvSpPr>
        <p:spPr>
          <a:xfrm>
            <a:off x="-2" y="4680000"/>
            <a:ext cx="1104900" cy="540000"/>
          </a:xfrm>
          <a:prstGeom prst="rect">
            <a:avLst/>
          </a:prstGeom>
          <a:solidFill>
            <a:srgbClr val="EDA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>
                <a:solidFill>
                  <a:srgbClr val="F2F2F2"/>
                </a:solidFill>
              </a:rPr>
              <a:t>UI</a:t>
            </a:r>
            <a:r>
              <a:rPr lang="ko-KR" altLang="en-US" sz="1200" b="1">
                <a:solidFill>
                  <a:srgbClr val="F2F2F2"/>
                </a:solidFill>
              </a:rPr>
              <a:t>설계도</a:t>
            </a:r>
            <a:endParaRPr lang="ko-KR" altLang="en-US" sz="1600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02FD7E-5B2D-487A-A144-A8D424A6F3F2}"/>
              </a:ext>
            </a:extLst>
          </p:cNvPr>
          <p:cNvSpPr/>
          <p:nvPr/>
        </p:nvSpPr>
        <p:spPr>
          <a:xfrm>
            <a:off x="-2" y="567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>
                <a:solidFill>
                  <a:srgbClr val="F2F2F2"/>
                </a:solidFill>
              </a:rPr>
              <a:t>QnA</a:t>
            </a:r>
            <a:endParaRPr lang="ko-KR" altLang="en-US" sz="1600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65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4403E35-B70D-42AF-B3D0-65701A550599}"/>
              </a:ext>
            </a:extLst>
          </p:cNvPr>
          <p:cNvSpPr/>
          <p:nvPr/>
        </p:nvSpPr>
        <p:spPr>
          <a:xfrm>
            <a:off x="-1" y="0"/>
            <a:ext cx="1104901" cy="6858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E379CF-B58D-4449-AA0C-DBAC5BE100C0}"/>
              </a:ext>
            </a:extLst>
          </p:cNvPr>
          <p:cNvSpPr/>
          <p:nvPr/>
        </p:nvSpPr>
        <p:spPr>
          <a:xfrm>
            <a:off x="0" y="72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>
                <a:solidFill>
                  <a:srgbClr val="F2F2F2"/>
                </a:solidFill>
              </a:rPr>
              <a:t>읽움 소개</a:t>
            </a:r>
            <a:endParaRPr lang="ko-KR" altLang="en-US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C1A018-4CD6-4B4E-8D7C-DB8685FAC5B8}"/>
              </a:ext>
            </a:extLst>
          </p:cNvPr>
          <p:cNvSpPr/>
          <p:nvPr/>
        </p:nvSpPr>
        <p:spPr>
          <a:xfrm>
            <a:off x="-2" y="171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>
                <a:solidFill>
                  <a:srgbClr val="F2F2F2"/>
                </a:solidFill>
              </a:rPr>
              <a:t>개발환경</a:t>
            </a:r>
            <a:endParaRPr lang="ko-KR" altLang="en-US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97A7AE-1547-489F-95DD-109C7056890C}"/>
              </a:ext>
            </a:extLst>
          </p:cNvPr>
          <p:cNvSpPr/>
          <p:nvPr/>
        </p:nvSpPr>
        <p:spPr>
          <a:xfrm>
            <a:off x="-2" y="270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>
                <a:solidFill>
                  <a:srgbClr val="F2F2F2"/>
                </a:solidFill>
              </a:rPr>
              <a:t>개발일정</a:t>
            </a:r>
            <a:endParaRPr lang="ko-KR" altLang="en-US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7EE2A-9CCE-4B3C-B54C-B98E0FE08934}"/>
              </a:ext>
            </a:extLst>
          </p:cNvPr>
          <p:cNvSpPr/>
          <p:nvPr/>
        </p:nvSpPr>
        <p:spPr>
          <a:xfrm>
            <a:off x="-2" y="369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>
                <a:solidFill>
                  <a:srgbClr val="F2F2F2"/>
                </a:solidFill>
              </a:rPr>
              <a:t>데이터베이스 설계</a:t>
            </a:r>
            <a:endParaRPr lang="ko-KR" altLang="en-US" sz="1600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D0DF70-77FF-41C0-B9F0-AE23BF652DA7}"/>
              </a:ext>
            </a:extLst>
          </p:cNvPr>
          <p:cNvSpPr/>
          <p:nvPr/>
        </p:nvSpPr>
        <p:spPr>
          <a:xfrm>
            <a:off x="-2" y="468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>
                <a:solidFill>
                  <a:srgbClr val="F2F2F2"/>
                </a:solidFill>
              </a:rPr>
              <a:t>UI</a:t>
            </a:r>
            <a:r>
              <a:rPr lang="ko-KR" altLang="en-US" sz="1200" b="1">
                <a:solidFill>
                  <a:srgbClr val="F2F2F2"/>
                </a:solidFill>
              </a:rPr>
              <a:t>설계도</a:t>
            </a:r>
            <a:endParaRPr lang="ko-KR" altLang="en-US" sz="1600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02FD7E-5B2D-487A-A144-A8D424A6F3F2}"/>
              </a:ext>
            </a:extLst>
          </p:cNvPr>
          <p:cNvSpPr/>
          <p:nvPr/>
        </p:nvSpPr>
        <p:spPr>
          <a:xfrm>
            <a:off x="-2" y="5670000"/>
            <a:ext cx="1104900" cy="540000"/>
          </a:xfrm>
          <a:prstGeom prst="rect">
            <a:avLst/>
          </a:prstGeom>
          <a:solidFill>
            <a:srgbClr val="EDA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>
                <a:solidFill>
                  <a:srgbClr val="F2F2F2"/>
                </a:solidFill>
              </a:rPr>
              <a:t>QnA</a:t>
            </a:r>
            <a:endParaRPr lang="ko-KR" altLang="en-US" sz="1600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08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4403E35-B70D-42AF-B3D0-65701A550599}"/>
              </a:ext>
            </a:extLst>
          </p:cNvPr>
          <p:cNvSpPr/>
          <p:nvPr/>
        </p:nvSpPr>
        <p:spPr>
          <a:xfrm>
            <a:off x="-1" y="0"/>
            <a:ext cx="1104901" cy="6858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E379CF-B58D-4449-AA0C-DBAC5BE100C0}"/>
              </a:ext>
            </a:extLst>
          </p:cNvPr>
          <p:cNvSpPr/>
          <p:nvPr/>
        </p:nvSpPr>
        <p:spPr>
          <a:xfrm>
            <a:off x="0" y="72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>
                <a:solidFill>
                  <a:srgbClr val="F2F2F2"/>
                </a:solidFill>
              </a:rPr>
              <a:t>읽움 소개</a:t>
            </a:r>
            <a:endParaRPr lang="ko-KR" altLang="en-US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C1A018-4CD6-4B4E-8D7C-DB8685FAC5B8}"/>
              </a:ext>
            </a:extLst>
          </p:cNvPr>
          <p:cNvSpPr/>
          <p:nvPr/>
        </p:nvSpPr>
        <p:spPr>
          <a:xfrm>
            <a:off x="-2" y="171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>
                <a:solidFill>
                  <a:srgbClr val="F2F2F2"/>
                </a:solidFill>
              </a:rPr>
              <a:t>개발환경</a:t>
            </a:r>
            <a:endParaRPr lang="ko-KR" altLang="en-US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97A7AE-1547-489F-95DD-109C7056890C}"/>
              </a:ext>
            </a:extLst>
          </p:cNvPr>
          <p:cNvSpPr/>
          <p:nvPr/>
        </p:nvSpPr>
        <p:spPr>
          <a:xfrm>
            <a:off x="-2" y="270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b="1">
                <a:solidFill>
                  <a:srgbClr val="F2F2F2"/>
                </a:solidFill>
              </a:rPr>
              <a:t>개발일정</a:t>
            </a:r>
            <a:endParaRPr lang="ko-KR" altLang="en-US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7EE2A-9CCE-4B3C-B54C-B98E0FE08934}"/>
              </a:ext>
            </a:extLst>
          </p:cNvPr>
          <p:cNvSpPr/>
          <p:nvPr/>
        </p:nvSpPr>
        <p:spPr>
          <a:xfrm>
            <a:off x="-2" y="369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>
                <a:solidFill>
                  <a:srgbClr val="F2F2F2"/>
                </a:solidFill>
              </a:rPr>
              <a:t>데이터베이스 설계</a:t>
            </a:r>
            <a:endParaRPr lang="ko-KR" altLang="en-US" sz="1600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D0DF70-77FF-41C0-B9F0-AE23BF652DA7}"/>
              </a:ext>
            </a:extLst>
          </p:cNvPr>
          <p:cNvSpPr/>
          <p:nvPr/>
        </p:nvSpPr>
        <p:spPr>
          <a:xfrm>
            <a:off x="-2" y="4680000"/>
            <a:ext cx="1104900" cy="540000"/>
          </a:xfrm>
          <a:prstGeom prst="rect">
            <a:avLst/>
          </a:prstGeom>
          <a:solidFill>
            <a:srgbClr val="104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>
                <a:solidFill>
                  <a:srgbClr val="F2F2F2"/>
                </a:solidFill>
              </a:rPr>
              <a:t>UI</a:t>
            </a:r>
            <a:r>
              <a:rPr lang="ko-KR" altLang="en-US" sz="1200" b="1">
                <a:solidFill>
                  <a:srgbClr val="F2F2F2"/>
                </a:solidFill>
              </a:rPr>
              <a:t>설계도</a:t>
            </a:r>
            <a:endParaRPr lang="ko-KR" altLang="en-US" sz="1600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02FD7E-5B2D-487A-A144-A8D424A6F3F2}"/>
              </a:ext>
            </a:extLst>
          </p:cNvPr>
          <p:cNvSpPr/>
          <p:nvPr/>
        </p:nvSpPr>
        <p:spPr>
          <a:xfrm>
            <a:off x="-2" y="5670000"/>
            <a:ext cx="1104900" cy="540000"/>
          </a:xfrm>
          <a:prstGeom prst="rect">
            <a:avLst/>
          </a:prstGeom>
          <a:solidFill>
            <a:srgbClr val="EDA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>
                <a:solidFill>
                  <a:srgbClr val="F2F2F2"/>
                </a:solidFill>
              </a:rPr>
              <a:t>QnA</a:t>
            </a:r>
            <a:endParaRPr lang="ko-KR" altLang="en-US" sz="1600" b="1" dirty="0">
              <a:solidFill>
                <a:srgbClr val="F2F2F2"/>
              </a:solidFill>
              <a:latin typeface="+mj-lt"/>
              <a:ea typeface="나눔바른고딕 Light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4FBD8A-B703-4C22-B4A0-135C251C8954}"/>
              </a:ext>
            </a:extLst>
          </p:cNvPr>
          <p:cNvSpPr/>
          <p:nvPr/>
        </p:nvSpPr>
        <p:spPr>
          <a:xfrm>
            <a:off x="1346200" y="613669"/>
            <a:ext cx="711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http://www.sclance.com/pngs/java-png/java_png_728079.pnga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E73ED9-C830-4DA3-90BC-2DC900208EB6}"/>
              </a:ext>
            </a:extLst>
          </p:cNvPr>
          <p:cNvSpPr/>
          <p:nvPr/>
        </p:nvSpPr>
        <p:spPr>
          <a:xfrm>
            <a:off x="1346200" y="1022435"/>
            <a:ext cx="683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https://pngtree.com/free-icon/node-dbcluster-oracl_1374883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CEFDD8-9631-4749-A970-2B2A0C47FD5F}"/>
              </a:ext>
            </a:extLst>
          </p:cNvPr>
          <p:cNvSpPr/>
          <p:nvPr/>
        </p:nvSpPr>
        <p:spPr>
          <a:xfrm>
            <a:off x="1346200" y="1431201"/>
            <a:ext cx="960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https://www.grupohernandezalba.com/wpcontent/uploads/2018/05/4Pm03N.png?w=640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337B8D-0EEF-44EA-9A02-FFAE90EE5996}"/>
              </a:ext>
            </a:extLst>
          </p:cNvPr>
          <p:cNvSpPr/>
          <p:nvPr/>
        </p:nvSpPr>
        <p:spPr>
          <a:xfrm>
            <a:off x="1346198" y="1795334"/>
            <a:ext cx="5502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https://i.dlpng.com/static/png/497730_preview.png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EBDA02-E0E6-4EFE-A908-83A0E94A2E01}"/>
              </a:ext>
            </a:extLst>
          </p:cNvPr>
          <p:cNvSpPr/>
          <p:nvPr/>
        </p:nvSpPr>
        <p:spPr>
          <a:xfrm>
            <a:off x="1346196" y="2163167"/>
            <a:ext cx="10820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https://upload.wikimedia.org/wikipedia/commons/thumb/a/a1/AJAX_logo_by_gengns.svg/220px-AJAX_logo_by_gengns.svg.png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6BBD78-6323-4929-B290-A19E3C0DCBB6}"/>
              </a:ext>
            </a:extLst>
          </p:cNvPr>
          <p:cNvSpPr/>
          <p:nvPr/>
        </p:nvSpPr>
        <p:spPr>
          <a:xfrm>
            <a:off x="1346196" y="2848966"/>
            <a:ext cx="7454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http://pluspng.com/img-png/bootstrap-png-bootstrap-512.png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82D03A-90A4-4445-8C8A-5F36ACCCAEE3}"/>
              </a:ext>
            </a:extLst>
          </p:cNvPr>
          <p:cNvSpPr/>
          <p:nvPr/>
        </p:nvSpPr>
        <p:spPr>
          <a:xfrm>
            <a:off x="1346196" y="3316537"/>
            <a:ext cx="8801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https://i.dlpng.com/static/png/4154683-apache-tomcat-logos-download-tomcat-png-5000_2715_preview.png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E58536-E92A-41E1-AD7E-43EAAD8A69A1}"/>
              </a:ext>
            </a:extLst>
          </p:cNvPr>
          <p:cNvSpPr/>
          <p:nvPr/>
        </p:nvSpPr>
        <p:spPr>
          <a:xfrm>
            <a:off x="1346196" y="4045334"/>
            <a:ext cx="5997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https://pngimg.com/uploads/github/github_PNG15.png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2653D3-56A9-4A70-A459-BD4B75BFE57A}"/>
              </a:ext>
            </a:extLst>
          </p:cNvPr>
          <p:cNvSpPr/>
          <p:nvPr/>
        </p:nvSpPr>
        <p:spPr>
          <a:xfrm>
            <a:off x="1346196" y="4497132"/>
            <a:ext cx="10147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https://upload.wikimedia.org/wikipedia/commons/thumb/0/0b/Maven_logo.svg/1280px-Maven_logo.svg.png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62AD4F-6CB1-4B6B-9738-1E23E2AE3439}"/>
              </a:ext>
            </a:extLst>
          </p:cNvPr>
          <p:cNvSpPr/>
          <p:nvPr/>
        </p:nvSpPr>
        <p:spPr>
          <a:xfrm>
            <a:off x="1346194" y="51327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https://upload.wikimedia.org/wikipedia/en/7/71/StarUML_logo.png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A7BD86-BEDB-4DD0-92ED-6D5CE734ABE5}"/>
              </a:ext>
            </a:extLst>
          </p:cNvPr>
          <p:cNvSpPr/>
          <p:nvPr/>
        </p:nvSpPr>
        <p:spPr>
          <a:xfrm>
            <a:off x="1296741" y="575289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https://static.wixstatic.com/media/376d28_5b0730e83b5b4de4aec701270b88aac5~mv2.jpg/v1/fit/w_594,h_186,al_c,q_80/file.png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3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425</Words>
  <Application>Microsoft Office PowerPoint</Application>
  <PresentationFormat>와이드스크린</PresentationFormat>
  <Paragraphs>108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동순</dc:creator>
  <cp:lastModifiedBy>정 동순</cp:lastModifiedBy>
  <cp:revision>1</cp:revision>
  <dcterms:created xsi:type="dcterms:W3CDTF">2019-07-29T06:22:11Z</dcterms:created>
  <dcterms:modified xsi:type="dcterms:W3CDTF">2019-07-29T08:07:50Z</dcterms:modified>
</cp:coreProperties>
</file>