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11abc80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11abc80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1abc80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11abc80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1abc80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11abc80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11abc8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11abc8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11abc80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11abc80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11abc80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11abc80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11abc80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11abc80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11abc80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11abc80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11abc80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11abc80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11abc80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11abc80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1abc80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1abc80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86175" y="1068500"/>
            <a:ext cx="63042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Bereits Freigeschaltete Lernkarten: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/>
        </p:nvSpPr>
        <p:spPr>
          <a:xfrm>
            <a:off x="1002825" y="3666875"/>
            <a:ext cx="692100" cy="202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6456" l="0" r="64838" t="12335"/>
          <a:stretch/>
        </p:blipFill>
        <p:spPr>
          <a:xfrm>
            <a:off x="152400" y="67675"/>
            <a:ext cx="4790574" cy="497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/>
          <p:nvPr/>
        </p:nvSpPr>
        <p:spPr>
          <a:xfrm>
            <a:off x="1503325" y="4743175"/>
            <a:ext cx="894600" cy="297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0623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2302000" y="2687150"/>
            <a:ext cx="15654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7399"/>
            <a:ext cx="9143999" cy="36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 flipH="1">
            <a:off x="7147375" y="2341125"/>
            <a:ext cx="11820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5" y="1536775"/>
            <a:ext cx="8936723" cy="2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 flipH="1" rot="2521749">
            <a:off x="6018680" y="1767768"/>
            <a:ext cx="1309766" cy="56418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15200" cy="39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1790850" y="2623250"/>
            <a:ext cx="15654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959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866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1386175" y="1068500"/>
            <a:ext cx="63042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(noch?) nicht freigeschaltete Selbst-tests: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0" y="429275"/>
            <a:ext cx="8839202" cy="42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8573"/>
            <a:ext cx="8839201" cy="322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2600175" y="285650"/>
            <a:ext cx="15654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/>
          <p:nvPr/>
        </p:nvSpPr>
        <p:spPr>
          <a:xfrm>
            <a:off x="899625" y="1573950"/>
            <a:ext cx="15654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