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76B91-D106-48F8-8BAA-70129C18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0D05F-C4CC-4499-8AC2-BCC91A3E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65E2A-3F85-434E-AF8D-3F5C08DD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8EB0EB-AEAA-4554-B032-F6591C4D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81BB7-BB3B-49BD-A94C-A7DA15C3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78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AB580-7AED-47A5-B149-82C7BC22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13268D-A895-4F57-97FF-E4BB3B94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C2DFA-DBD0-4C7F-BF47-CD8450E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C6F27-2604-4184-AECD-F0FCDC23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71F20-D688-4C8E-ACC3-59D3711B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7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35B609-A5FD-462C-9995-589F72C9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E9418A-CFB3-4477-A417-C8FC092A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B95C9-A99B-46A7-A025-55F42F11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C0E4A-3229-43FF-8352-F418579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7FAD1-8410-4997-AEF0-6CFE13AE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F83-F0B0-44DB-AA3F-C726023B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68FD8-8D14-46E7-BE41-E4FAA8C7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78390-1DD5-42BA-B418-3A9C40FA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2CDC4-1B97-4D54-8137-C8910E3D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8B86B-002E-42E0-BD87-A6E99D9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33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93721-D2E4-48E5-925A-BB82B97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0EAD54-4A88-42E0-817A-5D7AE447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FEA5B-63A4-4AA4-A9CF-2E90AC0B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8B32-8B9E-4457-936E-91CC1791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37F72-136E-45F1-AE5E-F321D1E5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36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A1D56-AA67-471C-B407-34206033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C6D63-59B3-4974-910D-307B78653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37F16E-5E95-438F-9201-B81035F8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8859E-5213-4D91-9BE7-96D7853E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00624-2329-494C-BBD8-C0FE14B3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BFC32-B9D9-4F81-8383-5B32FF3B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C9F84-C794-4560-A5FD-0496B132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B4234-97B3-428F-A733-6B2D7B4E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BBDD11-BAEB-444D-A5E4-2A683802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7ABD1-CB5B-41B1-80C2-078DBDB2F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9780C4-B008-46D6-B01E-035FC8712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72093B-5218-4407-9D42-48673C22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35DB29-6FC5-45CC-B75A-CC1D13D5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859B50-D604-4D19-BEEF-3AEC63C0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49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A9BFB-1BD7-4ADE-BA85-176D6B2B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04DA03-15DF-4241-9DD6-5FC04173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DEEF11-52DD-4641-8264-1AA83D8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3B3130-1FF9-42CB-9FF0-94A5CB8B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E88ABD-FAA5-4B02-A065-71EB26B6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35F390-54D5-4483-AF38-4B408C89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72CBD7-F83B-4E37-9040-27FD5262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1A411-4EAC-484C-A99D-4BC7958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78E1A-A9A4-4F12-810B-D8993DB3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31043A-FB82-475D-BEBB-662CA292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7738F1-E35E-4DB5-B53F-DAB4BDDB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7957B-CB4A-4BAD-98FD-9A9929DF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5B43D-2CFF-47D8-8017-F1765B96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7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4CDCB-FBC6-4D7A-8FF7-F1412971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DD0A56-98A0-4F0E-8D83-9C190C90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7E566-D008-4B3C-9943-0C1208D0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6EDE84-DCCA-43E6-B665-53637F0B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188CB8-742A-430F-891E-AD0EACC9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8E30B8-0618-4E11-9B8F-25FCAD06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AE5AC5-061C-488F-8046-439D3DE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52105-8D2E-46C6-A211-0C95F018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28542-B589-4B0C-8EC0-802767668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32F4-C66B-482C-ACDE-27793CE0E543}" type="datetimeFigureOut">
              <a:rPr lang="de-DE" smtClean="0"/>
              <a:t>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4B0EA-5D10-477F-AB20-C390BDB43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2A658-0601-4632-B330-A152ADE5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89E2-187A-4AD8-9B43-CDFE60380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1C6873-011F-47D3-9B3C-C0FA16D0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048000"/>
            <a:ext cx="6286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705C269-8962-4B86-B2A4-CDD6CE1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638300"/>
            <a:ext cx="74866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8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DBAE7D-A25D-41E0-8D9E-249E07E2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295400"/>
            <a:ext cx="9763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Haase</dc:creator>
  <cp:lastModifiedBy>Thomas Haase</cp:lastModifiedBy>
  <cp:revision>1</cp:revision>
  <dcterms:created xsi:type="dcterms:W3CDTF">2023-12-07T18:13:04Z</dcterms:created>
  <dcterms:modified xsi:type="dcterms:W3CDTF">2023-12-07T18:13:17Z</dcterms:modified>
</cp:coreProperties>
</file>