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8" r:id="rId1"/>
  </p:sldMasterIdLst>
  <p:notesMasterIdLst>
    <p:notesMasterId r:id="rId24"/>
  </p:notesMasterIdLst>
  <p:handoutMasterIdLst>
    <p:handoutMasterId r:id="rId25"/>
  </p:handoutMasterIdLst>
  <p:sldIdLst>
    <p:sldId id="256" r:id="rId2"/>
    <p:sldId id="257" r:id="rId3"/>
    <p:sldId id="287" r:id="rId4"/>
    <p:sldId id="316" r:id="rId5"/>
    <p:sldId id="317" r:id="rId6"/>
    <p:sldId id="315" r:id="rId7"/>
    <p:sldId id="329" r:id="rId8"/>
    <p:sldId id="330" r:id="rId9"/>
    <p:sldId id="290" r:id="rId10"/>
    <p:sldId id="318" r:id="rId11"/>
    <p:sldId id="319" r:id="rId12"/>
    <p:sldId id="328" r:id="rId13"/>
    <p:sldId id="320" r:id="rId14"/>
    <p:sldId id="322" r:id="rId15"/>
    <p:sldId id="324" r:id="rId16"/>
    <p:sldId id="323" r:id="rId17"/>
    <p:sldId id="325" r:id="rId18"/>
    <p:sldId id="327" r:id="rId19"/>
    <p:sldId id="303" r:id="rId20"/>
    <p:sldId id="304" r:id="rId21"/>
    <p:sldId id="305"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73C7F3-A0C6-439B-A564-D33A2D19EA5D}">
          <p14:sldIdLst>
            <p14:sldId id="256"/>
            <p14:sldId id="257"/>
            <p14:sldId id="287"/>
            <p14:sldId id="316"/>
            <p14:sldId id="317"/>
            <p14:sldId id="315"/>
            <p14:sldId id="329"/>
            <p14:sldId id="330"/>
            <p14:sldId id="290"/>
            <p14:sldId id="318"/>
            <p14:sldId id="319"/>
            <p14:sldId id="328"/>
            <p14:sldId id="320"/>
            <p14:sldId id="322"/>
            <p14:sldId id="324"/>
            <p14:sldId id="323"/>
            <p14:sldId id="325"/>
            <p14:sldId id="327"/>
            <p14:sldId id="303"/>
            <p14:sldId id="304"/>
            <p14:sldId id="305"/>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94656" autoAdjust="0"/>
  </p:normalViewPr>
  <p:slideViewPr>
    <p:cSldViewPr snapToGrid="0">
      <p:cViewPr varScale="1">
        <p:scale>
          <a:sx n="117" d="100"/>
          <a:sy n="117" d="100"/>
        </p:scale>
        <p:origin x="494"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27FCD-09F7-4B7D-9C7B-06E8A0D89FD3}" type="doc">
      <dgm:prSet loTypeId="urn:microsoft.com/office/officeart/2018/layout/CircleProcess" loCatId="simpleprocesssa" qsTypeId="urn:microsoft.com/office/officeart/2005/8/quickstyle/simple2" qsCatId="simple" csTypeId="urn:microsoft.com/office/officeart/2005/8/colors/colorful2" csCatId="colorful" phldr="1"/>
      <dgm:spPr/>
      <dgm:t>
        <a:bodyPr/>
        <a:lstStyle/>
        <a:p>
          <a:endParaRPr lang="en-US"/>
        </a:p>
      </dgm:t>
    </dgm:pt>
    <dgm:pt modelId="{FDCA1A16-1AC5-4C00-8D50-5E4184912521}">
      <dgm:prSet/>
      <dgm:spPr/>
      <dgm:t>
        <a:bodyPr/>
        <a:lstStyle/>
        <a:p>
          <a:r>
            <a:rPr lang="vi-VN"/>
            <a:t>Giới thiệu</a:t>
          </a:r>
          <a:endParaRPr lang="en-US"/>
        </a:p>
      </dgm:t>
    </dgm:pt>
    <dgm:pt modelId="{2B0AB247-132C-4E80-A340-A662319697AA}" type="parTrans" cxnId="{9F808807-771F-4A45-B909-CAAD935C6D9B}">
      <dgm:prSet/>
      <dgm:spPr/>
      <dgm:t>
        <a:bodyPr/>
        <a:lstStyle/>
        <a:p>
          <a:endParaRPr lang="en-US"/>
        </a:p>
      </dgm:t>
    </dgm:pt>
    <dgm:pt modelId="{D5E678DD-194F-455B-8ED2-43AA70DEF3FE}" type="sibTrans" cxnId="{9F808807-771F-4A45-B909-CAAD935C6D9B}">
      <dgm:prSet/>
      <dgm:spPr/>
      <dgm:t>
        <a:bodyPr/>
        <a:lstStyle/>
        <a:p>
          <a:endParaRPr lang="en-US"/>
        </a:p>
      </dgm:t>
    </dgm:pt>
    <dgm:pt modelId="{4B4D7E2A-9E42-4574-8246-8BE7699D18C8}">
      <dgm:prSet/>
      <dgm:spPr/>
      <dgm:t>
        <a:bodyPr/>
        <a:lstStyle/>
        <a:p>
          <a:r>
            <a:rPr lang="vi-VN"/>
            <a:t>Phân tích yêu cầu</a:t>
          </a:r>
          <a:endParaRPr lang="en-US"/>
        </a:p>
      </dgm:t>
    </dgm:pt>
    <dgm:pt modelId="{AAF74846-56B1-49B2-8D30-846243C82EC6}" type="parTrans" cxnId="{88C3C563-253C-45E0-A04B-523F6D5BBBF1}">
      <dgm:prSet/>
      <dgm:spPr/>
      <dgm:t>
        <a:bodyPr/>
        <a:lstStyle/>
        <a:p>
          <a:endParaRPr lang="en-US"/>
        </a:p>
      </dgm:t>
    </dgm:pt>
    <dgm:pt modelId="{CFF017B9-0DEA-4256-9742-75ED23B4A979}" type="sibTrans" cxnId="{88C3C563-253C-45E0-A04B-523F6D5BBBF1}">
      <dgm:prSet/>
      <dgm:spPr/>
      <dgm:t>
        <a:bodyPr/>
        <a:lstStyle/>
        <a:p>
          <a:endParaRPr lang="en-US"/>
        </a:p>
      </dgm:t>
    </dgm:pt>
    <dgm:pt modelId="{1180D90B-9CF6-442F-B336-D2A4D44E7557}">
      <dgm:prSet/>
      <dgm:spPr/>
      <dgm:t>
        <a:bodyPr/>
        <a:lstStyle/>
        <a:p>
          <a:r>
            <a:rPr lang="vi-VN"/>
            <a:t>Tiến hành thực nghiệm</a:t>
          </a:r>
          <a:endParaRPr lang="en-US"/>
        </a:p>
      </dgm:t>
    </dgm:pt>
    <dgm:pt modelId="{A3CCFEC5-67B4-450E-8736-658CC3162576}" type="parTrans" cxnId="{812FC603-D7E3-44F8-9A2D-9DD58FA370B1}">
      <dgm:prSet/>
      <dgm:spPr/>
      <dgm:t>
        <a:bodyPr/>
        <a:lstStyle/>
        <a:p>
          <a:endParaRPr lang="en-US"/>
        </a:p>
      </dgm:t>
    </dgm:pt>
    <dgm:pt modelId="{CEC65AC9-5578-4086-A573-D1367EF130AE}" type="sibTrans" cxnId="{812FC603-D7E3-44F8-9A2D-9DD58FA370B1}">
      <dgm:prSet/>
      <dgm:spPr/>
      <dgm:t>
        <a:bodyPr/>
        <a:lstStyle/>
        <a:p>
          <a:endParaRPr lang="en-US"/>
        </a:p>
      </dgm:t>
    </dgm:pt>
    <dgm:pt modelId="{D51BCAD0-A5EE-4586-8EFA-D7D1C7FDD0A8}">
      <dgm:prSet/>
      <dgm:spPr/>
      <dgm:t>
        <a:bodyPr/>
        <a:lstStyle/>
        <a:p>
          <a:r>
            <a:rPr lang="vi-VN"/>
            <a:t>Kết luận</a:t>
          </a:r>
          <a:endParaRPr lang="en-US"/>
        </a:p>
      </dgm:t>
    </dgm:pt>
    <dgm:pt modelId="{F5D0199A-A3EF-4ACD-B1A2-14CE52C1A31B}" type="parTrans" cxnId="{23F762B7-8D40-4591-A85A-78992D5EE9FA}">
      <dgm:prSet/>
      <dgm:spPr/>
      <dgm:t>
        <a:bodyPr/>
        <a:lstStyle/>
        <a:p>
          <a:endParaRPr lang="en-US"/>
        </a:p>
      </dgm:t>
    </dgm:pt>
    <dgm:pt modelId="{7CF567F1-B12F-400E-BF31-2907DEFDE10B}" type="sibTrans" cxnId="{23F762B7-8D40-4591-A85A-78992D5EE9FA}">
      <dgm:prSet/>
      <dgm:spPr/>
      <dgm:t>
        <a:bodyPr/>
        <a:lstStyle/>
        <a:p>
          <a:endParaRPr lang="en-US"/>
        </a:p>
      </dgm:t>
    </dgm:pt>
    <dgm:pt modelId="{2E72A639-55FA-4640-A4F9-8C3F9AF5B4D5}" type="pres">
      <dgm:prSet presAssocID="{F9A27FCD-09F7-4B7D-9C7B-06E8A0D89FD3}" presName="Name0" presStyleCnt="0">
        <dgm:presLayoutVars>
          <dgm:chMax val="11"/>
          <dgm:chPref val="11"/>
          <dgm:dir/>
          <dgm:resizeHandles/>
        </dgm:presLayoutVars>
      </dgm:prSet>
      <dgm:spPr/>
    </dgm:pt>
    <dgm:pt modelId="{6DCB6AE9-EADC-466E-8AB8-F7981B7A6A90}" type="pres">
      <dgm:prSet presAssocID="{D51BCAD0-A5EE-4586-8EFA-D7D1C7FDD0A8}" presName="Accent4" presStyleCnt="0"/>
      <dgm:spPr/>
    </dgm:pt>
    <dgm:pt modelId="{BDAE5485-2595-4BBB-B821-5A93CB5BD238}" type="pres">
      <dgm:prSet presAssocID="{D51BCAD0-A5EE-4586-8EFA-D7D1C7FDD0A8}" presName="Accent" presStyleLbl="node1" presStyleIdx="0" presStyleCnt="8"/>
      <dgm:spPr/>
    </dgm:pt>
    <dgm:pt modelId="{FC0BB1CD-C696-4EF0-927F-42E051BB16B6}" type="pres">
      <dgm:prSet presAssocID="{D51BCAD0-A5EE-4586-8EFA-D7D1C7FDD0A8}" presName="ParentBackground4" presStyleCnt="0"/>
      <dgm:spPr/>
    </dgm:pt>
    <dgm:pt modelId="{4C011C72-3CBC-4BC0-89A8-1DE7203BA4D0}" type="pres">
      <dgm:prSet presAssocID="{D51BCAD0-A5EE-4586-8EFA-D7D1C7FDD0A8}" presName="ParentBackground" presStyleLbl="node1" presStyleIdx="1" presStyleCnt="8"/>
      <dgm:spPr/>
    </dgm:pt>
    <dgm:pt modelId="{739C6DFA-A09F-46D7-B596-19338DC16A28}" type="pres">
      <dgm:prSet presAssocID="{D51BCAD0-A5EE-4586-8EFA-D7D1C7FDD0A8}" presName="Parent4" presStyleLbl="fgAcc0" presStyleIdx="0" presStyleCnt="0">
        <dgm:presLayoutVars>
          <dgm:chMax val="1"/>
          <dgm:chPref val="1"/>
          <dgm:bulletEnabled val="1"/>
        </dgm:presLayoutVars>
      </dgm:prSet>
      <dgm:spPr/>
    </dgm:pt>
    <dgm:pt modelId="{2103F798-024C-4152-8CF3-2BD2C90B7AAA}" type="pres">
      <dgm:prSet presAssocID="{1180D90B-9CF6-442F-B336-D2A4D44E7557}" presName="Accent3" presStyleCnt="0"/>
      <dgm:spPr/>
    </dgm:pt>
    <dgm:pt modelId="{4648F99E-FCA3-4A48-AE1C-DC51E5045D06}" type="pres">
      <dgm:prSet presAssocID="{1180D90B-9CF6-442F-B336-D2A4D44E7557}" presName="Accent" presStyleLbl="node1" presStyleIdx="2" presStyleCnt="8"/>
      <dgm:spPr/>
    </dgm:pt>
    <dgm:pt modelId="{CB9F70AB-3494-434D-BE60-CEB1A2523EC2}" type="pres">
      <dgm:prSet presAssocID="{1180D90B-9CF6-442F-B336-D2A4D44E7557}" presName="ParentBackground3" presStyleCnt="0"/>
      <dgm:spPr/>
    </dgm:pt>
    <dgm:pt modelId="{349759E4-4CF8-499F-BF25-32FD5C3F09E9}" type="pres">
      <dgm:prSet presAssocID="{1180D90B-9CF6-442F-B336-D2A4D44E7557}" presName="ParentBackground" presStyleLbl="node1" presStyleIdx="3" presStyleCnt="8" custScaleX="128546" custScaleY="111350"/>
      <dgm:spPr/>
    </dgm:pt>
    <dgm:pt modelId="{19756F94-9CEF-47C9-8E58-0FC2F981FDDE}" type="pres">
      <dgm:prSet presAssocID="{1180D90B-9CF6-442F-B336-D2A4D44E7557}" presName="Parent3" presStyleLbl="fgAcc0" presStyleIdx="0" presStyleCnt="0">
        <dgm:presLayoutVars>
          <dgm:chMax val="1"/>
          <dgm:chPref val="1"/>
          <dgm:bulletEnabled val="1"/>
        </dgm:presLayoutVars>
      </dgm:prSet>
      <dgm:spPr/>
    </dgm:pt>
    <dgm:pt modelId="{43E85904-22C2-47CC-A6EC-09A9345EE800}" type="pres">
      <dgm:prSet presAssocID="{4B4D7E2A-9E42-4574-8246-8BE7699D18C8}" presName="Accent2" presStyleCnt="0"/>
      <dgm:spPr/>
    </dgm:pt>
    <dgm:pt modelId="{7C89E9E0-AFB2-4A94-8E5C-75A51D6B8AF3}" type="pres">
      <dgm:prSet presAssocID="{4B4D7E2A-9E42-4574-8246-8BE7699D18C8}" presName="Accent" presStyleLbl="node1" presStyleIdx="4" presStyleCnt="8"/>
      <dgm:spPr/>
    </dgm:pt>
    <dgm:pt modelId="{B1F29228-BB20-447C-8C6B-ED1F0D6C26FF}" type="pres">
      <dgm:prSet presAssocID="{4B4D7E2A-9E42-4574-8246-8BE7699D18C8}" presName="ParentBackground2" presStyleCnt="0"/>
      <dgm:spPr/>
    </dgm:pt>
    <dgm:pt modelId="{83FAD0AF-C28B-4B39-B61C-1136F4CB90B2}" type="pres">
      <dgm:prSet presAssocID="{4B4D7E2A-9E42-4574-8246-8BE7699D18C8}" presName="ParentBackground" presStyleLbl="node1" presStyleIdx="5" presStyleCnt="8" custScaleX="121201"/>
      <dgm:spPr/>
    </dgm:pt>
    <dgm:pt modelId="{D24A5618-76A5-4D8B-ADCC-E64584DEB6F9}" type="pres">
      <dgm:prSet presAssocID="{4B4D7E2A-9E42-4574-8246-8BE7699D18C8}" presName="Parent2" presStyleLbl="fgAcc0" presStyleIdx="0" presStyleCnt="0">
        <dgm:presLayoutVars>
          <dgm:chMax val="1"/>
          <dgm:chPref val="1"/>
          <dgm:bulletEnabled val="1"/>
        </dgm:presLayoutVars>
      </dgm:prSet>
      <dgm:spPr/>
    </dgm:pt>
    <dgm:pt modelId="{F48FCFEF-B9F9-49C6-A087-CD368AA755AC}" type="pres">
      <dgm:prSet presAssocID="{FDCA1A16-1AC5-4C00-8D50-5E4184912521}" presName="Accent1" presStyleCnt="0"/>
      <dgm:spPr/>
    </dgm:pt>
    <dgm:pt modelId="{6EAB9955-4D83-491A-83A4-8258A70E2311}" type="pres">
      <dgm:prSet presAssocID="{FDCA1A16-1AC5-4C00-8D50-5E4184912521}" presName="Accent" presStyleLbl="node1" presStyleIdx="6" presStyleCnt="8"/>
      <dgm:spPr/>
    </dgm:pt>
    <dgm:pt modelId="{207E8BF1-B898-4649-844A-7EC8CBD46626}" type="pres">
      <dgm:prSet presAssocID="{FDCA1A16-1AC5-4C00-8D50-5E4184912521}" presName="ParentBackground1" presStyleCnt="0"/>
      <dgm:spPr/>
    </dgm:pt>
    <dgm:pt modelId="{3195C3C8-DB73-4DAF-9AA7-EDF4928BAE53}" type="pres">
      <dgm:prSet presAssocID="{FDCA1A16-1AC5-4C00-8D50-5E4184912521}" presName="ParentBackground" presStyleLbl="node1" presStyleIdx="7" presStyleCnt="8" custLinFactNeighborY="1148"/>
      <dgm:spPr/>
    </dgm:pt>
    <dgm:pt modelId="{2A2DC504-1A5D-405E-9ECE-85D9DE9C9398}" type="pres">
      <dgm:prSet presAssocID="{FDCA1A16-1AC5-4C00-8D50-5E4184912521}" presName="Parent1" presStyleLbl="fgAcc0" presStyleIdx="0" presStyleCnt="0">
        <dgm:presLayoutVars>
          <dgm:chMax val="1"/>
          <dgm:chPref val="1"/>
          <dgm:bulletEnabled val="1"/>
        </dgm:presLayoutVars>
      </dgm:prSet>
      <dgm:spPr/>
    </dgm:pt>
  </dgm:ptLst>
  <dgm:cxnLst>
    <dgm:cxn modelId="{812FC603-D7E3-44F8-9A2D-9DD58FA370B1}" srcId="{F9A27FCD-09F7-4B7D-9C7B-06E8A0D89FD3}" destId="{1180D90B-9CF6-442F-B336-D2A4D44E7557}" srcOrd="2" destOrd="0" parTransId="{A3CCFEC5-67B4-450E-8736-658CC3162576}" sibTransId="{CEC65AC9-5578-4086-A573-D1367EF130AE}"/>
    <dgm:cxn modelId="{781ECD06-7DB2-46E4-86E9-0AD35F14AD14}" type="presOf" srcId="{1180D90B-9CF6-442F-B336-D2A4D44E7557}" destId="{349759E4-4CF8-499F-BF25-32FD5C3F09E9}" srcOrd="0" destOrd="0" presId="urn:microsoft.com/office/officeart/2018/layout/CircleProcess"/>
    <dgm:cxn modelId="{9F808807-771F-4A45-B909-CAAD935C6D9B}" srcId="{F9A27FCD-09F7-4B7D-9C7B-06E8A0D89FD3}" destId="{FDCA1A16-1AC5-4C00-8D50-5E4184912521}" srcOrd="0" destOrd="0" parTransId="{2B0AB247-132C-4E80-A340-A662319697AA}" sibTransId="{D5E678DD-194F-455B-8ED2-43AA70DEF3FE}"/>
    <dgm:cxn modelId="{5F0A8B18-BF3A-4899-ABD6-FBC0AB524CF0}" type="presOf" srcId="{FDCA1A16-1AC5-4C00-8D50-5E4184912521}" destId="{3195C3C8-DB73-4DAF-9AA7-EDF4928BAE53}" srcOrd="0" destOrd="0" presId="urn:microsoft.com/office/officeart/2018/layout/CircleProcess"/>
    <dgm:cxn modelId="{88C3C563-253C-45E0-A04B-523F6D5BBBF1}" srcId="{F9A27FCD-09F7-4B7D-9C7B-06E8A0D89FD3}" destId="{4B4D7E2A-9E42-4574-8246-8BE7699D18C8}" srcOrd="1" destOrd="0" parTransId="{AAF74846-56B1-49B2-8D30-846243C82EC6}" sibTransId="{CFF017B9-0DEA-4256-9742-75ED23B4A979}"/>
    <dgm:cxn modelId="{950A516B-BC7E-45FA-8997-6181C1161A4A}" type="presOf" srcId="{F9A27FCD-09F7-4B7D-9C7B-06E8A0D89FD3}" destId="{2E72A639-55FA-4640-A4F9-8C3F9AF5B4D5}" srcOrd="0" destOrd="0" presId="urn:microsoft.com/office/officeart/2018/layout/CircleProcess"/>
    <dgm:cxn modelId="{C29D094F-82D3-412E-8CC7-07DC571C8EC0}" type="presOf" srcId="{FDCA1A16-1AC5-4C00-8D50-5E4184912521}" destId="{2A2DC504-1A5D-405E-9ECE-85D9DE9C9398}" srcOrd="1" destOrd="0" presId="urn:microsoft.com/office/officeart/2018/layout/CircleProcess"/>
    <dgm:cxn modelId="{A2F84896-3E9F-4891-98A3-EB50DBEAAA33}" type="presOf" srcId="{1180D90B-9CF6-442F-B336-D2A4D44E7557}" destId="{19756F94-9CEF-47C9-8E58-0FC2F981FDDE}" srcOrd="1" destOrd="0" presId="urn:microsoft.com/office/officeart/2018/layout/CircleProcess"/>
    <dgm:cxn modelId="{E188AFA7-36E6-4E95-9026-B51B25D4AF85}" type="presOf" srcId="{4B4D7E2A-9E42-4574-8246-8BE7699D18C8}" destId="{D24A5618-76A5-4D8B-ADCC-E64584DEB6F9}" srcOrd="1" destOrd="0" presId="urn:microsoft.com/office/officeart/2018/layout/CircleProcess"/>
    <dgm:cxn modelId="{23F762B7-8D40-4591-A85A-78992D5EE9FA}" srcId="{F9A27FCD-09F7-4B7D-9C7B-06E8A0D89FD3}" destId="{D51BCAD0-A5EE-4586-8EFA-D7D1C7FDD0A8}" srcOrd="3" destOrd="0" parTransId="{F5D0199A-A3EF-4ACD-B1A2-14CE52C1A31B}" sibTransId="{7CF567F1-B12F-400E-BF31-2907DEFDE10B}"/>
    <dgm:cxn modelId="{1FD434BC-27AE-41D1-9E49-BCE81B6938B7}" type="presOf" srcId="{D51BCAD0-A5EE-4586-8EFA-D7D1C7FDD0A8}" destId="{4C011C72-3CBC-4BC0-89A8-1DE7203BA4D0}" srcOrd="0" destOrd="0" presId="urn:microsoft.com/office/officeart/2018/layout/CircleProcess"/>
    <dgm:cxn modelId="{C4A4C2DD-FB59-4034-B761-E3BD47D9E281}" type="presOf" srcId="{D51BCAD0-A5EE-4586-8EFA-D7D1C7FDD0A8}" destId="{739C6DFA-A09F-46D7-B596-19338DC16A28}" srcOrd="1" destOrd="0" presId="urn:microsoft.com/office/officeart/2018/layout/CircleProcess"/>
    <dgm:cxn modelId="{349DB5DF-1C26-407D-92B1-4085A3E6FA96}" type="presOf" srcId="{4B4D7E2A-9E42-4574-8246-8BE7699D18C8}" destId="{83FAD0AF-C28B-4B39-B61C-1136F4CB90B2}" srcOrd="0" destOrd="0" presId="urn:microsoft.com/office/officeart/2018/layout/CircleProcess"/>
    <dgm:cxn modelId="{7D563E51-6928-49EA-8A50-E2AA66BC8C64}" type="presParOf" srcId="{2E72A639-55FA-4640-A4F9-8C3F9AF5B4D5}" destId="{6DCB6AE9-EADC-466E-8AB8-F7981B7A6A90}" srcOrd="0" destOrd="0" presId="urn:microsoft.com/office/officeart/2018/layout/CircleProcess"/>
    <dgm:cxn modelId="{7FE1F3DD-21DB-4998-8F8F-C4782ED68DBE}" type="presParOf" srcId="{6DCB6AE9-EADC-466E-8AB8-F7981B7A6A90}" destId="{BDAE5485-2595-4BBB-B821-5A93CB5BD238}" srcOrd="0" destOrd="0" presId="urn:microsoft.com/office/officeart/2018/layout/CircleProcess"/>
    <dgm:cxn modelId="{FCCF91B5-9197-4227-B186-14ABF3F0C2AB}" type="presParOf" srcId="{2E72A639-55FA-4640-A4F9-8C3F9AF5B4D5}" destId="{FC0BB1CD-C696-4EF0-927F-42E051BB16B6}" srcOrd="1" destOrd="0" presId="urn:microsoft.com/office/officeart/2018/layout/CircleProcess"/>
    <dgm:cxn modelId="{8C0F7330-6A0A-4B67-938D-F3F34B7C067C}" type="presParOf" srcId="{FC0BB1CD-C696-4EF0-927F-42E051BB16B6}" destId="{4C011C72-3CBC-4BC0-89A8-1DE7203BA4D0}" srcOrd="0" destOrd="0" presId="urn:microsoft.com/office/officeart/2018/layout/CircleProcess"/>
    <dgm:cxn modelId="{BF369771-B6BF-440E-8F8F-D53E724C3DA3}" type="presParOf" srcId="{2E72A639-55FA-4640-A4F9-8C3F9AF5B4D5}" destId="{739C6DFA-A09F-46D7-B596-19338DC16A28}" srcOrd="2" destOrd="0" presId="urn:microsoft.com/office/officeart/2018/layout/CircleProcess"/>
    <dgm:cxn modelId="{E60D883A-4EE5-4716-B887-A6D667DD58CC}" type="presParOf" srcId="{2E72A639-55FA-4640-A4F9-8C3F9AF5B4D5}" destId="{2103F798-024C-4152-8CF3-2BD2C90B7AAA}" srcOrd="3" destOrd="0" presId="urn:microsoft.com/office/officeart/2018/layout/CircleProcess"/>
    <dgm:cxn modelId="{95C9E0A2-9BB8-4765-BBC6-6B2859EC7728}" type="presParOf" srcId="{2103F798-024C-4152-8CF3-2BD2C90B7AAA}" destId="{4648F99E-FCA3-4A48-AE1C-DC51E5045D06}" srcOrd="0" destOrd="0" presId="urn:microsoft.com/office/officeart/2018/layout/CircleProcess"/>
    <dgm:cxn modelId="{2FF9537D-88CE-4701-B528-4F70D8776CE6}" type="presParOf" srcId="{2E72A639-55FA-4640-A4F9-8C3F9AF5B4D5}" destId="{CB9F70AB-3494-434D-BE60-CEB1A2523EC2}" srcOrd="4" destOrd="0" presId="urn:microsoft.com/office/officeart/2018/layout/CircleProcess"/>
    <dgm:cxn modelId="{E4E7DC8A-DF38-4726-8045-E64ED97FF4F5}" type="presParOf" srcId="{CB9F70AB-3494-434D-BE60-CEB1A2523EC2}" destId="{349759E4-4CF8-499F-BF25-32FD5C3F09E9}" srcOrd="0" destOrd="0" presId="urn:microsoft.com/office/officeart/2018/layout/CircleProcess"/>
    <dgm:cxn modelId="{C700D355-5E90-48DD-813C-422B7BC53B45}" type="presParOf" srcId="{2E72A639-55FA-4640-A4F9-8C3F9AF5B4D5}" destId="{19756F94-9CEF-47C9-8E58-0FC2F981FDDE}" srcOrd="5" destOrd="0" presId="urn:microsoft.com/office/officeart/2018/layout/CircleProcess"/>
    <dgm:cxn modelId="{94B69DE8-EAFE-4F70-A19D-16666A55BEA9}" type="presParOf" srcId="{2E72A639-55FA-4640-A4F9-8C3F9AF5B4D5}" destId="{43E85904-22C2-47CC-A6EC-09A9345EE800}" srcOrd="6" destOrd="0" presId="urn:microsoft.com/office/officeart/2018/layout/CircleProcess"/>
    <dgm:cxn modelId="{72FDB2A1-EB98-4AAC-8605-4C62A93FB686}" type="presParOf" srcId="{43E85904-22C2-47CC-A6EC-09A9345EE800}" destId="{7C89E9E0-AFB2-4A94-8E5C-75A51D6B8AF3}" srcOrd="0" destOrd="0" presId="urn:microsoft.com/office/officeart/2018/layout/CircleProcess"/>
    <dgm:cxn modelId="{FF527B1D-D800-4FAC-81BF-5683CD80D87F}" type="presParOf" srcId="{2E72A639-55FA-4640-A4F9-8C3F9AF5B4D5}" destId="{B1F29228-BB20-447C-8C6B-ED1F0D6C26FF}" srcOrd="7" destOrd="0" presId="urn:microsoft.com/office/officeart/2018/layout/CircleProcess"/>
    <dgm:cxn modelId="{3138FEE4-37D6-4E67-B882-4458DEE8DF1B}" type="presParOf" srcId="{B1F29228-BB20-447C-8C6B-ED1F0D6C26FF}" destId="{83FAD0AF-C28B-4B39-B61C-1136F4CB90B2}" srcOrd="0" destOrd="0" presId="urn:microsoft.com/office/officeart/2018/layout/CircleProcess"/>
    <dgm:cxn modelId="{724B1068-F96E-41D5-8FAF-4BFBB5FDEC13}" type="presParOf" srcId="{2E72A639-55FA-4640-A4F9-8C3F9AF5B4D5}" destId="{D24A5618-76A5-4D8B-ADCC-E64584DEB6F9}" srcOrd="8" destOrd="0" presId="urn:microsoft.com/office/officeart/2018/layout/CircleProcess"/>
    <dgm:cxn modelId="{0231D4B3-31AC-43E0-836C-5E55D5961D92}" type="presParOf" srcId="{2E72A639-55FA-4640-A4F9-8C3F9AF5B4D5}" destId="{F48FCFEF-B9F9-49C6-A087-CD368AA755AC}" srcOrd="9" destOrd="0" presId="urn:microsoft.com/office/officeart/2018/layout/CircleProcess"/>
    <dgm:cxn modelId="{B922CB69-87B6-436A-816F-12D18C757413}" type="presParOf" srcId="{F48FCFEF-B9F9-49C6-A087-CD368AA755AC}" destId="{6EAB9955-4D83-491A-83A4-8258A70E2311}" srcOrd="0" destOrd="0" presId="urn:microsoft.com/office/officeart/2018/layout/CircleProcess"/>
    <dgm:cxn modelId="{69C9AA3F-6940-44DC-9C1E-60D0CFC54348}" type="presParOf" srcId="{2E72A639-55FA-4640-A4F9-8C3F9AF5B4D5}" destId="{207E8BF1-B898-4649-844A-7EC8CBD46626}" srcOrd="10" destOrd="0" presId="urn:microsoft.com/office/officeart/2018/layout/CircleProcess"/>
    <dgm:cxn modelId="{C1ABD004-0502-4F65-9EF6-C59B859A051A}" type="presParOf" srcId="{207E8BF1-B898-4649-844A-7EC8CBD46626}" destId="{3195C3C8-DB73-4DAF-9AA7-EDF4928BAE53}" srcOrd="0" destOrd="0" presId="urn:microsoft.com/office/officeart/2018/layout/CircleProcess"/>
    <dgm:cxn modelId="{49E970AD-DE70-4CDD-A8F7-E74D3252479E}" type="presParOf" srcId="{2E72A639-55FA-4640-A4F9-8C3F9AF5B4D5}" destId="{2A2DC504-1A5D-405E-9ECE-85D9DE9C9398}" srcOrd="11" destOrd="0" presId="urn:microsoft.com/office/officeart/2018/layout/Circle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E8980E-6431-494F-85B4-9EDFD225430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EBCDC86-464D-4293-AB71-4328D97F44F3}">
      <dgm:prSet/>
      <dgm:spPr/>
      <dgm:t>
        <a:bodyPr/>
        <a:lstStyle/>
        <a:p>
          <a:r>
            <a:rPr lang="en-US" b="1"/>
            <a:t>2. Mục tiêu nghiên cứu </a:t>
          </a:r>
          <a:endParaRPr lang="en-US"/>
        </a:p>
      </dgm:t>
    </dgm:pt>
    <dgm:pt modelId="{52F35D7F-15B5-4A2C-B54F-B4FAFB744617}" type="parTrans" cxnId="{E97A2746-C2C2-4480-A701-858BB44B31EB}">
      <dgm:prSet/>
      <dgm:spPr/>
      <dgm:t>
        <a:bodyPr/>
        <a:lstStyle/>
        <a:p>
          <a:endParaRPr lang="en-US"/>
        </a:p>
      </dgm:t>
    </dgm:pt>
    <dgm:pt modelId="{008155CF-EBF7-4EE1-9E87-D2F753164C22}" type="sibTrans" cxnId="{E97A2746-C2C2-4480-A701-858BB44B31EB}">
      <dgm:prSet/>
      <dgm:spPr/>
      <dgm:t>
        <a:bodyPr/>
        <a:lstStyle/>
        <a:p>
          <a:endParaRPr lang="en-US"/>
        </a:p>
      </dgm:t>
    </dgm:pt>
    <dgm:pt modelId="{74D2672C-23A6-4324-9DF4-568E5F231BFB}">
      <dgm:prSet/>
      <dgm:spPr/>
      <dgm:t>
        <a:bodyPr/>
        <a:lstStyle/>
        <a:p>
          <a:pPr algn="just"/>
          <a:r>
            <a:rPr lang="en-US"/>
            <a:t>Xây dựng ứng dụng web fullstack hoàn chỉnh với kiến trúc Client-Server</a:t>
          </a:r>
        </a:p>
      </dgm:t>
    </dgm:pt>
    <dgm:pt modelId="{EF3CF443-9D6B-488C-A9F9-16DF2B838BBF}" type="parTrans" cxnId="{DF007C15-F48E-4012-A337-C40A75ECB291}">
      <dgm:prSet/>
      <dgm:spPr/>
      <dgm:t>
        <a:bodyPr/>
        <a:lstStyle/>
        <a:p>
          <a:endParaRPr lang="en-US"/>
        </a:p>
      </dgm:t>
    </dgm:pt>
    <dgm:pt modelId="{A6AA1AB0-F052-4B2F-AB82-8EC186E6878C}" type="sibTrans" cxnId="{DF007C15-F48E-4012-A337-C40A75ECB291}">
      <dgm:prSet/>
      <dgm:spPr/>
      <dgm:t>
        <a:bodyPr/>
        <a:lstStyle/>
        <a:p>
          <a:endParaRPr lang="en-US"/>
        </a:p>
      </dgm:t>
    </dgm:pt>
    <dgm:pt modelId="{13664492-F98C-4DCF-8C74-272328E7D0C8}">
      <dgm:prSet/>
      <dgm:spPr/>
      <dgm:t>
        <a:bodyPr/>
        <a:lstStyle/>
        <a:p>
          <a:pPr algn="just"/>
          <a:r>
            <a:rPr lang="en-US"/>
            <a:t>Áp dụng kiến thức React, Node.js, MongoDB trong dự án quy mô lớn</a:t>
          </a:r>
        </a:p>
      </dgm:t>
    </dgm:pt>
    <dgm:pt modelId="{E2CD50B3-01D9-4028-99D5-25435C89CC68}" type="parTrans" cxnId="{DBAA029F-59E0-4C79-901C-3B7604C722C5}">
      <dgm:prSet/>
      <dgm:spPr/>
      <dgm:t>
        <a:bodyPr/>
        <a:lstStyle/>
        <a:p>
          <a:endParaRPr lang="en-US"/>
        </a:p>
      </dgm:t>
    </dgm:pt>
    <dgm:pt modelId="{88205E4E-77AF-4EB4-892C-3125ACC4C938}" type="sibTrans" cxnId="{DBAA029F-59E0-4C79-901C-3B7604C722C5}">
      <dgm:prSet/>
      <dgm:spPr/>
      <dgm:t>
        <a:bodyPr/>
        <a:lstStyle/>
        <a:p>
          <a:endParaRPr lang="en-US"/>
        </a:p>
      </dgm:t>
    </dgm:pt>
    <dgm:pt modelId="{50A0A244-B101-4D4E-9E16-92C460FEE0B4}">
      <dgm:prSet/>
      <dgm:spPr/>
      <dgm:t>
        <a:bodyPr/>
        <a:lstStyle/>
        <a:p>
          <a:pPr algn="just"/>
          <a:r>
            <a:rPr lang="en-US"/>
            <a:t>Tích hợp công nghệ AI (Google Gemini) vào ứng dụng thực tế</a:t>
          </a:r>
        </a:p>
      </dgm:t>
    </dgm:pt>
    <dgm:pt modelId="{11306E7E-11EB-400A-964F-B055838D9DAB}" type="parTrans" cxnId="{EBB1E620-A0C2-4F79-8B4F-583B53100B7F}">
      <dgm:prSet/>
      <dgm:spPr/>
      <dgm:t>
        <a:bodyPr/>
        <a:lstStyle/>
        <a:p>
          <a:endParaRPr lang="en-US"/>
        </a:p>
      </dgm:t>
    </dgm:pt>
    <dgm:pt modelId="{9775BF47-7699-40EC-9F67-524E52BD24AA}" type="sibTrans" cxnId="{EBB1E620-A0C2-4F79-8B4F-583B53100B7F}">
      <dgm:prSet/>
      <dgm:spPr/>
      <dgm:t>
        <a:bodyPr/>
        <a:lstStyle/>
        <a:p>
          <a:endParaRPr lang="en-US"/>
        </a:p>
      </dgm:t>
    </dgm:pt>
    <dgm:pt modelId="{AC3D6509-B814-4D85-8160-CEC86B0E8BEE}">
      <dgm:prSet/>
      <dgm:spPr/>
      <dgm:t>
        <a:bodyPr/>
        <a:lstStyle/>
        <a:p>
          <a:pPr algn="just"/>
          <a:r>
            <a:rPr lang="en-US"/>
            <a:t>Triển khai ứng dụng với Docker và CI/CD pipeline</a:t>
          </a:r>
        </a:p>
      </dgm:t>
    </dgm:pt>
    <dgm:pt modelId="{6F50D0C9-AB98-4CD8-98D6-7AFC157CDBC2}" type="parTrans" cxnId="{97573157-CB28-474D-A6ED-54C901E30797}">
      <dgm:prSet/>
      <dgm:spPr/>
      <dgm:t>
        <a:bodyPr/>
        <a:lstStyle/>
        <a:p>
          <a:endParaRPr lang="en-US"/>
        </a:p>
      </dgm:t>
    </dgm:pt>
    <dgm:pt modelId="{B0E34BCD-8F5A-415D-A805-98BD92D93727}" type="sibTrans" cxnId="{97573157-CB28-474D-A6ED-54C901E30797}">
      <dgm:prSet/>
      <dgm:spPr/>
      <dgm:t>
        <a:bodyPr/>
        <a:lstStyle/>
        <a:p>
          <a:endParaRPr lang="en-US"/>
        </a:p>
      </dgm:t>
    </dgm:pt>
    <dgm:pt modelId="{DA4726C0-78FF-4D07-A03F-E95828C07015}">
      <dgm:prSet/>
      <dgm:spPr/>
      <dgm:t>
        <a:bodyPr/>
        <a:lstStyle/>
        <a:p>
          <a:pPr algn="just">
            <a:buFont typeface="Wingdings" panose="05000000000000000000" pitchFamily="2" charset="2"/>
            <a:buChar char="Ø"/>
          </a:pPr>
          <a:r>
            <a:rPr lang="en-US" b="1"/>
            <a:t> Mục tiêu học tập:</a:t>
          </a:r>
        </a:p>
      </dgm:t>
    </dgm:pt>
    <dgm:pt modelId="{D58CB395-CD32-4459-8C5E-21A1776C7486}" type="parTrans" cxnId="{EE35203E-5E35-4E26-9B0C-28C3BE10D8EF}">
      <dgm:prSet/>
      <dgm:spPr/>
      <dgm:t>
        <a:bodyPr/>
        <a:lstStyle/>
        <a:p>
          <a:endParaRPr lang="vi-VN"/>
        </a:p>
      </dgm:t>
    </dgm:pt>
    <dgm:pt modelId="{718761D2-4DDC-4700-8EAE-2898A1E01ECE}" type="sibTrans" cxnId="{EE35203E-5E35-4E26-9B0C-28C3BE10D8EF}">
      <dgm:prSet/>
      <dgm:spPr/>
      <dgm:t>
        <a:bodyPr/>
        <a:lstStyle/>
        <a:p>
          <a:endParaRPr lang="vi-VN"/>
        </a:p>
      </dgm:t>
    </dgm:pt>
    <dgm:pt modelId="{7BC633D4-6845-4530-B50B-CB0198389155}" type="pres">
      <dgm:prSet presAssocID="{05E8980E-6431-494F-85B4-9EDFD225430A}" presName="linear" presStyleCnt="0">
        <dgm:presLayoutVars>
          <dgm:animLvl val="lvl"/>
          <dgm:resizeHandles val="exact"/>
        </dgm:presLayoutVars>
      </dgm:prSet>
      <dgm:spPr/>
    </dgm:pt>
    <dgm:pt modelId="{44D8DF29-EAD0-47EC-AC44-36B2B3D5EB5C}" type="pres">
      <dgm:prSet presAssocID="{1EBCDC86-464D-4293-AB71-4328D97F44F3}" presName="parentText" presStyleLbl="node1" presStyleIdx="0" presStyleCnt="1">
        <dgm:presLayoutVars>
          <dgm:chMax val="0"/>
          <dgm:bulletEnabled val="1"/>
        </dgm:presLayoutVars>
      </dgm:prSet>
      <dgm:spPr/>
    </dgm:pt>
    <dgm:pt modelId="{460E4056-166A-48CA-9522-40261132AF26}" type="pres">
      <dgm:prSet presAssocID="{1EBCDC86-464D-4293-AB71-4328D97F44F3}" presName="childText" presStyleLbl="revTx" presStyleIdx="0" presStyleCnt="1" custScaleY="124958">
        <dgm:presLayoutVars>
          <dgm:bulletEnabled val="1"/>
        </dgm:presLayoutVars>
      </dgm:prSet>
      <dgm:spPr/>
    </dgm:pt>
  </dgm:ptLst>
  <dgm:cxnLst>
    <dgm:cxn modelId="{AA08A513-3765-469A-8C78-BA56B09EC8CD}" type="presOf" srcId="{AC3D6509-B814-4D85-8160-CEC86B0E8BEE}" destId="{460E4056-166A-48CA-9522-40261132AF26}" srcOrd="0" destOrd="4" presId="urn:microsoft.com/office/officeart/2005/8/layout/vList2"/>
    <dgm:cxn modelId="{DF007C15-F48E-4012-A337-C40A75ECB291}" srcId="{1EBCDC86-464D-4293-AB71-4328D97F44F3}" destId="{74D2672C-23A6-4324-9DF4-568E5F231BFB}" srcOrd="1" destOrd="0" parTransId="{EF3CF443-9D6B-488C-A9F9-16DF2B838BBF}" sibTransId="{A6AA1AB0-F052-4B2F-AB82-8EC186E6878C}"/>
    <dgm:cxn modelId="{EBB1E620-A0C2-4F79-8B4F-583B53100B7F}" srcId="{1EBCDC86-464D-4293-AB71-4328D97F44F3}" destId="{50A0A244-B101-4D4E-9E16-92C460FEE0B4}" srcOrd="3" destOrd="0" parTransId="{11306E7E-11EB-400A-964F-B055838D9DAB}" sibTransId="{9775BF47-7699-40EC-9F67-524E52BD24AA}"/>
    <dgm:cxn modelId="{11B71734-827F-4906-9C56-74D4C75D6304}" type="presOf" srcId="{13664492-F98C-4DCF-8C74-272328E7D0C8}" destId="{460E4056-166A-48CA-9522-40261132AF26}" srcOrd="0" destOrd="2" presId="urn:microsoft.com/office/officeart/2005/8/layout/vList2"/>
    <dgm:cxn modelId="{633F6539-5068-4476-9971-820DC4C77262}" type="presOf" srcId="{50A0A244-B101-4D4E-9E16-92C460FEE0B4}" destId="{460E4056-166A-48CA-9522-40261132AF26}" srcOrd="0" destOrd="3" presId="urn:microsoft.com/office/officeart/2005/8/layout/vList2"/>
    <dgm:cxn modelId="{EE35203E-5E35-4E26-9B0C-28C3BE10D8EF}" srcId="{1EBCDC86-464D-4293-AB71-4328D97F44F3}" destId="{DA4726C0-78FF-4D07-A03F-E95828C07015}" srcOrd="0" destOrd="0" parTransId="{D58CB395-CD32-4459-8C5E-21A1776C7486}" sibTransId="{718761D2-4DDC-4700-8EAE-2898A1E01ECE}"/>
    <dgm:cxn modelId="{E97A2746-C2C2-4480-A701-858BB44B31EB}" srcId="{05E8980E-6431-494F-85B4-9EDFD225430A}" destId="{1EBCDC86-464D-4293-AB71-4328D97F44F3}" srcOrd="0" destOrd="0" parTransId="{52F35D7F-15B5-4A2C-B54F-B4FAFB744617}" sibTransId="{008155CF-EBF7-4EE1-9E87-D2F753164C22}"/>
    <dgm:cxn modelId="{7294356B-6FCF-4A75-AB8F-D3F62E975F82}" type="presOf" srcId="{DA4726C0-78FF-4D07-A03F-E95828C07015}" destId="{460E4056-166A-48CA-9522-40261132AF26}" srcOrd="0" destOrd="0" presId="urn:microsoft.com/office/officeart/2005/8/layout/vList2"/>
    <dgm:cxn modelId="{52C5816B-8999-4CDC-8A42-9892AD8B3FCE}" type="presOf" srcId="{1EBCDC86-464D-4293-AB71-4328D97F44F3}" destId="{44D8DF29-EAD0-47EC-AC44-36B2B3D5EB5C}" srcOrd="0" destOrd="0" presId="urn:microsoft.com/office/officeart/2005/8/layout/vList2"/>
    <dgm:cxn modelId="{97573157-CB28-474D-A6ED-54C901E30797}" srcId="{1EBCDC86-464D-4293-AB71-4328D97F44F3}" destId="{AC3D6509-B814-4D85-8160-CEC86B0E8BEE}" srcOrd="4" destOrd="0" parTransId="{6F50D0C9-AB98-4CD8-98D6-7AFC157CDBC2}" sibTransId="{B0E34BCD-8F5A-415D-A805-98BD92D93727}"/>
    <dgm:cxn modelId="{DBAA029F-59E0-4C79-901C-3B7604C722C5}" srcId="{1EBCDC86-464D-4293-AB71-4328D97F44F3}" destId="{13664492-F98C-4DCF-8C74-272328E7D0C8}" srcOrd="2" destOrd="0" parTransId="{E2CD50B3-01D9-4028-99D5-25435C89CC68}" sibTransId="{88205E4E-77AF-4EB4-892C-3125ACC4C938}"/>
    <dgm:cxn modelId="{10A451C9-721E-4CA0-967E-400FA0ADF452}" type="presOf" srcId="{74D2672C-23A6-4324-9DF4-568E5F231BFB}" destId="{460E4056-166A-48CA-9522-40261132AF26}" srcOrd="0" destOrd="1" presId="urn:microsoft.com/office/officeart/2005/8/layout/vList2"/>
    <dgm:cxn modelId="{645505E0-5810-4C77-93C4-CA81918BAC70}" type="presOf" srcId="{05E8980E-6431-494F-85B4-9EDFD225430A}" destId="{7BC633D4-6845-4530-B50B-CB0198389155}" srcOrd="0" destOrd="0" presId="urn:microsoft.com/office/officeart/2005/8/layout/vList2"/>
    <dgm:cxn modelId="{DB586329-4513-4699-ADF5-295649B401F4}" type="presParOf" srcId="{7BC633D4-6845-4530-B50B-CB0198389155}" destId="{44D8DF29-EAD0-47EC-AC44-36B2B3D5EB5C}" srcOrd="0" destOrd="0" presId="urn:microsoft.com/office/officeart/2005/8/layout/vList2"/>
    <dgm:cxn modelId="{AAEA0077-1775-4380-8102-017805BDFC36}" type="presParOf" srcId="{7BC633D4-6845-4530-B50B-CB0198389155}" destId="{460E4056-166A-48CA-9522-40261132AF26}"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E8980E-6431-494F-85B4-9EDFD225430A}"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1EBCDC86-464D-4293-AB71-4328D97F44F3}">
      <dgm:prSet/>
      <dgm:spPr/>
      <dgm:t>
        <a:bodyPr/>
        <a:lstStyle/>
        <a:p>
          <a:r>
            <a:rPr lang="en-US" b="1"/>
            <a:t>2. Mục tiêu nghiên cứu </a:t>
          </a:r>
          <a:endParaRPr lang="en-US"/>
        </a:p>
      </dgm:t>
    </dgm:pt>
    <dgm:pt modelId="{52F35D7F-15B5-4A2C-B54F-B4FAFB744617}" type="parTrans" cxnId="{E97A2746-C2C2-4480-A701-858BB44B31EB}">
      <dgm:prSet/>
      <dgm:spPr/>
      <dgm:t>
        <a:bodyPr/>
        <a:lstStyle/>
        <a:p>
          <a:endParaRPr lang="en-US"/>
        </a:p>
      </dgm:t>
    </dgm:pt>
    <dgm:pt modelId="{008155CF-EBF7-4EE1-9E87-D2F753164C22}" type="sibTrans" cxnId="{E97A2746-C2C2-4480-A701-858BB44B31EB}">
      <dgm:prSet/>
      <dgm:spPr/>
      <dgm:t>
        <a:bodyPr/>
        <a:lstStyle/>
        <a:p>
          <a:endParaRPr lang="en-US"/>
        </a:p>
      </dgm:t>
    </dgm:pt>
    <dgm:pt modelId="{74D2672C-23A6-4324-9DF4-568E5F231BFB}">
      <dgm:prSet/>
      <dgm:spPr/>
      <dgm:t>
        <a:bodyPr/>
        <a:lstStyle/>
        <a:p>
          <a:pPr algn="just">
            <a:lnSpc>
              <a:spcPct val="150000"/>
            </a:lnSpc>
          </a:pPr>
          <a:r>
            <a:rPr lang="vi-VN" dirty="0" err="1"/>
            <a:t>Quản</a:t>
          </a:r>
          <a:r>
            <a:rPr lang="vi-VN" dirty="0"/>
            <a:t> </a:t>
          </a:r>
          <a:r>
            <a:rPr lang="vi-VN" dirty="0" err="1"/>
            <a:t>lý</a:t>
          </a:r>
          <a:r>
            <a:rPr lang="vi-VN" dirty="0"/>
            <a:t> </a:t>
          </a:r>
          <a:r>
            <a:rPr lang="vi-VN" dirty="0" err="1"/>
            <a:t>tài</a:t>
          </a:r>
          <a:r>
            <a:rPr lang="vi-VN" dirty="0"/>
            <a:t> </a:t>
          </a:r>
          <a:r>
            <a:rPr lang="vi-VN" dirty="0" err="1"/>
            <a:t>chính</a:t>
          </a:r>
          <a:r>
            <a:rPr lang="vi-VN" dirty="0"/>
            <a:t> </a:t>
          </a:r>
          <a:r>
            <a:rPr lang="vi-VN" dirty="0" err="1"/>
            <a:t>toàn</a:t>
          </a:r>
          <a:r>
            <a:rPr lang="vi-VN" dirty="0"/>
            <a:t> </a:t>
          </a:r>
          <a:r>
            <a:rPr lang="vi-VN" dirty="0" err="1"/>
            <a:t>diện</a:t>
          </a:r>
          <a:r>
            <a:rPr lang="vi-VN" dirty="0"/>
            <a:t>: Thu chi, </a:t>
          </a:r>
          <a:r>
            <a:rPr lang="vi-VN" dirty="0" err="1"/>
            <a:t>tài</a:t>
          </a:r>
          <a:r>
            <a:rPr lang="vi-VN" dirty="0"/>
            <a:t> </a:t>
          </a:r>
          <a:r>
            <a:rPr lang="vi-VN" dirty="0" err="1"/>
            <a:t>khoản</a:t>
          </a:r>
          <a:r>
            <a:rPr lang="vi-VN" dirty="0"/>
            <a:t>, danh </a:t>
          </a:r>
          <a:r>
            <a:rPr lang="vi-VN" dirty="0" err="1"/>
            <a:t>mục</a:t>
          </a:r>
          <a:r>
            <a:rPr lang="vi-VN" dirty="0"/>
            <a:t>, </a:t>
          </a:r>
          <a:r>
            <a:rPr lang="vi-VN" dirty="0" err="1"/>
            <a:t>mục</a:t>
          </a:r>
          <a:r>
            <a:rPr lang="vi-VN" dirty="0"/>
            <a:t> tiêu</a:t>
          </a:r>
          <a:endParaRPr lang="en-US" dirty="0"/>
        </a:p>
      </dgm:t>
    </dgm:pt>
    <dgm:pt modelId="{EF3CF443-9D6B-488C-A9F9-16DF2B838BBF}" type="parTrans" cxnId="{DF007C15-F48E-4012-A337-C40A75ECB291}">
      <dgm:prSet/>
      <dgm:spPr/>
      <dgm:t>
        <a:bodyPr/>
        <a:lstStyle/>
        <a:p>
          <a:endParaRPr lang="en-US"/>
        </a:p>
      </dgm:t>
    </dgm:pt>
    <dgm:pt modelId="{A6AA1AB0-F052-4B2F-AB82-8EC186E6878C}" type="sibTrans" cxnId="{DF007C15-F48E-4012-A337-C40A75ECB291}">
      <dgm:prSet/>
      <dgm:spPr/>
      <dgm:t>
        <a:bodyPr/>
        <a:lstStyle/>
        <a:p>
          <a:endParaRPr lang="en-US"/>
        </a:p>
      </dgm:t>
    </dgm:pt>
    <dgm:pt modelId="{DA4726C0-78FF-4D07-A03F-E95828C07015}">
      <dgm:prSet/>
      <dgm:spPr/>
      <dgm:t>
        <a:bodyPr/>
        <a:lstStyle/>
        <a:p>
          <a:pPr algn="l">
            <a:lnSpc>
              <a:spcPct val="150000"/>
            </a:lnSpc>
            <a:buFont typeface="Wingdings" panose="05000000000000000000" pitchFamily="2" charset="2"/>
            <a:buChar char="Ø"/>
          </a:pPr>
          <a:r>
            <a:rPr lang="en-US" b="1" dirty="0"/>
            <a:t> </a:t>
          </a:r>
          <a:r>
            <a:rPr lang="en-US" b="1" dirty="0" err="1"/>
            <a:t>Mục</a:t>
          </a:r>
          <a:r>
            <a:rPr lang="en-US" b="1" dirty="0"/>
            <a:t> </a:t>
          </a:r>
          <a:r>
            <a:rPr lang="en-US" b="1" dirty="0" err="1"/>
            <a:t>tiêu</a:t>
          </a:r>
          <a:r>
            <a:rPr lang="en-US" b="1" dirty="0"/>
            <a:t> </a:t>
          </a:r>
          <a:r>
            <a:rPr lang="en-US" b="1" dirty="0" err="1"/>
            <a:t>sản</a:t>
          </a:r>
          <a:r>
            <a:rPr lang="en-US" b="1" dirty="0"/>
            <a:t> </a:t>
          </a:r>
          <a:r>
            <a:rPr lang="en-US" b="1" dirty="0" err="1"/>
            <a:t>phẩm</a:t>
          </a:r>
          <a:r>
            <a:rPr lang="en-US" b="1" dirty="0"/>
            <a:t>:</a:t>
          </a:r>
        </a:p>
      </dgm:t>
    </dgm:pt>
    <dgm:pt modelId="{D58CB395-CD32-4459-8C5E-21A1776C7486}" type="parTrans" cxnId="{EE35203E-5E35-4E26-9B0C-28C3BE10D8EF}">
      <dgm:prSet/>
      <dgm:spPr/>
      <dgm:t>
        <a:bodyPr/>
        <a:lstStyle/>
        <a:p>
          <a:endParaRPr lang="vi-VN"/>
        </a:p>
      </dgm:t>
    </dgm:pt>
    <dgm:pt modelId="{718761D2-4DDC-4700-8EAE-2898A1E01ECE}" type="sibTrans" cxnId="{EE35203E-5E35-4E26-9B0C-28C3BE10D8EF}">
      <dgm:prSet/>
      <dgm:spPr/>
      <dgm:t>
        <a:bodyPr/>
        <a:lstStyle/>
        <a:p>
          <a:endParaRPr lang="vi-VN"/>
        </a:p>
      </dgm:t>
    </dgm:pt>
    <dgm:pt modelId="{82B73BFF-5B29-4094-BC1E-32A9A089CD73}">
      <dgm:prSet/>
      <dgm:spPr/>
      <dgm:t>
        <a:bodyPr/>
        <a:lstStyle/>
        <a:p>
          <a:pPr algn="just">
            <a:lnSpc>
              <a:spcPct val="150000"/>
            </a:lnSpc>
          </a:pPr>
          <a:r>
            <a:rPr lang="vi-VN" dirty="0" err="1"/>
            <a:t>Trải</a:t>
          </a:r>
          <a:r>
            <a:rPr lang="vi-VN" dirty="0"/>
            <a:t> </a:t>
          </a:r>
          <a:r>
            <a:rPr lang="vi-VN" dirty="0" err="1"/>
            <a:t>nghiệm</a:t>
          </a:r>
          <a:r>
            <a:rPr lang="vi-VN" dirty="0"/>
            <a:t> </a:t>
          </a:r>
          <a:r>
            <a:rPr lang="vi-VN" dirty="0" err="1"/>
            <a:t>người</a:t>
          </a:r>
          <a:r>
            <a:rPr lang="vi-VN" dirty="0"/>
            <a:t> </a:t>
          </a:r>
          <a:r>
            <a:rPr lang="vi-VN" dirty="0" err="1"/>
            <a:t>dùng</a:t>
          </a:r>
          <a:r>
            <a:rPr lang="vi-VN" dirty="0"/>
            <a:t> </a:t>
          </a:r>
          <a:r>
            <a:rPr lang="vi-VN" dirty="0" err="1"/>
            <a:t>tối</a:t>
          </a:r>
          <a:r>
            <a:rPr lang="vi-VN" dirty="0"/>
            <a:t> ưu: Giao </a:t>
          </a:r>
          <a:r>
            <a:rPr lang="vi-VN" dirty="0" err="1"/>
            <a:t>diện</a:t>
          </a:r>
          <a:r>
            <a:rPr lang="vi-VN" dirty="0"/>
            <a:t> </a:t>
          </a:r>
          <a:r>
            <a:rPr lang="vi-VN" dirty="0" err="1"/>
            <a:t>responsive</a:t>
          </a:r>
          <a:r>
            <a:rPr lang="vi-VN" dirty="0"/>
            <a:t>, </a:t>
          </a:r>
          <a:r>
            <a:rPr lang="vi-VN" dirty="0" err="1"/>
            <a:t>dark</a:t>
          </a:r>
          <a:r>
            <a:rPr lang="vi-VN" dirty="0"/>
            <a:t>/</a:t>
          </a:r>
          <a:r>
            <a:rPr lang="vi-VN" dirty="0" err="1"/>
            <a:t>light</a:t>
          </a:r>
          <a:r>
            <a:rPr lang="vi-VN" dirty="0"/>
            <a:t> </a:t>
          </a:r>
          <a:r>
            <a:rPr lang="vi-VN" dirty="0" err="1"/>
            <a:t>mode</a:t>
          </a:r>
          <a:endParaRPr lang="vi-VN" dirty="0"/>
        </a:p>
      </dgm:t>
    </dgm:pt>
    <dgm:pt modelId="{35B74F11-4201-453B-913C-AE9818A5CA9A}" type="parTrans" cxnId="{7E26FB77-FDDF-456A-8202-F33BCD2E61EB}">
      <dgm:prSet/>
      <dgm:spPr/>
      <dgm:t>
        <a:bodyPr/>
        <a:lstStyle/>
        <a:p>
          <a:endParaRPr lang="vi-VN"/>
        </a:p>
      </dgm:t>
    </dgm:pt>
    <dgm:pt modelId="{0CEE0F75-160A-46AF-8DA1-4084053C8222}" type="sibTrans" cxnId="{7E26FB77-FDDF-456A-8202-F33BCD2E61EB}">
      <dgm:prSet/>
      <dgm:spPr/>
      <dgm:t>
        <a:bodyPr/>
        <a:lstStyle/>
        <a:p>
          <a:endParaRPr lang="vi-VN"/>
        </a:p>
      </dgm:t>
    </dgm:pt>
    <dgm:pt modelId="{0FFC1506-DF88-45B4-A95A-DCCE2090F4BA}">
      <dgm:prSet/>
      <dgm:spPr/>
      <dgm:t>
        <a:bodyPr/>
        <a:lstStyle/>
        <a:p>
          <a:pPr algn="just">
            <a:lnSpc>
              <a:spcPct val="150000"/>
            </a:lnSpc>
          </a:pPr>
          <a:r>
            <a:rPr lang="vi-VN" dirty="0" err="1"/>
            <a:t>Tính</a:t>
          </a:r>
          <a:r>
            <a:rPr lang="vi-VN" dirty="0"/>
            <a:t> năng AI thông minh: </a:t>
          </a:r>
          <a:r>
            <a:rPr lang="vi-VN" dirty="0" err="1"/>
            <a:t>Xử</a:t>
          </a:r>
          <a:r>
            <a:rPr lang="vi-VN" dirty="0"/>
            <a:t> </a:t>
          </a:r>
          <a:r>
            <a:rPr lang="vi-VN" dirty="0" err="1"/>
            <a:t>lý</a:t>
          </a:r>
          <a:r>
            <a:rPr lang="vi-VN" dirty="0"/>
            <a:t> ngôn </a:t>
          </a:r>
          <a:r>
            <a:rPr lang="vi-VN" dirty="0" err="1"/>
            <a:t>ngữ</a:t>
          </a:r>
          <a:r>
            <a:rPr lang="vi-VN" dirty="0"/>
            <a:t> </a:t>
          </a:r>
          <a:r>
            <a:rPr lang="vi-VN" dirty="0" err="1"/>
            <a:t>tự</a:t>
          </a:r>
          <a:r>
            <a:rPr lang="vi-VN" dirty="0"/>
            <a:t> nhiên cho giao </a:t>
          </a:r>
          <a:r>
            <a:rPr lang="vi-VN" dirty="0" err="1"/>
            <a:t>dịch</a:t>
          </a:r>
          <a:endParaRPr lang="vi-VN" dirty="0"/>
        </a:p>
      </dgm:t>
    </dgm:pt>
    <dgm:pt modelId="{B456D2B8-EE63-4270-A162-ABEAEBAB42A1}" type="parTrans" cxnId="{03228D8E-7D9A-4C0C-9360-6235C8023114}">
      <dgm:prSet/>
      <dgm:spPr/>
      <dgm:t>
        <a:bodyPr/>
        <a:lstStyle/>
        <a:p>
          <a:endParaRPr lang="vi-VN"/>
        </a:p>
      </dgm:t>
    </dgm:pt>
    <dgm:pt modelId="{3C5C8B30-051C-40D7-85E6-59270FB52847}" type="sibTrans" cxnId="{03228D8E-7D9A-4C0C-9360-6235C8023114}">
      <dgm:prSet/>
      <dgm:spPr/>
      <dgm:t>
        <a:bodyPr/>
        <a:lstStyle/>
        <a:p>
          <a:endParaRPr lang="vi-VN"/>
        </a:p>
      </dgm:t>
    </dgm:pt>
    <dgm:pt modelId="{BA315A95-F3D5-495B-BE9B-371D03737EDE}">
      <dgm:prSet/>
      <dgm:spPr/>
      <dgm:t>
        <a:bodyPr/>
        <a:lstStyle/>
        <a:p>
          <a:pPr algn="just">
            <a:lnSpc>
              <a:spcPct val="150000"/>
            </a:lnSpc>
          </a:pPr>
          <a:r>
            <a:rPr lang="vi-VN" dirty="0"/>
            <a:t>Phân </a:t>
          </a:r>
          <a:r>
            <a:rPr lang="vi-VN" dirty="0" err="1"/>
            <a:t>tích</a:t>
          </a:r>
          <a:r>
            <a:rPr lang="vi-VN" dirty="0"/>
            <a:t> </a:t>
          </a:r>
          <a:r>
            <a:rPr lang="vi-VN" dirty="0" err="1"/>
            <a:t>dữ</a:t>
          </a:r>
          <a:r>
            <a:rPr lang="vi-VN" dirty="0"/>
            <a:t> </a:t>
          </a:r>
          <a:r>
            <a:rPr lang="vi-VN" dirty="0" err="1"/>
            <a:t>liệu</a:t>
          </a:r>
          <a:r>
            <a:rPr lang="vi-VN" dirty="0"/>
            <a:t> chuyên sâu: </a:t>
          </a:r>
          <a:r>
            <a:rPr lang="vi-VN" dirty="0" err="1"/>
            <a:t>Thống</a:t>
          </a:r>
          <a:r>
            <a:rPr lang="vi-VN" dirty="0"/>
            <a:t> kê, </a:t>
          </a:r>
          <a:r>
            <a:rPr lang="vi-VN" dirty="0" err="1"/>
            <a:t>báo</a:t>
          </a:r>
          <a:r>
            <a:rPr lang="vi-VN" dirty="0"/>
            <a:t> </a:t>
          </a:r>
          <a:r>
            <a:rPr lang="vi-VN" dirty="0" err="1"/>
            <a:t>cáo</a:t>
          </a:r>
          <a:r>
            <a:rPr lang="vi-VN" dirty="0"/>
            <a:t>, xu </a:t>
          </a:r>
          <a:r>
            <a:rPr lang="vi-VN" dirty="0" err="1"/>
            <a:t>hướng</a:t>
          </a:r>
          <a:r>
            <a:rPr lang="vi-VN" dirty="0"/>
            <a:t> chi tiêu</a:t>
          </a:r>
        </a:p>
      </dgm:t>
    </dgm:pt>
    <dgm:pt modelId="{07E210D9-24BB-4420-8FA4-ACB51B4B2E71}" type="parTrans" cxnId="{FBF0BB0D-8A6F-49E7-98B6-8C81C3AEFF61}">
      <dgm:prSet/>
      <dgm:spPr/>
      <dgm:t>
        <a:bodyPr/>
        <a:lstStyle/>
        <a:p>
          <a:endParaRPr lang="vi-VN"/>
        </a:p>
      </dgm:t>
    </dgm:pt>
    <dgm:pt modelId="{E94C8808-E504-407F-AD74-43D3F198D7D1}" type="sibTrans" cxnId="{FBF0BB0D-8A6F-49E7-98B6-8C81C3AEFF61}">
      <dgm:prSet/>
      <dgm:spPr/>
      <dgm:t>
        <a:bodyPr/>
        <a:lstStyle/>
        <a:p>
          <a:endParaRPr lang="vi-VN"/>
        </a:p>
      </dgm:t>
    </dgm:pt>
    <dgm:pt modelId="{DB6B3B90-14BA-44CF-B228-B982B0A53A18}">
      <dgm:prSet/>
      <dgm:spPr/>
      <dgm:t>
        <a:bodyPr/>
        <a:lstStyle/>
        <a:p>
          <a:pPr algn="l">
            <a:lnSpc>
              <a:spcPct val="150000"/>
            </a:lnSpc>
          </a:pPr>
          <a:endParaRPr lang="vi-VN" dirty="0"/>
        </a:p>
      </dgm:t>
    </dgm:pt>
    <dgm:pt modelId="{A15AB018-4530-43E2-B950-345DDCE73F7D}" type="parTrans" cxnId="{A7417171-73D1-4D99-B5BB-E7ACA29E1C05}">
      <dgm:prSet/>
      <dgm:spPr/>
      <dgm:t>
        <a:bodyPr/>
        <a:lstStyle/>
        <a:p>
          <a:endParaRPr lang="vi-VN"/>
        </a:p>
      </dgm:t>
    </dgm:pt>
    <dgm:pt modelId="{69A30CB3-6725-497C-822D-40A925ED38B1}" type="sibTrans" cxnId="{A7417171-73D1-4D99-B5BB-E7ACA29E1C05}">
      <dgm:prSet/>
      <dgm:spPr/>
      <dgm:t>
        <a:bodyPr/>
        <a:lstStyle/>
        <a:p>
          <a:endParaRPr lang="vi-VN"/>
        </a:p>
      </dgm:t>
    </dgm:pt>
    <dgm:pt modelId="{DDD7E5E6-6499-4644-B9AB-E491ECCBAE91}" type="pres">
      <dgm:prSet presAssocID="{05E8980E-6431-494F-85B4-9EDFD225430A}" presName="linear" presStyleCnt="0">
        <dgm:presLayoutVars>
          <dgm:animLvl val="lvl"/>
          <dgm:resizeHandles val="exact"/>
        </dgm:presLayoutVars>
      </dgm:prSet>
      <dgm:spPr/>
    </dgm:pt>
    <dgm:pt modelId="{74E613B1-E2B4-47AE-8CD0-E0BDCBC1ADA9}" type="pres">
      <dgm:prSet presAssocID="{1EBCDC86-464D-4293-AB71-4328D97F44F3}" presName="parentText" presStyleLbl="node1" presStyleIdx="0" presStyleCnt="1">
        <dgm:presLayoutVars>
          <dgm:chMax val="0"/>
          <dgm:bulletEnabled val="1"/>
        </dgm:presLayoutVars>
      </dgm:prSet>
      <dgm:spPr/>
    </dgm:pt>
    <dgm:pt modelId="{767620F0-A7EE-45B9-80D5-BC678634E395}" type="pres">
      <dgm:prSet presAssocID="{1EBCDC86-464D-4293-AB71-4328D97F44F3}" presName="childText" presStyleLbl="revTx" presStyleIdx="0" presStyleCnt="1">
        <dgm:presLayoutVars>
          <dgm:bulletEnabled val="1"/>
        </dgm:presLayoutVars>
      </dgm:prSet>
      <dgm:spPr/>
    </dgm:pt>
  </dgm:ptLst>
  <dgm:cxnLst>
    <dgm:cxn modelId="{0FAAA206-33D5-4768-919C-D941C9A4FBA7}" type="presOf" srcId="{BA315A95-F3D5-495B-BE9B-371D03737EDE}" destId="{767620F0-A7EE-45B9-80D5-BC678634E395}" srcOrd="0" destOrd="4" presId="urn:microsoft.com/office/officeart/2005/8/layout/vList2"/>
    <dgm:cxn modelId="{FBF0BB0D-8A6F-49E7-98B6-8C81C3AEFF61}" srcId="{1EBCDC86-464D-4293-AB71-4328D97F44F3}" destId="{BA315A95-F3D5-495B-BE9B-371D03737EDE}" srcOrd="4" destOrd="0" parTransId="{07E210D9-24BB-4420-8FA4-ACB51B4B2E71}" sibTransId="{E94C8808-E504-407F-AD74-43D3F198D7D1}"/>
    <dgm:cxn modelId="{DF007C15-F48E-4012-A337-C40A75ECB291}" srcId="{1EBCDC86-464D-4293-AB71-4328D97F44F3}" destId="{74D2672C-23A6-4324-9DF4-568E5F231BFB}" srcOrd="1" destOrd="0" parTransId="{EF3CF443-9D6B-488C-A9F9-16DF2B838BBF}" sibTransId="{A6AA1AB0-F052-4B2F-AB82-8EC186E6878C}"/>
    <dgm:cxn modelId="{E07E8832-76AE-4B35-9E9F-904EC5C60AAA}" type="presOf" srcId="{05E8980E-6431-494F-85B4-9EDFD225430A}" destId="{DDD7E5E6-6499-4644-B9AB-E491ECCBAE91}" srcOrd="0" destOrd="0" presId="urn:microsoft.com/office/officeart/2005/8/layout/vList2"/>
    <dgm:cxn modelId="{EE35203E-5E35-4E26-9B0C-28C3BE10D8EF}" srcId="{1EBCDC86-464D-4293-AB71-4328D97F44F3}" destId="{DA4726C0-78FF-4D07-A03F-E95828C07015}" srcOrd="0" destOrd="0" parTransId="{D58CB395-CD32-4459-8C5E-21A1776C7486}" sibTransId="{718761D2-4DDC-4700-8EAE-2898A1E01ECE}"/>
    <dgm:cxn modelId="{E97A2746-C2C2-4480-A701-858BB44B31EB}" srcId="{05E8980E-6431-494F-85B4-9EDFD225430A}" destId="{1EBCDC86-464D-4293-AB71-4328D97F44F3}" srcOrd="0" destOrd="0" parTransId="{52F35D7F-15B5-4A2C-B54F-B4FAFB744617}" sibTransId="{008155CF-EBF7-4EE1-9E87-D2F753164C22}"/>
    <dgm:cxn modelId="{A7417171-73D1-4D99-B5BB-E7ACA29E1C05}" srcId="{1EBCDC86-464D-4293-AB71-4328D97F44F3}" destId="{DB6B3B90-14BA-44CF-B228-B982B0A53A18}" srcOrd="5" destOrd="0" parTransId="{A15AB018-4530-43E2-B950-345DDCE73F7D}" sibTransId="{69A30CB3-6725-497C-822D-40A925ED38B1}"/>
    <dgm:cxn modelId="{DD910652-6662-433D-AB67-1FDE8D84851C}" type="presOf" srcId="{74D2672C-23A6-4324-9DF4-568E5F231BFB}" destId="{767620F0-A7EE-45B9-80D5-BC678634E395}" srcOrd="0" destOrd="1" presId="urn:microsoft.com/office/officeart/2005/8/layout/vList2"/>
    <dgm:cxn modelId="{7E26FB77-FDDF-456A-8202-F33BCD2E61EB}" srcId="{1EBCDC86-464D-4293-AB71-4328D97F44F3}" destId="{82B73BFF-5B29-4094-BC1E-32A9A089CD73}" srcOrd="2" destOrd="0" parTransId="{35B74F11-4201-453B-913C-AE9818A5CA9A}" sibTransId="{0CEE0F75-160A-46AF-8DA1-4084053C8222}"/>
    <dgm:cxn modelId="{03228D8E-7D9A-4C0C-9360-6235C8023114}" srcId="{1EBCDC86-464D-4293-AB71-4328D97F44F3}" destId="{0FFC1506-DF88-45B4-A95A-DCCE2090F4BA}" srcOrd="3" destOrd="0" parTransId="{B456D2B8-EE63-4270-A162-ABEAEBAB42A1}" sibTransId="{3C5C8B30-051C-40D7-85E6-59270FB52847}"/>
    <dgm:cxn modelId="{36535996-DF61-4CBA-9F99-D4DFCD1AF4C8}" type="presOf" srcId="{0FFC1506-DF88-45B4-A95A-DCCE2090F4BA}" destId="{767620F0-A7EE-45B9-80D5-BC678634E395}" srcOrd="0" destOrd="3" presId="urn:microsoft.com/office/officeart/2005/8/layout/vList2"/>
    <dgm:cxn modelId="{68BF86C7-70E7-46BE-A25D-D251CA330B6E}" type="presOf" srcId="{1EBCDC86-464D-4293-AB71-4328D97F44F3}" destId="{74E613B1-E2B4-47AE-8CD0-E0BDCBC1ADA9}" srcOrd="0" destOrd="0" presId="urn:microsoft.com/office/officeart/2005/8/layout/vList2"/>
    <dgm:cxn modelId="{E74D9BE0-1154-446E-BFBF-7EEA65A95D0B}" type="presOf" srcId="{DB6B3B90-14BA-44CF-B228-B982B0A53A18}" destId="{767620F0-A7EE-45B9-80D5-BC678634E395}" srcOrd="0" destOrd="5" presId="urn:microsoft.com/office/officeart/2005/8/layout/vList2"/>
    <dgm:cxn modelId="{43D0ADED-8ECA-4012-9970-C31AAC1FB25A}" type="presOf" srcId="{DA4726C0-78FF-4D07-A03F-E95828C07015}" destId="{767620F0-A7EE-45B9-80D5-BC678634E395}" srcOrd="0" destOrd="0" presId="urn:microsoft.com/office/officeart/2005/8/layout/vList2"/>
    <dgm:cxn modelId="{FB1800F9-95B1-4FFE-95DF-CFBB95A9D07C}" type="presOf" srcId="{82B73BFF-5B29-4094-BC1E-32A9A089CD73}" destId="{767620F0-A7EE-45B9-80D5-BC678634E395}" srcOrd="0" destOrd="2" presId="urn:microsoft.com/office/officeart/2005/8/layout/vList2"/>
    <dgm:cxn modelId="{1A3ECF92-7ADE-4055-8538-54550E949AA9}" type="presParOf" srcId="{DDD7E5E6-6499-4644-B9AB-E491ECCBAE91}" destId="{74E613B1-E2B4-47AE-8CD0-E0BDCBC1ADA9}" srcOrd="0" destOrd="0" presId="urn:microsoft.com/office/officeart/2005/8/layout/vList2"/>
    <dgm:cxn modelId="{064CE5BF-32A1-48A9-8725-866ADD00B2C9}" type="presParOf" srcId="{DDD7E5E6-6499-4644-B9AB-E491ECCBAE91}" destId="{767620F0-A7EE-45B9-80D5-BC678634E3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FF99F-037E-4F0A-B5BA-15956E94D912}" type="doc">
      <dgm:prSet loTypeId="urn:microsoft.com/office/officeart/2008/layout/LinedList" loCatId="list" qsTypeId="urn:microsoft.com/office/officeart/2005/8/quickstyle/simple5" qsCatId="simple" csTypeId="urn:microsoft.com/office/officeart/2005/8/colors/accent3_2" csCatId="accent3" phldr="1"/>
      <dgm:spPr/>
      <dgm:t>
        <a:bodyPr/>
        <a:lstStyle/>
        <a:p>
          <a:endParaRPr lang="en-US"/>
        </a:p>
      </dgm:t>
    </dgm:pt>
    <dgm:pt modelId="{9421E959-6BDF-4DE6-95AC-1FE7D70C3055}">
      <dgm:prSet/>
      <dgm:spPr/>
      <dgm:t>
        <a:bodyPr/>
        <a:lstStyle/>
        <a:p>
          <a:r>
            <a:rPr lang="en-US" b="1">
              <a:latin typeface="Arial" panose="020B0604020202020204" pitchFamily="34" charset="0"/>
              <a:cs typeface="Arial" panose="020B0604020202020204" pitchFamily="34" charset="0"/>
            </a:rPr>
            <a:t>- </a:t>
          </a:r>
          <a:r>
            <a:rPr lang="vi-VN" b="0">
              <a:latin typeface="Arial" panose="020B0604020202020204" pitchFamily="34" charset="0"/>
              <a:cs typeface="Arial" panose="020B0604020202020204" pitchFamily="34" charset="0"/>
            </a:rPr>
            <a:t>Xây dựng website giúp người dùng theo dõi, thống kê và quản lý thu – chi hằng ngày một cách trực quan, hiệu quả</a:t>
          </a:r>
        </a:p>
      </dgm:t>
    </dgm:pt>
    <dgm:pt modelId="{E8586BA7-AFC8-4E70-9189-678313CD493E}" type="parTrans" cxnId="{52D21668-D467-47B5-A8FC-1AA14F3FA02A}">
      <dgm:prSet/>
      <dgm:spPr/>
      <dgm:t>
        <a:bodyPr/>
        <a:lstStyle/>
        <a:p>
          <a:endParaRPr lang="en-US"/>
        </a:p>
      </dgm:t>
    </dgm:pt>
    <dgm:pt modelId="{4A902955-2671-4A01-A5F8-3002D88FA01F}" type="sibTrans" cxnId="{52D21668-D467-47B5-A8FC-1AA14F3FA02A}">
      <dgm:prSet/>
      <dgm:spPr/>
      <dgm:t>
        <a:bodyPr/>
        <a:lstStyle/>
        <a:p>
          <a:endParaRPr lang="en-US"/>
        </a:p>
      </dgm:t>
    </dgm:pt>
    <dgm:pt modelId="{BDAADBE9-C750-4255-BBE7-F45ED00FCD17}">
      <dgm:prSet/>
      <dgm:spPr/>
      <dgm:t>
        <a:bodyPr/>
        <a:lstStyle/>
        <a:p>
          <a:r>
            <a:rPr lang="vi-VN"/>
            <a:t>- Xây dựng thành công ứng dụng fullstack hoàn chỉnh</a:t>
          </a:r>
          <a:endParaRPr lang="en-US"/>
        </a:p>
      </dgm:t>
    </dgm:pt>
    <dgm:pt modelId="{05A0B0E6-3B7B-4F30-8DF6-BD141BCAA970}" type="parTrans" cxnId="{93F54FBF-3627-4728-9AA0-EA461A7B41F6}">
      <dgm:prSet/>
      <dgm:spPr/>
      <dgm:t>
        <a:bodyPr/>
        <a:lstStyle/>
        <a:p>
          <a:endParaRPr lang="en-US"/>
        </a:p>
      </dgm:t>
    </dgm:pt>
    <dgm:pt modelId="{4746851C-1B7C-4660-8DBE-F30626139E9B}" type="sibTrans" cxnId="{93F54FBF-3627-4728-9AA0-EA461A7B41F6}">
      <dgm:prSet/>
      <dgm:spPr/>
      <dgm:t>
        <a:bodyPr/>
        <a:lstStyle/>
        <a:p>
          <a:endParaRPr lang="en-US"/>
        </a:p>
      </dgm:t>
    </dgm:pt>
    <dgm:pt modelId="{52896D85-9199-4385-A40A-588AA13140E4}">
      <dgm:prSet/>
      <dgm:spPr/>
      <dgm:t>
        <a:bodyPr/>
        <a:lstStyle/>
        <a:p>
          <a:r>
            <a:rPr lang="vi-VN"/>
            <a:t>- Tích hợp AI thành công với 3-layer fallback architecture</a:t>
          </a:r>
          <a:endParaRPr lang="en-US"/>
        </a:p>
      </dgm:t>
    </dgm:pt>
    <dgm:pt modelId="{DA8BD9D6-BA8A-4C6D-947D-CC201230A2B6}" type="parTrans" cxnId="{20178430-AB2C-42B9-B817-028A7E2DA7A9}">
      <dgm:prSet/>
      <dgm:spPr/>
      <dgm:t>
        <a:bodyPr/>
        <a:lstStyle/>
        <a:p>
          <a:endParaRPr lang="en-US"/>
        </a:p>
      </dgm:t>
    </dgm:pt>
    <dgm:pt modelId="{14CAF766-F740-4E98-8D25-BC51A991E41B}" type="sibTrans" cxnId="{20178430-AB2C-42B9-B817-028A7E2DA7A9}">
      <dgm:prSet/>
      <dgm:spPr/>
      <dgm:t>
        <a:bodyPr/>
        <a:lstStyle/>
        <a:p>
          <a:endParaRPr lang="en-US"/>
        </a:p>
      </dgm:t>
    </dgm:pt>
    <dgm:pt modelId="{CE7685F8-F7E9-4635-8F16-B9A118ECFD1B}">
      <dgm:prSet/>
      <dgm:spPr/>
      <dgm:t>
        <a:bodyPr/>
        <a:lstStyle/>
        <a:p>
          <a:r>
            <a:rPr lang="vi-VN"/>
            <a:t>-  Dùng Figma để thiết kế UI/UX từ wireframe đến prototype, đảm bảo trải nghiệm người dùng thân thiện.</a:t>
          </a:r>
          <a:endParaRPr lang="en-US"/>
        </a:p>
      </dgm:t>
    </dgm:pt>
    <dgm:pt modelId="{BDECFA92-FA8B-4031-9FFB-19FA1C8B44D1}" type="parTrans" cxnId="{DD37573B-D17D-4775-A424-4C8BA6071384}">
      <dgm:prSet/>
      <dgm:spPr/>
      <dgm:t>
        <a:bodyPr/>
        <a:lstStyle/>
        <a:p>
          <a:endParaRPr lang="en-US"/>
        </a:p>
      </dgm:t>
    </dgm:pt>
    <dgm:pt modelId="{682E1656-0773-48C3-B26C-CEBB8A21B1E6}" type="sibTrans" cxnId="{DD37573B-D17D-4775-A424-4C8BA6071384}">
      <dgm:prSet/>
      <dgm:spPr/>
      <dgm:t>
        <a:bodyPr/>
        <a:lstStyle/>
        <a:p>
          <a:endParaRPr lang="en-US"/>
        </a:p>
      </dgm:t>
    </dgm:pt>
    <dgm:pt modelId="{46A8644A-DD28-482E-8D13-D25D7FF19D3F}">
      <dgm:prSet/>
      <dgm:spPr/>
      <dgm:t>
        <a:bodyPr/>
        <a:lstStyle/>
        <a:p>
          <a:r>
            <a:rPr lang="en-US"/>
            <a:t>- </a:t>
          </a:r>
          <a:r>
            <a:rPr lang="vi-VN"/>
            <a:t>Áp dụng mô hình Agile (Scrum), sử dụng Jira để chia nhỏ công việc theo Sprint, quản lý tiến độ và đảm bảo chất lượng.</a:t>
          </a:r>
          <a:endParaRPr lang="en-US"/>
        </a:p>
      </dgm:t>
    </dgm:pt>
    <dgm:pt modelId="{949DAB27-AC50-4CDD-BC17-8EE04908C8BE}" type="parTrans" cxnId="{E44DA1C7-B11F-4BA8-A1AB-D4187AD412BA}">
      <dgm:prSet/>
      <dgm:spPr/>
      <dgm:t>
        <a:bodyPr/>
        <a:lstStyle/>
        <a:p>
          <a:endParaRPr lang="en-US"/>
        </a:p>
      </dgm:t>
    </dgm:pt>
    <dgm:pt modelId="{C5462D8E-8EA5-45D5-B375-D12DA363D1DD}" type="sibTrans" cxnId="{E44DA1C7-B11F-4BA8-A1AB-D4187AD412BA}">
      <dgm:prSet/>
      <dgm:spPr/>
      <dgm:t>
        <a:bodyPr/>
        <a:lstStyle/>
        <a:p>
          <a:endParaRPr lang="en-US"/>
        </a:p>
      </dgm:t>
    </dgm:pt>
    <dgm:pt modelId="{F035CF36-0B4A-4133-944E-D032FA4BB302}">
      <dgm:prSet/>
      <dgm:spPr/>
      <dgm:t>
        <a:bodyPr/>
        <a:lstStyle/>
        <a:p>
          <a:endParaRPr lang="vi-VN"/>
        </a:p>
      </dgm:t>
    </dgm:pt>
    <dgm:pt modelId="{B793112E-468D-4B2F-BD09-6D75E7D5955D}" type="parTrans" cxnId="{E806EA67-4E70-41DE-8D22-D5588E243726}">
      <dgm:prSet/>
      <dgm:spPr/>
      <dgm:t>
        <a:bodyPr/>
        <a:lstStyle/>
        <a:p>
          <a:endParaRPr lang="vi-VN"/>
        </a:p>
      </dgm:t>
    </dgm:pt>
    <dgm:pt modelId="{948A1904-94A9-4FFB-86A9-C9A641AB7456}" type="sibTrans" cxnId="{E806EA67-4E70-41DE-8D22-D5588E243726}">
      <dgm:prSet/>
      <dgm:spPr/>
      <dgm:t>
        <a:bodyPr/>
        <a:lstStyle/>
        <a:p>
          <a:endParaRPr lang="vi-VN"/>
        </a:p>
      </dgm:t>
    </dgm:pt>
    <dgm:pt modelId="{4EE83AED-5764-4B23-AD41-F6A1C31AE9E3}" type="pres">
      <dgm:prSet presAssocID="{6DDFF99F-037E-4F0A-B5BA-15956E94D912}" presName="vert0" presStyleCnt="0">
        <dgm:presLayoutVars>
          <dgm:dir/>
          <dgm:animOne val="branch"/>
          <dgm:animLvl val="lvl"/>
        </dgm:presLayoutVars>
      </dgm:prSet>
      <dgm:spPr/>
    </dgm:pt>
    <dgm:pt modelId="{5F8D9B6E-865D-4388-8552-CE98E2D85A72}" type="pres">
      <dgm:prSet presAssocID="{9421E959-6BDF-4DE6-95AC-1FE7D70C3055}" presName="thickLine" presStyleLbl="alignNode1" presStyleIdx="0" presStyleCnt="6"/>
      <dgm:spPr/>
    </dgm:pt>
    <dgm:pt modelId="{86CB6AE9-603E-4BAB-B2F6-83EE2C9D52B5}" type="pres">
      <dgm:prSet presAssocID="{9421E959-6BDF-4DE6-95AC-1FE7D70C3055}" presName="horz1" presStyleCnt="0"/>
      <dgm:spPr/>
    </dgm:pt>
    <dgm:pt modelId="{7A39850A-6B15-479B-A225-0CB06E8B263D}" type="pres">
      <dgm:prSet presAssocID="{9421E959-6BDF-4DE6-95AC-1FE7D70C3055}" presName="tx1" presStyleLbl="revTx" presStyleIdx="0" presStyleCnt="6"/>
      <dgm:spPr/>
    </dgm:pt>
    <dgm:pt modelId="{C74322C1-2914-4CC9-A934-8EA78B64B804}" type="pres">
      <dgm:prSet presAssocID="{9421E959-6BDF-4DE6-95AC-1FE7D70C3055}" presName="vert1" presStyleCnt="0"/>
      <dgm:spPr/>
    </dgm:pt>
    <dgm:pt modelId="{4296024D-5892-46F0-B2C9-3ED68560023C}" type="pres">
      <dgm:prSet presAssocID="{BDAADBE9-C750-4255-BBE7-F45ED00FCD17}" presName="thickLine" presStyleLbl="alignNode1" presStyleIdx="1" presStyleCnt="6"/>
      <dgm:spPr/>
    </dgm:pt>
    <dgm:pt modelId="{F1C046AC-CDB7-4E44-B00C-1C24B0957C56}" type="pres">
      <dgm:prSet presAssocID="{BDAADBE9-C750-4255-BBE7-F45ED00FCD17}" presName="horz1" presStyleCnt="0"/>
      <dgm:spPr/>
    </dgm:pt>
    <dgm:pt modelId="{B28274F9-6CA0-4E81-A926-E3062EC91D9B}" type="pres">
      <dgm:prSet presAssocID="{BDAADBE9-C750-4255-BBE7-F45ED00FCD17}" presName="tx1" presStyleLbl="revTx" presStyleIdx="1" presStyleCnt="6"/>
      <dgm:spPr/>
    </dgm:pt>
    <dgm:pt modelId="{4B6D4C8A-15AD-47D0-91A8-EF4AA621105D}" type="pres">
      <dgm:prSet presAssocID="{BDAADBE9-C750-4255-BBE7-F45ED00FCD17}" presName="vert1" presStyleCnt="0"/>
      <dgm:spPr/>
    </dgm:pt>
    <dgm:pt modelId="{37BF46D4-FD76-41AA-B41F-6665E2619392}" type="pres">
      <dgm:prSet presAssocID="{52896D85-9199-4385-A40A-588AA13140E4}" presName="thickLine" presStyleLbl="alignNode1" presStyleIdx="2" presStyleCnt="6"/>
      <dgm:spPr/>
    </dgm:pt>
    <dgm:pt modelId="{F2D0CD57-41AA-4005-ACE6-2F9B23799A96}" type="pres">
      <dgm:prSet presAssocID="{52896D85-9199-4385-A40A-588AA13140E4}" presName="horz1" presStyleCnt="0"/>
      <dgm:spPr/>
    </dgm:pt>
    <dgm:pt modelId="{E22D71F4-3BDC-457C-A3CD-30B837AB7961}" type="pres">
      <dgm:prSet presAssocID="{52896D85-9199-4385-A40A-588AA13140E4}" presName="tx1" presStyleLbl="revTx" presStyleIdx="2" presStyleCnt="6"/>
      <dgm:spPr/>
    </dgm:pt>
    <dgm:pt modelId="{E45ACF3D-9ACE-4042-B947-D2C97902F54E}" type="pres">
      <dgm:prSet presAssocID="{52896D85-9199-4385-A40A-588AA13140E4}" presName="vert1" presStyleCnt="0"/>
      <dgm:spPr/>
    </dgm:pt>
    <dgm:pt modelId="{6D037025-CBD7-49DC-A16E-72658F663AF5}" type="pres">
      <dgm:prSet presAssocID="{CE7685F8-F7E9-4635-8F16-B9A118ECFD1B}" presName="thickLine" presStyleLbl="alignNode1" presStyleIdx="3" presStyleCnt="6"/>
      <dgm:spPr/>
    </dgm:pt>
    <dgm:pt modelId="{844BA2DC-0AF7-48E6-92B3-A8D376B42179}" type="pres">
      <dgm:prSet presAssocID="{CE7685F8-F7E9-4635-8F16-B9A118ECFD1B}" presName="horz1" presStyleCnt="0"/>
      <dgm:spPr/>
    </dgm:pt>
    <dgm:pt modelId="{C6F71244-3CC5-445A-8385-62AAD105A460}" type="pres">
      <dgm:prSet presAssocID="{CE7685F8-F7E9-4635-8F16-B9A118ECFD1B}" presName="tx1" presStyleLbl="revTx" presStyleIdx="3" presStyleCnt="6"/>
      <dgm:spPr/>
    </dgm:pt>
    <dgm:pt modelId="{7BB40DB3-BA13-435A-AD27-92FFA211CFF8}" type="pres">
      <dgm:prSet presAssocID="{CE7685F8-F7E9-4635-8F16-B9A118ECFD1B}" presName="vert1" presStyleCnt="0"/>
      <dgm:spPr/>
    </dgm:pt>
    <dgm:pt modelId="{F44E314A-1E96-46EA-9E57-497C2C4E4088}" type="pres">
      <dgm:prSet presAssocID="{46A8644A-DD28-482E-8D13-D25D7FF19D3F}" presName="thickLine" presStyleLbl="alignNode1" presStyleIdx="4" presStyleCnt="6"/>
      <dgm:spPr/>
    </dgm:pt>
    <dgm:pt modelId="{FFD8872F-CDBB-46A8-92C5-3B06DD1773E3}" type="pres">
      <dgm:prSet presAssocID="{46A8644A-DD28-482E-8D13-D25D7FF19D3F}" presName="horz1" presStyleCnt="0"/>
      <dgm:spPr/>
    </dgm:pt>
    <dgm:pt modelId="{136530F2-03CB-46EC-B915-1BC4E1132EA6}" type="pres">
      <dgm:prSet presAssocID="{46A8644A-DD28-482E-8D13-D25D7FF19D3F}" presName="tx1" presStyleLbl="revTx" presStyleIdx="4" presStyleCnt="6"/>
      <dgm:spPr/>
    </dgm:pt>
    <dgm:pt modelId="{456C82EE-8D6E-4661-B6D6-7ACDBC6E7DF7}" type="pres">
      <dgm:prSet presAssocID="{46A8644A-DD28-482E-8D13-D25D7FF19D3F}" presName="vert1" presStyleCnt="0"/>
      <dgm:spPr/>
    </dgm:pt>
    <dgm:pt modelId="{4C9D555E-F8CE-4888-A4E8-DFB73FFD0BE0}" type="pres">
      <dgm:prSet presAssocID="{F035CF36-0B4A-4133-944E-D032FA4BB302}" presName="thickLine" presStyleLbl="alignNode1" presStyleIdx="5" presStyleCnt="6"/>
      <dgm:spPr/>
    </dgm:pt>
    <dgm:pt modelId="{23C9E33D-9198-4D0B-BD8A-5A26A319F2A2}" type="pres">
      <dgm:prSet presAssocID="{F035CF36-0B4A-4133-944E-D032FA4BB302}" presName="horz1" presStyleCnt="0"/>
      <dgm:spPr/>
    </dgm:pt>
    <dgm:pt modelId="{753C4F5C-6515-48EB-AFFF-3A5F3D56CB64}" type="pres">
      <dgm:prSet presAssocID="{F035CF36-0B4A-4133-944E-D032FA4BB302}" presName="tx1" presStyleLbl="revTx" presStyleIdx="5" presStyleCnt="6"/>
      <dgm:spPr/>
    </dgm:pt>
    <dgm:pt modelId="{6202D581-3D59-43A4-BAFD-69E01C3C2D78}" type="pres">
      <dgm:prSet presAssocID="{F035CF36-0B4A-4133-944E-D032FA4BB302}" presName="vert1" presStyleCnt="0"/>
      <dgm:spPr/>
    </dgm:pt>
  </dgm:ptLst>
  <dgm:cxnLst>
    <dgm:cxn modelId="{11B10302-D732-48DB-A7E4-11A0326BB4A8}" type="presOf" srcId="{46A8644A-DD28-482E-8D13-D25D7FF19D3F}" destId="{136530F2-03CB-46EC-B915-1BC4E1132EA6}" srcOrd="0" destOrd="0" presId="urn:microsoft.com/office/officeart/2008/layout/LinedList"/>
    <dgm:cxn modelId="{02362221-BFEF-47D6-B6C0-C4AEBD904223}" type="presOf" srcId="{F035CF36-0B4A-4133-944E-D032FA4BB302}" destId="{753C4F5C-6515-48EB-AFFF-3A5F3D56CB64}" srcOrd="0" destOrd="0" presId="urn:microsoft.com/office/officeart/2008/layout/LinedList"/>
    <dgm:cxn modelId="{94BE7625-0C67-453A-A565-CC934D96B857}" type="presOf" srcId="{52896D85-9199-4385-A40A-588AA13140E4}" destId="{E22D71F4-3BDC-457C-A3CD-30B837AB7961}" srcOrd="0" destOrd="0" presId="urn:microsoft.com/office/officeart/2008/layout/LinedList"/>
    <dgm:cxn modelId="{20178430-AB2C-42B9-B817-028A7E2DA7A9}" srcId="{6DDFF99F-037E-4F0A-B5BA-15956E94D912}" destId="{52896D85-9199-4385-A40A-588AA13140E4}" srcOrd="2" destOrd="0" parTransId="{DA8BD9D6-BA8A-4C6D-947D-CC201230A2B6}" sibTransId="{14CAF766-F740-4E98-8D25-BC51A991E41B}"/>
    <dgm:cxn modelId="{DD37573B-D17D-4775-A424-4C8BA6071384}" srcId="{6DDFF99F-037E-4F0A-B5BA-15956E94D912}" destId="{CE7685F8-F7E9-4635-8F16-B9A118ECFD1B}" srcOrd="3" destOrd="0" parTransId="{BDECFA92-FA8B-4031-9FFB-19FA1C8B44D1}" sibTransId="{682E1656-0773-48C3-B26C-CEBB8A21B1E6}"/>
    <dgm:cxn modelId="{E806EA67-4E70-41DE-8D22-D5588E243726}" srcId="{6DDFF99F-037E-4F0A-B5BA-15956E94D912}" destId="{F035CF36-0B4A-4133-944E-D032FA4BB302}" srcOrd="5" destOrd="0" parTransId="{B793112E-468D-4B2F-BD09-6D75E7D5955D}" sibTransId="{948A1904-94A9-4FFB-86A9-C9A641AB7456}"/>
    <dgm:cxn modelId="{52D21668-D467-47B5-A8FC-1AA14F3FA02A}" srcId="{6DDFF99F-037E-4F0A-B5BA-15956E94D912}" destId="{9421E959-6BDF-4DE6-95AC-1FE7D70C3055}" srcOrd="0" destOrd="0" parTransId="{E8586BA7-AFC8-4E70-9189-678313CD493E}" sibTransId="{4A902955-2671-4A01-A5F8-3002D88FA01F}"/>
    <dgm:cxn modelId="{93F54FBF-3627-4728-9AA0-EA461A7B41F6}" srcId="{6DDFF99F-037E-4F0A-B5BA-15956E94D912}" destId="{BDAADBE9-C750-4255-BBE7-F45ED00FCD17}" srcOrd="1" destOrd="0" parTransId="{05A0B0E6-3B7B-4F30-8DF6-BD141BCAA970}" sibTransId="{4746851C-1B7C-4660-8DBE-F30626139E9B}"/>
    <dgm:cxn modelId="{E44DA1C7-B11F-4BA8-A1AB-D4187AD412BA}" srcId="{6DDFF99F-037E-4F0A-B5BA-15956E94D912}" destId="{46A8644A-DD28-482E-8D13-D25D7FF19D3F}" srcOrd="4" destOrd="0" parTransId="{949DAB27-AC50-4CDD-BC17-8EE04908C8BE}" sibTransId="{C5462D8E-8EA5-45D5-B375-D12DA363D1DD}"/>
    <dgm:cxn modelId="{E56221C8-FC0A-4ED2-AAE7-9D43F4A60562}" type="presOf" srcId="{9421E959-6BDF-4DE6-95AC-1FE7D70C3055}" destId="{7A39850A-6B15-479B-A225-0CB06E8B263D}" srcOrd="0" destOrd="0" presId="urn:microsoft.com/office/officeart/2008/layout/LinedList"/>
    <dgm:cxn modelId="{99ED31E2-8056-422C-BC77-1E6F5C1DD6C3}" type="presOf" srcId="{BDAADBE9-C750-4255-BBE7-F45ED00FCD17}" destId="{B28274F9-6CA0-4E81-A926-E3062EC91D9B}" srcOrd="0" destOrd="0" presId="urn:microsoft.com/office/officeart/2008/layout/LinedList"/>
    <dgm:cxn modelId="{B8E077EF-41D8-440E-8F90-8F3F597BE4F7}" type="presOf" srcId="{6DDFF99F-037E-4F0A-B5BA-15956E94D912}" destId="{4EE83AED-5764-4B23-AD41-F6A1C31AE9E3}" srcOrd="0" destOrd="0" presId="urn:microsoft.com/office/officeart/2008/layout/LinedList"/>
    <dgm:cxn modelId="{8D12FAEF-BDDB-4026-8673-CE73EFA158EF}" type="presOf" srcId="{CE7685F8-F7E9-4635-8F16-B9A118ECFD1B}" destId="{C6F71244-3CC5-445A-8385-62AAD105A460}" srcOrd="0" destOrd="0" presId="urn:microsoft.com/office/officeart/2008/layout/LinedList"/>
    <dgm:cxn modelId="{DCC5900B-FA64-4A1F-89C7-523D7E67EA61}" type="presParOf" srcId="{4EE83AED-5764-4B23-AD41-F6A1C31AE9E3}" destId="{5F8D9B6E-865D-4388-8552-CE98E2D85A72}" srcOrd="0" destOrd="0" presId="urn:microsoft.com/office/officeart/2008/layout/LinedList"/>
    <dgm:cxn modelId="{0484C614-82AE-4127-AF28-30DF0DACCE62}" type="presParOf" srcId="{4EE83AED-5764-4B23-AD41-F6A1C31AE9E3}" destId="{86CB6AE9-603E-4BAB-B2F6-83EE2C9D52B5}" srcOrd="1" destOrd="0" presId="urn:microsoft.com/office/officeart/2008/layout/LinedList"/>
    <dgm:cxn modelId="{ACD327DD-F27B-4C26-A2B8-3EFEDBA1003E}" type="presParOf" srcId="{86CB6AE9-603E-4BAB-B2F6-83EE2C9D52B5}" destId="{7A39850A-6B15-479B-A225-0CB06E8B263D}" srcOrd="0" destOrd="0" presId="urn:microsoft.com/office/officeart/2008/layout/LinedList"/>
    <dgm:cxn modelId="{5C004564-5756-4157-8328-C420E2415BC4}" type="presParOf" srcId="{86CB6AE9-603E-4BAB-B2F6-83EE2C9D52B5}" destId="{C74322C1-2914-4CC9-A934-8EA78B64B804}" srcOrd="1" destOrd="0" presId="urn:microsoft.com/office/officeart/2008/layout/LinedList"/>
    <dgm:cxn modelId="{62837CCC-CB9A-44C2-BD0B-38E591BEFCEE}" type="presParOf" srcId="{4EE83AED-5764-4B23-AD41-F6A1C31AE9E3}" destId="{4296024D-5892-46F0-B2C9-3ED68560023C}" srcOrd="2" destOrd="0" presId="urn:microsoft.com/office/officeart/2008/layout/LinedList"/>
    <dgm:cxn modelId="{986B9D86-3344-4422-88BA-C0D88EA88E95}" type="presParOf" srcId="{4EE83AED-5764-4B23-AD41-F6A1C31AE9E3}" destId="{F1C046AC-CDB7-4E44-B00C-1C24B0957C56}" srcOrd="3" destOrd="0" presId="urn:microsoft.com/office/officeart/2008/layout/LinedList"/>
    <dgm:cxn modelId="{C6C5B6CD-FF67-4C6C-B9D6-4F6A49D5B474}" type="presParOf" srcId="{F1C046AC-CDB7-4E44-B00C-1C24B0957C56}" destId="{B28274F9-6CA0-4E81-A926-E3062EC91D9B}" srcOrd="0" destOrd="0" presId="urn:microsoft.com/office/officeart/2008/layout/LinedList"/>
    <dgm:cxn modelId="{255FA5FC-5A5E-49E8-8DF7-F6E250494DA1}" type="presParOf" srcId="{F1C046AC-CDB7-4E44-B00C-1C24B0957C56}" destId="{4B6D4C8A-15AD-47D0-91A8-EF4AA621105D}" srcOrd="1" destOrd="0" presId="urn:microsoft.com/office/officeart/2008/layout/LinedList"/>
    <dgm:cxn modelId="{B9FE2D11-05AB-4A7D-89EB-9B0886C8071F}" type="presParOf" srcId="{4EE83AED-5764-4B23-AD41-F6A1C31AE9E3}" destId="{37BF46D4-FD76-41AA-B41F-6665E2619392}" srcOrd="4" destOrd="0" presId="urn:microsoft.com/office/officeart/2008/layout/LinedList"/>
    <dgm:cxn modelId="{6BC5EFDB-4A0A-4996-A98D-32E9495EBB72}" type="presParOf" srcId="{4EE83AED-5764-4B23-AD41-F6A1C31AE9E3}" destId="{F2D0CD57-41AA-4005-ACE6-2F9B23799A96}" srcOrd="5" destOrd="0" presId="urn:microsoft.com/office/officeart/2008/layout/LinedList"/>
    <dgm:cxn modelId="{5212F812-C3AC-4BD0-9EF1-ED6EC1AEBC91}" type="presParOf" srcId="{F2D0CD57-41AA-4005-ACE6-2F9B23799A96}" destId="{E22D71F4-3BDC-457C-A3CD-30B837AB7961}" srcOrd="0" destOrd="0" presId="urn:microsoft.com/office/officeart/2008/layout/LinedList"/>
    <dgm:cxn modelId="{79D31B49-0281-4E39-8A35-FDF7BA3CFA46}" type="presParOf" srcId="{F2D0CD57-41AA-4005-ACE6-2F9B23799A96}" destId="{E45ACF3D-9ACE-4042-B947-D2C97902F54E}" srcOrd="1" destOrd="0" presId="urn:microsoft.com/office/officeart/2008/layout/LinedList"/>
    <dgm:cxn modelId="{218E74FA-584C-4645-9CE7-BEE42F956607}" type="presParOf" srcId="{4EE83AED-5764-4B23-AD41-F6A1C31AE9E3}" destId="{6D037025-CBD7-49DC-A16E-72658F663AF5}" srcOrd="6" destOrd="0" presId="urn:microsoft.com/office/officeart/2008/layout/LinedList"/>
    <dgm:cxn modelId="{DC2E1AA4-A05B-4A95-9080-3717CBD95179}" type="presParOf" srcId="{4EE83AED-5764-4B23-AD41-F6A1C31AE9E3}" destId="{844BA2DC-0AF7-48E6-92B3-A8D376B42179}" srcOrd="7" destOrd="0" presId="urn:microsoft.com/office/officeart/2008/layout/LinedList"/>
    <dgm:cxn modelId="{D5CB3BE9-156B-468E-91C4-3EB233A2F9F5}" type="presParOf" srcId="{844BA2DC-0AF7-48E6-92B3-A8D376B42179}" destId="{C6F71244-3CC5-445A-8385-62AAD105A460}" srcOrd="0" destOrd="0" presId="urn:microsoft.com/office/officeart/2008/layout/LinedList"/>
    <dgm:cxn modelId="{DF9EB8DB-7A8D-42B1-A396-FF5AF8D6DF0B}" type="presParOf" srcId="{844BA2DC-0AF7-48E6-92B3-A8D376B42179}" destId="{7BB40DB3-BA13-435A-AD27-92FFA211CFF8}" srcOrd="1" destOrd="0" presId="urn:microsoft.com/office/officeart/2008/layout/LinedList"/>
    <dgm:cxn modelId="{4B2538D3-72E5-49B3-AB88-1ED213EB208A}" type="presParOf" srcId="{4EE83AED-5764-4B23-AD41-F6A1C31AE9E3}" destId="{F44E314A-1E96-46EA-9E57-497C2C4E4088}" srcOrd="8" destOrd="0" presId="urn:microsoft.com/office/officeart/2008/layout/LinedList"/>
    <dgm:cxn modelId="{0B105B05-8108-4F4B-AFE2-3106AE3C8B79}" type="presParOf" srcId="{4EE83AED-5764-4B23-AD41-F6A1C31AE9E3}" destId="{FFD8872F-CDBB-46A8-92C5-3B06DD1773E3}" srcOrd="9" destOrd="0" presId="urn:microsoft.com/office/officeart/2008/layout/LinedList"/>
    <dgm:cxn modelId="{0696B36D-53C7-479E-B31B-0F28118E4590}" type="presParOf" srcId="{FFD8872F-CDBB-46A8-92C5-3B06DD1773E3}" destId="{136530F2-03CB-46EC-B915-1BC4E1132EA6}" srcOrd="0" destOrd="0" presId="urn:microsoft.com/office/officeart/2008/layout/LinedList"/>
    <dgm:cxn modelId="{8E2186F5-8D56-4B53-8A42-6EBEF433DDEF}" type="presParOf" srcId="{FFD8872F-CDBB-46A8-92C5-3B06DD1773E3}" destId="{456C82EE-8D6E-4661-B6D6-7ACDBC6E7DF7}" srcOrd="1" destOrd="0" presId="urn:microsoft.com/office/officeart/2008/layout/LinedList"/>
    <dgm:cxn modelId="{3A6CBAA2-4222-4A55-A5DB-4D95F03D5A3F}" type="presParOf" srcId="{4EE83AED-5764-4B23-AD41-F6A1C31AE9E3}" destId="{4C9D555E-F8CE-4888-A4E8-DFB73FFD0BE0}" srcOrd="10" destOrd="0" presId="urn:microsoft.com/office/officeart/2008/layout/LinedList"/>
    <dgm:cxn modelId="{9CADCEB0-A055-446D-8E77-617BE84D6F18}" type="presParOf" srcId="{4EE83AED-5764-4B23-AD41-F6A1C31AE9E3}" destId="{23C9E33D-9198-4D0B-BD8A-5A26A319F2A2}" srcOrd="11" destOrd="0" presId="urn:microsoft.com/office/officeart/2008/layout/LinedList"/>
    <dgm:cxn modelId="{5B3C63BB-3187-4109-96B6-90B4E0B05663}" type="presParOf" srcId="{23C9E33D-9198-4D0B-BD8A-5A26A319F2A2}" destId="{753C4F5C-6515-48EB-AFFF-3A5F3D56CB64}" srcOrd="0" destOrd="0" presId="urn:microsoft.com/office/officeart/2008/layout/LinedList"/>
    <dgm:cxn modelId="{A6329B3C-C79E-4E99-881C-19CB359BB7D2}" type="presParOf" srcId="{23C9E33D-9198-4D0B-BD8A-5A26A319F2A2}" destId="{6202D581-3D59-43A4-BAFD-69E01C3C2D78}"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28D5F4-EDA6-4D5F-AA74-43B043E689AC}" type="doc">
      <dgm:prSet loTypeId="urn:microsoft.com/office/officeart/2005/8/layout/vProcess5" loCatId="process" qsTypeId="urn:microsoft.com/office/officeart/2005/8/quickstyle/simple5" qsCatId="simple" csTypeId="urn:microsoft.com/office/officeart/2005/8/colors/colorful2" csCatId="colorful" phldr="1"/>
      <dgm:spPr/>
      <dgm:t>
        <a:bodyPr/>
        <a:lstStyle/>
        <a:p>
          <a:endParaRPr lang="en-US"/>
        </a:p>
      </dgm:t>
    </dgm:pt>
    <dgm:pt modelId="{7204F1AF-6B26-4A14-A09C-51B6CDA03541}">
      <dgm:prSet/>
      <dgm:spPr/>
      <dgm:t>
        <a:bodyPr/>
        <a:lstStyle/>
        <a:p>
          <a:r>
            <a:rPr lang="vi-VN"/>
            <a:t>Hạn chế:</a:t>
          </a:r>
          <a:endParaRPr lang="en-US"/>
        </a:p>
      </dgm:t>
    </dgm:pt>
    <dgm:pt modelId="{462AE311-78A9-4491-B507-D10601DA6205}" type="parTrans" cxnId="{56496C00-FD87-471D-9565-935B5BF89386}">
      <dgm:prSet/>
      <dgm:spPr/>
      <dgm:t>
        <a:bodyPr/>
        <a:lstStyle/>
        <a:p>
          <a:endParaRPr lang="en-US"/>
        </a:p>
      </dgm:t>
    </dgm:pt>
    <dgm:pt modelId="{C9A18D78-2A7A-41E9-847A-6B154B5B1503}" type="sibTrans" cxnId="{56496C00-FD87-471D-9565-935B5BF89386}">
      <dgm:prSet/>
      <dgm:spPr/>
      <dgm:t>
        <a:bodyPr/>
        <a:lstStyle/>
        <a:p>
          <a:endParaRPr lang="en-US"/>
        </a:p>
      </dgm:t>
    </dgm:pt>
    <dgm:pt modelId="{454E65AB-B3BC-419B-B24A-D81B29A1E38D}">
      <dgm:prSet/>
      <dgm:spPr/>
      <dgm:t>
        <a:bodyPr/>
        <a:lstStyle/>
        <a:p>
          <a:r>
            <a:rPr lang="vi-VN"/>
            <a:t>Hệ thống chưa hỗ trợ phân quyền người dùng</a:t>
          </a:r>
          <a:endParaRPr lang="en-US"/>
        </a:p>
      </dgm:t>
    </dgm:pt>
    <dgm:pt modelId="{A5F292D7-B3CB-45C7-81BF-995047EAF086}" type="parTrans" cxnId="{65F86DD2-FAEC-466E-A489-F241142B41DA}">
      <dgm:prSet/>
      <dgm:spPr/>
      <dgm:t>
        <a:bodyPr/>
        <a:lstStyle/>
        <a:p>
          <a:endParaRPr lang="en-US"/>
        </a:p>
      </dgm:t>
    </dgm:pt>
    <dgm:pt modelId="{FAE55186-64D6-4F78-9083-2148EDA90891}" type="sibTrans" cxnId="{65F86DD2-FAEC-466E-A489-F241142B41DA}">
      <dgm:prSet/>
      <dgm:spPr/>
      <dgm:t>
        <a:bodyPr/>
        <a:lstStyle/>
        <a:p>
          <a:endParaRPr lang="en-US"/>
        </a:p>
      </dgm:t>
    </dgm:pt>
    <dgm:pt modelId="{45EA44EC-E0F9-46EE-B64A-5F65C133C7EC}">
      <dgm:prSet/>
      <dgm:spPr/>
      <dgm:t>
        <a:bodyPr/>
        <a:lstStyle/>
        <a:p>
          <a:r>
            <a:rPr lang="vi-VN"/>
            <a:t>Giao diện chưa tối ưu hoàn toàn</a:t>
          </a:r>
          <a:endParaRPr lang="en-US"/>
        </a:p>
      </dgm:t>
    </dgm:pt>
    <dgm:pt modelId="{BDE72097-5CA3-408F-B6B2-751AC950B213}" type="parTrans" cxnId="{4F5BA0FF-99F3-44D2-B2F1-FA6F77D58B10}">
      <dgm:prSet/>
      <dgm:spPr/>
      <dgm:t>
        <a:bodyPr/>
        <a:lstStyle/>
        <a:p>
          <a:endParaRPr lang="en-US"/>
        </a:p>
      </dgm:t>
    </dgm:pt>
    <dgm:pt modelId="{1694174A-4D40-421F-B8C6-20007A9AA738}" type="sibTrans" cxnId="{4F5BA0FF-99F3-44D2-B2F1-FA6F77D58B10}">
      <dgm:prSet/>
      <dgm:spPr/>
      <dgm:t>
        <a:bodyPr/>
        <a:lstStyle/>
        <a:p>
          <a:endParaRPr lang="en-US"/>
        </a:p>
      </dgm:t>
    </dgm:pt>
    <dgm:pt modelId="{A06AB355-10C2-41E7-85F9-DDB86FED99B0}">
      <dgm:prSet/>
      <dgm:spPr/>
      <dgm:t>
        <a:bodyPr/>
        <a:lstStyle/>
        <a:p>
          <a:r>
            <a:rPr lang="vi-VN"/>
            <a:t>Chức năng thống kê còn đơn giản</a:t>
          </a:r>
          <a:endParaRPr lang="en-US"/>
        </a:p>
      </dgm:t>
    </dgm:pt>
    <dgm:pt modelId="{7F17CC66-E951-4B43-86A5-6557856ABFBD}" type="parTrans" cxnId="{BE5EF799-AC7E-453C-880B-C6797CC5F0A8}">
      <dgm:prSet/>
      <dgm:spPr/>
      <dgm:t>
        <a:bodyPr/>
        <a:lstStyle/>
        <a:p>
          <a:endParaRPr lang="en-US"/>
        </a:p>
      </dgm:t>
    </dgm:pt>
    <dgm:pt modelId="{D22AFBC4-D4E3-4F60-9842-38883AA1A5B6}" type="sibTrans" cxnId="{BE5EF799-AC7E-453C-880B-C6797CC5F0A8}">
      <dgm:prSet/>
      <dgm:spPr/>
      <dgm:t>
        <a:bodyPr/>
        <a:lstStyle/>
        <a:p>
          <a:endParaRPr lang="en-US"/>
        </a:p>
      </dgm:t>
    </dgm:pt>
    <dgm:pt modelId="{45245129-F734-4E9F-A13D-EE361DC9CD52}">
      <dgm:prSet/>
      <dgm:spPr/>
      <dgm:t>
        <a:bodyPr/>
        <a:lstStyle/>
        <a:p>
          <a:r>
            <a:rPr lang="vi-VN" dirty="0" err="1"/>
            <a:t>Thiếu</a:t>
          </a:r>
          <a:r>
            <a:rPr lang="vi-VN" dirty="0"/>
            <a:t> </a:t>
          </a:r>
          <a:r>
            <a:rPr lang="vi-VN" dirty="0" err="1"/>
            <a:t>tính</a:t>
          </a:r>
          <a:r>
            <a:rPr lang="vi-VN" dirty="0"/>
            <a:t> năng thông </a:t>
          </a:r>
          <a:r>
            <a:rPr lang="vi-VN" dirty="0" err="1"/>
            <a:t>báo</a:t>
          </a:r>
          <a:r>
            <a:rPr lang="en-US" dirty="0"/>
            <a:t> qua mail </a:t>
          </a:r>
          <a:r>
            <a:rPr lang="en-US" dirty="0" err="1"/>
            <a:t>hoặc</a:t>
          </a:r>
          <a:r>
            <a:rPr lang="en-US" dirty="0"/>
            <a:t> </a:t>
          </a:r>
          <a:r>
            <a:rPr lang="en-US" dirty="0" err="1"/>
            <a:t>thông</a:t>
          </a:r>
          <a:r>
            <a:rPr lang="en-US" dirty="0"/>
            <a:t> </a:t>
          </a:r>
          <a:r>
            <a:rPr lang="en-US" dirty="0" err="1"/>
            <a:t>báo</a:t>
          </a:r>
          <a:r>
            <a:rPr lang="en-US" dirty="0"/>
            <a:t> </a:t>
          </a:r>
          <a:r>
            <a:rPr lang="en-US" dirty="0" err="1"/>
            <a:t>của</a:t>
          </a:r>
          <a:r>
            <a:rPr lang="en-US" dirty="0"/>
            <a:t> </a:t>
          </a:r>
          <a:r>
            <a:rPr lang="en-US" dirty="0" err="1"/>
            <a:t>ứng</a:t>
          </a:r>
          <a:r>
            <a:rPr lang="en-US" dirty="0"/>
            <a:t> </a:t>
          </a:r>
          <a:r>
            <a:rPr lang="en-US" dirty="0" err="1"/>
            <a:t>dụng</a:t>
          </a:r>
          <a:endParaRPr lang="en-US" dirty="0"/>
        </a:p>
      </dgm:t>
    </dgm:pt>
    <dgm:pt modelId="{BCEA245D-78AB-49E0-AB1F-411FEF9FAE09}" type="parTrans" cxnId="{E0D51205-E009-4F85-B87D-1C1C9685BD2F}">
      <dgm:prSet/>
      <dgm:spPr/>
      <dgm:t>
        <a:bodyPr/>
        <a:lstStyle/>
        <a:p>
          <a:endParaRPr lang="en-US"/>
        </a:p>
      </dgm:t>
    </dgm:pt>
    <dgm:pt modelId="{D4CA9E1A-0483-44F9-88B5-836043EF2C00}" type="sibTrans" cxnId="{E0D51205-E009-4F85-B87D-1C1C9685BD2F}">
      <dgm:prSet/>
      <dgm:spPr/>
      <dgm:t>
        <a:bodyPr/>
        <a:lstStyle/>
        <a:p>
          <a:endParaRPr lang="en-US"/>
        </a:p>
      </dgm:t>
    </dgm:pt>
    <dgm:pt modelId="{5430E6A3-8453-437A-A259-5776DF65A42E}" type="pres">
      <dgm:prSet presAssocID="{CA28D5F4-EDA6-4D5F-AA74-43B043E689AC}" presName="outerComposite" presStyleCnt="0">
        <dgm:presLayoutVars>
          <dgm:chMax val="5"/>
          <dgm:dir/>
          <dgm:resizeHandles val="exact"/>
        </dgm:presLayoutVars>
      </dgm:prSet>
      <dgm:spPr/>
    </dgm:pt>
    <dgm:pt modelId="{88DF9E01-0304-441B-9D57-9437DCACE485}" type="pres">
      <dgm:prSet presAssocID="{CA28D5F4-EDA6-4D5F-AA74-43B043E689AC}" presName="dummyMaxCanvas" presStyleCnt="0">
        <dgm:presLayoutVars/>
      </dgm:prSet>
      <dgm:spPr/>
    </dgm:pt>
    <dgm:pt modelId="{73661A75-2705-45A6-9467-7FD4CEBA27B1}" type="pres">
      <dgm:prSet presAssocID="{CA28D5F4-EDA6-4D5F-AA74-43B043E689AC}" presName="FiveNodes_1" presStyleLbl="node1" presStyleIdx="0" presStyleCnt="5">
        <dgm:presLayoutVars>
          <dgm:bulletEnabled val="1"/>
        </dgm:presLayoutVars>
      </dgm:prSet>
      <dgm:spPr/>
    </dgm:pt>
    <dgm:pt modelId="{CF04A83F-8381-4CF6-916E-72F8688A6237}" type="pres">
      <dgm:prSet presAssocID="{CA28D5F4-EDA6-4D5F-AA74-43B043E689AC}" presName="FiveNodes_2" presStyleLbl="node1" presStyleIdx="1" presStyleCnt="5">
        <dgm:presLayoutVars>
          <dgm:bulletEnabled val="1"/>
        </dgm:presLayoutVars>
      </dgm:prSet>
      <dgm:spPr/>
    </dgm:pt>
    <dgm:pt modelId="{97DB5F64-7859-4D36-8845-59D7B2B00600}" type="pres">
      <dgm:prSet presAssocID="{CA28D5F4-EDA6-4D5F-AA74-43B043E689AC}" presName="FiveNodes_3" presStyleLbl="node1" presStyleIdx="2" presStyleCnt="5">
        <dgm:presLayoutVars>
          <dgm:bulletEnabled val="1"/>
        </dgm:presLayoutVars>
      </dgm:prSet>
      <dgm:spPr/>
    </dgm:pt>
    <dgm:pt modelId="{55E594EA-A4F9-4CE1-9BAC-330BB8B84EBD}" type="pres">
      <dgm:prSet presAssocID="{CA28D5F4-EDA6-4D5F-AA74-43B043E689AC}" presName="FiveNodes_4" presStyleLbl="node1" presStyleIdx="3" presStyleCnt="5">
        <dgm:presLayoutVars>
          <dgm:bulletEnabled val="1"/>
        </dgm:presLayoutVars>
      </dgm:prSet>
      <dgm:spPr/>
    </dgm:pt>
    <dgm:pt modelId="{76106652-1870-4627-A977-B80CC04FB9C4}" type="pres">
      <dgm:prSet presAssocID="{CA28D5F4-EDA6-4D5F-AA74-43B043E689AC}" presName="FiveNodes_5" presStyleLbl="node1" presStyleIdx="4" presStyleCnt="5">
        <dgm:presLayoutVars>
          <dgm:bulletEnabled val="1"/>
        </dgm:presLayoutVars>
      </dgm:prSet>
      <dgm:spPr/>
    </dgm:pt>
    <dgm:pt modelId="{A5C2D345-A60F-47D0-8F2C-BACFCA22F97D}" type="pres">
      <dgm:prSet presAssocID="{CA28D5F4-EDA6-4D5F-AA74-43B043E689AC}" presName="FiveConn_1-2" presStyleLbl="fgAccFollowNode1" presStyleIdx="0" presStyleCnt="4">
        <dgm:presLayoutVars>
          <dgm:bulletEnabled val="1"/>
        </dgm:presLayoutVars>
      </dgm:prSet>
      <dgm:spPr/>
    </dgm:pt>
    <dgm:pt modelId="{3F9EA8C1-27C2-427C-B400-4613DE32C960}" type="pres">
      <dgm:prSet presAssocID="{CA28D5F4-EDA6-4D5F-AA74-43B043E689AC}" presName="FiveConn_2-3" presStyleLbl="fgAccFollowNode1" presStyleIdx="1" presStyleCnt="4">
        <dgm:presLayoutVars>
          <dgm:bulletEnabled val="1"/>
        </dgm:presLayoutVars>
      </dgm:prSet>
      <dgm:spPr/>
    </dgm:pt>
    <dgm:pt modelId="{A9DDF381-9B3D-4B84-884A-D678481CCEB9}" type="pres">
      <dgm:prSet presAssocID="{CA28D5F4-EDA6-4D5F-AA74-43B043E689AC}" presName="FiveConn_3-4" presStyleLbl="fgAccFollowNode1" presStyleIdx="2" presStyleCnt="4">
        <dgm:presLayoutVars>
          <dgm:bulletEnabled val="1"/>
        </dgm:presLayoutVars>
      </dgm:prSet>
      <dgm:spPr/>
    </dgm:pt>
    <dgm:pt modelId="{BC1D1F79-D598-408A-9536-1A6209DFBFB2}" type="pres">
      <dgm:prSet presAssocID="{CA28D5F4-EDA6-4D5F-AA74-43B043E689AC}" presName="FiveConn_4-5" presStyleLbl="fgAccFollowNode1" presStyleIdx="3" presStyleCnt="4">
        <dgm:presLayoutVars>
          <dgm:bulletEnabled val="1"/>
        </dgm:presLayoutVars>
      </dgm:prSet>
      <dgm:spPr/>
    </dgm:pt>
    <dgm:pt modelId="{297110D4-1BEF-454F-9319-6A172A8D5F78}" type="pres">
      <dgm:prSet presAssocID="{CA28D5F4-EDA6-4D5F-AA74-43B043E689AC}" presName="FiveNodes_1_text" presStyleLbl="node1" presStyleIdx="4" presStyleCnt="5">
        <dgm:presLayoutVars>
          <dgm:bulletEnabled val="1"/>
        </dgm:presLayoutVars>
      </dgm:prSet>
      <dgm:spPr/>
    </dgm:pt>
    <dgm:pt modelId="{CA66A209-FF29-4A00-BDE0-AAD88F72CDE9}" type="pres">
      <dgm:prSet presAssocID="{CA28D5F4-EDA6-4D5F-AA74-43B043E689AC}" presName="FiveNodes_2_text" presStyleLbl="node1" presStyleIdx="4" presStyleCnt="5">
        <dgm:presLayoutVars>
          <dgm:bulletEnabled val="1"/>
        </dgm:presLayoutVars>
      </dgm:prSet>
      <dgm:spPr/>
    </dgm:pt>
    <dgm:pt modelId="{6D59C9AE-E8F1-41C5-BD90-0509BD1C507F}" type="pres">
      <dgm:prSet presAssocID="{CA28D5F4-EDA6-4D5F-AA74-43B043E689AC}" presName="FiveNodes_3_text" presStyleLbl="node1" presStyleIdx="4" presStyleCnt="5">
        <dgm:presLayoutVars>
          <dgm:bulletEnabled val="1"/>
        </dgm:presLayoutVars>
      </dgm:prSet>
      <dgm:spPr/>
    </dgm:pt>
    <dgm:pt modelId="{ADCF14D2-2D0E-44A2-A0FB-6C4BF4DFF3AC}" type="pres">
      <dgm:prSet presAssocID="{CA28D5F4-EDA6-4D5F-AA74-43B043E689AC}" presName="FiveNodes_4_text" presStyleLbl="node1" presStyleIdx="4" presStyleCnt="5">
        <dgm:presLayoutVars>
          <dgm:bulletEnabled val="1"/>
        </dgm:presLayoutVars>
      </dgm:prSet>
      <dgm:spPr/>
    </dgm:pt>
    <dgm:pt modelId="{05B0072D-1BC3-4B00-A624-CBB242FC18FB}" type="pres">
      <dgm:prSet presAssocID="{CA28D5F4-EDA6-4D5F-AA74-43B043E689AC}" presName="FiveNodes_5_text" presStyleLbl="node1" presStyleIdx="4" presStyleCnt="5">
        <dgm:presLayoutVars>
          <dgm:bulletEnabled val="1"/>
        </dgm:presLayoutVars>
      </dgm:prSet>
      <dgm:spPr/>
    </dgm:pt>
  </dgm:ptLst>
  <dgm:cxnLst>
    <dgm:cxn modelId="{56496C00-FD87-471D-9565-935B5BF89386}" srcId="{CA28D5F4-EDA6-4D5F-AA74-43B043E689AC}" destId="{7204F1AF-6B26-4A14-A09C-51B6CDA03541}" srcOrd="0" destOrd="0" parTransId="{462AE311-78A9-4491-B507-D10601DA6205}" sibTransId="{C9A18D78-2A7A-41E9-847A-6B154B5B1503}"/>
    <dgm:cxn modelId="{E0D51205-E009-4F85-B87D-1C1C9685BD2F}" srcId="{CA28D5F4-EDA6-4D5F-AA74-43B043E689AC}" destId="{45245129-F734-4E9F-A13D-EE361DC9CD52}" srcOrd="4" destOrd="0" parTransId="{BCEA245D-78AB-49E0-AB1F-411FEF9FAE09}" sibTransId="{D4CA9E1A-0483-44F9-88B5-836043EF2C00}"/>
    <dgm:cxn modelId="{6C43BA13-7251-4635-AEAF-39A98886E375}" type="presOf" srcId="{45245129-F734-4E9F-A13D-EE361DC9CD52}" destId="{05B0072D-1BC3-4B00-A624-CBB242FC18FB}" srcOrd="1" destOrd="0" presId="urn:microsoft.com/office/officeart/2005/8/layout/vProcess5"/>
    <dgm:cxn modelId="{6F3B6A24-6E29-4329-B196-8000971054C4}" type="presOf" srcId="{7204F1AF-6B26-4A14-A09C-51B6CDA03541}" destId="{297110D4-1BEF-454F-9319-6A172A8D5F78}" srcOrd="1" destOrd="0" presId="urn:microsoft.com/office/officeart/2005/8/layout/vProcess5"/>
    <dgm:cxn modelId="{81052C2F-872E-4BB3-A18F-C8F2F8F622A8}" type="presOf" srcId="{1694174A-4D40-421F-B8C6-20007A9AA738}" destId="{A9DDF381-9B3D-4B84-884A-D678481CCEB9}" srcOrd="0" destOrd="0" presId="urn:microsoft.com/office/officeart/2005/8/layout/vProcess5"/>
    <dgm:cxn modelId="{B67C685C-9067-4D09-8F83-3DE32064F375}" type="presOf" srcId="{7204F1AF-6B26-4A14-A09C-51B6CDA03541}" destId="{73661A75-2705-45A6-9467-7FD4CEBA27B1}" srcOrd="0" destOrd="0" presId="urn:microsoft.com/office/officeart/2005/8/layout/vProcess5"/>
    <dgm:cxn modelId="{8E8CAD63-350B-44D5-B27F-1199BB86F768}" type="presOf" srcId="{A06AB355-10C2-41E7-85F9-DDB86FED99B0}" destId="{55E594EA-A4F9-4CE1-9BAC-330BB8B84EBD}" srcOrd="0" destOrd="0" presId="urn:microsoft.com/office/officeart/2005/8/layout/vProcess5"/>
    <dgm:cxn modelId="{C393B566-86AA-4C84-AB9B-196DEE3CC305}" type="presOf" srcId="{45245129-F734-4E9F-A13D-EE361DC9CD52}" destId="{76106652-1870-4627-A977-B80CC04FB9C4}" srcOrd="0" destOrd="0" presId="urn:microsoft.com/office/officeart/2005/8/layout/vProcess5"/>
    <dgm:cxn modelId="{719A8869-F379-453E-A7BD-C4598DC205B5}" type="presOf" srcId="{45EA44EC-E0F9-46EE-B64A-5F65C133C7EC}" destId="{6D59C9AE-E8F1-41C5-BD90-0509BD1C507F}" srcOrd="1" destOrd="0" presId="urn:microsoft.com/office/officeart/2005/8/layout/vProcess5"/>
    <dgm:cxn modelId="{78A3AB4D-7F94-42DE-BA00-5C9DAD2598A3}" type="presOf" srcId="{454E65AB-B3BC-419B-B24A-D81B29A1E38D}" destId="{CF04A83F-8381-4CF6-916E-72F8688A6237}" srcOrd="0" destOrd="0" presId="urn:microsoft.com/office/officeart/2005/8/layout/vProcess5"/>
    <dgm:cxn modelId="{6B93277B-FFF7-494D-9132-78762BA73881}" type="presOf" srcId="{45EA44EC-E0F9-46EE-B64A-5F65C133C7EC}" destId="{97DB5F64-7859-4D36-8845-59D7B2B00600}" srcOrd="0" destOrd="0" presId="urn:microsoft.com/office/officeart/2005/8/layout/vProcess5"/>
    <dgm:cxn modelId="{5974BD98-3597-4562-B98A-92A2AEF331EA}" type="presOf" srcId="{C9A18D78-2A7A-41E9-847A-6B154B5B1503}" destId="{A5C2D345-A60F-47D0-8F2C-BACFCA22F97D}" srcOrd="0" destOrd="0" presId="urn:microsoft.com/office/officeart/2005/8/layout/vProcess5"/>
    <dgm:cxn modelId="{BE5EF799-AC7E-453C-880B-C6797CC5F0A8}" srcId="{CA28D5F4-EDA6-4D5F-AA74-43B043E689AC}" destId="{A06AB355-10C2-41E7-85F9-DDB86FED99B0}" srcOrd="3" destOrd="0" parTransId="{7F17CC66-E951-4B43-86A5-6557856ABFBD}" sibTransId="{D22AFBC4-D4E3-4F60-9842-38883AA1A5B6}"/>
    <dgm:cxn modelId="{9A104BA6-E83A-43DE-A34D-17A2C8FC560D}" type="presOf" srcId="{A06AB355-10C2-41E7-85F9-DDB86FED99B0}" destId="{ADCF14D2-2D0E-44A2-A0FB-6C4BF4DFF3AC}" srcOrd="1" destOrd="0" presId="urn:microsoft.com/office/officeart/2005/8/layout/vProcess5"/>
    <dgm:cxn modelId="{907480CD-6280-4B00-A574-272DC1743615}" type="presOf" srcId="{FAE55186-64D6-4F78-9083-2148EDA90891}" destId="{3F9EA8C1-27C2-427C-B400-4613DE32C960}" srcOrd="0" destOrd="0" presId="urn:microsoft.com/office/officeart/2005/8/layout/vProcess5"/>
    <dgm:cxn modelId="{6D4E18CE-B358-4E71-BE08-E94ECF95EFB1}" type="presOf" srcId="{CA28D5F4-EDA6-4D5F-AA74-43B043E689AC}" destId="{5430E6A3-8453-437A-A259-5776DF65A42E}" srcOrd="0" destOrd="0" presId="urn:microsoft.com/office/officeart/2005/8/layout/vProcess5"/>
    <dgm:cxn modelId="{65F86DD2-FAEC-466E-A489-F241142B41DA}" srcId="{CA28D5F4-EDA6-4D5F-AA74-43B043E689AC}" destId="{454E65AB-B3BC-419B-B24A-D81B29A1E38D}" srcOrd="1" destOrd="0" parTransId="{A5F292D7-B3CB-45C7-81BF-995047EAF086}" sibTransId="{FAE55186-64D6-4F78-9083-2148EDA90891}"/>
    <dgm:cxn modelId="{CECB77D4-B3D4-4F11-A846-BE60CAC6CABA}" type="presOf" srcId="{454E65AB-B3BC-419B-B24A-D81B29A1E38D}" destId="{CA66A209-FF29-4A00-BDE0-AAD88F72CDE9}" srcOrd="1" destOrd="0" presId="urn:microsoft.com/office/officeart/2005/8/layout/vProcess5"/>
    <dgm:cxn modelId="{099001F9-DA0E-4129-B342-FC0310003B7C}" type="presOf" srcId="{D22AFBC4-D4E3-4F60-9842-38883AA1A5B6}" destId="{BC1D1F79-D598-408A-9536-1A6209DFBFB2}" srcOrd="0" destOrd="0" presId="urn:microsoft.com/office/officeart/2005/8/layout/vProcess5"/>
    <dgm:cxn modelId="{4F5BA0FF-99F3-44D2-B2F1-FA6F77D58B10}" srcId="{CA28D5F4-EDA6-4D5F-AA74-43B043E689AC}" destId="{45EA44EC-E0F9-46EE-B64A-5F65C133C7EC}" srcOrd="2" destOrd="0" parTransId="{BDE72097-5CA3-408F-B6B2-751AC950B213}" sibTransId="{1694174A-4D40-421F-B8C6-20007A9AA738}"/>
    <dgm:cxn modelId="{5BEDE5EC-5674-4730-8065-D793AAD6BDF1}" type="presParOf" srcId="{5430E6A3-8453-437A-A259-5776DF65A42E}" destId="{88DF9E01-0304-441B-9D57-9437DCACE485}" srcOrd="0" destOrd="0" presId="urn:microsoft.com/office/officeart/2005/8/layout/vProcess5"/>
    <dgm:cxn modelId="{E2194D96-3169-438A-B0E7-3B3644C5023E}" type="presParOf" srcId="{5430E6A3-8453-437A-A259-5776DF65A42E}" destId="{73661A75-2705-45A6-9467-7FD4CEBA27B1}" srcOrd="1" destOrd="0" presId="urn:microsoft.com/office/officeart/2005/8/layout/vProcess5"/>
    <dgm:cxn modelId="{B50D685C-C505-42AF-A558-CFF2EBD5F14E}" type="presParOf" srcId="{5430E6A3-8453-437A-A259-5776DF65A42E}" destId="{CF04A83F-8381-4CF6-916E-72F8688A6237}" srcOrd="2" destOrd="0" presId="urn:microsoft.com/office/officeart/2005/8/layout/vProcess5"/>
    <dgm:cxn modelId="{3AD16E75-359E-47FD-95FD-CCF2A111F638}" type="presParOf" srcId="{5430E6A3-8453-437A-A259-5776DF65A42E}" destId="{97DB5F64-7859-4D36-8845-59D7B2B00600}" srcOrd="3" destOrd="0" presId="urn:microsoft.com/office/officeart/2005/8/layout/vProcess5"/>
    <dgm:cxn modelId="{6DA84FBA-2F23-435F-9B2F-B6B3052FE8FE}" type="presParOf" srcId="{5430E6A3-8453-437A-A259-5776DF65A42E}" destId="{55E594EA-A4F9-4CE1-9BAC-330BB8B84EBD}" srcOrd="4" destOrd="0" presId="urn:microsoft.com/office/officeart/2005/8/layout/vProcess5"/>
    <dgm:cxn modelId="{BDBBF66F-6DA8-4790-80E7-7AF17119304D}" type="presParOf" srcId="{5430E6A3-8453-437A-A259-5776DF65A42E}" destId="{76106652-1870-4627-A977-B80CC04FB9C4}" srcOrd="5" destOrd="0" presId="urn:microsoft.com/office/officeart/2005/8/layout/vProcess5"/>
    <dgm:cxn modelId="{7EE5F803-D460-4D9F-BDC5-D13064C23387}" type="presParOf" srcId="{5430E6A3-8453-437A-A259-5776DF65A42E}" destId="{A5C2D345-A60F-47D0-8F2C-BACFCA22F97D}" srcOrd="6" destOrd="0" presId="urn:microsoft.com/office/officeart/2005/8/layout/vProcess5"/>
    <dgm:cxn modelId="{E4F622F3-3A29-4B96-9A68-2326CDC8E8ED}" type="presParOf" srcId="{5430E6A3-8453-437A-A259-5776DF65A42E}" destId="{3F9EA8C1-27C2-427C-B400-4613DE32C960}" srcOrd="7" destOrd="0" presId="urn:microsoft.com/office/officeart/2005/8/layout/vProcess5"/>
    <dgm:cxn modelId="{8E68DA6B-6590-4C23-9991-416BDA16AA1E}" type="presParOf" srcId="{5430E6A3-8453-437A-A259-5776DF65A42E}" destId="{A9DDF381-9B3D-4B84-884A-D678481CCEB9}" srcOrd="8" destOrd="0" presId="urn:microsoft.com/office/officeart/2005/8/layout/vProcess5"/>
    <dgm:cxn modelId="{56B575B9-C198-44A2-ABA9-CF1DA90BA1CC}" type="presParOf" srcId="{5430E6A3-8453-437A-A259-5776DF65A42E}" destId="{BC1D1F79-D598-408A-9536-1A6209DFBFB2}" srcOrd="9" destOrd="0" presId="urn:microsoft.com/office/officeart/2005/8/layout/vProcess5"/>
    <dgm:cxn modelId="{2AE2B272-A6D0-49FB-ABC8-45497B7A76E7}" type="presParOf" srcId="{5430E6A3-8453-437A-A259-5776DF65A42E}" destId="{297110D4-1BEF-454F-9319-6A172A8D5F78}" srcOrd="10" destOrd="0" presId="urn:microsoft.com/office/officeart/2005/8/layout/vProcess5"/>
    <dgm:cxn modelId="{063A6636-7B6B-434F-8902-667D4E4DB316}" type="presParOf" srcId="{5430E6A3-8453-437A-A259-5776DF65A42E}" destId="{CA66A209-FF29-4A00-BDE0-AAD88F72CDE9}" srcOrd="11" destOrd="0" presId="urn:microsoft.com/office/officeart/2005/8/layout/vProcess5"/>
    <dgm:cxn modelId="{967BA06D-57C0-4670-81D0-6FE350824C40}" type="presParOf" srcId="{5430E6A3-8453-437A-A259-5776DF65A42E}" destId="{6D59C9AE-E8F1-41C5-BD90-0509BD1C507F}" srcOrd="12" destOrd="0" presId="urn:microsoft.com/office/officeart/2005/8/layout/vProcess5"/>
    <dgm:cxn modelId="{CFFFEBC7-B940-4123-842B-EDBDCCD4092E}" type="presParOf" srcId="{5430E6A3-8453-437A-A259-5776DF65A42E}" destId="{ADCF14D2-2D0E-44A2-A0FB-6C4BF4DFF3AC}" srcOrd="13" destOrd="0" presId="urn:microsoft.com/office/officeart/2005/8/layout/vProcess5"/>
    <dgm:cxn modelId="{E3E85BE8-0E06-4CAF-8CBE-E096CEE03B79}" type="presParOf" srcId="{5430E6A3-8453-437A-A259-5776DF65A42E}" destId="{05B0072D-1BC3-4B00-A624-CBB242FC18FB}"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E5485-2595-4BBB-B821-5A93CB5BD238}">
      <dsp:nvSpPr>
        <dsp:cNvPr id="0" name=""/>
        <dsp:cNvSpPr/>
      </dsp:nvSpPr>
      <dsp:spPr>
        <a:xfrm>
          <a:off x="8210963" y="884182"/>
          <a:ext cx="2342491" cy="2342610"/>
        </a:xfrm>
        <a:prstGeom prst="ellipse">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C011C72-3CBC-4BC0-89A8-1DE7203BA4D0}">
      <dsp:nvSpPr>
        <dsp:cNvPr id="0" name=""/>
        <dsp:cNvSpPr/>
      </dsp:nvSpPr>
      <dsp:spPr>
        <a:xfrm>
          <a:off x="8289314" y="962283"/>
          <a:ext cx="2186793" cy="2186409"/>
        </a:xfrm>
        <a:prstGeom prst="ellipse">
          <a:avLst/>
        </a:prstGeom>
        <a:solidFill>
          <a:schemeClr val="accent2">
            <a:hueOff val="684012"/>
            <a:satOff val="-2079"/>
            <a:lumOff val="-2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vi-VN" sz="3300" kern="1200"/>
            <a:t>Kết luận</a:t>
          </a:r>
          <a:endParaRPr lang="en-US" sz="3300" kern="1200"/>
        </a:p>
      </dsp:txBody>
      <dsp:txXfrm>
        <a:off x="8601713" y="1274686"/>
        <a:ext cx="1561995" cy="1561603"/>
      </dsp:txXfrm>
    </dsp:sp>
    <dsp:sp modelId="{4648F99E-FCA3-4A48-AE1C-DC51E5045D06}">
      <dsp:nvSpPr>
        <dsp:cNvPr id="0" name=""/>
        <dsp:cNvSpPr/>
      </dsp:nvSpPr>
      <dsp:spPr>
        <a:xfrm rot="2700000">
          <a:off x="5780057" y="884017"/>
          <a:ext cx="2342529" cy="2342529"/>
        </a:xfrm>
        <a:prstGeom prst="teardrop">
          <a:avLst>
            <a:gd name="adj" fmla="val 100000"/>
          </a:avLst>
        </a:prstGeom>
        <a:solidFill>
          <a:schemeClr val="accent2">
            <a:hueOff val="1368023"/>
            <a:satOff val="-4157"/>
            <a:lumOff val="-5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49759E4-4CF8-499F-BF25-32FD5C3F09E9}">
      <dsp:nvSpPr>
        <dsp:cNvPr id="0" name=""/>
        <dsp:cNvSpPr/>
      </dsp:nvSpPr>
      <dsp:spPr>
        <a:xfrm>
          <a:off x="5556351" y="838204"/>
          <a:ext cx="2811035" cy="2434567"/>
        </a:xfrm>
        <a:prstGeom prst="ellipse">
          <a:avLst/>
        </a:prstGeom>
        <a:solidFill>
          <a:schemeClr val="accent2">
            <a:hueOff val="2052035"/>
            <a:satOff val="-6236"/>
            <a:lumOff val="-8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vi-VN" sz="3200" kern="1200"/>
            <a:t>Tiến hành thực nghiệm</a:t>
          </a:r>
          <a:endParaRPr lang="en-US" sz="3200" kern="1200"/>
        </a:p>
      </dsp:txBody>
      <dsp:txXfrm>
        <a:off x="5957928" y="1186065"/>
        <a:ext cx="2007882" cy="1738845"/>
      </dsp:txXfrm>
    </dsp:sp>
    <dsp:sp modelId="{7C89E9E0-AFB2-4A94-8E5C-75A51D6B8AF3}">
      <dsp:nvSpPr>
        <dsp:cNvPr id="0" name=""/>
        <dsp:cNvSpPr/>
      </dsp:nvSpPr>
      <dsp:spPr>
        <a:xfrm rot="2700000">
          <a:off x="3369260" y="884017"/>
          <a:ext cx="2342529" cy="2342529"/>
        </a:xfrm>
        <a:prstGeom prst="teardrop">
          <a:avLst>
            <a:gd name="adj" fmla="val 100000"/>
          </a:avLst>
        </a:prstGeom>
        <a:solidFill>
          <a:schemeClr val="accent2">
            <a:hueOff val="2736047"/>
            <a:satOff val="-8315"/>
            <a:lumOff val="-112"/>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3FAD0AF-C28B-4B39-B61C-1136F4CB90B2}">
      <dsp:nvSpPr>
        <dsp:cNvPr id="0" name=""/>
        <dsp:cNvSpPr/>
      </dsp:nvSpPr>
      <dsp:spPr>
        <a:xfrm>
          <a:off x="3215819" y="962283"/>
          <a:ext cx="2650415" cy="2186409"/>
        </a:xfrm>
        <a:prstGeom prst="ellipse">
          <a:avLst/>
        </a:prstGeom>
        <a:solidFill>
          <a:schemeClr val="accent2">
            <a:hueOff val="3420058"/>
            <a:satOff val="-10394"/>
            <a:lumOff val="-14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vi-VN" sz="3200" kern="1200"/>
            <a:t>Phân tích yêu cầu</a:t>
          </a:r>
          <a:endParaRPr lang="en-US" sz="3200" kern="1200"/>
        </a:p>
      </dsp:txBody>
      <dsp:txXfrm>
        <a:off x="3594450" y="1274686"/>
        <a:ext cx="1893154" cy="1561603"/>
      </dsp:txXfrm>
    </dsp:sp>
    <dsp:sp modelId="{6EAB9955-4D83-491A-83A4-8258A70E2311}">
      <dsp:nvSpPr>
        <dsp:cNvPr id="0" name=""/>
        <dsp:cNvSpPr/>
      </dsp:nvSpPr>
      <dsp:spPr>
        <a:xfrm rot="2700000">
          <a:off x="948418" y="884017"/>
          <a:ext cx="2342529" cy="2342529"/>
        </a:xfrm>
        <a:prstGeom prst="teardrop">
          <a:avLst>
            <a:gd name="adj" fmla="val 100000"/>
          </a:avLst>
        </a:prstGeom>
        <a:solidFill>
          <a:schemeClr val="accent2">
            <a:hueOff val="4104070"/>
            <a:satOff val="-12472"/>
            <a:lumOff val="-168"/>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195C3C8-DB73-4DAF-9AA7-EDF4928BAE53}">
      <dsp:nvSpPr>
        <dsp:cNvPr id="0" name=""/>
        <dsp:cNvSpPr/>
      </dsp:nvSpPr>
      <dsp:spPr>
        <a:xfrm>
          <a:off x="1026788" y="987383"/>
          <a:ext cx="2186793" cy="2186409"/>
        </a:xfrm>
        <a:prstGeom prst="ellipse">
          <a:avLst/>
        </a:prstGeom>
        <a:solidFill>
          <a:schemeClr val="accent2">
            <a:hueOff val="4788082"/>
            <a:satOff val="-14551"/>
            <a:lumOff val="-196"/>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vi-VN" sz="3200" kern="1200"/>
            <a:t>Giới thiệu</a:t>
          </a:r>
          <a:endParaRPr lang="en-US" sz="3200" kern="1200"/>
        </a:p>
      </dsp:txBody>
      <dsp:txXfrm>
        <a:off x="1339187" y="1299786"/>
        <a:ext cx="1561995" cy="1561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8DF29-EAD0-47EC-AC44-36B2B3D5EB5C}">
      <dsp:nvSpPr>
        <dsp:cNvPr id="0" name=""/>
        <dsp:cNvSpPr/>
      </dsp:nvSpPr>
      <dsp:spPr>
        <a:xfrm>
          <a:off x="0" y="19518"/>
          <a:ext cx="7193350" cy="863460"/>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a:t>2. Mục tiêu nghiên cứu </a:t>
          </a:r>
          <a:endParaRPr lang="en-US" sz="3600" kern="1200"/>
        </a:p>
      </dsp:txBody>
      <dsp:txXfrm>
        <a:off x="42151" y="61669"/>
        <a:ext cx="7109048" cy="779158"/>
      </dsp:txXfrm>
    </dsp:sp>
    <dsp:sp modelId="{460E4056-166A-48CA-9522-40261132AF26}">
      <dsp:nvSpPr>
        <dsp:cNvPr id="0" name=""/>
        <dsp:cNvSpPr/>
      </dsp:nvSpPr>
      <dsp:spPr>
        <a:xfrm>
          <a:off x="0" y="882978"/>
          <a:ext cx="7193350" cy="5028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389" tIns="45720" rIns="256032" bIns="45720" numCol="1" spcCol="1270" anchor="t" anchorCtr="0">
          <a:noAutofit/>
        </a:bodyPr>
        <a:lstStyle/>
        <a:p>
          <a:pPr marL="285750" lvl="1" indent="-285750" algn="just" defTabSz="1244600">
            <a:lnSpc>
              <a:spcPct val="90000"/>
            </a:lnSpc>
            <a:spcBef>
              <a:spcPct val="0"/>
            </a:spcBef>
            <a:spcAft>
              <a:spcPct val="20000"/>
            </a:spcAft>
            <a:buFont typeface="Wingdings" panose="05000000000000000000" pitchFamily="2" charset="2"/>
            <a:buChar char="Ø"/>
          </a:pPr>
          <a:r>
            <a:rPr lang="en-US" sz="2800" b="1" kern="1200"/>
            <a:t> Mục tiêu học tập:</a:t>
          </a:r>
        </a:p>
        <a:p>
          <a:pPr marL="285750" lvl="1" indent="-285750" algn="just" defTabSz="1244600">
            <a:lnSpc>
              <a:spcPct val="90000"/>
            </a:lnSpc>
            <a:spcBef>
              <a:spcPct val="0"/>
            </a:spcBef>
            <a:spcAft>
              <a:spcPct val="20000"/>
            </a:spcAft>
            <a:buChar char="•"/>
          </a:pPr>
          <a:r>
            <a:rPr lang="en-US" sz="2800" kern="1200"/>
            <a:t>Xây dựng ứng dụng web fullstack hoàn chỉnh với kiến trúc Client-Server</a:t>
          </a:r>
        </a:p>
        <a:p>
          <a:pPr marL="285750" lvl="1" indent="-285750" algn="just" defTabSz="1244600">
            <a:lnSpc>
              <a:spcPct val="90000"/>
            </a:lnSpc>
            <a:spcBef>
              <a:spcPct val="0"/>
            </a:spcBef>
            <a:spcAft>
              <a:spcPct val="20000"/>
            </a:spcAft>
            <a:buChar char="•"/>
          </a:pPr>
          <a:r>
            <a:rPr lang="en-US" sz="2800" kern="1200"/>
            <a:t>Áp dụng kiến thức React, Node.js, MongoDB trong dự án quy mô lớn</a:t>
          </a:r>
        </a:p>
        <a:p>
          <a:pPr marL="285750" lvl="1" indent="-285750" algn="just" defTabSz="1244600">
            <a:lnSpc>
              <a:spcPct val="90000"/>
            </a:lnSpc>
            <a:spcBef>
              <a:spcPct val="0"/>
            </a:spcBef>
            <a:spcAft>
              <a:spcPct val="20000"/>
            </a:spcAft>
            <a:buChar char="•"/>
          </a:pPr>
          <a:r>
            <a:rPr lang="en-US" sz="2800" kern="1200"/>
            <a:t>Tích hợp công nghệ AI (Google Gemini) vào ứng dụng thực tế</a:t>
          </a:r>
        </a:p>
        <a:p>
          <a:pPr marL="285750" lvl="1" indent="-285750" algn="just" defTabSz="1244600">
            <a:lnSpc>
              <a:spcPct val="90000"/>
            </a:lnSpc>
            <a:spcBef>
              <a:spcPct val="0"/>
            </a:spcBef>
            <a:spcAft>
              <a:spcPct val="20000"/>
            </a:spcAft>
            <a:buChar char="•"/>
          </a:pPr>
          <a:r>
            <a:rPr lang="en-US" sz="2800" kern="1200"/>
            <a:t>Triển khai ứng dụng với Docker và CI/CD pipeline</a:t>
          </a:r>
        </a:p>
      </dsp:txBody>
      <dsp:txXfrm>
        <a:off x="0" y="882978"/>
        <a:ext cx="7193350" cy="50284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E613B1-E2B4-47AE-8CD0-E0BDCBC1ADA9}">
      <dsp:nvSpPr>
        <dsp:cNvPr id="0" name=""/>
        <dsp:cNvSpPr/>
      </dsp:nvSpPr>
      <dsp:spPr>
        <a:xfrm>
          <a:off x="0" y="471068"/>
          <a:ext cx="8752115" cy="647595"/>
        </a:xfrm>
        <a:prstGeom prst="roundRect">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2. Mục tiêu nghiên cứu </a:t>
          </a:r>
          <a:endParaRPr lang="en-US" sz="2700" kern="1200"/>
        </a:p>
      </dsp:txBody>
      <dsp:txXfrm>
        <a:off x="31613" y="502681"/>
        <a:ext cx="8688889" cy="584369"/>
      </dsp:txXfrm>
    </dsp:sp>
    <dsp:sp modelId="{767620F0-A7EE-45B9-80D5-BC678634E395}">
      <dsp:nvSpPr>
        <dsp:cNvPr id="0" name=""/>
        <dsp:cNvSpPr/>
      </dsp:nvSpPr>
      <dsp:spPr>
        <a:xfrm>
          <a:off x="0" y="1118663"/>
          <a:ext cx="8752115" cy="3688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880" tIns="34290" rIns="192024" bIns="34290" numCol="1" spcCol="1270" anchor="t" anchorCtr="0">
          <a:noAutofit/>
        </a:bodyPr>
        <a:lstStyle/>
        <a:p>
          <a:pPr marL="228600" lvl="1" indent="-228600" algn="l" defTabSz="933450">
            <a:lnSpc>
              <a:spcPct val="150000"/>
            </a:lnSpc>
            <a:spcBef>
              <a:spcPct val="0"/>
            </a:spcBef>
            <a:spcAft>
              <a:spcPct val="20000"/>
            </a:spcAft>
            <a:buFont typeface="Wingdings" panose="05000000000000000000" pitchFamily="2" charset="2"/>
            <a:buChar char="Ø"/>
          </a:pPr>
          <a:r>
            <a:rPr lang="en-US" sz="2100" b="1" kern="1200" dirty="0"/>
            <a:t> </a:t>
          </a:r>
          <a:r>
            <a:rPr lang="en-US" sz="2100" b="1" kern="1200" dirty="0" err="1"/>
            <a:t>Mục</a:t>
          </a:r>
          <a:r>
            <a:rPr lang="en-US" sz="2100" b="1" kern="1200" dirty="0"/>
            <a:t> </a:t>
          </a:r>
          <a:r>
            <a:rPr lang="en-US" sz="2100" b="1" kern="1200" dirty="0" err="1"/>
            <a:t>tiêu</a:t>
          </a:r>
          <a:r>
            <a:rPr lang="en-US" sz="2100" b="1" kern="1200" dirty="0"/>
            <a:t> </a:t>
          </a:r>
          <a:r>
            <a:rPr lang="en-US" sz="2100" b="1" kern="1200" dirty="0" err="1"/>
            <a:t>sản</a:t>
          </a:r>
          <a:r>
            <a:rPr lang="en-US" sz="2100" b="1" kern="1200" dirty="0"/>
            <a:t> </a:t>
          </a:r>
          <a:r>
            <a:rPr lang="en-US" sz="2100" b="1" kern="1200" dirty="0" err="1"/>
            <a:t>phẩm</a:t>
          </a:r>
          <a:r>
            <a:rPr lang="en-US" sz="2100" b="1" kern="1200" dirty="0"/>
            <a:t>:</a:t>
          </a:r>
        </a:p>
        <a:p>
          <a:pPr marL="228600" lvl="1" indent="-228600" algn="just" defTabSz="933450">
            <a:lnSpc>
              <a:spcPct val="150000"/>
            </a:lnSpc>
            <a:spcBef>
              <a:spcPct val="0"/>
            </a:spcBef>
            <a:spcAft>
              <a:spcPct val="20000"/>
            </a:spcAft>
            <a:buChar char="•"/>
          </a:pPr>
          <a:r>
            <a:rPr lang="vi-VN" sz="2100" kern="1200" dirty="0" err="1"/>
            <a:t>Quản</a:t>
          </a:r>
          <a:r>
            <a:rPr lang="vi-VN" sz="2100" kern="1200" dirty="0"/>
            <a:t> </a:t>
          </a:r>
          <a:r>
            <a:rPr lang="vi-VN" sz="2100" kern="1200" dirty="0" err="1"/>
            <a:t>lý</a:t>
          </a:r>
          <a:r>
            <a:rPr lang="vi-VN" sz="2100" kern="1200" dirty="0"/>
            <a:t> </a:t>
          </a:r>
          <a:r>
            <a:rPr lang="vi-VN" sz="2100" kern="1200" dirty="0" err="1"/>
            <a:t>tài</a:t>
          </a:r>
          <a:r>
            <a:rPr lang="vi-VN" sz="2100" kern="1200" dirty="0"/>
            <a:t> </a:t>
          </a:r>
          <a:r>
            <a:rPr lang="vi-VN" sz="2100" kern="1200" dirty="0" err="1"/>
            <a:t>chính</a:t>
          </a:r>
          <a:r>
            <a:rPr lang="vi-VN" sz="2100" kern="1200" dirty="0"/>
            <a:t> </a:t>
          </a:r>
          <a:r>
            <a:rPr lang="vi-VN" sz="2100" kern="1200" dirty="0" err="1"/>
            <a:t>toàn</a:t>
          </a:r>
          <a:r>
            <a:rPr lang="vi-VN" sz="2100" kern="1200" dirty="0"/>
            <a:t> </a:t>
          </a:r>
          <a:r>
            <a:rPr lang="vi-VN" sz="2100" kern="1200" dirty="0" err="1"/>
            <a:t>diện</a:t>
          </a:r>
          <a:r>
            <a:rPr lang="vi-VN" sz="2100" kern="1200" dirty="0"/>
            <a:t>: Thu chi, </a:t>
          </a:r>
          <a:r>
            <a:rPr lang="vi-VN" sz="2100" kern="1200" dirty="0" err="1"/>
            <a:t>tài</a:t>
          </a:r>
          <a:r>
            <a:rPr lang="vi-VN" sz="2100" kern="1200" dirty="0"/>
            <a:t> </a:t>
          </a:r>
          <a:r>
            <a:rPr lang="vi-VN" sz="2100" kern="1200" dirty="0" err="1"/>
            <a:t>khoản</a:t>
          </a:r>
          <a:r>
            <a:rPr lang="vi-VN" sz="2100" kern="1200" dirty="0"/>
            <a:t>, danh </a:t>
          </a:r>
          <a:r>
            <a:rPr lang="vi-VN" sz="2100" kern="1200" dirty="0" err="1"/>
            <a:t>mục</a:t>
          </a:r>
          <a:r>
            <a:rPr lang="vi-VN" sz="2100" kern="1200" dirty="0"/>
            <a:t>, </a:t>
          </a:r>
          <a:r>
            <a:rPr lang="vi-VN" sz="2100" kern="1200" dirty="0" err="1"/>
            <a:t>mục</a:t>
          </a:r>
          <a:r>
            <a:rPr lang="vi-VN" sz="2100" kern="1200" dirty="0"/>
            <a:t> tiêu</a:t>
          </a:r>
          <a:endParaRPr lang="en-US" sz="2100" kern="1200" dirty="0"/>
        </a:p>
        <a:p>
          <a:pPr marL="228600" lvl="1" indent="-228600" algn="just" defTabSz="933450">
            <a:lnSpc>
              <a:spcPct val="150000"/>
            </a:lnSpc>
            <a:spcBef>
              <a:spcPct val="0"/>
            </a:spcBef>
            <a:spcAft>
              <a:spcPct val="20000"/>
            </a:spcAft>
            <a:buChar char="•"/>
          </a:pPr>
          <a:r>
            <a:rPr lang="vi-VN" sz="2100" kern="1200" dirty="0" err="1"/>
            <a:t>Trải</a:t>
          </a:r>
          <a:r>
            <a:rPr lang="vi-VN" sz="2100" kern="1200" dirty="0"/>
            <a:t> </a:t>
          </a:r>
          <a:r>
            <a:rPr lang="vi-VN" sz="2100" kern="1200" dirty="0" err="1"/>
            <a:t>nghiệm</a:t>
          </a:r>
          <a:r>
            <a:rPr lang="vi-VN" sz="2100" kern="1200" dirty="0"/>
            <a:t> </a:t>
          </a:r>
          <a:r>
            <a:rPr lang="vi-VN" sz="2100" kern="1200" dirty="0" err="1"/>
            <a:t>người</a:t>
          </a:r>
          <a:r>
            <a:rPr lang="vi-VN" sz="2100" kern="1200" dirty="0"/>
            <a:t> </a:t>
          </a:r>
          <a:r>
            <a:rPr lang="vi-VN" sz="2100" kern="1200" dirty="0" err="1"/>
            <a:t>dùng</a:t>
          </a:r>
          <a:r>
            <a:rPr lang="vi-VN" sz="2100" kern="1200" dirty="0"/>
            <a:t> </a:t>
          </a:r>
          <a:r>
            <a:rPr lang="vi-VN" sz="2100" kern="1200" dirty="0" err="1"/>
            <a:t>tối</a:t>
          </a:r>
          <a:r>
            <a:rPr lang="vi-VN" sz="2100" kern="1200" dirty="0"/>
            <a:t> ưu: Giao </a:t>
          </a:r>
          <a:r>
            <a:rPr lang="vi-VN" sz="2100" kern="1200" dirty="0" err="1"/>
            <a:t>diện</a:t>
          </a:r>
          <a:r>
            <a:rPr lang="vi-VN" sz="2100" kern="1200" dirty="0"/>
            <a:t> </a:t>
          </a:r>
          <a:r>
            <a:rPr lang="vi-VN" sz="2100" kern="1200" dirty="0" err="1"/>
            <a:t>responsive</a:t>
          </a:r>
          <a:r>
            <a:rPr lang="vi-VN" sz="2100" kern="1200" dirty="0"/>
            <a:t>, </a:t>
          </a:r>
          <a:r>
            <a:rPr lang="vi-VN" sz="2100" kern="1200" dirty="0" err="1"/>
            <a:t>dark</a:t>
          </a:r>
          <a:r>
            <a:rPr lang="vi-VN" sz="2100" kern="1200" dirty="0"/>
            <a:t>/</a:t>
          </a:r>
          <a:r>
            <a:rPr lang="vi-VN" sz="2100" kern="1200" dirty="0" err="1"/>
            <a:t>light</a:t>
          </a:r>
          <a:r>
            <a:rPr lang="vi-VN" sz="2100" kern="1200" dirty="0"/>
            <a:t> </a:t>
          </a:r>
          <a:r>
            <a:rPr lang="vi-VN" sz="2100" kern="1200" dirty="0" err="1"/>
            <a:t>mode</a:t>
          </a:r>
          <a:endParaRPr lang="vi-VN" sz="2100" kern="1200" dirty="0"/>
        </a:p>
        <a:p>
          <a:pPr marL="228600" lvl="1" indent="-228600" algn="just" defTabSz="933450">
            <a:lnSpc>
              <a:spcPct val="150000"/>
            </a:lnSpc>
            <a:spcBef>
              <a:spcPct val="0"/>
            </a:spcBef>
            <a:spcAft>
              <a:spcPct val="20000"/>
            </a:spcAft>
            <a:buChar char="•"/>
          </a:pPr>
          <a:r>
            <a:rPr lang="vi-VN" sz="2100" kern="1200" dirty="0" err="1"/>
            <a:t>Tính</a:t>
          </a:r>
          <a:r>
            <a:rPr lang="vi-VN" sz="2100" kern="1200" dirty="0"/>
            <a:t> năng AI thông minh: </a:t>
          </a:r>
          <a:r>
            <a:rPr lang="vi-VN" sz="2100" kern="1200" dirty="0" err="1"/>
            <a:t>Xử</a:t>
          </a:r>
          <a:r>
            <a:rPr lang="vi-VN" sz="2100" kern="1200" dirty="0"/>
            <a:t> </a:t>
          </a:r>
          <a:r>
            <a:rPr lang="vi-VN" sz="2100" kern="1200" dirty="0" err="1"/>
            <a:t>lý</a:t>
          </a:r>
          <a:r>
            <a:rPr lang="vi-VN" sz="2100" kern="1200" dirty="0"/>
            <a:t> ngôn </a:t>
          </a:r>
          <a:r>
            <a:rPr lang="vi-VN" sz="2100" kern="1200" dirty="0" err="1"/>
            <a:t>ngữ</a:t>
          </a:r>
          <a:r>
            <a:rPr lang="vi-VN" sz="2100" kern="1200" dirty="0"/>
            <a:t> </a:t>
          </a:r>
          <a:r>
            <a:rPr lang="vi-VN" sz="2100" kern="1200" dirty="0" err="1"/>
            <a:t>tự</a:t>
          </a:r>
          <a:r>
            <a:rPr lang="vi-VN" sz="2100" kern="1200" dirty="0"/>
            <a:t> nhiên cho giao </a:t>
          </a:r>
          <a:r>
            <a:rPr lang="vi-VN" sz="2100" kern="1200" dirty="0" err="1"/>
            <a:t>dịch</a:t>
          </a:r>
          <a:endParaRPr lang="vi-VN" sz="2100" kern="1200" dirty="0"/>
        </a:p>
        <a:p>
          <a:pPr marL="228600" lvl="1" indent="-228600" algn="just" defTabSz="933450">
            <a:lnSpc>
              <a:spcPct val="150000"/>
            </a:lnSpc>
            <a:spcBef>
              <a:spcPct val="0"/>
            </a:spcBef>
            <a:spcAft>
              <a:spcPct val="20000"/>
            </a:spcAft>
            <a:buChar char="•"/>
          </a:pPr>
          <a:r>
            <a:rPr lang="vi-VN" sz="2100" kern="1200" dirty="0"/>
            <a:t>Phân </a:t>
          </a:r>
          <a:r>
            <a:rPr lang="vi-VN" sz="2100" kern="1200" dirty="0" err="1"/>
            <a:t>tích</a:t>
          </a:r>
          <a:r>
            <a:rPr lang="vi-VN" sz="2100" kern="1200" dirty="0"/>
            <a:t> </a:t>
          </a:r>
          <a:r>
            <a:rPr lang="vi-VN" sz="2100" kern="1200" dirty="0" err="1"/>
            <a:t>dữ</a:t>
          </a:r>
          <a:r>
            <a:rPr lang="vi-VN" sz="2100" kern="1200" dirty="0"/>
            <a:t> </a:t>
          </a:r>
          <a:r>
            <a:rPr lang="vi-VN" sz="2100" kern="1200" dirty="0" err="1"/>
            <a:t>liệu</a:t>
          </a:r>
          <a:r>
            <a:rPr lang="vi-VN" sz="2100" kern="1200" dirty="0"/>
            <a:t> chuyên sâu: </a:t>
          </a:r>
          <a:r>
            <a:rPr lang="vi-VN" sz="2100" kern="1200" dirty="0" err="1"/>
            <a:t>Thống</a:t>
          </a:r>
          <a:r>
            <a:rPr lang="vi-VN" sz="2100" kern="1200" dirty="0"/>
            <a:t> kê, </a:t>
          </a:r>
          <a:r>
            <a:rPr lang="vi-VN" sz="2100" kern="1200" dirty="0" err="1"/>
            <a:t>báo</a:t>
          </a:r>
          <a:r>
            <a:rPr lang="vi-VN" sz="2100" kern="1200" dirty="0"/>
            <a:t> </a:t>
          </a:r>
          <a:r>
            <a:rPr lang="vi-VN" sz="2100" kern="1200" dirty="0" err="1"/>
            <a:t>cáo</a:t>
          </a:r>
          <a:r>
            <a:rPr lang="vi-VN" sz="2100" kern="1200" dirty="0"/>
            <a:t>, xu </a:t>
          </a:r>
          <a:r>
            <a:rPr lang="vi-VN" sz="2100" kern="1200" dirty="0" err="1"/>
            <a:t>hướng</a:t>
          </a:r>
          <a:r>
            <a:rPr lang="vi-VN" sz="2100" kern="1200" dirty="0"/>
            <a:t> chi tiêu</a:t>
          </a:r>
        </a:p>
        <a:p>
          <a:pPr marL="228600" lvl="1" indent="-228600" algn="l" defTabSz="933450">
            <a:lnSpc>
              <a:spcPct val="150000"/>
            </a:lnSpc>
            <a:spcBef>
              <a:spcPct val="0"/>
            </a:spcBef>
            <a:spcAft>
              <a:spcPct val="20000"/>
            </a:spcAft>
            <a:buChar char="•"/>
          </a:pPr>
          <a:endParaRPr lang="vi-VN" sz="2100" kern="1200" dirty="0"/>
        </a:p>
      </dsp:txBody>
      <dsp:txXfrm>
        <a:off x="0" y="1118663"/>
        <a:ext cx="8752115" cy="3688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D9B6E-865D-4388-8552-CE98E2D85A72}">
      <dsp:nvSpPr>
        <dsp:cNvPr id="0" name=""/>
        <dsp:cNvSpPr/>
      </dsp:nvSpPr>
      <dsp:spPr>
        <a:xfrm>
          <a:off x="0" y="1729"/>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A39850A-6B15-479B-A225-0CB06E8B263D}">
      <dsp:nvSpPr>
        <dsp:cNvPr id="0" name=""/>
        <dsp:cNvSpPr/>
      </dsp:nvSpPr>
      <dsp:spPr>
        <a:xfrm>
          <a:off x="0" y="1729"/>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latin typeface="Arial" panose="020B0604020202020204" pitchFamily="34" charset="0"/>
              <a:cs typeface="Arial" panose="020B0604020202020204" pitchFamily="34" charset="0"/>
            </a:rPr>
            <a:t>- </a:t>
          </a:r>
          <a:r>
            <a:rPr lang="vi-VN" sz="1600" b="0" kern="1200">
              <a:latin typeface="Arial" panose="020B0604020202020204" pitchFamily="34" charset="0"/>
              <a:cs typeface="Arial" panose="020B0604020202020204" pitchFamily="34" charset="0"/>
            </a:rPr>
            <a:t>Xây dựng website giúp người dùng theo dõi, thống kê và quản lý thu – chi hằng ngày một cách trực quan, hiệu quả</a:t>
          </a:r>
        </a:p>
      </dsp:txBody>
      <dsp:txXfrm>
        <a:off x="0" y="1729"/>
        <a:ext cx="9906000" cy="589708"/>
      </dsp:txXfrm>
    </dsp:sp>
    <dsp:sp modelId="{4296024D-5892-46F0-B2C9-3ED68560023C}">
      <dsp:nvSpPr>
        <dsp:cNvPr id="0" name=""/>
        <dsp:cNvSpPr/>
      </dsp:nvSpPr>
      <dsp:spPr>
        <a:xfrm>
          <a:off x="0" y="591438"/>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28274F9-6CA0-4E81-A926-E3062EC91D9B}">
      <dsp:nvSpPr>
        <dsp:cNvPr id="0" name=""/>
        <dsp:cNvSpPr/>
      </dsp:nvSpPr>
      <dsp:spPr>
        <a:xfrm>
          <a:off x="0" y="591438"/>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vi-VN" sz="1600" kern="1200"/>
            <a:t>- Xây dựng thành công ứng dụng fullstack hoàn chỉnh</a:t>
          </a:r>
          <a:endParaRPr lang="en-US" sz="1600" kern="1200"/>
        </a:p>
      </dsp:txBody>
      <dsp:txXfrm>
        <a:off x="0" y="591438"/>
        <a:ext cx="9906000" cy="589708"/>
      </dsp:txXfrm>
    </dsp:sp>
    <dsp:sp modelId="{37BF46D4-FD76-41AA-B41F-6665E2619392}">
      <dsp:nvSpPr>
        <dsp:cNvPr id="0" name=""/>
        <dsp:cNvSpPr/>
      </dsp:nvSpPr>
      <dsp:spPr>
        <a:xfrm>
          <a:off x="0" y="1181147"/>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22D71F4-3BDC-457C-A3CD-30B837AB7961}">
      <dsp:nvSpPr>
        <dsp:cNvPr id="0" name=""/>
        <dsp:cNvSpPr/>
      </dsp:nvSpPr>
      <dsp:spPr>
        <a:xfrm>
          <a:off x="0" y="1181147"/>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vi-VN" sz="1600" kern="1200"/>
            <a:t>- Tích hợp AI thành công với 3-layer fallback architecture</a:t>
          </a:r>
          <a:endParaRPr lang="en-US" sz="1600" kern="1200"/>
        </a:p>
      </dsp:txBody>
      <dsp:txXfrm>
        <a:off x="0" y="1181147"/>
        <a:ext cx="9906000" cy="589708"/>
      </dsp:txXfrm>
    </dsp:sp>
    <dsp:sp modelId="{6D037025-CBD7-49DC-A16E-72658F663AF5}">
      <dsp:nvSpPr>
        <dsp:cNvPr id="0" name=""/>
        <dsp:cNvSpPr/>
      </dsp:nvSpPr>
      <dsp:spPr>
        <a:xfrm>
          <a:off x="0" y="1770856"/>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6F71244-3CC5-445A-8385-62AAD105A460}">
      <dsp:nvSpPr>
        <dsp:cNvPr id="0" name=""/>
        <dsp:cNvSpPr/>
      </dsp:nvSpPr>
      <dsp:spPr>
        <a:xfrm>
          <a:off x="0" y="1770855"/>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vi-VN" sz="1600" kern="1200"/>
            <a:t>-  Dùng Figma để thiết kế UI/UX từ wireframe đến prototype, đảm bảo trải nghiệm người dùng thân thiện.</a:t>
          </a:r>
          <a:endParaRPr lang="en-US" sz="1600" kern="1200"/>
        </a:p>
      </dsp:txBody>
      <dsp:txXfrm>
        <a:off x="0" y="1770855"/>
        <a:ext cx="9906000" cy="589708"/>
      </dsp:txXfrm>
    </dsp:sp>
    <dsp:sp modelId="{F44E314A-1E96-46EA-9E57-497C2C4E4088}">
      <dsp:nvSpPr>
        <dsp:cNvPr id="0" name=""/>
        <dsp:cNvSpPr/>
      </dsp:nvSpPr>
      <dsp:spPr>
        <a:xfrm>
          <a:off x="0" y="2360564"/>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36530F2-03CB-46EC-B915-1BC4E1132EA6}">
      <dsp:nvSpPr>
        <dsp:cNvPr id="0" name=""/>
        <dsp:cNvSpPr/>
      </dsp:nvSpPr>
      <dsp:spPr>
        <a:xfrm>
          <a:off x="0" y="2360564"/>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 </a:t>
          </a:r>
          <a:r>
            <a:rPr lang="vi-VN" sz="1600" kern="1200"/>
            <a:t>Áp dụng mô hình Agile (Scrum), sử dụng Jira để chia nhỏ công việc theo Sprint, quản lý tiến độ và đảm bảo chất lượng.</a:t>
          </a:r>
          <a:endParaRPr lang="en-US" sz="1600" kern="1200"/>
        </a:p>
      </dsp:txBody>
      <dsp:txXfrm>
        <a:off x="0" y="2360564"/>
        <a:ext cx="9906000" cy="589708"/>
      </dsp:txXfrm>
    </dsp:sp>
    <dsp:sp modelId="{4C9D555E-F8CE-4888-A4E8-DFB73FFD0BE0}">
      <dsp:nvSpPr>
        <dsp:cNvPr id="0" name=""/>
        <dsp:cNvSpPr/>
      </dsp:nvSpPr>
      <dsp:spPr>
        <a:xfrm>
          <a:off x="0" y="2950273"/>
          <a:ext cx="9906000" cy="0"/>
        </a:xfrm>
        <a:prstGeom prst="line">
          <a:avLst/>
        </a:prstGeom>
        <a:gradFill rotWithShape="0">
          <a:gsLst>
            <a:gs pos="0">
              <a:schemeClr val="accent3">
                <a:hueOff val="0"/>
                <a:satOff val="0"/>
                <a:lumOff val="0"/>
                <a:alphaOff val="0"/>
                <a:tint val="94000"/>
                <a:satMod val="105000"/>
                <a:lumMod val="102000"/>
              </a:schemeClr>
            </a:gs>
            <a:gs pos="100000">
              <a:schemeClr val="accent3">
                <a:hueOff val="0"/>
                <a:satOff val="0"/>
                <a:lumOff val="0"/>
                <a:alphaOff val="0"/>
                <a:shade val="74000"/>
                <a:satMod val="128000"/>
                <a:lumMod val="100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3C4F5C-6515-48EB-AFFF-3A5F3D56CB64}">
      <dsp:nvSpPr>
        <dsp:cNvPr id="0" name=""/>
        <dsp:cNvSpPr/>
      </dsp:nvSpPr>
      <dsp:spPr>
        <a:xfrm>
          <a:off x="0" y="2950273"/>
          <a:ext cx="9906000" cy="5897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endParaRPr lang="vi-VN" sz="1600" kern="1200"/>
        </a:p>
      </dsp:txBody>
      <dsp:txXfrm>
        <a:off x="0" y="2950273"/>
        <a:ext cx="9906000" cy="5897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61A75-2705-45A6-9467-7FD4CEBA27B1}">
      <dsp:nvSpPr>
        <dsp:cNvPr id="0" name=""/>
        <dsp:cNvSpPr/>
      </dsp:nvSpPr>
      <dsp:spPr>
        <a:xfrm>
          <a:off x="0" y="0"/>
          <a:ext cx="7627620" cy="637508"/>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Hạn chế:</a:t>
          </a:r>
          <a:endParaRPr lang="en-US" sz="1800" kern="1200"/>
        </a:p>
      </dsp:txBody>
      <dsp:txXfrm>
        <a:off x="18672" y="18672"/>
        <a:ext cx="6865110" cy="600164"/>
      </dsp:txXfrm>
    </dsp:sp>
    <dsp:sp modelId="{CF04A83F-8381-4CF6-916E-72F8688A6237}">
      <dsp:nvSpPr>
        <dsp:cNvPr id="0" name=""/>
        <dsp:cNvSpPr/>
      </dsp:nvSpPr>
      <dsp:spPr>
        <a:xfrm>
          <a:off x="569595" y="726050"/>
          <a:ext cx="7627620" cy="637508"/>
        </a:xfrm>
        <a:prstGeom prst="roundRect">
          <a:avLst>
            <a:gd name="adj" fmla="val 10000"/>
          </a:avLst>
        </a:prstGeom>
        <a:gradFill rotWithShape="0">
          <a:gsLst>
            <a:gs pos="0">
              <a:schemeClr val="accent2">
                <a:hueOff val="1197020"/>
                <a:satOff val="-3638"/>
                <a:lumOff val="-49"/>
                <a:alphaOff val="0"/>
                <a:tint val="94000"/>
                <a:satMod val="105000"/>
                <a:lumMod val="102000"/>
              </a:schemeClr>
            </a:gs>
            <a:gs pos="100000">
              <a:schemeClr val="accent2">
                <a:hueOff val="1197020"/>
                <a:satOff val="-3638"/>
                <a:lumOff val="-49"/>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Hệ thống chưa hỗ trợ phân quyền người dùng</a:t>
          </a:r>
          <a:endParaRPr lang="en-US" sz="1800" kern="1200"/>
        </a:p>
      </dsp:txBody>
      <dsp:txXfrm>
        <a:off x="588267" y="744722"/>
        <a:ext cx="6606300" cy="600164"/>
      </dsp:txXfrm>
    </dsp:sp>
    <dsp:sp modelId="{97DB5F64-7859-4D36-8845-59D7B2B00600}">
      <dsp:nvSpPr>
        <dsp:cNvPr id="0" name=""/>
        <dsp:cNvSpPr/>
      </dsp:nvSpPr>
      <dsp:spPr>
        <a:xfrm>
          <a:off x="1139189" y="1452101"/>
          <a:ext cx="7627620" cy="637508"/>
        </a:xfrm>
        <a:prstGeom prst="roundRect">
          <a:avLst>
            <a:gd name="adj" fmla="val 10000"/>
          </a:avLst>
        </a:prstGeom>
        <a:gradFill rotWithShape="0">
          <a:gsLst>
            <a:gs pos="0">
              <a:schemeClr val="accent2">
                <a:hueOff val="2394041"/>
                <a:satOff val="-7276"/>
                <a:lumOff val="-98"/>
                <a:alphaOff val="0"/>
                <a:tint val="94000"/>
                <a:satMod val="105000"/>
                <a:lumMod val="102000"/>
              </a:schemeClr>
            </a:gs>
            <a:gs pos="100000">
              <a:schemeClr val="accent2">
                <a:hueOff val="2394041"/>
                <a:satOff val="-7276"/>
                <a:lumOff val="-98"/>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Giao diện chưa tối ưu hoàn toàn</a:t>
          </a:r>
          <a:endParaRPr lang="en-US" sz="1800" kern="1200"/>
        </a:p>
      </dsp:txBody>
      <dsp:txXfrm>
        <a:off x="1157861" y="1470773"/>
        <a:ext cx="6606300" cy="600164"/>
      </dsp:txXfrm>
    </dsp:sp>
    <dsp:sp modelId="{55E594EA-A4F9-4CE1-9BAC-330BB8B84EBD}">
      <dsp:nvSpPr>
        <dsp:cNvPr id="0" name=""/>
        <dsp:cNvSpPr/>
      </dsp:nvSpPr>
      <dsp:spPr>
        <a:xfrm>
          <a:off x="1708784" y="2178152"/>
          <a:ext cx="7627620" cy="637508"/>
        </a:xfrm>
        <a:prstGeom prst="roundRect">
          <a:avLst>
            <a:gd name="adj" fmla="val 10000"/>
          </a:avLst>
        </a:prstGeom>
        <a:gradFill rotWithShape="0">
          <a:gsLst>
            <a:gs pos="0">
              <a:schemeClr val="accent2">
                <a:hueOff val="3591061"/>
                <a:satOff val="-10913"/>
                <a:lumOff val="-147"/>
                <a:alphaOff val="0"/>
                <a:tint val="94000"/>
                <a:satMod val="105000"/>
                <a:lumMod val="102000"/>
              </a:schemeClr>
            </a:gs>
            <a:gs pos="100000">
              <a:schemeClr val="accent2">
                <a:hueOff val="3591061"/>
                <a:satOff val="-10913"/>
                <a:lumOff val="-147"/>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a:t>Chức năng thống kê còn đơn giản</a:t>
          </a:r>
          <a:endParaRPr lang="en-US" sz="1800" kern="1200"/>
        </a:p>
      </dsp:txBody>
      <dsp:txXfrm>
        <a:off x="1727456" y="2196824"/>
        <a:ext cx="6606300" cy="600164"/>
      </dsp:txXfrm>
    </dsp:sp>
    <dsp:sp modelId="{76106652-1870-4627-A977-B80CC04FB9C4}">
      <dsp:nvSpPr>
        <dsp:cNvPr id="0" name=""/>
        <dsp:cNvSpPr/>
      </dsp:nvSpPr>
      <dsp:spPr>
        <a:xfrm>
          <a:off x="2278379" y="2904203"/>
          <a:ext cx="7627620" cy="637508"/>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vi-VN" sz="1800" kern="1200" dirty="0" err="1"/>
            <a:t>Thiếu</a:t>
          </a:r>
          <a:r>
            <a:rPr lang="vi-VN" sz="1800" kern="1200" dirty="0"/>
            <a:t> </a:t>
          </a:r>
          <a:r>
            <a:rPr lang="vi-VN" sz="1800" kern="1200" dirty="0" err="1"/>
            <a:t>tính</a:t>
          </a:r>
          <a:r>
            <a:rPr lang="vi-VN" sz="1800" kern="1200" dirty="0"/>
            <a:t> năng thông </a:t>
          </a:r>
          <a:r>
            <a:rPr lang="vi-VN" sz="1800" kern="1200" dirty="0" err="1"/>
            <a:t>báo</a:t>
          </a:r>
          <a:r>
            <a:rPr lang="en-US" sz="1800" kern="1200" dirty="0"/>
            <a:t> qua mail </a:t>
          </a:r>
          <a:r>
            <a:rPr lang="en-US" sz="1800" kern="1200" dirty="0" err="1"/>
            <a:t>hoặc</a:t>
          </a:r>
          <a:r>
            <a:rPr lang="en-US" sz="1800" kern="1200" dirty="0"/>
            <a:t> </a:t>
          </a:r>
          <a:r>
            <a:rPr lang="en-US" sz="1800" kern="1200" dirty="0" err="1"/>
            <a:t>thông</a:t>
          </a:r>
          <a:r>
            <a:rPr lang="en-US" sz="1800" kern="1200" dirty="0"/>
            <a:t> </a:t>
          </a:r>
          <a:r>
            <a:rPr lang="en-US" sz="1800" kern="1200" dirty="0" err="1"/>
            <a:t>báo</a:t>
          </a:r>
          <a:r>
            <a:rPr lang="en-US" sz="1800" kern="1200" dirty="0"/>
            <a:t> </a:t>
          </a:r>
          <a:r>
            <a:rPr lang="en-US" sz="1800" kern="1200" dirty="0" err="1"/>
            <a:t>của</a:t>
          </a:r>
          <a:r>
            <a:rPr lang="en-US" sz="1800" kern="1200" dirty="0"/>
            <a:t> </a:t>
          </a:r>
          <a:r>
            <a:rPr lang="en-US" sz="1800" kern="1200" dirty="0" err="1"/>
            <a:t>ứng</a:t>
          </a:r>
          <a:r>
            <a:rPr lang="en-US" sz="1800" kern="1200" dirty="0"/>
            <a:t> </a:t>
          </a:r>
          <a:r>
            <a:rPr lang="en-US" sz="1800" kern="1200" dirty="0" err="1"/>
            <a:t>dụng</a:t>
          </a:r>
          <a:endParaRPr lang="en-US" sz="1800" kern="1200" dirty="0"/>
        </a:p>
      </dsp:txBody>
      <dsp:txXfrm>
        <a:off x="2297051" y="2922875"/>
        <a:ext cx="6606300" cy="600164"/>
      </dsp:txXfrm>
    </dsp:sp>
    <dsp:sp modelId="{A5C2D345-A60F-47D0-8F2C-BACFCA22F97D}">
      <dsp:nvSpPr>
        <dsp:cNvPr id="0" name=""/>
        <dsp:cNvSpPr/>
      </dsp:nvSpPr>
      <dsp:spPr>
        <a:xfrm>
          <a:off x="7213239" y="465735"/>
          <a:ext cx="414380" cy="414380"/>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306474" y="465735"/>
        <a:ext cx="227910" cy="311821"/>
      </dsp:txXfrm>
    </dsp:sp>
    <dsp:sp modelId="{3F9EA8C1-27C2-427C-B400-4613DE32C960}">
      <dsp:nvSpPr>
        <dsp:cNvPr id="0" name=""/>
        <dsp:cNvSpPr/>
      </dsp:nvSpPr>
      <dsp:spPr>
        <a:xfrm>
          <a:off x="7782834" y="1191786"/>
          <a:ext cx="414380" cy="414380"/>
        </a:xfrm>
        <a:prstGeom prst="downArrow">
          <a:avLst>
            <a:gd name="adj1" fmla="val 55000"/>
            <a:gd name="adj2" fmla="val 45000"/>
          </a:avLst>
        </a:prstGeom>
        <a:solidFill>
          <a:schemeClr val="accent2">
            <a:tint val="40000"/>
            <a:alpha val="90000"/>
            <a:hueOff val="1380638"/>
            <a:satOff val="-4887"/>
            <a:lumOff val="-213"/>
            <a:alphaOff val="0"/>
          </a:schemeClr>
        </a:solidFill>
        <a:ln w="9525" cap="flat" cmpd="sng" algn="ctr">
          <a:solidFill>
            <a:schemeClr val="accent2">
              <a:tint val="40000"/>
              <a:alpha val="90000"/>
              <a:hueOff val="1380638"/>
              <a:satOff val="-4887"/>
              <a:lumOff val="-213"/>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7876069" y="1191786"/>
        <a:ext cx="227910" cy="311821"/>
      </dsp:txXfrm>
    </dsp:sp>
    <dsp:sp modelId="{A9DDF381-9B3D-4B84-884A-D678481CCEB9}">
      <dsp:nvSpPr>
        <dsp:cNvPr id="0" name=""/>
        <dsp:cNvSpPr/>
      </dsp:nvSpPr>
      <dsp:spPr>
        <a:xfrm>
          <a:off x="8352429" y="1907211"/>
          <a:ext cx="414380" cy="414380"/>
        </a:xfrm>
        <a:prstGeom prst="downArrow">
          <a:avLst>
            <a:gd name="adj1" fmla="val 55000"/>
            <a:gd name="adj2" fmla="val 45000"/>
          </a:avLst>
        </a:prstGeom>
        <a:solidFill>
          <a:schemeClr val="accent2">
            <a:tint val="40000"/>
            <a:alpha val="90000"/>
            <a:hueOff val="2761277"/>
            <a:satOff val="-9774"/>
            <a:lumOff val="-425"/>
            <a:alphaOff val="0"/>
          </a:schemeClr>
        </a:solidFill>
        <a:ln w="9525" cap="flat" cmpd="sng" algn="ctr">
          <a:solidFill>
            <a:schemeClr val="accent2">
              <a:tint val="40000"/>
              <a:alpha val="90000"/>
              <a:hueOff val="2761277"/>
              <a:satOff val="-9774"/>
              <a:lumOff val="-4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8445664" y="1907211"/>
        <a:ext cx="227910" cy="311821"/>
      </dsp:txXfrm>
    </dsp:sp>
    <dsp:sp modelId="{BC1D1F79-D598-408A-9536-1A6209DFBFB2}">
      <dsp:nvSpPr>
        <dsp:cNvPr id="0" name=""/>
        <dsp:cNvSpPr/>
      </dsp:nvSpPr>
      <dsp:spPr>
        <a:xfrm>
          <a:off x="8922024" y="2640346"/>
          <a:ext cx="414380" cy="414380"/>
        </a:xfrm>
        <a:prstGeom prst="downArrow">
          <a:avLst>
            <a:gd name="adj1" fmla="val 55000"/>
            <a:gd name="adj2" fmla="val 45000"/>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9015259" y="2640346"/>
        <a:ext cx="227910" cy="311821"/>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65E0C5-A3C4-4032-8BFA-2AE11F15A5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AAF892D1-8AB6-406E-92B3-1DCFB9ACE4D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427818-A955-413F-BF4F-C51724066260}" type="datetimeFigureOut">
              <a:rPr lang="vi-VN" smtClean="0"/>
              <a:t>27/07/2025</a:t>
            </a:fld>
            <a:endParaRPr lang="vi-VN"/>
          </a:p>
        </p:txBody>
      </p:sp>
      <p:sp>
        <p:nvSpPr>
          <p:cNvPr id="4" name="Footer Placeholder 3">
            <a:extLst>
              <a:ext uri="{FF2B5EF4-FFF2-40B4-BE49-F238E27FC236}">
                <a16:creationId xmlns:a16="http://schemas.microsoft.com/office/drawing/2014/main" id="{E6E3F350-EA23-40DD-A1EB-10023E240F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12E0E0C6-E6D5-45FC-B40F-EE5C8469B0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24FDC6-6E16-4719-B58B-6C97E1286B02}" type="slidenum">
              <a:rPr lang="vi-VN" smtClean="0"/>
              <a:t>‹#›</a:t>
            </a:fld>
            <a:endParaRPr lang="vi-VN"/>
          </a:p>
        </p:txBody>
      </p:sp>
    </p:spTree>
    <p:extLst>
      <p:ext uri="{BB962C8B-B14F-4D97-AF65-F5344CB8AC3E}">
        <p14:creationId xmlns:p14="http://schemas.microsoft.com/office/powerpoint/2010/main" val="5055579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5FD04-4499-4B80-8617-AA2532DE0ABF}" type="datetimeFigureOut">
              <a:rPr lang="vi-VN" smtClean="0"/>
              <a:t>27/07/2025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402ED-910B-4CF4-B71E-E29DA8218407}" type="slidenum">
              <a:rPr lang="vi-VN" smtClean="0"/>
              <a:t>‹#›</a:t>
            </a:fld>
            <a:endParaRPr lang="vi-VN"/>
          </a:p>
        </p:txBody>
      </p:sp>
    </p:spTree>
    <p:extLst>
      <p:ext uri="{BB962C8B-B14F-4D97-AF65-F5344CB8AC3E}">
        <p14:creationId xmlns:p14="http://schemas.microsoft.com/office/powerpoint/2010/main" val="149195140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3</a:t>
            </a:fld>
            <a:endParaRPr lang="vi-VN"/>
          </a:p>
        </p:txBody>
      </p:sp>
      <p:sp>
        <p:nvSpPr>
          <p:cNvPr id="5" name="Header Placeholder 4">
            <a:extLst>
              <a:ext uri="{FF2B5EF4-FFF2-40B4-BE49-F238E27FC236}">
                <a16:creationId xmlns:a16="http://schemas.microsoft.com/office/drawing/2014/main" id="{B9FD4A1D-D5AD-42A0-9183-EE63DBA2159C}"/>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5489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12</a:t>
            </a:fld>
            <a:endParaRPr lang="vi-VN"/>
          </a:p>
        </p:txBody>
      </p:sp>
      <p:sp>
        <p:nvSpPr>
          <p:cNvPr id="5" name="Header Placeholder 4">
            <a:extLst>
              <a:ext uri="{FF2B5EF4-FFF2-40B4-BE49-F238E27FC236}">
                <a16:creationId xmlns:a16="http://schemas.microsoft.com/office/drawing/2014/main" id="{411E80EF-F829-4881-ACF1-0E4E3A0801E1}"/>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131688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13</a:t>
            </a:fld>
            <a:endParaRPr lang="vi-VN"/>
          </a:p>
        </p:txBody>
      </p:sp>
      <p:sp>
        <p:nvSpPr>
          <p:cNvPr id="5" name="Header Placeholder 4">
            <a:extLst>
              <a:ext uri="{FF2B5EF4-FFF2-40B4-BE49-F238E27FC236}">
                <a16:creationId xmlns:a16="http://schemas.microsoft.com/office/drawing/2014/main" id="{9E014ABD-B069-4FB3-89BE-F9F327E97ECA}"/>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1361418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lnSpc>
                <a:spcPct val="150000"/>
              </a:lnSpc>
            </a:pPr>
            <a:r>
              <a:rPr lang="vi-VN" sz="1800">
                <a:effectLst/>
                <a:latin typeface="Times New Roman" panose="02020603050405020304" pitchFamily="18" charset="0"/>
                <a:ea typeface="DengXian" panose="02010600030101010101" pitchFamily="2" charset="-122"/>
                <a:cs typeface="Times New Roman" panose="02020603050405020304" pitchFamily="18" charset="0"/>
              </a:rPr>
              <a:t>Hệ thống của bạn sử dụng kiến trúc Client-Server với sự phân tách rõ ràng giữa frontend (React) và backend (Node.js + Express), kết hợp các dịch vụ monolithic. </a:t>
            </a:r>
            <a:endParaRPr lang="vi-VN" sz="1800">
              <a:effectLst/>
              <a:latin typeface="Times New Roman" panose="02020603050405020304" pitchFamily="18" charset="0"/>
              <a:ea typeface="DengXian" panose="02010600030101010101" pitchFamily="2" charset="-122"/>
            </a:endParaRPr>
          </a:p>
          <a:p>
            <a:pPr indent="457200" algn="just">
              <a:lnSpc>
                <a:spcPct val="150000"/>
              </a:lnSpc>
            </a:pPr>
            <a:r>
              <a:rPr lang="vi-VN" sz="1800">
                <a:effectLst/>
                <a:latin typeface="Times New Roman" panose="02020603050405020304" pitchFamily="18" charset="0"/>
                <a:ea typeface="DengXian" panose="02010600030101010101" pitchFamily="2" charset="-122"/>
                <a:cs typeface="Times New Roman" panose="02020603050405020304" pitchFamily="18" charset="0"/>
              </a:rPr>
              <a:t>Các thành phần chính:</a:t>
            </a:r>
            <a:endParaRPr lang="vi-VN" sz="1800">
              <a:effectLst/>
              <a:latin typeface="Times New Roman" panose="02020603050405020304" pitchFamily="18" charset="0"/>
              <a:ea typeface="DengXian" panose="02010600030101010101" pitchFamily="2" charset="-122"/>
            </a:endParaRPr>
          </a:p>
          <a:p>
            <a:pPr marL="342900" lvl="0" indent="-342900" algn="just">
              <a:lnSpc>
                <a:spcPct val="150000"/>
              </a:lnSpc>
              <a:buSzPts val="900"/>
              <a:buFont typeface=".VnArial"/>
              <a:buChar char="+"/>
              <a:tabLst>
                <a:tab pos="571500" algn="l"/>
              </a:tabLs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Client: Ứng dụng công nghê React.js để hiển thị giao diện, xử lí các tương tác người dùng như thêm giao dịch, xem báo cáo.</a:t>
            </a:r>
            <a:endParaRPr lang="vi-VN" sz="1800">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VnArial"/>
              <a:buChar char="+"/>
              <a:tabLst>
                <a:tab pos="571500" algn="l"/>
              </a:tabLs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API Gateway: Sử dụng Node.js để định tuyến request, xử lí CORS, authentication, logging.</a:t>
            </a:r>
            <a:endParaRPr lang="vi-VN" sz="1800">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VnArial"/>
              <a:buChar char="+"/>
              <a:tabLst>
                <a:tab pos="571500" algn="l"/>
              </a:tabLs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Server: Sử dụng Node.js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monolithic</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để xử lý logic nghiệp vụ (Auth, User, Transaction, Goal...).</a:t>
            </a:r>
            <a:endParaRPr lang="vi-VN" sz="1800">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VnArial"/>
              <a:buChar char="+"/>
              <a:tabLst>
                <a:tab pos="571500" algn="l"/>
              </a:tabLs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Database: Sử dụng hệ quản trị cơ sở dữ liệu MongoDB để lưu trữ các loại dữ liệu có cấu trúc (users) và kể cả các dữ liệu phi cấu trúc (transactions)</a:t>
            </a:r>
            <a:endParaRPr lang="vi-VN" sz="1800">
              <a:effectLst/>
              <a:latin typeface="Times New Roman" panose="02020603050405020304" pitchFamily="18" charset="0"/>
              <a:ea typeface="Times New Roman" panose="02020603050405020304" pitchFamily="18" charset="0"/>
            </a:endParaRPr>
          </a:p>
          <a:p>
            <a:pPr marL="342900" lvl="0" indent="-342900" algn="just">
              <a:lnSpc>
                <a:spcPct val="150000"/>
              </a:lnSpc>
              <a:buSzPts val="900"/>
              <a:buFont typeface=".VnArial"/>
              <a:buChar char="+"/>
              <a:tabLst>
                <a:tab pos="571500" algn="l"/>
              </a:tabLst>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Cache: Sử dụng redis để tăng tốc độ truy cập dữ liệu thống kê thường xuyên hơn.</a:t>
            </a:r>
            <a:endParaRPr lang="vi-VN" sz="1800">
              <a:effectLst/>
              <a:latin typeface="Times New Roman" panose="02020603050405020304" pitchFamily="18" charset="0"/>
              <a:ea typeface="Times New Roman" panose="02020603050405020304" pitchFamily="18" charset="0"/>
            </a:endParaRPr>
          </a:p>
          <a:p>
            <a:r>
              <a:rPr lang="vi-VN" sz="1800">
                <a:effectLst/>
                <a:latin typeface="Times New Roman" panose="02020603050405020304" pitchFamily="18" charset="0"/>
                <a:ea typeface="DengXian" panose="02010600030101010101" pitchFamily="2" charset="-122"/>
              </a:rPr>
              <a:t>Sơ đồ kiến </a:t>
            </a:r>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14</a:t>
            </a:fld>
            <a:endParaRPr lang="vi-VN"/>
          </a:p>
        </p:txBody>
      </p:sp>
      <p:sp>
        <p:nvSpPr>
          <p:cNvPr id="5" name="Header Placeholder 4">
            <a:extLst>
              <a:ext uri="{FF2B5EF4-FFF2-40B4-BE49-F238E27FC236}">
                <a16:creationId xmlns:a16="http://schemas.microsoft.com/office/drawing/2014/main" id="{6DE732EE-CC00-4F99-82DD-1308EC359963}"/>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2836883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457200" algn="just">
              <a:spcAft>
                <a:spcPts val="600"/>
              </a:spcAft>
            </a:pPr>
            <a:r>
              <a:rPr lang="vi-VN" sz="1800" b="1">
                <a:effectLst/>
                <a:latin typeface="Times New Roman" panose="02020603050405020304" pitchFamily="18" charset="0"/>
                <a:ea typeface="DengXian" panose="02010600030101010101" pitchFamily="2" charset="-122"/>
              </a:rPr>
              <a:t>Các chức năng (Use Cases):</a:t>
            </a:r>
            <a:endParaRPr lang="vi-VN" sz="1800">
              <a:effectLst/>
              <a:latin typeface="Times New Roman" panose="02020603050405020304" pitchFamily="18" charset="0"/>
              <a:ea typeface="DengXian" panose="02010600030101010101" pitchFamily="2" charset="-122"/>
            </a:endParaRP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Đăng ký tài khoản: Cho phép người dùng tạo tài khoản mới để bắt đầu sử dụng hệ thống.</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Đăng nhập / Đăng xuất:  Xác thực người dùng để truy cập hệ thống, và thoát phiên khi cần.</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Quản lý giao dịch thu/chi</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Thêm giao dịch (thu hoặc chi)</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Chỉnh sửa giao dịch</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Xóa giao dịch</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Tìm kiếm và lọc giao dịch theo ngày, danh mục, loại (thu/chi)</a:t>
            </a:r>
          </a:p>
          <a:p>
            <a:pPr marL="342900" lvl="0" indent="-342900" algn="just">
              <a:lnSpc>
                <a:spcPct val="150000"/>
              </a:lnSpc>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Quản lý danh mục thu/chi</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Thêm danh mục mới (Ăn uống, Di chuyển, Học tập...)</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Cập nhật hoặc xóa danh mục</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Thống kê và báo cáo chi tiêu</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Xem tổng thu, tổng chi</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Hiển thị biểu đồ chi tiêu theo tháng, theo danh mục</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So sánh thu – chi qua từng thời kỳ</a:t>
            </a:r>
          </a:p>
          <a:p>
            <a:pPr marL="342900" lvl="0" indent="-342900" algn="just">
              <a:lnSpc>
                <a:spcPct val="150000"/>
              </a:lnSpc>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	Thiết lập mục tiêu tài chính (tuỳ chọn)</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Đặt mục tiêu tiết kiệm</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Cảnh báo khi vượt hạn mức chi</a:t>
            </a:r>
          </a:p>
          <a:p>
            <a:pPr marL="342900" lvl="0" indent="-342900" algn="just">
              <a:lnSpc>
                <a:spcPct val="150000"/>
              </a:lnSpc>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Quản lý tài khoản cá nhân</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Cập nhật thông tin người dùng</a:t>
            </a:r>
          </a:p>
          <a:p>
            <a:pPr marL="342900" lvl="0" indent="-342900" algn="just">
              <a:lnSpc>
                <a:spcPct val="150000"/>
              </a:lnSpc>
              <a:buSzPts val="900"/>
              <a:buFont typeface=".VnArial"/>
              <a:buChar char="+"/>
              <a:tabLst>
                <a:tab pos="628650" algn="l"/>
              </a:tabLst>
            </a:pPr>
            <a:r>
              <a:rPr lang="vi-VN" sz="1800">
                <a:effectLst/>
                <a:latin typeface="Times New Roman" panose="02020603050405020304" pitchFamily="18" charset="0"/>
                <a:ea typeface="Times New Roman" panose="02020603050405020304" pitchFamily="18" charset="0"/>
              </a:rPr>
              <a:t>Đổi mật khẩu</a:t>
            </a:r>
          </a:p>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15</a:t>
            </a:fld>
            <a:endParaRPr lang="vi-VN"/>
          </a:p>
        </p:txBody>
      </p:sp>
      <p:sp>
        <p:nvSpPr>
          <p:cNvPr id="5" name="Header Placeholder 4">
            <a:extLst>
              <a:ext uri="{FF2B5EF4-FFF2-40B4-BE49-F238E27FC236}">
                <a16:creationId xmlns:a16="http://schemas.microsoft.com/office/drawing/2014/main" id="{B2D114AD-F259-49D4-8AC7-8AFABA5CF98B}"/>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265469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4</a:t>
            </a:fld>
            <a:endParaRPr lang="vi-VN"/>
          </a:p>
        </p:txBody>
      </p:sp>
      <p:sp>
        <p:nvSpPr>
          <p:cNvPr id="5" name="Header Placeholder 4">
            <a:extLst>
              <a:ext uri="{FF2B5EF4-FFF2-40B4-BE49-F238E27FC236}">
                <a16:creationId xmlns:a16="http://schemas.microsoft.com/office/drawing/2014/main" id="{F25F63A9-564F-4FD7-AF4D-3B39658B79BE}"/>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3115255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5</a:t>
            </a:fld>
            <a:endParaRPr lang="vi-VN"/>
          </a:p>
        </p:txBody>
      </p:sp>
      <p:sp>
        <p:nvSpPr>
          <p:cNvPr id="5" name="Header Placeholder 4">
            <a:extLst>
              <a:ext uri="{FF2B5EF4-FFF2-40B4-BE49-F238E27FC236}">
                <a16:creationId xmlns:a16="http://schemas.microsoft.com/office/drawing/2014/main" id="{F643BB5F-7A14-4BFA-8839-24D990F4C08D}"/>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4022557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6</a:t>
            </a:fld>
            <a:endParaRPr lang="vi-VN"/>
          </a:p>
        </p:txBody>
      </p:sp>
      <p:sp>
        <p:nvSpPr>
          <p:cNvPr id="5" name="Header Placeholder 4">
            <a:extLst>
              <a:ext uri="{FF2B5EF4-FFF2-40B4-BE49-F238E27FC236}">
                <a16:creationId xmlns:a16="http://schemas.microsoft.com/office/drawing/2014/main" id="{34B290A9-6B09-4C63-9A3E-59370951B325}"/>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151050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Backend của hệ thống được xây dựng dựa trên nền tảng Node.js kết hợp với framework ExpressJS, nhằm mục tiêu cung cấp một hệ thống xử lý dữ liệu nhanh chóng, mở rộng linh hoạt và dễ dàng tích hợp với frontend thông qua các API RESTful.</a:t>
            </a:r>
          </a:p>
          <a:p>
            <a:r>
              <a:rPr lang="vi-VN"/>
              <a:t>a. Tổng quan công nghệ</a:t>
            </a:r>
          </a:p>
          <a:p>
            <a:r>
              <a:rPr lang="vi-VN"/>
              <a:t>-	Node.js:</a:t>
            </a:r>
          </a:p>
          <a:p>
            <a:r>
              <a:rPr lang="vi-VN"/>
              <a:t>Là môi trường chạy JavaScript phía server, có khả năng xử lý bất đồng bộ và chịu tải tốt nhờ cơ chế event-driven, rất phù hợp với các ứng dụng web có nhiều thao tác I/O như: truy vấn cơ sở dữ liệu, xử lý request song song.</a:t>
            </a:r>
          </a:p>
          <a:p>
            <a:r>
              <a:rPr lang="vi-VN"/>
              <a:t>-	ExpressJS:</a:t>
            </a:r>
          </a:p>
          <a:p>
            <a:r>
              <a:rPr lang="vi-VN"/>
              <a:t>Là một framework tối giản nhưng mạnh mẽ của Node.js, hỗ trợ xây dựng các tuyến đường (routes), middleware và quản lý logic nghiệp vụ rõ ràng, hiệu quả.</a:t>
            </a:r>
          </a:p>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7</a:t>
            </a:fld>
            <a:endParaRPr lang="vi-VN"/>
          </a:p>
        </p:txBody>
      </p:sp>
      <p:sp>
        <p:nvSpPr>
          <p:cNvPr id="5" name="Header Placeholder 4">
            <a:extLst>
              <a:ext uri="{FF2B5EF4-FFF2-40B4-BE49-F238E27FC236}">
                <a16:creationId xmlns:a16="http://schemas.microsoft.com/office/drawing/2014/main" id="{BE9AB54A-046E-40A2-A644-9DAFB6F500C6}"/>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231812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effectLst/>
              </a:rPr>
              <a:t>Mô hình Waterfall và Agile là hai phương pháp phát triển phần mềm phổ biến. Waterfall là quy trình tuyến tính, thực hiện tuần tự các giai đoạn (yêu cầu, thiết kế, triển khai, kiểm thử) mà không quay lại. Agile tập trung vào phát triển lặp qua các chu kỳ ngắn (sprint), linh hoạt điều chỉnh theo phản hồi. Dự án hệ thống đặt vé áp dụng Agile do tính linh hoạt, chia thành sprint ngắn, giúp bổ sung chức năng (tìm kiếm phim, quản lý admin) dựa trên phản hồi thực tế và yêu cầu.</a:t>
            </a:r>
          </a:p>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8</a:t>
            </a:fld>
            <a:endParaRPr lang="vi-VN"/>
          </a:p>
        </p:txBody>
      </p:sp>
      <p:sp>
        <p:nvSpPr>
          <p:cNvPr id="5" name="Header Placeholder 4">
            <a:extLst>
              <a:ext uri="{FF2B5EF4-FFF2-40B4-BE49-F238E27FC236}">
                <a16:creationId xmlns:a16="http://schemas.microsoft.com/office/drawing/2014/main" id="{B75F5470-3ED2-4021-B770-AF96F8861B7D}"/>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3730134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9</a:t>
            </a:fld>
            <a:endParaRPr lang="vi-VN"/>
          </a:p>
        </p:txBody>
      </p:sp>
      <p:sp>
        <p:nvSpPr>
          <p:cNvPr id="5" name="Header Placeholder 4">
            <a:extLst>
              <a:ext uri="{FF2B5EF4-FFF2-40B4-BE49-F238E27FC236}">
                <a16:creationId xmlns:a16="http://schemas.microsoft.com/office/drawing/2014/main" id="{DA5E345D-D6D5-479E-A724-C525368FBF57}"/>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311725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10</a:t>
            </a:fld>
            <a:endParaRPr lang="vi-VN"/>
          </a:p>
        </p:txBody>
      </p:sp>
      <p:sp>
        <p:nvSpPr>
          <p:cNvPr id="5" name="Header Placeholder 4">
            <a:extLst>
              <a:ext uri="{FF2B5EF4-FFF2-40B4-BE49-F238E27FC236}">
                <a16:creationId xmlns:a16="http://schemas.microsoft.com/office/drawing/2014/main" id="{86BF3295-9EFE-4E9B-9BAC-24995D72577F}"/>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9034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1E3402ED-910B-4CF4-B71E-E29DA8218407}" type="slidenum">
              <a:rPr lang="vi-VN" smtClean="0"/>
              <a:t>11</a:t>
            </a:fld>
            <a:endParaRPr lang="vi-VN"/>
          </a:p>
        </p:txBody>
      </p:sp>
      <p:sp>
        <p:nvSpPr>
          <p:cNvPr id="5" name="Header Placeholder 4">
            <a:extLst>
              <a:ext uri="{FF2B5EF4-FFF2-40B4-BE49-F238E27FC236}">
                <a16:creationId xmlns:a16="http://schemas.microsoft.com/office/drawing/2014/main" id="{C4ED82A6-7116-417D-A573-69320CA875D9}"/>
              </a:ext>
            </a:extLst>
          </p:cNvPr>
          <p:cNvSpPr>
            <a:spLocks noGrp="1"/>
          </p:cNvSpPr>
          <p:nvPr>
            <p:ph type="hdr" sz="quarter"/>
          </p:nvPr>
        </p:nvSpPr>
        <p:spPr/>
        <p:txBody>
          <a:bodyPr/>
          <a:lstStyle/>
          <a:p>
            <a:endParaRPr lang="vi-VN"/>
          </a:p>
        </p:txBody>
      </p:sp>
    </p:spTree>
    <p:extLst>
      <p:ext uri="{BB962C8B-B14F-4D97-AF65-F5344CB8AC3E}">
        <p14:creationId xmlns:p14="http://schemas.microsoft.com/office/powerpoint/2010/main" val="41514752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D00F19F-F4BA-4B30-9236-99B57432B016}" type="datetime1">
              <a:rPr lang="vi-VN" smtClean="0"/>
              <a:t>27/07/2025</a:t>
            </a:fld>
            <a:endParaRPr lang="vi-VN"/>
          </a:p>
        </p:txBody>
      </p:sp>
      <p:sp>
        <p:nvSpPr>
          <p:cNvPr id="5" name="Footer Placeholder 4"/>
          <p:cNvSpPr>
            <a:spLocks noGrp="1"/>
          </p:cNvSpPr>
          <p:nvPr>
            <p:ph type="ftr" sz="quarter" idx="11"/>
          </p:nvPr>
        </p:nvSpPr>
        <p:spPr>
          <a:xfrm>
            <a:off x="1876424" y="5410201"/>
            <a:ext cx="5124886" cy="365125"/>
          </a:xfrm>
        </p:spPr>
        <p:txBody>
          <a:bodyPr/>
          <a:lstStyle/>
          <a:p>
            <a:endParaRPr lang="vi-VN"/>
          </a:p>
        </p:txBody>
      </p:sp>
      <p:sp>
        <p:nvSpPr>
          <p:cNvPr id="6" name="Slide Number Placeholder 5"/>
          <p:cNvSpPr>
            <a:spLocks noGrp="1"/>
          </p:cNvSpPr>
          <p:nvPr>
            <p:ph type="sldNum" sz="quarter" idx="12"/>
          </p:nvPr>
        </p:nvSpPr>
        <p:spPr>
          <a:xfrm>
            <a:off x="9896911" y="5410199"/>
            <a:ext cx="771089" cy="365125"/>
          </a:xfrm>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395761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383736-B4F4-4BD0-BD09-40316C8553C6}"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54305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03924F-B225-4A18-9AFC-390E2814F2AE}"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1880869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0DE30-4336-4BC5-8EF0-739613B85099}"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7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A54587-20CB-4755-97A7-042979B87BF2}"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2472495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8C3819-6611-4E6E-92D8-79B9E35E1716}" type="datetime1">
              <a:rPr lang="vi-VN" smtClean="0"/>
              <a:t>27/07/2025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26053023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E665EA6-ECE1-4AEC-9ED8-96D0CB6FCBE9}" type="datetime1">
              <a:rPr lang="vi-VN" smtClean="0"/>
              <a:t>27/07/2025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3139588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A8D0E-9190-4367-859D-ECEB096D8254}" type="datetime1">
              <a:rPr lang="vi-VN" smtClean="0"/>
              <a:t>27/07/2025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40752909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D178B8-44DB-4C7E-B251-96DC25F5B446}" type="datetime1">
              <a:rPr lang="vi-VN" smtClean="0"/>
              <a:t>27/07/2025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411214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EFE729-4C2F-4606-AEE4-715F7BEEF0F1}" type="datetime1">
              <a:rPr lang="vi-VN" smtClean="0"/>
              <a:t>27/07/2025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239534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7DF5BA-1566-4094-872D-CAD5CC8F3577}" type="datetime1">
              <a:rPr lang="vi-VN" smtClean="0"/>
              <a:t>27/07/2025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4267745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53C249-FBB8-4797-A1BB-E7CCC3C691DD}"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3317881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441CA-4613-43BB-B6AC-A4D1B9A77FF6}" type="datetime1">
              <a:rPr lang="vi-VN" smtClean="0"/>
              <a:t>27/07/2025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65262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13DC75-3190-4195-9EA4-E05BA8FAE13E}" type="datetime1">
              <a:rPr lang="vi-VN" smtClean="0"/>
              <a:t>27/07/2025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32551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C4672-E267-400B-8B04-3D5D75BC35E9}" type="datetime1">
              <a:rPr lang="vi-VN" smtClean="0"/>
              <a:t>27/07/2025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641212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C8C48-575D-49BD-A4A9-904D62752387}"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62656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BD3547-51D2-4353-930D-EBAC4E941B0F}" type="datetime1">
              <a:rPr lang="vi-VN" smtClean="0"/>
              <a:t>27/07/2025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3130F7A0-8B5A-4781-8DF6-FA4A31EE8B04}" type="slidenum">
              <a:rPr lang="vi-VN" smtClean="0"/>
              <a:t>‹#›</a:t>
            </a:fld>
            <a:endParaRPr lang="vi-VN"/>
          </a:p>
        </p:txBody>
      </p:sp>
    </p:spTree>
    <p:extLst>
      <p:ext uri="{BB962C8B-B14F-4D97-AF65-F5344CB8AC3E}">
        <p14:creationId xmlns:p14="http://schemas.microsoft.com/office/powerpoint/2010/main" val="75103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12D62B-A334-40B5-B433-49FE5193DF68}" type="datetime1">
              <a:rPr lang="vi-VN" smtClean="0"/>
              <a:t>27/07/2025</a:t>
            </a:fld>
            <a:endParaRPr lang="vi-V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30F7A0-8B5A-4781-8DF6-FA4A31EE8B04}" type="slidenum">
              <a:rPr lang="vi-VN" smtClean="0"/>
              <a:t>‹#›</a:t>
            </a:fld>
            <a:endParaRPr lang="vi-VN"/>
          </a:p>
        </p:txBody>
      </p:sp>
    </p:spTree>
    <p:extLst>
      <p:ext uri="{BB962C8B-B14F-4D97-AF65-F5344CB8AC3E}">
        <p14:creationId xmlns:p14="http://schemas.microsoft.com/office/powerpoint/2010/main" val="1581053728"/>
      </p:ext>
    </p:extLst>
  </p:cSld>
  <p:clrMap bg1="dk1" tx1="lt1" bg2="dk2"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 id="2147483861" r:id="rId13"/>
    <p:sldLayoutId id="2147483862" r:id="rId14"/>
    <p:sldLayoutId id="2147483863" r:id="rId15"/>
    <p:sldLayoutId id="2147483864" r:id="rId16"/>
    <p:sldLayoutId id="2147483865"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11F186-4B34-47C3-960C-6F71E0FAD516}"/>
              </a:ext>
            </a:extLst>
          </p:cNvPr>
          <p:cNvSpPr txBox="1"/>
          <p:nvPr/>
        </p:nvSpPr>
        <p:spPr>
          <a:xfrm>
            <a:off x="170328" y="301235"/>
            <a:ext cx="12192000" cy="1951496"/>
          </a:xfrm>
          <a:prstGeom prst="rect">
            <a:avLst/>
          </a:prstGeom>
          <a:solidFill>
            <a:schemeClr val="tx2">
              <a:lumMod val="75000"/>
              <a:lumOff val="25000"/>
            </a:schemeClr>
          </a:solidFill>
        </p:spPr>
        <p:txBody>
          <a:bodyPr wrap="square">
            <a:spAutoFit/>
          </a:bodyPr>
          <a:lstStyle/>
          <a:p>
            <a:pPr algn="ctr" defTabSz="609630">
              <a:lnSpc>
                <a:spcPct val="150000"/>
              </a:lnSpc>
            </a:pPr>
            <a:r>
              <a:rPr lang="vi-VN" altLang="en-US" sz="2800" dirty="0">
                <a:solidFill>
                  <a:prstClr val="white"/>
                </a:solidFill>
                <a:effectLst>
                  <a:outerShdw blurRad="38100" dist="38100" dir="2700000" algn="tl">
                    <a:srgbClr val="000000">
                      <a:alpha val="43137"/>
                    </a:srgbClr>
                  </a:outerShdw>
                </a:effectLst>
                <a:highlight>
                  <a:srgbClr val="008080"/>
                </a:highlight>
                <a:latin typeface="Arial" panose="020B0604020202020204" pitchFamily="34" charset="0"/>
                <a:ea typeface="Calibri" panose="020F0502020204030204" pitchFamily="34" charset="0"/>
                <a:cs typeface="Calibri" panose="020F0502020204030204" pitchFamily="34" charset="0"/>
              </a:rPr>
              <a:t>TRƯỜNG ĐẠI HỌC TRÀ VINH</a:t>
            </a:r>
          </a:p>
          <a:p>
            <a:pPr algn="ctr" defTabSz="609630">
              <a:lnSpc>
                <a:spcPct val="150000"/>
              </a:lnSpc>
            </a:pPr>
            <a:r>
              <a:rPr lang="vi-VN" altLang="en-US" sz="2800" dirty="0">
                <a:solidFill>
                  <a:prstClr val="white"/>
                </a:solidFill>
                <a:effectLst>
                  <a:outerShdw blurRad="38100" dist="38100" dir="2700000" algn="tl">
                    <a:srgbClr val="000000">
                      <a:alpha val="43137"/>
                    </a:srgbClr>
                  </a:outerShdw>
                </a:effectLst>
                <a:highlight>
                  <a:srgbClr val="008080"/>
                </a:highlight>
                <a:latin typeface="Arial" panose="020B0604020202020204" pitchFamily="34" charset="0"/>
                <a:ea typeface="Calibri" panose="020F0502020204030204" pitchFamily="34" charset="0"/>
                <a:cs typeface="Calibri" panose="020F0502020204030204" pitchFamily="34" charset="0"/>
              </a:rPr>
              <a:t>KHOA KĨ THUẬT &amp; CÔNG NGHỆ</a:t>
            </a:r>
          </a:p>
          <a:p>
            <a:pPr algn="ctr" defTabSz="609630">
              <a:lnSpc>
                <a:spcPct val="150000"/>
              </a:lnSpc>
            </a:pPr>
            <a:r>
              <a:rPr lang="vi-VN" altLang="en-US" sz="2800" b="1" dirty="0">
                <a:solidFill>
                  <a:prstClr val="white"/>
                </a:solidFill>
                <a:effectLst>
                  <a:outerShdw blurRad="38100" dist="38100" dir="2700000" algn="tl">
                    <a:srgbClr val="000000">
                      <a:alpha val="43137"/>
                    </a:srgbClr>
                  </a:outerShdw>
                </a:effectLst>
                <a:highlight>
                  <a:srgbClr val="008080"/>
                </a:highlight>
                <a:latin typeface="Arial" panose="020B0604020202020204" pitchFamily="34" charset="0"/>
                <a:ea typeface="Calibri" panose="020F0502020204030204" pitchFamily="34" charset="0"/>
                <a:cs typeface="Calibri" panose="020F0502020204030204" pitchFamily="34" charset="0"/>
              </a:rPr>
              <a:t>BỘ MÔN CÔNG NGHỆ THÔNG TIN</a:t>
            </a:r>
          </a:p>
        </p:txBody>
      </p:sp>
      <p:pic>
        <p:nvPicPr>
          <p:cNvPr id="5" name="Image 3">
            <a:extLst>
              <a:ext uri="{FF2B5EF4-FFF2-40B4-BE49-F238E27FC236}">
                <a16:creationId xmlns:a16="http://schemas.microsoft.com/office/drawing/2014/main" id="{1DFE5EAC-28CE-428B-AA08-7D6CB96C7442}"/>
              </a:ext>
            </a:extLst>
          </p:cNvPr>
          <p:cNvPicPr>
            <a:picLocks/>
          </p:cNvPicPr>
          <p:nvPr/>
        </p:nvPicPr>
        <p:blipFill>
          <a:blip r:embed="rId2" cstate="print"/>
          <a:stretch>
            <a:fillRect/>
          </a:stretch>
        </p:blipFill>
        <p:spPr>
          <a:xfrm>
            <a:off x="772159" y="233082"/>
            <a:ext cx="1531769" cy="1471845"/>
          </a:xfrm>
          <a:prstGeom prst="rect">
            <a:avLst/>
          </a:prstGeom>
        </p:spPr>
      </p:pic>
      <p:sp>
        <p:nvSpPr>
          <p:cNvPr id="6" name="TextBox 5">
            <a:extLst>
              <a:ext uri="{FF2B5EF4-FFF2-40B4-BE49-F238E27FC236}">
                <a16:creationId xmlns:a16="http://schemas.microsoft.com/office/drawing/2014/main" id="{2B2EFCD1-10EC-401B-9A1F-EBC8D7669D96}"/>
              </a:ext>
            </a:extLst>
          </p:cNvPr>
          <p:cNvSpPr txBox="1"/>
          <p:nvPr/>
        </p:nvSpPr>
        <p:spPr>
          <a:xfrm>
            <a:off x="2055718" y="2252731"/>
            <a:ext cx="8220076" cy="2185214"/>
          </a:xfrm>
          <a:prstGeom prst="rect">
            <a:avLst/>
          </a:prstGeom>
          <a:noFill/>
        </p:spPr>
        <p:txBody>
          <a:bodyPr wrap="square">
            <a:spAutoFit/>
          </a:bodyPr>
          <a:lstStyle/>
          <a:p>
            <a:pPr algn="ctr"/>
            <a:r>
              <a:rPr lang="en-US" sz="2800" b="1">
                <a:solidFill>
                  <a:srgbClr val="FFC000"/>
                </a:solidFill>
                <a:effectLst/>
                <a:latin typeface="Time s New Roman"/>
                <a:ea typeface="Times New Roman" panose="02020603050405020304" pitchFamily="18" charset="0"/>
                <a:cs typeface="Arial" panose="020B0604020202020204" pitchFamily="34" charset="0"/>
              </a:rPr>
              <a:t>BÁO CÁO KẾT THÚC MÔN </a:t>
            </a:r>
            <a:br>
              <a:rPr lang="vi-VN" sz="2800" b="1">
                <a:solidFill>
                  <a:srgbClr val="FFC000"/>
                </a:solidFill>
                <a:effectLst/>
                <a:latin typeface="Time s New Roman"/>
                <a:ea typeface="Times New Roman" panose="02020603050405020304" pitchFamily="18" charset="0"/>
                <a:cs typeface="Arial" panose="020B0604020202020204" pitchFamily="34" charset="0"/>
              </a:rPr>
            </a:br>
            <a:r>
              <a:rPr lang="en-US" sz="2800" b="1">
                <a:solidFill>
                  <a:srgbClr val="FFC000"/>
                </a:solidFill>
                <a:effectLst/>
                <a:latin typeface="Time s New Roman"/>
                <a:ea typeface="Times New Roman" panose="02020603050405020304" pitchFamily="18" charset="0"/>
                <a:cs typeface="Arial" panose="020B0604020202020204" pitchFamily="34" charset="0"/>
              </a:rPr>
              <a:t>CÔNG NGHỆ PHẦN MỀM</a:t>
            </a:r>
            <a:br>
              <a:rPr lang="en-US" sz="2800" b="1">
                <a:latin typeface="Time s New Roman"/>
                <a:cs typeface="Arial" panose="020B0604020202020204" pitchFamily="34" charset="0"/>
              </a:rPr>
            </a:br>
            <a:r>
              <a:rPr lang="vi-VN" sz="2800" b="1" kern="0">
                <a:latin typeface="Time s New Roman"/>
                <a:ea typeface="Times New Roman" panose="02020603050405020304" pitchFamily="18" charset="0"/>
                <a:cs typeface="Arial" panose="020B0604020202020204" pitchFamily="34" charset="0"/>
              </a:rPr>
              <a:t>ĐỀ TÀI: XÂY DỰNG WEBSITE QUẢN LÍ CHI T	IÊU</a:t>
            </a:r>
            <a:endParaRPr lang="vi-VN" sz="2600" b="1" kern="0">
              <a:latin typeface="Arial" panose="020B0604020202020204" pitchFamily="34" charset="0"/>
              <a:ea typeface="Times New Roman" panose="02020603050405020304" pitchFamily="18" charset="0"/>
              <a:cs typeface="Arial" panose="020B0604020202020204" pitchFamily="34" charset="0"/>
            </a:endParaRPr>
          </a:p>
          <a:p>
            <a:pPr algn="ctr"/>
            <a:endParaRPr lang="vi-VN" sz="2600" b="1" kern="0">
              <a:latin typeface="Arial" panose="020B0604020202020204" pitchFamily="34" charset="0"/>
              <a:ea typeface="Times New Roman" panose="02020603050405020304" pitchFamily="18" charset="0"/>
              <a:cs typeface="Arial" panose="020B0604020202020204" pitchFamily="34" charset="0"/>
            </a:endParaRPr>
          </a:p>
          <a:p>
            <a:pPr algn="ctr"/>
            <a:endParaRPr lang="vi-VN" sz="2600" b="1" kern="0">
              <a:latin typeface="Arial" panose="020B0604020202020204" pitchFamily="34" charset="0"/>
              <a:ea typeface="Times New Roman" panose="02020603050405020304" pitchFamily="18" charset="0"/>
              <a:cs typeface="Arial" panose="020B0604020202020204" pitchFamily="34" charset="0"/>
            </a:endParaRPr>
          </a:p>
        </p:txBody>
      </p:sp>
      <p:sp>
        <p:nvSpPr>
          <p:cNvPr id="7" name="TextBox 6">
            <a:extLst>
              <a:ext uri="{FF2B5EF4-FFF2-40B4-BE49-F238E27FC236}">
                <a16:creationId xmlns:a16="http://schemas.microsoft.com/office/drawing/2014/main" id="{18B2775C-58F2-4699-B226-269E159B06F0}"/>
              </a:ext>
            </a:extLst>
          </p:cNvPr>
          <p:cNvSpPr txBox="1"/>
          <p:nvPr/>
        </p:nvSpPr>
        <p:spPr>
          <a:xfrm>
            <a:off x="1170641" y="4135673"/>
            <a:ext cx="5936205" cy="369332"/>
          </a:xfrm>
          <a:prstGeom prst="rect">
            <a:avLst/>
          </a:prstGeom>
          <a:noFill/>
        </p:spPr>
        <p:txBody>
          <a:bodyPr wrap="square">
            <a:spAutoFit/>
          </a:bodyPr>
          <a:lstStyle/>
          <a:p>
            <a:pPr algn="ctr"/>
            <a:r>
              <a:rPr lang="vi-VN" b="1" kern="0" dirty="0" err="1">
                <a:latin typeface="Arial" panose="020B0604020202020204" pitchFamily="34" charset="0"/>
                <a:ea typeface="Times New Roman" panose="02020603050405020304" pitchFamily="18" charset="0"/>
                <a:cs typeface="Arial" panose="020B0604020202020204" pitchFamily="34" charset="0"/>
              </a:rPr>
              <a:t>Giảng</a:t>
            </a:r>
            <a:r>
              <a:rPr lang="vi-VN" b="1" kern="0" dirty="0">
                <a:latin typeface="Arial" panose="020B0604020202020204" pitchFamily="34" charset="0"/>
                <a:ea typeface="Times New Roman" panose="02020603050405020304" pitchFamily="18" charset="0"/>
                <a:cs typeface="Arial" panose="020B0604020202020204" pitchFamily="34" charset="0"/>
              </a:rPr>
              <a:t> viên </a:t>
            </a:r>
            <a:r>
              <a:rPr lang="vi-VN" b="1" kern="0" dirty="0" err="1">
                <a:latin typeface="Arial" panose="020B0604020202020204" pitchFamily="34" charset="0"/>
                <a:ea typeface="Times New Roman" panose="02020603050405020304" pitchFamily="18" charset="0"/>
                <a:cs typeface="Arial" panose="020B0604020202020204" pitchFamily="34" charset="0"/>
              </a:rPr>
              <a:t>hướng</a:t>
            </a:r>
            <a:r>
              <a:rPr lang="vi-VN" b="1" kern="0" dirty="0">
                <a:latin typeface="Arial" panose="020B0604020202020204" pitchFamily="34" charset="0"/>
                <a:ea typeface="Times New Roman" panose="02020603050405020304" pitchFamily="18" charset="0"/>
                <a:cs typeface="Arial" panose="020B0604020202020204" pitchFamily="34" charset="0"/>
              </a:rPr>
              <a:t> </a:t>
            </a:r>
            <a:r>
              <a:rPr lang="vi-VN" b="1" kern="0" dirty="0" err="1">
                <a:latin typeface="Arial" panose="020B0604020202020204" pitchFamily="34" charset="0"/>
                <a:ea typeface="Times New Roman" panose="02020603050405020304" pitchFamily="18" charset="0"/>
                <a:cs typeface="Arial" panose="020B0604020202020204" pitchFamily="34" charset="0"/>
              </a:rPr>
              <a:t>dẫn</a:t>
            </a:r>
            <a:r>
              <a:rPr lang="vi-VN" b="1" kern="0" dirty="0">
                <a:latin typeface="Arial" panose="020B0604020202020204" pitchFamily="34" charset="0"/>
                <a:ea typeface="Times New Roman" panose="02020603050405020304" pitchFamily="18" charset="0"/>
                <a:cs typeface="Arial" panose="020B0604020202020204" pitchFamily="34" charset="0"/>
              </a:rPr>
              <a:t>: </a:t>
            </a:r>
            <a:r>
              <a:rPr lang="vi-VN" b="1" kern="0" dirty="0" err="1">
                <a:latin typeface="Arial" panose="020B0604020202020204" pitchFamily="34" charset="0"/>
                <a:ea typeface="Times New Roman" panose="02020603050405020304" pitchFamily="18" charset="0"/>
                <a:cs typeface="Arial" panose="020B0604020202020204" pitchFamily="34" charset="0"/>
              </a:rPr>
              <a:t>Ts</a:t>
            </a:r>
            <a:r>
              <a:rPr lang="vi-VN" b="1" kern="0" dirty="0">
                <a:latin typeface="Arial" panose="020B0604020202020204" pitchFamily="34" charset="0"/>
                <a:ea typeface="Times New Roman" panose="02020603050405020304" pitchFamily="18" charset="0"/>
                <a:cs typeface="Arial" panose="020B0604020202020204" pitchFamily="34" charset="0"/>
              </a:rPr>
              <a:t>. Nguyễn </a:t>
            </a:r>
            <a:r>
              <a:rPr lang="vi-VN" b="1" kern="0" dirty="0" err="1">
                <a:latin typeface="Arial" panose="020B0604020202020204" pitchFamily="34" charset="0"/>
                <a:ea typeface="Times New Roman" panose="02020603050405020304" pitchFamily="18" charset="0"/>
                <a:cs typeface="Arial" panose="020B0604020202020204" pitchFamily="34" charset="0"/>
              </a:rPr>
              <a:t>Bảo</a:t>
            </a:r>
            <a:r>
              <a:rPr lang="vi-VN" b="1" kern="0" dirty="0">
                <a:latin typeface="Arial" panose="020B0604020202020204" pitchFamily="34" charset="0"/>
                <a:ea typeface="Times New Roman" panose="02020603050405020304" pitchFamily="18" charset="0"/>
                <a:cs typeface="Arial" panose="020B0604020202020204" pitchFamily="34" charset="0"/>
              </a:rPr>
              <a:t> Ân</a:t>
            </a:r>
          </a:p>
        </p:txBody>
      </p:sp>
      <p:sp>
        <p:nvSpPr>
          <p:cNvPr id="8" name="TextBox 7">
            <a:extLst>
              <a:ext uri="{FF2B5EF4-FFF2-40B4-BE49-F238E27FC236}">
                <a16:creationId xmlns:a16="http://schemas.microsoft.com/office/drawing/2014/main" id="{89BF8411-7E91-4690-AABF-C455FC176025}"/>
              </a:ext>
            </a:extLst>
          </p:cNvPr>
          <p:cNvSpPr txBox="1"/>
          <p:nvPr/>
        </p:nvSpPr>
        <p:spPr>
          <a:xfrm>
            <a:off x="1666539" y="4739180"/>
            <a:ext cx="4554069" cy="1703030"/>
          </a:xfrm>
          <a:prstGeom prst="rect">
            <a:avLst/>
          </a:prstGeom>
          <a:noFill/>
        </p:spPr>
        <p:txBody>
          <a:bodyPr wrap="square">
            <a:spAutoFit/>
          </a:bodyPr>
          <a:lstStyle/>
          <a:p>
            <a:pPr>
              <a:lnSpc>
                <a:spcPct val="150000"/>
              </a:lnSpc>
            </a:pPr>
            <a:r>
              <a:rPr lang="vi-VN" b="1" kern="0" dirty="0">
                <a:latin typeface="Arial" panose="020B0604020202020204" pitchFamily="34" charset="0"/>
                <a:ea typeface="Times New Roman" panose="02020603050405020304" pitchFamily="18" charset="0"/>
                <a:cs typeface="Arial" panose="020B0604020202020204" pitchFamily="34" charset="0"/>
              </a:rPr>
              <a:t>Sinh viên </a:t>
            </a:r>
            <a:r>
              <a:rPr lang="vi-VN" b="1" kern="0" dirty="0" err="1">
                <a:latin typeface="Arial" panose="020B0604020202020204" pitchFamily="34" charset="0"/>
                <a:ea typeface="Times New Roman" panose="02020603050405020304" pitchFamily="18" charset="0"/>
                <a:cs typeface="Arial" panose="020B0604020202020204" pitchFamily="34" charset="0"/>
              </a:rPr>
              <a:t>thực</a:t>
            </a:r>
            <a:r>
              <a:rPr lang="vi-VN" b="1" kern="0" dirty="0">
                <a:latin typeface="Arial" panose="020B0604020202020204" pitchFamily="34" charset="0"/>
                <a:ea typeface="Times New Roman" panose="02020603050405020304" pitchFamily="18" charset="0"/>
                <a:cs typeface="Arial" panose="020B0604020202020204" pitchFamily="34" charset="0"/>
              </a:rPr>
              <a:t> </a:t>
            </a:r>
            <a:r>
              <a:rPr lang="vi-VN" b="1" kern="0" dirty="0" err="1">
                <a:latin typeface="Arial" panose="020B0604020202020204" pitchFamily="34" charset="0"/>
                <a:ea typeface="Times New Roman" panose="02020603050405020304" pitchFamily="18" charset="0"/>
                <a:cs typeface="Arial" panose="020B0604020202020204" pitchFamily="34" charset="0"/>
              </a:rPr>
              <a:t>hiện</a:t>
            </a:r>
            <a:r>
              <a:rPr lang="vi-VN" b="1" kern="0" dirty="0">
                <a:latin typeface="Arial" panose="020B0604020202020204" pitchFamily="34" charset="0"/>
                <a:ea typeface="Times New Roman" panose="02020603050405020304" pitchFamily="18" charset="0"/>
                <a:cs typeface="Arial" panose="020B0604020202020204" pitchFamily="34" charset="0"/>
              </a:rPr>
              <a:t>:</a:t>
            </a:r>
          </a:p>
          <a:p>
            <a:pPr marL="742950" lvl="1" indent="-285750">
              <a:lnSpc>
                <a:spcPct val="150000"/>
              </a:lnSpc>
              <a:buFont typeface="Wingdings" panose="05000000000000000000" pitchFamily="2" charset="2"/>
              <a:buChar char="Ø"/>
            </a:pPr>
            <a:r>
              <a:rPr lang="vi-VN" b="1" kern="0" dirty="0">
                <a:latin typeface="Arial" panose="020B0604020202020204" pitchFamily="34" charset="0"/>
                <a:ea typeface="Times New Roman" panose="02020603050405020304" pitchFamily="18" charset="0"/>
                <a:cs typeface="Arial" panose="020B0604020202020204" pitchFamily="34" charset="0"/>
              </a:rPr>
              <a:t>Nguyễn Thanh Hiếu</a:t>
            </a:r>
          </a:p>
          <a:p>
            <a:pPr marL="742950" lvl="1" indent="-285750">
              <a:lnSpc>
                <a:spcPct val="150000"/>
              </a:lnSpc>
              <a:buFont typeface="Wingdings" panose="05000000000000000000" pitchFamily="2" charset="2"/>
              <a:buChar char="Ø"/>
            </a:pPr>
            <a:r>
              <a:rPr lang="vi-VN" b="1" kern="0" dirty="0" err="1">
                <a:latin typeface="Arial" panose="020B0604020202020204" pitchFamily="34" charset="0"/>
                <a:ea typeface="Times New Roman" panose="02020603050405020304" pitchFamily="18" charset="0"/>
                <a:cs typeface="Arial" panose="020B0604020202020204" pitchFamily="34" charset="0"/>
              </a:rPr>
              <a:t>Phạm</a:t>
            </a:r>
            <a:r>
              <a:rPr lang="vi-VN" b="1" kern="0" dirty="0">
                <a:latin typeface="Arial" panose="020B0604020202020204" pitchFamily="34" charset="0"/>
                <a:ea typeface="Times New Roman" panose="02020603050405020304" pitchFamily="18" charset="0"/>
                <a:cs typeface="Arial" panose="020B0604020202020204" pitchFamily="34" charset="0"/>
              </a:rPr>
              <a:t> </a:t>
            </a:r>
            <a:r>
              <a:rPr lang="vi-VN" b="1" kern="0" dirty="0" err="1">
                <a:latin typeface="Arial" panose="020B0604020202020204" pitchFamily="34" charset="0"/>
                <a:ea typeface="Times New Roman" panose="02020603050405020304" pitchFamily="18" charset="0"/>
                <a:cs typeface="Arial" panose="020B0604020202020204" pitchFamily="34" charset="0"/>
              </a:rPr>
              <a:t>Hoàng</a:t>
            </a:r>
            <a:r>
              <a:rPr lang="vi-VN" b="1" kern="0" dirty="0">
                <a:latin typeface="Arial" panose="020B0604020202020204" pitchFamily="34" charset="0"/>
                <a:ea typeface="Times New Roman" panose="02020603050405020304" pitchFamily="18" charset="0"/>
                <a:cs typeface="Arial" panose="020B0604020202020204" pitchFamily="34" charset="0"/>
              </a:rPr>
              <a:t> Kha</a:t>
            </a:r>
          </a:p>
          <a:p>
            <a:pPr marL="742950" lvl="1" indent="-285750">
              <a:lnSpc>
                <a:spcPct val="150000"/>
              </a:lnSpc>
              <a:buFont typeface="Wingdings" panose="05000000000000000000" pitchFamily="2" charset="2"/>
              <a:buChar char="Ø"/>
            </a:pPr>
            <a:r>
              <a:rPr lang="vi-VN" b="1" kern="0" dirty="0">
                <a:latin typeface="Arial" panose="020B0604020202020204" pitchFamily="34" charset="0"/>
                <a:ea typeface="Times New Roman" panose="02020603050405020304" pitchFamily="18" charset="0"/>
                <a:cs typeface="Arial" panose="020B0604020202020204" pitchFamily="34" charset="0"/>
              </a:rPr>
              <a:t>Nguyễn </a:t>
            </a:r>
            <a:r>
              <a:rPr lang="vi-VN" b="1" kern="0" dirty="0" err="1">
                <a:latin typeface="Arial" panose="020B0604020202020204" pitchFamily="34" charset="0"/>
                <a:ea typeface="Times New Roman" panose="02020603050405020304" pitchFamily="18" charset="0"/>
                <a:cs typeface="Arial" panose="020B0604020202020204" pitchFamily="34" charset="0"/>
              </a:rPr>
              <a:t>Trí</a:t>
            </a:r>
            <a:r>
              <a:rPr lang="vi-VN" b="1" kern="0" dirty="0">
                <a:latin typeface="Arial" panose="020B0604020202020204" pitchFamily="34" charset="0"/>
                <a:ea typeface="Times New Roman" panose="02020603050405020304" pitchFamily="18" charset="0"/>
                <a:cs typeface="Arial" panose="020B0604020202020204" pitchFamily="34" charset="0"/>
              </a:rPr>
              <a:t> </a:t>
            </a:r>
            <a:r>
              <a:rPr lang="vi-VN" b="1" kern="0" dirty="0" err="1">
                <a:latin typeface="Arial" panose="020B0604020202020204" pitchFamily="34" charset="0"/>
                <a:ea typeface="Times New Roman" panose="02020603050405020304" pitchFamily="18" charset="0"/>
                <a:cs typeface="Arial" panose="020B0604020202020204" pitchFamily="34" charset="0"/>
              </a:rPr>
              <a:t>Cường</a:t>
            </a:r>
            <a:endParaRPr lang="vi-VN" b="1" kern="0" dirty="0">
              <a:latin typeface="Arial" panose="020B0604020202020204" pitchFamily="34" charset="0"/>
              <a:ea typeface="Times New Roman" panose="02020603050405020304" pitchFamily="18" charset="0"/>
              <a:cs typeface="Arial" panose="020B0604020202020204" pitchFamily="34" charset="0"/>
            </a:endParaRPr>
          </a:p>
        </p:txBody>
      </p:sp>
      <p:pic>
        <p:nvPicPr>
          <p:cNvPr id="3" name="Picture 2">
            <a:extLst>
              <a:ext uri="{FF2B5EF4-FFF2-40B4-BE49-F238E27FC236}">
                <a16:creationId xmlns:a16="http://schemas.microsoft.com/office/drawing/2014/main" id="{163E6D15-B664-4EC7-AA0D-A3710C61077B}"/>
              </a:ext>
            </a:extLst>
          </p:cNvPr>
          <p:cNvPicPr>
            <a:picLocks noChangeAspect="1"/>
          </p:cNvPicPr>
          <p:nvPr/>
        </p:nvPicPr>
        <p:blipFill>
          <a:blip r:embed="rId3"/>
          <a:stretch>
            <a:fillRect/>
          </a:stretch>
        </p:blipFill>
        <p:spPr>
          <a:xfrm>
            <a:off x="9287969" y="4320339"/>
            <a:ext cx="2657518" cy="2328493"/>
          </a:xfrm>
          <a:prstGeom prst="rect">
            <a:avLst/>
          </a:prstGeom>
        </p:spPr>
      </p:pic>
      <p:sp>
        <p:nvSpPr>
          <p:cNvPr id="2" name="Slide Number Placeholder 1">
            <a:extLst>
              <a:ext uri="{FF2B5EF4-FFF2-40B4-BE49-F238E27FC236}">
                <a16:creationId xmlns:a16="http://schemas.microsoft.com/office/drawing/2014/main" id="{22E4DCF6-ED52-41D2-9D32-C495F01F5EB7}"/>
              </a:ext>
            </a:extLst>
          </p:cNvPr>
          <p:cNvSpPr>
            <a:spLocks noGrp="1"/>
          </p:cNvSpPr>
          <p:nvPr>
            <p:ph type="sldNum" sz="quarter" idx="12"/>
          </p:nvPr>
        </p:nvSpPr>
        <p:spPr/>
        <p:txBody>
          <a:bodyPr/>
          <a:lstStyle/>
          <a:p>
            <a:fld id="{3130F7A0-8B5A-4781-8DF6-FA4A31EE8B04}" type="slidenum">
              <a:rPr lang="vi-VN" smtClean="0"/>
              <a:t>1</a:t>
            </a:fld>
            <a:endParaRPr lang="vi-VN"/>
          </a:p>
        </p:txBody>
      </p:sp>
    </p:spTree>
    <p:extLst>
      <p:ext uri="{BB962C8B-B14F-4D97-AF65-F5344CB8AC3E}">
        <p14:creationId xmlns:p14="http://schemas.microsoft.com/office/powerpoint/2010/main" val="314678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1032935" y="11169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cap="all"/>
              <a:t>PHÂN TÍCH YÊU CẦU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949874" y="3181539"/>
            <a:ext cx="4322836" cy="6849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dirty="0"/>
              <a:t>2. </a:t>
            </a:r>
            <a:r>
              <a:rPr lang="en-US" sz="2400" b="1" dirty="0" err="1"/>
              <a:t>Kiến</a:t>
            </a:r>
            <a:r>
              <a:rPr lang="en-US" sz="2400" b="1" dirty="0"/>
              <a:t> </a:t>
            </a:r>
            <a:r>
              <a:rPr lang="en-US" sz="2400" b="1" dirty="0" err="1"/>
              <a:t>trúc</a:t>
            </a:r>
            <a:r>
              <a:rPr lang="en-US" sz="2400" b="1" dirty="0"/>
              <a:t> AI Hybrid Processing</a:t>
            </a:r>
          </a:p>
        </p:txBody>
      </p:sp>
      <p:pic>
        <p:nvPicPr>
          <p:cNvPr id="3" name="Picture 2">
            <a:extLst>
              <a:ext uri="{FF2B5EF4-FFF2-40B4-BE49-F238E27FC236}">
                <a16:creationId xmlns:a16="http://schemas.microsoft.com/office/drawing/2014/main" id="{834EEDD9-3D47-4FC2-B8FC-FD9683E2867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01938" y="1247774"/>
            <a:ext cx="4983479" cy="5237475"/>
          </a:xfrm>
          <a:prstGeom prst="rect">
            <a:avLst/>
          </a:prstGeom>
        </p:spPr>
      </p:pic>
      <p:sp>
        <p:nvSpPr>
          <p:cNvPr id="7" name="Slide Number Placeholder 6">
            <a:extLst>
              <a:ext uri="{FF2B5EF4-FFF2-40B4-BE49-F238E27FC236}">
                <a16:creationId xmlns:a16="http://schemas.microsoft.com/office/drawing/2014/main" id="{350C4F14-E7C6-4D15-A68D-263646609738}"/>
              </a:ext>
            </a:extLst>
          </p:cNvPr>
          <p:cNvSpPr>
            <a:spLocks noGrp="1"/>
          </p:cNvSpPr>
          <p:nvPr>
            <p:ph type="sldNum" sz="quarter" idx="12"/>
          </p:nvPr>
        </p:nvSpPr>
        <p:spPr>
          <a:xfrm>
            <a:off x="-76719" y="325754"/>
            <a:ext cx="771089" cy="365125"/>
          </a:xfrm>
        </p:spPr>
        <p:txBody>
          <a:bodyPr/>
          <a:lstStyle/>
          <a:p>
            <a:fld id="{3130F7A0-8B5A-4781-8DF6-FA4A31EE8B04}" type="slidenum">
              <a:rPr lang="vi-VN" sz="2000" smtClean="0">
                <a:solidFill>
                  <a:srgbClr val="FFFF00"/>
                </a:solidFill>
              </a:rPr>
              <a:t>10</a:t>
            </a:fld>
            <a:endParaRPr lang="vi-VN" sz="2000">
              <a:solidFill>
                <a:srgbClr val="FFFF00"/>
              </a:solidFill>
            </a:endParaRPr>
          </a:p>
        </p:txBody>
      </p:sp>
    </p:spTree>
    <p:extLst>
      <p:ext uri="{BB962C8B-B14F-4D97-AF65-F5344CB8AC3E}">
        <p14:creationId xmlns:p14="http://schemas.microsoft.com/office/powerpoint/2010/main" val="34206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737660" y="17836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cap="all"/>
              <a:t>PHÂN TÍCH YÊU CẦU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1032935" y="1247775"/>
            <a:ext cx="5905317" cy="6849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a:t>3. Tính năng hệ thống</a:t>
            </a:r>
          </a:p>
        </p:txBody>
      </p:sp>
      <p:sp>
        <p:nvSpPr>
          <p:cNvPr id="70" name="Content Placeholder 69">
            <a:extLst>
              <a:ext uri="{FF2B5EF4-FFF2-40B4-BE49-F238E27FC236}">
                <a16:creationId xmlns:a16="http://schemas.microsoft.com/office/drawing/2014/main" id="{7D7A52F6-658F-43A1-B3D7-954778B837D0}"/>
              </a:ext>
            </a:extLst>
          </p:cNvPr>
          <p:cNvSpPr>
            <a:spLocks noGrp="1"/>
          </p:cNvSpPr>
          <p:nvPr>
            <p:ph sz="half" idx="1"/>
          </p:nvPr>
        </p:nvSpPr>
        <p:spPr/>
        <p:txBody>
          <a:bodyPr>
            <a:normAutofit fontScale="85000" lnSpcReduction="20000"/>
          </a:bodyPr>
          <a:lstStyle/>
          <a:p>
            <a:pPr marL="0" indent="0">
              <a:buNone/>
            </a:pPr>
            <a:r>
              <a:rPr lang="vi-VN" b="1"/>
              <a:t>Quản lý tài chính cơ bản</a:t>
            </a:r>
          </a:p>
          <a:p>
            <a:pPr marL="0" indent="0" algn="just">
              <a:buNone/>
            </a:pPr>
            <a:r>
              <a:rPr lang="vi-VN"/>
              <a:t>• Giao dịch: Thêm/sửa/xóa thu chi với validation</a:t>
            </a:r>
          </a:p>
          <a:p>
            <a:pPr marL="0" indent="0" algn="just">
              <a:buNone/>
            </a:pPr>
            <a:r>
              <a:rPr lang="vi-VN"/>
              <a:t>• Tài khoản: Quản lý nhiều loại tài khoản (tiền mặt, ngân hàng)</a:t>
            </a:r>
          </a:p>
          <a:p>
            <a:pPr marL="0" indent="0" algn="just">
              <a:buNone/>
            </a:pPr>
            <a:r>
              <a:rPr lang="vi-VN"/>
              <a:t>• Danh mục: Phân loại chi tiêu theo nhóm (ăn uống, đi lại...)</a:t>
            </a:r>
          </a:p>
          <a:p>
            <a:pPr marL="0" indent="0" algn="just">
              <a:buNone/>
            </a:pPr>
            <a:r>
              <a:rPr lang="vi-VN"/>
              <a:t>• Mục tiêu: Đặt và theo dõi mục tiêu tiết kiệm</a:t>
            </a:r>
          </a:p>
          <a:p>
            <a:pPr lvl="1"/>
            <a:endParaRPr lang="vi-VN"/>
          </a:p>
        </p:txBody>
      </p:sp>
      <p:sp>
        <p:nvSpPr>
          <p:cNvPr id="72" name="Content Placeholder 71">
            <a:extLst>
              <a:ext uri="{FF2B5EF4-FFF2-40B4-BE49-F238E27FC236}">
                <a16:creationId xmlns:a16="http://schemas.microsoft.com/office/drawing/2014/main" id="{161DCAE8-D808-4B33-9E78-E006C8D25BE5}"/>
              </a:ext>
            </a:extLst>
          </p:cNvPr>
          <p:cNvSpPr>
            <a:spLocks noGrp="1"/>
          </p:cNvSpPr>
          <p:nvPr>
            <p:ph sz="half" idx="2"/>
          </p:nvPr>
        </p:nvSpPr>
        <p:spPr>
          <a:xfrm>
            <a:off x="6294120" y="2249486"/>
            <a:ext cx="4875211" cy="3541714"/>
          </a:xfrm>
        </p:spPr>
        <p:txBody>
          <a:bodyPr>
            <a:normAutofit fontScale="85000" lnSpcReduction="20000"/>
          </a:bodyPr>
          <a:lstStyle/>
          <a:p>
            <a:pPr marL="0" indent="0">
              <a:buNone/>
            </a:pPr>
            <a:r>
              <a:rPr lang="vi-VN" b="1"/>
              <a:t>Tính năng AI thông minh</a:t>
            </a:r>
          </a:p>
          <a:p>
            <a:r>
              <a:rPr lang="vi-VN"/>
              <a:t>Gửi tin nhắn đến AI Assistant để nhận </a:t>
            </a:r>
          </a:p>
          <a:p>
            <a:pPr marL="0" indent="0">
              <a:buNone/>
            </a:pPr>
            <a:r>
              <a:rPr lang="vi-VN"/>
              <a:t>phản hồi</a:t>
            </a:r>
          </a:p>
          <a:p>
            <a:r>
              <a:rPr lang="vi-VN"/>
              <a:t>Hỗ trợ tư vấn tài chính</a:t>
            </a:r>
          </a:p>
          <a:p>
            <a:r>
              <a:rPr lang="vi-VN"/>
              <a:t>Phân tích giao dịch</a:t>
            </a:r>
          </a:p>
        </p:txBody>
      </p:sp>
      <p:sp>
        <p:nvSpPr>
          <p:cNvPr id="75" name="Slide Number Placeholder 74">
            <a:extLst>
              <a:ext uri="{FF2B5EF4-FFF2-40B4-BE49-F238E27FC236}">
                <a16:creationId xmlns:a16="http://schemas.microsoft.com/office/drawing/2014/main" id="{27AF07A8-B136-4061-A100-269531A6A952}"/>
              </a:ext>
            </a:extLst>
          </p:cNvPr>
          <p:cNvSpPr>
            <a:spLocks noGrp="1"/>
          </p:cNvSpPr>
          <p:nvPr>
            <p:ph type="sldNum" sz="quarter" idx="12"/>
          </p:nvPr>
        </p:nvSpPr>
        <p:spPr>
          <a:xfrm>
            <a:off x="-33429" y="305434"/>
            <a:ext cx="771089" cy="365125"/>
          </a:xfrm>
        </p:spPr>
        <p:txBody>
          <a:bodyPr/>
          <a:lstStyle/>
          <a:p>
            <a:fld id="{3130F7A0-8B5A-4781-8DF6-FA4A31EE8B04}" type="slidenum">
              <a:rPr lang="vi-VN" sz="2000" smtClean="0">
                <a:solidFill>
                  <a:srgbClr val="FFFF00"/>
                </a:solidFill>
              </a:rPr>
              <a:t>11</a:t>
            </a:fld>
            <a:endParaRPr lang="vi-VN" sz="2000">
              <a:solidFill>
                <a:srgbClr val="FFFF00"/>
              </a:solidFill>
            </a:endParaRPr>
          </a:p>
        </p:txBody>
      </p:sp>
    </p:spTree>
    <p:extLst>
      <p:ext uri="{BB962C8B-B14F-4D97-AF65-F5344CB8AC3E}">
        <p14:creationId xmlns:p14="http://schemas.microsoft.com/office/powerpoint/2010/main" val="142360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737660" y="178366"/>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cap="all"/>
              <a:t>PHÂN TÍCH YÊU CẦU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1032935" y="1247775"/>
            <a:ext cx="5905317" cy="6849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a:t>3. Tính năng hệ thống</a:t>
            </a:r>
          </a:p>
        </p:txBody>
      </p:sp>
      <p:sp>
        <p:nvSpPr>
          <p:cNvPr id="70" name="Content Placeholder 69">
            <a:extLst>
              <a:ext uri="{FF2B5EF4-FFF2-40B4-BE49-F238E27FC236}">
                <a16:creationId xmlns:a16="http://schemas.microsoft.com/office/drawing/2014/main" id="{7D7A52F6-658F-43A1-B3D7-954778B837D0}"/>
              </a:ext>
            </a:extLst>
          </p:cNvPr>
          <p:cNvSpPr>
            <a:spLocks noGrp="1"/>
          </p:cNvSpPr>
          <p:nvPr>
            <p:ph sz="half" idx="1"/>
          </p:nvPr>
        </p:nvSpPr>
        <p:spPr/>
        <p:txBody>
          <a:bodyPr>
            <a:normAutofit fontScale="92500" lnSpcReduction="20000"/>
          </a:bodyPr>
          <a:lstStyle/>
          <a:p>
            <a:pPr marL="0" indent="0">
              <a:buNone/>
            </a:pPr>
            <a:r>
              <a:rPr lang="vi-VN" b="1"/>
              <a:t>Phân tích và báo cáo</a:t>
            </a:r>
          </a:p>
          <a:p>
            <a:r>
              <a:rPr lang="vi-VN"/>
              <a:t>Biểu đồ: Pie Chart, Bar Chart, Line Chart (Recharts)</a:t>
            </a:r>
          </a:p>
          <a:p>
            <a:r>
              <a:rPr lang="vi-VN"/>
              <a:t>Thống kê: Dashboard với các chỉ số KPI</a:t>
            </a:r>
          </a:p>
          <a:p>
            <a:r>
              <a:rPr lang="vi-VN"/>
              <a:t>Xu hướng: Phân tích chi tiêu theo thời gian</a:t>
            </a:r>
          </a:p>
          <a:p>
            <a:r>
              <a:rPr lang="vi-VN"/>
              <a:t>So sánh: Báo cáo giữa các kỳ</a:t>
            </a:r>
          </a:p>
          <a:p>
            <a:pPr lvl="1"/>
            <a:endParaRPr lang="vi-VN"/>
          </a:p>
        </p:txBody>
      </p:sp>
      <p:sp>
        <p:nvSpPr>
          <p:cNvPr id="72" name="Content Placeholder 71">
            <a:extLst>
              <a:ext uri="{FF2B5EF4-FFF2-40B4-BE49-F238E27FC236}">
                <a16:creationId xmlns:a16="http://schemas.microsoft.com/office/drawing/2014/main" id="{161DCAE8-D808-4B33-9E78-E006C8D25BE5}"/>
              </a:ext>
            </a:extLst>
          </p:cNvPr>
          <p:cNvSpPr>
            <a:spLocks noGrp="1"/>
          </p:cNvSpPr>
          <p:nvPr>
            <p:ph sz="half" idx="2"/>
          </p:nvPr>
        </p:nvSpPr>
        <p:spPr/>
        <p:txBody>
          <a:bodyPr>
            <a:normAutofit fontScale="92500" lnSpcReduction="20000"/>
          </a:bodyPr>
          <a:lstStyle/>
          <a:p>
            <a:pPr marL="0" indent="0">
              <a:buNone/>
            </a:pPr>
            <a:r>
              <a:rPr lang="vi-VN" b="1" dirty="0" err="1"/>
              <a:t>Trải</a:t>
            </a:r>
            <a:r>
              <a:rPr lang="vi-VN" b="1" dirty="0"/>
              <a:t> </a:t>
            </a:r>
            <a:r>
              <a:rPr lang="vi-VN" b="1" dirty="0" err="1"/>
              <a:t>nghiệm</a:t>
            </a:r>
            <a:r>
              <a:rPr lang="vi-VN" b="1" dirty="0"/>
              <a:t> </a:t>
            </a:r>
            <a:r>
              <a:rPr lang="vi-VN" b="1" dirty="0" err="1"/>
              <a:t>người</a:t>
            </a:r>
            <a:r>
              <a:rPr lang="vi-VN" b="1" dirty="0"/>
              <a:t> </a:t>
            </a:r>
            <a:r>
              <a:rPr lang="vi-VN" b="1" dirty="0" err="1"/>
              <a:t>dùng</a:t>
            </a:r>
            <a:endParaRPr lang="vi-VN" b="1" dirty="0"/>
          </a:p>
          <a:p>
            <a:r>
              <a:rPr lang="vi-VN" dirty="0" err="1"/>
              <a:t>Dark</a:t>
            </a:r>
            <a:r>
              <a:rPr lang="vi-VN" dirty="0"/>
              <a:t>/</a:t>
            </a:r>
            <a:r>
              <a:rPr lang="vi-VN" dirty="0" err="1"/>
              <a:t>Light</a:t>
            </a:r>
            <a:r>
              <a:rPr lang="vi-VN" dirty="0"/>
              <a:t> </a:t>
            </a:r>
            <a:r>
              <a:rPr lang="vi-VN" dirty="0" err="1"/>
              <a:t>Mode</a:t>
            </a:r>
            <a:r>
              <a:rPr lang="vi-VN" dirty="0"/>
              <a:t>: </a:t>
            </a:r>
            <a:r>
              <a:rPr lang="vi-VN" dirty="0" err="1"/>
              <a:t>Chuyển</a:t>
            </a:r>
            <a:r>
              <a:rPr lang="vi-VN" dirty="0"/>
              <a:t> </a:t>
            </a:r>
            <a:r>
              <a:rPr lang="vi-VN" dirty="0" err="1"/>
              <a:t>đổi</a:t>
            </a:r>
            <a:r>
              <a:rPr lang="vi-VN" dirty="0"/>
              <a:t> giao </a:t>
            </a:r>
            <a:r>
              <a:rPr lang="vi-VN" dirty="0" err="1"/>
              <a:t>diện</a:t>
            </a:r>
            <a:r>
              <a:rPr lang="en-US" dirty="0"/>
              <a:t> </a:t>
            </a:r>
            <a:r>
              <a:rPr lang="en-US" dirty="0" err="1"/>
              <a:t>hiện</a:t>
            </a:r>
            <a:r>
              <a:rPr lang="en-US" dirty="0"/>
              <a:t> </a:t>
            </a:r>
            <a:r>
              <a:rPr lang="en-US" dirty="0" err="1"/>
              <a:t>đại</a:t>
            </a:r>
            <a:r>
              <a:rPr lang="vi-VN" dirty="0"/>
              <a:t> </a:t>
            </a:r>
          </a:p>
          <a:p>
            <a:r>
              <a:rPr lang="vi-VN" dirty="0" err="1"/>
              <a:t>Responsive</a:t>
            </a:r>
            <a:r>
              <a:rPr lang="vi-VN" dirty="0"/>
              <a:t> </a:t>
            </a:r>
            <a:r>
              <a:rPr lang="vi-VN" dirty="0" err="1"/>
              <a:t>Design</a:t>
            </a:r>
            <a:r>
              <a:rPr lang="vi-VN" dirty="0"/>
              <a:t>: </a:t>
            </a:r>
            <a:r>
              <a:rPr lang="vi-VN" dirty="0" err="1"/>
              <a:t>Tối</a:t>
            </a:r>
            <a:r>
              <a:rPr lang="vi-VN" dirty="0"/>
              <a:t> ưu </a:t>
            </a:r>
            <a:r>
              <a:rPr lang="vi-VN" dirty="0" err="1"/>
              <a:t>mobile</a:t>
            </a:r>
            <a:r>
              <a:rPr lang="vi-VN" dirty="0"/>
              <a:t> </a:t>
            </a:r>
            <a:r>
              <a:rPr lang="vi-VN" dirty="0" err="1"/>
              <a:t>và</a:t>
            </a:r>
            <a:r>
              <a:rPr lang="vi-VN" dirty="0"/>
              <a:t> </a:t>
            </a:r>
            <a:r>
              <a:rPr lang="vi-VN" dirty="0" err="1"/>
              <a:t>desktop</a:t>
            </a:r>
            <a:endParaRPr lang="vi-VN" dirty="0"/>
          </a:p>
          <a:p>
            <a:r>
              <a:rPr lang="vi-VN" dirty="0" err="1"/>
              <a:t>Cập</a:t>
            </a:r>
            <a:r>
              <a:rPr lang="vi-VN" dirty="0"/>
              <a:t> </a:t>
            </a:r>
            <a:r>
              <a:rPr lang="vi-VN" dirty="0" err="1"/>
              <a:t>nhật</a:t>
            </a:r>
            <a:r>
              <a:rPr lang="vi-VN" dirty="0"/>
              <a:t> </a:t>
            </a:r>
            <a:r>
              <a:rPr lang="vi-VN" dirty="0" err="1"/>
              <a:t>dữ</a:t>
            </a:r>
            <a:r>
              <a:rPr lang="vi-VN" dirty="0"/>
              <a:t> </a:t>
            </a:r>
            <a:r>
              <a:rPr lang="vi-VN" dirty="0" err="1"/>
              <a:t>liệu</a:t>
            </a:r>
            <a:r>
              <a:rPr lang="vi-VN" dirty="0"/>
              <a:t> </a:t>
            </a:r>
            <a:r>
              <a:rPr lang="vi-VN" dirty="0" err="1"/>
              <a:t>tức</a:t>
            </a:r>
            <a:r>
              <a:rPr lang="vi-VN" dirty="0"/>
              <a:t> </a:t>
            </a:r>
            <a:r>
              <a:rPr lang="vi-VN" dirty="0" err="1"/>
              <a:t>thì</a:t>
            </a:r>
            <a:endParaRPr lang="vi-VN" dirty="0"/>
          </a:p>
          <a:p>
            <a:r>
              <a:rPr lang="vi-VN" dirty="0"/>
              <a:t>Thông </a:t>
            </a:r>
            <a:r>
              <a:rPr lang="vi-VN" dirty="0" err="1"/>
              <a:t>báo</a:t>
            </a:r>
            <a:r>
              <a:rPr lang="vi-VN" dirty="0"/>
              <a:t> tương </a:t>
            </a:r>
            <a:r>
              <a:rPr lang="vi-VN" dirty="0" err="1"/>
              <a:t>tác</a:t>
            </a:r>
            <a:r>
              <a:rPr lang="vi-VN" dirty="0"/>
              <a:t> thân </a:t>
            </a:r>
            <a:r>
              <a:rPr lang="vi-VN" dirty="0" err="1"/>
              <a:t>thiện</a:t>
            </a:r>
            <a:endParaRPr lang="vi-VN" dirty="0"/>
          </a:p>
          <a:p>
            <a:endParaRPr lang="vi-VN" dirty="0"/>
          </a:p>
        </p:txBody>
      </p:sp>
      <p:sp>
        <p:nvSpPr>
          <p:cNvPr id="2" name="Slide Number Placeholder 1">
            <a:extLst>
              <a:ext uri="{FF2B5EF4-FFF2-40B4-BE49-F238E27FC236}">
                <a16:creationId xmlns:a16="http://schemas.microsoft.com/office/drawing/2014/main" id="{E1A58979-CC63-4A29-932F-864E4780DA43}"/>
              </a:ext>
            </a:extLst>
          </p:cNvPr>
          <p:cNvSpPr>
            <a:spLocks noGrp="1"/>
          </p:cNvSpPr>
          <p:nvPr>
            <p:ph type="sldNum" sz="quarter" idx="12"/>
          </p:nvPr>
        </p:nvSpPr>
        <p:spPr>
          <a:xfrm>
            <a:off x="-33429" y="285114"/>
            <a:ext cx="771089" cy="365125"/>
          </a:xfrm>
        </p:spPr>
        <p:txBody>
          <a:bodyPr/>
          <a:lstStyle/>
          <a:p>
            <a:fld id="{3130F7A0-8B5A-4781-8DF6-FA4A31EE8B04}" type="slidenum">
              <a:rPr lang="vi-VN" sz="2000" smtClean="0">
                <a:solidFill>
                  <a:srgbClr val="FFFF00"/>
                </a:solidFill>
              </a:rPr>
              <a:t>12</a:t>
            </a:fld>
            <a:endParaRPr lang="vi-VN" sz="2000">
              <a:solidFill>
                <a:srgbClr val="FFFF00"/>
              </a:solidFill>
            </a:endParaRPr>
          </a:p>
        </p:txBody>
      </p:sp>
    </p:spTree>
    <p:extLst>
      <p:ext uri="{BB962C8B-B14F-4D97-AF65-F5344CB8AC3E}">
        <p14:creationId xmlns:p14="http://schemas.microsoft.com/office/powerpoint/2010/main" val="392937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5B367C29-5200-4FF1-83B7-18B105A0BD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EC711491-7BB6-4BE6-A470-44BF61D562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8" name="Group 17">
              <a:extLst>
                <a:ext uri="{FF2B5EF4-FFF2-40B4-BE49-F238E27FC236}">
                  <a16:creationId xmlns:a16="http://schemas.microsoft.com/office/drawing/2014/main" id="{FE4F104B-68BE-4E53-A6A5-5C5F93FF720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30" name="Rectangle 5">
                <a:extLst>
                  <a:ext uri="{FF2B5EF4-FFF2-40B4-BE49-F238E27FC236}">
                    <a16:creationId xmlns:a16="http://schemas.microsoft.com/office/drawing/2014/main" id="{EF4A7076-D6BC-4AE1-AE2C-C09B16AAB4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1" name="Freeform 6">
                <a:extLst>
                  <a:ext uri="{FF2B5EF4-FFF2-40B4-BE49-F238E27FC236}">
                    <a16:creationId xmlns:a16="http://schemas.microsoft.com/office/drawing/2014/main" id="{58FA119B-7250-4EC7-912F-F5613CC28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7">
                <a:extLst>
                  <a:ext uri="{FF2B5EF4-FFF2-40B4-BE49-F238E27FC236}">
                    <a16:creationId xmlns:a16="http://schemas.microsoft.com/office/drawing/2014/main" id="{7B9A9AED-D47E-44AD-AD6E-2EECC94D88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8">
                <a:extLst>
                  <a:ext uri="{FF2B5EF4-FFF2-40B4-BE49-F238E27FC236}">
                    <a16:creationId xmlns:a16="http://schemas.microsoft.com/office/drawing/2014/main" id="{00A30ECA-328D-4512-825B-0AD596046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9">
                <a:extLst>
                  <a:ext uri="{FF2B5EF4-FFF2-40B4-BE49-F238E27FC236}">
                    <a16:creationId xmlns:a16="http://schemas.microsoft.com/office/drawing/2014/main" id="{14A218CE-B3D8-4A43-86CC-48980645AC6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0">
                <a:extLst>
                  <a:ext uri="{FF2B5EF4-FFF2-40B4-BE49-F238E27FC236}">
                    <a16:creationId xmlns:a16="http://schemas.microsoft.com/office/drawing/2014/main" id="{E9743B7D-51BF-425C-A4B8-33B2E001E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1">
                <a:extLst>
                  <a:ext uri="{FF2B5EF4-FFF2-40B4-BE49-F238E27FC236}">
                    <a16:creationId xmlns:a16="http://schemas.microsoft.com/office/drawing/2014/main" id="{9BA633B3-C879-4E15-B66C-788B4C60A1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2">
                <a:extLst>
                  <a:ext uri="{FF2B5EF4-FFF2-40B4-BE49-F238E27FC236}">
                    <a16:creationId xmlns:a16="http://schemas.microsoft.com/office/drawing/2014/main" id="{324C8953-B4E2-4DA0-B5D5-BD2A735E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3">
                <a:extLst>
                  <a:ext uri="{FF2B5EF4-FFF2-40B4-BE49-F238E27FC236}">
                    <a16:creationId xmlns:a16="http://schemas.microsoft.com/office/drawing/2014/main" id="{717A3B65-FE80-419B-AB5D-48B5E3A7B4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4">
                <a:extLst>
                  <a:ext uri="{FF2B5EF4-FFF2-40B4-BE49-F238E27FC236}">
                    <a16:creationId xmlns:a16="http://schemas.microsoft.com/office/drawing/2014/main" id="{675ECD78-7D6B-4A3F-8163-392D7F8D6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5">
                <a:extLst>
                  <a:ext uri="{FF2B5EF4-FFF2-40B4-BE49-F238E27FC236}">
                    <a16:creationId xmlns:a16="http://schemas.microsoft.com/office/drawing/2014/main" id="{8D036282-E32F-461D-BFB6-2A58D6D27A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Line 16">
                <a:extLst>
                  <a:ext uri="{FF2B5EF4-FFF2-40B4-BE49-F238E27FC236}">
                    <a16:creationId xmlns:a16="http://schemas.microsoft.com/office/drawing/2014/main" id="{F95EB10E-5264-467D-8382-A77C4DED251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2" name="Freeform 17">
                <a:extLst>
                  <a:ext uri="{FF2B5EF4-FFF2-40B4-BE49-F238E27FC236}">
                    <a16:creationId xmlns:a16="http://schemas.microsoft.com/office/drawing/2014/main" id="{218F9268-D2F0-487B-A021-8786B6551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8">
                <a:extLst>
                  <a:ext uri="{FF2B5EF4-FFF2-40B4-BE49-F238E27FC236}">
                    <a16:creationId xmlns:a16="http://schemas.microsoft.com/office/drawing/2014/main" id="{B4AEE5AC-EF5C-42E4-B185-A176E1997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19">
                <a:extLst>
                  <a:ext uri="{FF2B5EF4-FFF2-40B4-BE49-F238E27FC236}">
                    <a16:creationId xmlns:a16="http://schemas.microsoft.com/office/drawing/2014/main" id="{E961E89F-C1DB-48E5-8B52-FDDAED9E0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0">
                <a:extLst>
                  <a:ext uri="{FF2B5EF4-FFF2-40B4-BE49-F238E27FC236}">
                    <a16:creationId xmlns:a16="http://schemas.microsoft.com/office/drawing/2014/main" id="{412962B4-425A-4C36-A65A-0F66ED7CD3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Rectangle 21">
                <a:extLst>
                  <a:ext uri="{FF2B5EF4-FFF2-40B4-BE49-F238E27FC236}">
                    <a16:creationId xmlns:a16="http://schemas.microsoft.com/office/drawing/2014/main" id="{037BE3F7-563A-4D9A-BC98-C71F727D23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7" name="Freeform 22">
                <a:extLst>
                  <a:ext uri="{FF2B5EF4-FFF2-40B4-BE49-F238E27FC236}">
                    <a16:creationId xmlns:a16="http://schemas.microsoft.com/office/drawing/2014/main" id="{2FDB1005-EB5E-475A-AC43-4ED3E563D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3">
                <a:extLst>
                  <a:ext uri="{FF2B5EF4-FFF2-40B4-BE49-F238E27FC236}">
                    <a16:creationId xmlns:a16="http://schemas.microsoft.com/office/drawing/2014/main" id="{68BFFBC6-C704-42A7-9D7E-AFB5C37FBD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4">
                <a:extLst>
                  <a:ext uri="{FF2B5EF4-FFF2-40B4-BE49-F238E27FC236}">
                    <a16:creationId xmlns:a16="http://schemas.microsoft.com/office/drawing/2014/main" id="{4888EAD7-EBE9-4549-9A91-6FEC611536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5">
                <a:extLst>
                  <a:ext uri="{FF2B5EF4-FFF2-40B4-BE49-F238E27FC236}">
                    <a16:creationId xmlns:a16="http://schemas.microsoft.com/office/drawing/2014/main" id="{B79BC975-BE42-4B57-8335-1699BC0AB1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6">
                <a:extLst>
                  <a:ext uri="{FF2B5EF4-FFF2-40B4-BE49-F238E27FC236}">
                    <a16:creationId xmlns:a16="http://schemas.microsoft.com/office/drawing/2014/main" id="{3998B4F0-CA80-490A-A256-1600E7EA8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7">
                <a:extLst>
                  <a:ext uri="{FF2B5EF4-FFF2-40B4-BE49-F238E27FC236}">
                    <a16:creationId xmlns:a16="http://schemas.microsoft.com/office/drawing/2014/main" id="{2052C104-8168-487E-9044-454DA83A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8">
                <a:extLst>
                  <a:ext uri="{FF2B5EF4-FFF2-40B4-BE49-F238E27FC236}">
                    <a16:creationId xmlns:a16="http://schemas.microsoft.com/office/drawing/2014/main" id="{63ACA30B-5F59-400C-A7CE-D17B5647EE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29">
                <a:extLst>
                  <a:ext uri="{FF2B5EF4-FFF2-40B4-BE49-F238E27FC236}">
                    <a16:creationId xmlns:a16="http://schemas.microsoft.com/office/drawing/2014/main" id="{2E16F318-A142-4353-9949-B4E3A09FE0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0">
                <a:extLst>
                  <a:ext uri="{FF2B5EF4-FFF2-40B4-BE49-F238E27FC236}">
                    <a16:creationId xmlns:a16="http://schemas.microsoft.com/office/drawing/2014/main" id="{8AE8DBB4-2468-4A78-A54D-FD77C5DC8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31">
                <a:extLst>
                  <a:ext uri="{FF2B5EF4-FFF2-40B4-BE49-F238E27FC236}">
                    <a16:creationId xmlns:a16="http://schemas.microsoft.com/office/drawing/2014/main" id="{B0E7CEF2-11E4-465C-8F1F-AA8367F96A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9" name="Group 18">
              <a:extLst>
                <a:ext uri="{FF2B5EF4-FFF2-40B4-BE49-F238E27FC236}">
                  <a16:creationId xmlns:a16="http://schemas.microsoft.com/office/drawing/2014/main" id="{88B30AFD-E104-45DD-BFBB-5A41F1413B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20" name="Freeform 32">
                <a:extLst>
                  <a:ext uri="{FF2B5EF4-FFF2-40B4-BE49-F238E27FC236}">
                    <a16:creationId xmlns:a16="http://schemas.microsoft.com/office/drawing/2014/main" id="{CE45A3DF-350B-4A5E-AEBE-F0F280AD03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3">
                <a:extLst>
                  <a:ext uri="{FF2B5EF4-FFF2-40B4-BE49-F238E27FC236}">
                    <a16:creationId xmlns:a16="http://schemas.microsoft.com/office/drawing/2014/main" id="{966D2640-A438-4FB6-B781-5A52DEC85C4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4">
                <a:extLst>
                  <a:ext uri="{FF2B5EF4-FFF2-40B4-BE49-F238E27FC236}">
                    <a16:creationId xmlns:a16="http://schemas.microsoft.com/office/drawing/2014/main" id="{34E1EFFF-720C-4CC0-9F95-DD1DAF99AD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5">
                <a:extLst>
                  <a:ext uri="{FF2B5EF4-FFF2-40B4-BE49-F238E27FC236}">
                    <a16:creationId xmlns:a16="http://schemas.microsoft.com/office/drawing/2014/main" id="{EA7AB0E1-6C49-409D-86F5-BE00BDDFC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6">
                <a:extLst>
                  <a:ext uri="{FF2B5EF4-FFF2-40B4-BE49-F238E27FC236}">
                    <a16:creationId xmlns:a16="http://schemas.microsoft.com/office/drawing/2014/main" id="{5D17598C-0C57-4F4E-8F6B-A2AD8071F8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7">
                <a:extLst>
                  <a:ext uri="{FF2B5EF4-FFF2-40B4-BE49-F238E27FC236}">
                    <a16:creationId xmlns:a16="http://schemas.microsoft.com/office/drawing/2014/main" id="{EBEBC0DC-F56F-48FE-824E-E9378C4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8">
                <a:extLst>
                  <a:ext uri="{FF2B5EF4-FFF2-40B4-BE49-F238E27FC236}">
                    <a16:creationId xmlns:a16="http://schemas.microsoft.com/office/drawing/2014/main" id="{CC7FDCF1-1736-48A0-BDB2-87D6E09067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39">
                <a:extLst>
                  <a:ext uri="{FF2B5EF4-FFF2-40B4-BE49-F238E27FC236}">
                    <a16:creationId xmlns:a16="http://schemas.microsoft.com/office/drawing/2014/main" id="{2A650CF5-564F-44D1-AB08-6C500DD3C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40">
                <a:extLst>
                  <a:ext uri="{FF2B5EF4-FFF2-40B4-BE49-F238E27FC236}">
                    <a16:creationId xmlns:a16="http://schemas.microsoft.com/office/drawing/2014/main" id="{3108FEFA-0402-4C1C-AE39-5ADC09402F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Rectangle 41">
                <a:extLst>
                  <a:ext uri="{FF2B5EF4-FFF2-40B4-BE49-F238E27FC236}">
                    <a16:creationId xmlns:a16="http://schemas.microsoft.com/office/drawing/2014/main" id="{340AE827-F344-464F-851C-E03AFC98DC5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4" name="Title 1">
            <a:extLst>
              <a:ext uri="{FF2B5EF4-FFF2-40B4-BE49-F238E27FC236}">
                <a16:creationId xmlns:a16="http://schemas.microsoft.com/office/drawing/2014/main" id="{30219536-B564-46F1-8C9E-BAA102527C52}"/>
              </a:ext>
            </a:extLst>
          </p:cNvPr>
          <p:cNvSpPr txBox="1">
            <a:spLocks/>
          </p:cNvSpPr>
          <p:nvPr/>
        </p:nvSpPr>
        <p:spPr>
          <a:xfrm>
            <a:off x="1141413" y="618518"/>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t>PHÂN TÍCH YÊU CẦU</a:t>
            </a:r>
          </a:p>
        </p:txBody>
      </p:sp>
      <p:pic>
        <p:nvPicPr>
          <p:cNvPr id="10" name="Picture 9">
            <a:extLst>
              <a:ext uri="{FF2B5EF4-FFF2-40B4-BE49-F238E27FC236}">
                <a16:creationId xmlns:a16="http://schemas.microsoft.com/office/drawing/2014/main" id="{0ED6ECAE-0336-4478-A859-7A36415FE372}"/>
              </a:ext>
            </a:extLst>
          </p:cNvPr>
          <p:cNvPicPr>
            <a:picLocks noChangeAspect="1"/>
          </p:cNvPicPr>
          <p:nvPr/>
        </p:nvPicPr>
        <p:blipFill>
          <a:blip r:embed="rId5"/>
          <a:stretch>
            <a:fillRect/>
          </a:stretch>
        </p:blipFill>
        <p:spPr>
          <a:xfrm>
            <a:off x="641350" y="2457876"/>
            <a:ext cx="4858763" cy="234193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Content Placeholder 6">
            <a:extLst>
              <a:ext uri="{FF2B5EF4-FFF2-40B4-BE49-F238E27FC236}">
                <a16:creationId xmlns:a16="http://schemas.microsoft.com/office/drawing/2014/main" id="{3D3A3BDB-612C-4A10-8231-34C86886CE98}"/>
              </a:ext>
            </a:extLst>
          </p:cNvPr>
          <p:cNvSpPr>
            <a:spLocks noGrp="1"/>
          </p:cNvSpPr>
          <p:nvPr>
            <p:ph sz="half" idx="2"/>
          </p:nvPr>
        </p:nvSpPr>
        <p:spPr>
          <a:xfrm>
            <a:off x="5971560" y="1858963"/>
            <a:ext cx="5822772" cy="5016502"/>
          </a:xfrm>
        </p:spPr>
        <p:txBody>
          <a:bodyPr vert="horz" lIns="91440" tIns="45720" rIns="91440" bIns="45720" rtlCol="0">
            <a:normAutofit/>
          </a:bodyPr>
          <a:lstStyle/>
          <a:p>
            <a:pPr marL="0" indent="0">
              <a:buClr>
                <a:schemeClr val="accent1"/>
              </a:buClr>
              <a:buNone/>
            </a:pPr>
            <a:r>
              <a:rPr lang="en-US" b="1"/>
              <a:t>4. Bảo mật và chất lượng</a:t>
            </a:r>
          </a:p>
          <a:p>
            <a:pPr marL="0" indent="0">
              <a:buClr>
                <a:schemeClr val="accent1"/>
              </a:buClr>
              <a:buNone/>
            </a:pPr>
            <a:r>
              <a:rPr lang="en-US"/>
              <a:t>Testing &amp; Quality:</a:t>
            </a:r>
          </a:p>
          <a:p>
            <a:pPr>
              <a:buClr>
                <a:schemeClr val="accent1"/>
              </a:buClr>
            </a:pPr>
            <a:r>
              <a:rPr lang="en-US"/>
              <a:t>Unit Tests</a:t>
            </a:r>
            <a:r>
              <a:rPr lang="en-US" b="1"/>
              <a:t>: </a:t>
            </a:r>
            <a:r>
              <a:rPr lang="en-US"/>
              <a:t>Jest cho backend, Vitest cho frontend</a:t>
            </a:r>
          </a:p>
          <a:p>
            <a:pPr>
              <a:buClr>
                <a:schemeClr val="accent1"/>
              </a:buClr>
            </a:pPr>
            <a:r>
              <a:rPr lang="en-US"/>
              <a:t>Coverage: 80%+ test coverage cho các module chính</a:t>
            </a:r>
          </a:p>
          <a:p>
            <a:pPr>
              <a:buClr>
                <a:schemeClr val="accent1"/>
              </a:buClr>
            </a:pPr>
            <a:r>
              <a:rPr lang="en-US"/>
              <a:t>Integration Tests: API testing với Supertest</a:t>
            </a:r>
          </a:p>
          <a:p>
            <a:pPr>
              <a:buClr>
                <a:schemeClr val="accent1"/>
              </a:buClr>
            </a:pPr>
            <a:r>
              <a:rPr lang="en-US"/>
              <a:t>E2E Tests: User flow testing</a:t>
            </a:r>
          </a:p>
          <a:p>
            <a:pPr marL="0">
              <a:buClr>
                <a:schemeClr val="accent1"/>
              </a:buClr>
            </a:pPr>
            <a:endParaRPr lang="en-US" b="1"/>
          </a:p>
        </p:txBody>
      </p:sp>
      <p:sp>
        <p:nvSpPr>
          <p:cNvPr id="12" name="Slide Number Placeholder 11">
            <a:extLst>
              <a:ext uri="{FF2B5EF4-FFF2-40B4-BE49-F238E27FC236}">
                <a16:creationId xmlns:a16="http://schemas.microsoft.com/office/drawing/2014/main" id="{DB913F50-BA64-4E57-9CBF-BF3B9F6C563F}"/>
              </a:ext>
            </a:extLst>
          </p:cNvPr>
          <p:cNvSpPr>
            <a:spLocks noGrp="1"/>
          </p:cNvSpPr>
          <p:nvPr>
            <p:ph type="sldNum" sz="quarter" idx="12"/>
          </p:nvPr>
        </p:nvSpPr>
        <p:spPr>
          <a:xfrm>
            <a:off x="-77352" y="255191"/>
            <a:ext cx="771089" cy="365125"/>
          </a:xfrm>
        </p:spPr>
        <p:txBody>
          <a:bodyPr/>
          <a:lstStyle/>
          <a:p>
            <a:fld id="{3130F7A0-8B5A-4781-8DF6-FA4A31EE8B04}" type="slidenum">
              <a:rPr lang="vi-VN" sz="2000" smtClean="0">
                <a:solidFill>
                  <a:srgbClr val="FFFF00"/>
                </a:solidFill>
              </a:rPr>
              <a:t>13</a:t>
            </a:fld>
            <a:endParaRPr lang="vi-VN" sz="2000">
              <a:solidFill>
                <a:srgbClr val="FFFF00"/>
              </a:solidFill>
            </a:endParaRPr>
          </a:p>
        </p:txBody>
      </p:sp>
    </p:spTree>
    <p:extLst>
      <p:ext uri="{BB962C8B-B14F-4D97-AF65-F5344CB8AC3E}">
        <p14:creationId xmlns:p14="http://schemas.microsoft.com/office/powerpoint/2010/main" val="938631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0C831F-ECE9-4300-BDC5-41F26C8806A7}"/>
              </a:ext>
            </a:extLst>
          </p:cNvPr>
          <p:cNvSpPr>
            <a:spLocks noGrp="1"/>
          </p:cNvSpPr>
          <p:nvPr>
            <p:ph type="title"/>
          </p:nvPr>
        </p:nvSpPr>
        <p:spPr>
          <a:xfrm>
            <a:off x="3468053" y="179573"/>
            <a:ext cx="9905998" cy="1478570"/>
          </a:xfrm>
        </p:spPr>
        <p:txBody>
          <a:bodyPr/>
          <a:lstStyle/>
          <a:p>
            <a:r>
              <a:rPr lang="en-US"/>
              <a:t>TIẾN HÀNH THỰC NGHIỆM</a:t>
            </a:r>
            <a:endParaRPr lang="vi-VN"/>
          </a:p>
        </p:txBody>
      </p:sp>
      <p:sp>
        <p:nvSpPr>
          <p:cNvPr id="8" name="Content Placeholder 7">
            <a:extLst>
              <a:ext uri="{FF2B5EF4-FFF2-40B4-BE49-F238E27FC236}">
                <a16:creationId xmlns:a16="http://schemas.microsoft.com/office/drawing/2014/main" id="{4582FB07-4A18-47D6-AF6E-0997038FD342}"/>
              </a:ext>
            </a:extLst>
          </p:cNvPr>
          <p:cNvSpPr>
            <a:spLocks noGrp="1"/>
          </p:cNvSpPr>
          <p:nvPr>
            <p:ph idx="1"/>
          </p:nvPr>
        </p:nvSpPr>
        <p:spPr>
          <a:xfrm>
            <a:off x="369252" y="2397428"/>
            <a:ext cx="9905999" cy="3541714"/>
          </a:xfrm>
        </p:spPr>
        <p:txBody>
          <a:bodyPr/>
          <a:lstStyle/>
          <a:p>
            <a:pPr marL="457200" indent="-457200">
              <a:buAutoNum type="arabicPeriod"/>
            </a:pPr>
            <a:r>
              <a:rPr lang="en-US"/>
              <a:t>Sơ đồ tổng thể </a:t>
            </a:r>
          </a:p>
          <a:p>
            <a:pPr marL="0" indent="0">
              <a:buNone/>
            </a:pPr>
            <a:endParaRPr lang="vi-VN"/>
          </a:p>
        </p:txBody>
      </p:sp>
      <p:pic>
        <p:nvPicPr>
          <p:cNvPr id="9" name="Picture 8">
            <a:extLst>
              <a:ext uri="{FF2B5EF4-FFF2-40B4-BE49-F238E27FC236}">
                <a16:creationId xmlns:a16="http://schemas.microsoft.com/office/drawing/2014/main" id="{050C2E72-9E75-48ED-9304-09B7BCCE3900}"/>
              </a:ext>
            </a:extLst>
          </p:cNvPr>
          <p:cNvPicPr>
            <a:picLocks noChangeAspect="1"/>
          </p:cNvPicPr>
          <p:nvPr/>
        </p:nvPicPr>
        <p:blipFill>
          <a:blip r:embed="rId3"/>
          <a:stretch>
            <a:fillRect/>
          </a:stretch>
        </p:blipFill>
        <p:spPr>
          <a:xfrm>
            <a:off x="3048000" y="1783370"/>
            <a:ext cx="9016275" cy="4769830"/>
          </a:xfrm>
          <a:prstGeom prst="rect">
            <a:avLst/>
          </a:prstGeom>
        </p:spPr>
      </p:pic>
      <p:sp>
        <p:nvSpPr>
          <p:cNvPr id="10" name="Slide Number Placeholder 9">
            <a:extLst>
              <a:ext uri="{FF2B5EF4-FFF2-40B4-BE49-F238E27FC236}">
                <a16:creationId xmlns:a16="http://schemas.microsoft.com/office/drawing/2014/main" id="{DF5BDA9E-1B6C-4F13-8134-481A606F09F3}"/>
              </a:ext>
            </a:extLst>
          </p:cNvPr>
          <p:cNvSpPr>
            <a:spLocks noGrp="1"/>
          </p:cNvSpPr>
          <p:nvPr>
            <p:ph type="sldNum" sz="quarter" idx="12"/>
          </p:nvPr>
        </p:nvSpPr>
        <p:spPr>
          <a:xfrm>
            <a:off x="-57468" y="315594"/>
            <a:ext cx="771089" cy="365125"/>
          </a:xfrm>
        </p:spPr>
        <p:txBody>
          <a:bodyPr/>
          <a:lstStyle/>
          <a:p>
            <a:fld id="{3130F7A0-8B5A-4781-8DF6-FA4A31EE8B04}" type="slidenum">
              <a:rPr lang="vi-VN" sz="2000" smtClean="0">
                <a:solidFill>
                  <a:srgbClr val="FFFF00"/>
                </a:solidFill>
              </a:rPr>
              <a:t>14</a:t>
            </a:fld>
            <a:endParaRPr lang="vi-VN" sz="2000">
              <a:solidFill>
                <a:srgbClr val="FFFF00"/>
              </a:solidFill>
            </a:endParaRPr>
          </a:p>
        </p:txBody>
      </p:sp>
    </p:spTree>
    <p:extLst>
      <p:ext uri="{BB962C8B-B14F-4D97-AF65-F5344CB8AC3E}">
        <p14:creationId xmlns:p14="http://schemas.microsoft.com/office/powerpoint/2010/main" val="282227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E0C831F-ECE9-4300-BDC5-41F26C8806A7}"/>
              </a:ext>
            </a:extLst>
          </p:cNvPr>
          <p:cNvSpPr>
            <a:spLocks noGrp="1"/>
          </p:cNvSpPr>
          <p:nvPr>
            <p:ph type="title"/>
          </p:nvPr>
        </p:nvSpPr>
        <p:spPr>
          <a:xfrm>
            <a:off x="3356293" y="-145547"/>
            <a:ext cx="9905998" cy="1478570"/>
          </a:xfrm>
        </p:spPr>
        <p:txBody>
          <a:bodyPr/>
          <a:lstStyle/>
          <a:p>
            <a:r>
              <a:rPr lang="en-US"/>
              <a:t>TIẾN HÀNH THỰC NGHIỆM</a:t>
            </a:r>
            <a:endParaRPr lang="vi-VN"/>
          </a:p>
        </p:txBody>
      </p:sp>
      <p:sp>
        <p:nvSpPr>
          <p:cNvPr id="8" name="Content Placeholder 7">
            <a:extLst>
              <a:ext uri="{FF2B5EF4-FFF2-40B4-BE49-F238E27FC236}">
                <a16:creationId xmlns:a16="http://schemas.microsoft.com/office/drawing/2014/main" id="{4582FB07-4A18-47D6-AF6E-0997038FD342}"/>
              </a:ext>
            </a:extLst>
          </p:cNvPr>
          <p:cNvSpPr>
            <a:spLocks noGrp="1"/>
          </p:cNvSpPr>
          <p:nvPr>
            <p:ph idx="1"/>
          </p:nvPr>
        </p:nvSpPr>
        <p:spPr>
          <a:xfrm>
            <a:off x="166052" y="2366948"/>
            <a:ext cx="9905999" cy="3541714"/>
          </a:xfrm>
        </p:spPr>
        <p:txBody>
          <a:bodyPr/>
          <a:lstStyle/>
          <a:p>
            <a:pPr marL="0" indent="0">
              <a:buNone/>
            </a:pPr>
            <a:r>
              <a:rPr lang="en-US"/>
              <a:t>2. Sơ đồ Use case  </a:t>
            </a:r>
          </a:p>
          <a:p>
            <a:pPr marL="0" indent="0">
              <a:buNone/>
            </a:pPr>
            <a:endParaRPr lang="vi-VN"/>
          </a:p>
        </p:txBody>
      </p:sp>
      <p:pic>
        <p:nvPicPr>
          <p:cNvPr id="2" name="Picture 1">
            <a:extLst>
              <a:ext uri="{FF2B5EF4-FFF2-40B4-BE49-F238E27FC236}">
                <a16:creationId xmlns:a16="http://schemas.microsoft.com/office/drawing/2014/main" id="{33E0ACFE-3F79-4539-B631-DEF0EE4B4F09}"/>
              </a:ext>
            </a:extLst>
          </p:cNvPr>
          <p:cNvPicPr>
            <a:picLocks noChangeAspect="1"/>
          </p:cNvPicPr>
          <p:nvPr/>
        </p:nvPicPr>
        <p:blipFill>
          <a:blip r:embed="rId3"/>
          <a:stretch>
            <a:fillRect/>
          </a:stretch>
        </p:blipFill>
        <p:spPr>
          <a:xfrm>
            <a:off x="2818674" y="1168190"/>
            <a:ext cx="9373326" cy="5689810"/>
          </a:xfrm>
          <a:prstGeom prst="rect">
            <a:avLst/>
          </a:prstGeom>
        </p:spPr>
      </p:pic>
      <p:sp>
        <p:nvSpPr>
          <p:cNvPr id="3" name="Slide Number Placeholder 2">
            <a:extLst>
              <a:ext uri="{FF2B5EF4-FFF2-40B4-BE49-F238E27FC236}">
                <a16:creationId xmlns:a16="http://schemas.microsoft.com/office/drawing/2014/main" id="{92EFE9C7-C702-4A0E-8B20-4D7EEF2F8639}"/>
              </a:ext>
            </a:extLst>
          </p:cNvPr>
          <p:cNvSpPr>
            <a:spLocks noGrp="1"/>
          </p:cNvSpPr>
          <p:nvPr>
            <p:ph type="sldNum" sz="quarter" idx="12"/>
          </p:nvPr>
        </p:nvSpPr>
        <p:spPr>
          <a:xfrm>
            <a:off x="-76719" y="325754"/>
            <a:ext cx="771089" cy="365125"/>
          </a:xfrm>
        </p:spPr>
        <p:txBody>
          <a:bodyPr/>
          <a:lstStyle/>
          <a:p>
            <a:fld id="{3130F7A0-8B5A-4781-8DF6-FA4A31EE8B04}" type="slidenum">
              <a:rPr lang="vi-VN" sz="2000" smtClean="0">
                <a:solidFill>
                  <a:srgbClr val="FFFF00"/>
                </a:solidFill>
              </a:rPr>
              <a:t>15</a:t>
            </a:fld>
            <a:endParaRPr lang="vi-VN" sz="2000">
              <a:solidFill>
                <a:srgbClr val="FFFF00"/>
              </a:solidFill>
            </a:endParaRPr>
          </a:p>
        </p:txBody>
      </p:sp>
    </p:spTree>
    <p:extLst>
      <p:ext uri="{BB962C8B-B14F-4D97-AF65-F5344CB8AC3E}">
        <p14:creationId xmlns:p14="http://schemas.microsoft.com/office/powerpoint/2010/main" val="551711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DACD4-06E6-4C00-A354-BDAAC97B0748}"/>
              </a:ext>
            </a:extLst>
          </p:cNvPr>
          <p:cNvSpPr>
            <a:spLocks noGrp="1"/>
          </p:cNvSpPr>
          <p:nvPr>
            <p:ph type="title"/>
          </p:nvPr>
        </p:nvSpPr>
        <p:spPr>
          <a:xfrm>
            <a:off x="374173" y="1249680"/>
            <a:ext cx="3677921" cy="1330960"/>
          </a:xfrm>
        </p:spPr>
        <p:txBody>
          <a:bodyPr/>
          <a:lstStyle/>
          <a:p>
            <a:pPr algn="ctr"/>
            <a:r>
              <a:rPr lang="en-US"/>
              <a:t>TIẾN HÀNH </a:t>
            </a:r>
            <a:br>
              <a:rPr lang="en-US"/>
            </a:br>
            <a:r>
              <a:rPr lang="en-US"/>
              <a:t>THỰC NGHIỆM</a:t>
            </a:r>
            <a:endParaRPr lang="vi-VN"/>
          </a:p>
        </p:txBody>
      </p:sp>
      <p:sp>
        <p:nvSpPr>
          <p:cNvPr id="3" name="Content Placeholder 2">
            <a:extLst>
              <a:ext uri="{FF2B5EF4-FFF2-40B4-BE49-F238E27FC236}">
                <a16:creationId xmlns:a16="http://schemas.microsoft.com/office/drawing/2014/main" id="{17D38752-2AC7-46F9-93AB-B2F5D7F1878D}"/>
              </a:ext>
            </a:extLst>
          </p:cNvPr>
          <p:cNvSpPr>
            <a:spLocks noGrp="1"/>
          </p:cNvSpPr>
          <p:nvPr>
            <p:ph idx="1"/>
          </p:nvPr>
        </p:nvSpPr>
        <p:spPr>
          <a:xfrm>
            <a:off x="1056640" y="3001327"/>
            <a:ext cx="2722880" cy="3541714"/>
          </a:xfrm>
        </p:spPr>
        <p:txBody>
          <a:bodyPr/>
          <a:lstStyle/>
          <a:p>
            <a:pPr marL="0" indent="0">
              <a:buNone/>
            </a:pPr>
            <a:r>
              <a:rPr lang="en-US"/>
              <a:t>3. Mô hình thực thể - quan hệ (ERD)</a:t>
            </a:r>
            <a:endParaRPr lang="vi-VN"/>
          </a:p>
        </p:txBody>
      </p:sp>
      <p:pic>
        <p:nvPicPr>
          <p:cNvPr id="4" name="Picture 3">
            <a:extLst>
              <a:ext uri="{FF2B5EF4-FFF2-40B4-BE49-F238E27FC236}">
                <a16:creationId xmlns:a16="http://schemas.microsoft.com/office/drawing/2014/main" id="{C91F4443-811F-4725-A285-19CE6DB6032F}"/>
              </a:ext>
            </a:extLst>
          </p:cNvPr>
          <p:cNvPicPr>
            <a:picLocks noChangeAspect="1"/>
          </p:cNvPicPr>
          <p:nvPr/>
        </p:nvPicPr>
        <p:blipFill>
          <a:blip r:embed="rId2"/>
          <a:stretch>
            <a:fillRect/>
          </a:stretch>
        </p:blipFill>
        <p:spPr>
          <a:xfrm>
            <a:off x="4501415" y="0"/>
            <a:ext cx="6939280" cy="6858000"/>
          </a:xfrm>
          <a:prstGeom prst="rect">
            <a:avLst/>
          </a:prstGeom>
        </p:spPr>
      </p:pic>
      <p:sp>
        <p:nvSpPr>
          <p:cNvPr id="5" name="Slide Number Placeholder 4">
            <a:extLst>
              <a:ext uri="{FF2B5EF4-FFF2-40B4-BE49-F238E27FC236}">
                <a16:creationId xmlns:a16="http://schemas.microsoft.com/office/drawing/2014/main" id="{B8A08521-CABE-4244-95E9-73B7BB41D9FE}"/>
              </a:ext>
            </a:extLst>
          </p:cNvPr>
          <p:cNvSpPr>
            <a:spLocks noGrp="1"/>
          </p:cNvSpPr>
          <p:nvPr>
            <p:ph type="sldNum" sz="quarter" idx="12"/>
          </p:nvPr>
        </p:nvSpPr>
        <p:spPr>
          <a:xfrm>
            <a:off x="-19784" y="290195"/>
            <a:ext cx="771089" cy="365125"/>
          </a:xfrm>
        </p:spPr>
        <p:txBody>
          <a:bodyPr/>
          <a:lstStyle/>
          <a:p>
            <a:fld id="{3130F7A0-8B5A-4781-8DF6-FA4A31EE8B04}" type="slidenum">
              <a:rPr lang="vi-VN" sz="2000" smtClean="0">
                <a:solidFill>
                  <a:srgbClr val="FFFF00"/>
                </a:solidFill>
              </a:rPr>
              <a:t>16</a:t>
            </a:fld>
            <a:endParaRPr lang="vi-VN" sz="2000">
              <a:solidFill>
                <a:srgbClr val="FFFF00"/>
              </a:solidFill>
            </a:endParaRPr>
          </a:p>
        </p:txBody>
      </p:sp>
    </p:spTree>
    <p:extLst>
      <p:ext uri="{BB962C8B-B14F-4D97-AF65-F5344CB8AC3E}">
        <p14:creationId xmlns:p14="http://schemas.microsoft.com/office/powerpoint/2010/main" val="3046212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5F29-3914-4EEB-8438-68F625197AD5}"/>
              </a:ext>
            </a:extLst>
          </p:cNvPr>
          <p:cNvSpPr>
            <a:spLocks noGrp="1"/>
          </p:cNvSpPr>
          <p:nvPr>
            <p:ph type="title"/>
          </p:nvPr>
        </p:nvSpPr>
        <p:spPr/>
        <p:txBody>
          <a:bodyPr/>
          <a:lstStyle/>
          <a:p>
            <a:r>
              <a:rPr lang="en-US"/>
              <a:t>TIẾN HÀNH </a:t>
            </a:r>
            <a:br>
              <a:rPr lang="en-US"/>
            </a:br>
            <a:r>
              <a:rPr lang="en-US"/>
              <a:t>THỰC NGHIỆM</a:t>
            </a:r>
            <a:endParaRPr lang="vi-VN"/>
          </a:p>
        </p:txBody>
      </p:sp>
      <p:sp>
        <p:nvSpPr>
          <p:cNvPr id="3" name="Content Placeholder 2">
            <a:extLst>
              <a:ext uri="{FF2B5EF4-FFF2-40B4-BE49-F238E27FC236}">
                <a16:creationId xmlns:a16="http://schemas.microsoft.com/office/drawing/2014/main" id="{B82D9D07-E42F-4B15-88D1-7196A4C882BA}"/>
              </a:ext>
            </a:extLst>
          </p:cNvPr>
          <p:cNvSpPr>
            <a:spLocks noGrp="1"/>
          </p:cNvSpPr>
          <p:nvPr>
            <p:ph idx="1"/>
          </p:nvPr>
        </p:nvSpPr>
        <p:spPr>
          <a:xfrm>
            <a:off x="386080" y="2219007"/>
            <a:ext cx="4043680" cy="3541714"/>
          </a:xfrm>
        </p:spPr>
        <p:txBody>
          <a:bodyPr/>
          <a:lstStyle/>
          <a:p>
            <a:pPr marL="0" indent="0">
              <a:buNone/>
            </a:pPr>
            <a:r>
              <a:rPr lang="en-US"/>
              <a:t>4. Thiết kế API</a:t>
            </a:r>
          </a:p>
          <a:p>
            <a:pPr marL="0" indent="0" algn="just">
              <a:buNone/>
            </a:pPr>
            <a:r>
              <a:rPr lang="en-US"/>
              <a:t>Hệ thống cung cấp RESTful API theo chuẩn OpenAPI 3.0, tài liệu hóa bằng Swagger.</a:t>
            </a:r>
            <a:endParaRPr lang="vi-VN"/>
          </a:p>
        </p:txBody>
      </p:sp>
      <p:pic>
        <p:nvPicPr>
          <p:cNvPr id="4" name="Picture 3">
            <a:extLst>
              <a:ext uri="{FF2B5EF4-FFF2-40B4-BE49-F238E27FC236}">
                <a16:creationId xmlns:a16="http://schemas.microsoft.com/office/drawing/2014/main" id="{4D3BAAA4-8950-4E18-A5E9-EDFE147FC474}"/>
              </a:ext>
            </a:extLst>
          </p:cNvPr>
          <p:cNvPicPr>
            <a:picLocks noChangeAspect="1"/>
          </p:cNvPicPr>
          <p:nvPr/>
        </p:nvPicPr>
        <p:blipFill>
          <a:blip r:embed="rId2"/>
          <a:stretch>
            <a:fillRect/>
          </a:stretch>
        </p:blipFill>
        <p:spPr>
          <a:xfrm>
            <a:off x="4632960" y="538480"/>
            <a:ext cx="7458987" cy="6236982"/>
          </a:xfrm>
          <a:prstGeom prst="rect">
            <a:avLst/>
          </a:prstGeom>
        </p:spPr>
      </p:pic>
      <p:sp>
        <p:nvSpPr>
          <p:cNvPr id="5" name="Slide Number Placeholder 4">
            <a:extLst>
              <a:ext uri="{FF2B5EF4-FFF2-40B4-BE49-F238E27FC236}">
                <a16:creationId xmlns:a16="http://schemas.microsoft.com/office/drawing/2014/main" id="{3F7AB1BD-9CD3-483B-9F85-A6A1FD977562}"/>
              </a:ext>
            </a:extLst>
          </p:cNvPr>
          <p:cNvSpPr>
            <a:spLocks noGrp="1"/>
          </p:cNvSpPr>
          <p:nvPr>
            <p:ph type="sldNum" sz="quarter" idx="12"/>
          </p:nvPr>
        </p:nvSpPr>
        <p:spPr>
          <a:xfrm>
            <a:off x="-82093" y="253393"/>
            <a:ext cx="771089" cy="365125"/>
          </a:xfrm>
        </p:spPr>
        <p:txBody>
          <a:bodyPr/>
          <a:lstStyle/>
          <a:p>
            <a:fld id="{3130F7A0-8B5A-4781-8DF6-FA4A31EE8B04}" type="slidenum">
              <a:rPr lang="vi-VN" sz="2000" smtClean="0">
                <a:solidFill>
                  <a:srgbClr val="FFFF00"/>
                </a:solidFill>
              </a:rPr>
              <a:t>17</a:t>
            </a:fld>
            <a:endParaRPr lang="vi-VN" sz="2000">
              <a:solidFill>
                <a:srgbClr val="FFFF00"/>
              </a:solidFill>
            </a:endParaRPr>
          </a:p>
        </p:txBody>
      </p:sp>
    </p:spTree>
    <p:extLst>
      <p:ext uri="{BB962C8B-B14F-4D97-AF65-F5344CB8AC3E}">
        <p14:creationId xmlns:p14="http://schemas.microsoft.com/office/powerpoint/2010/main" val="111712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5F29-3914-4EEB-8438-68F625197AD5}"/>
              </a:ext>
            </a:extLst>
          </p:cNvPr>
          <p:cNvSpPr>
            <a:spLocks noGrp="1"/>
          </p:cNvSpPr>
          <p:nvPr>
            <p:ph type="title"/>
          </p:nvPr>
        </p:nvSpPr>
        <p:spPr>
          <a:xfrm>
            <a:off x="531813" y="659158"/>
            <a:ext cx="3186747" cy="1478570"/>
          </a:xfrm>
        </p:spPr>
        <p:txBody>
          <a:bodyPr/>
          <a:lstStyle/>
          <a:p>
            <a:r>
              <a:rPr lang="en-US"/>
              <a:t>TIẾN HÀNH </a:t>
            </a:r>
            <a:br>
              <a:rPr lang="en-US"/>
            </a:br>
            <a:r>
              <a:rPr lang="en-US"/>
              <a:t>THỰC NGHIỆM</a:t>
            </a:r>
            <a:endParaRPr lang="vi-VN"/>
          </a:p>
        </p:txBody>
      </p:sp>
      <p:sp>
        <p:nvSpPr>
          <p:cNvPr id="3" name="Content Placeholder 2">
            <a:extLst>
              <a:ext uri="{FF2B5EF4-FFF2-40B4-BE49-F238E27FC236}">
                <a16:creationId xmlns:a16="http://schemas.microsoft.com/office/drawing/2014/main" id="{B82D9D07-E42F-4B15-88D1-7196A4C882BA}"/>
              </a:ext>
            </a:extLst>
          </p:cNvPr>
          <p:cNvSpPr>
            <a:spLocks noGrp="1"/>
          </p:cNvSpPr>
          <p:nvPr>
            <p:ph idx="1"/>
          </p:nvPr>
        </p:nvSpPr>
        <p:spPr>
          <a:xfrm>
            <a:off x="386080" y="2219007"/>
            <a:ext cx="4043680" cy="3541714"/>
          </a:xfrm>
        </p:spPr>
        <p:txBody>
          <a:bodyPr/>
          <a:lstStyle/>
          <a:p>
            <a:pPr marL="0" indent="0">
              <a:buNone/>
            </a:pPr>
            <a:r>
              <a:rPr lang="en-US"/>
              <a:t>5. Thiết kế giao diện UX/UI</a:t>
            </a:r>
          </a:p>
        </p:txBody>
      </p:sp>
      <p:pic>
        <p:nvPicPr>
          <p:cNvPr id="8" name="Picture 7">
            <a:extLst>
              <a:ext uri="{FF2B5EF4-FFF2-40B4-BE49-F238E27FC236}">
                <a16:creationId xmlns:a16="http://schemas.microsoft.com/office/drawing/2014/main" id="{AF5C6195-86E3-4FCF-B47A-FA4F0C697E77}"/>
              </a:ext>
            </a:extLst>
          </p:cNvPr>
          <p:cNvPicPr>
            <a:picLocks noChangeAspect="1"/>
          </p:cNvPicPr>
          <p:nvPr/>
        </p:nvPicPr>
        <p:blipFill>
          <a:blip r:embed="rId2"/>
          <a:stretch>
            <a:fillRect/>
          </a:stretch>
        </p:blipFill>
        <p:spPr>
          <a:xfrm>
            <a:off x="953863" y="3963561"/>
            <a:ext cx="5730737" cy="2883658"/>
          </a:xfrm>
          <a:prstGeom prst="rect">
            <a:avLst/>
          </a:prstGeom>
        </p:spPr>
      </p:pic>
      <p:pic>
        <p:nvPicPr>
          <p:cNvPr id="9" name="Picture 8">
            <a:extLst>
              <a:ext uri="{FF2B5EF4-FFF2-40B4-BE49-F238E27FC236}">
                <a16:creationId xmlns:a16="http://schemas.microsoft.com/office/drawing/2014/main" id="{490A2B83-DD2E-4E7E-B612-3F3DF3D4659D}"/>
              </a:ext>
            </a:extLst>
          </p:cNvPr>
          <p:cNvPicPr>
            <a:picLocks noChangeAspect="1"/>
          </p:cNvPicPr>
          <p:nvPr/>
        </p:nvPicPr>
        <p:blipFill>
          <a:blip r:embed="rId3"/>
          <a:stretch>
            <a:fillRect/>
          </a:stretch>
        </p:blipFill>
        <p:spPr>
          <a:xfrm>
            <a:off x="3941054" y="124001"/>
            <a:ext cx="5730737" cy="2908044"/>
          </a:xfrm>
          <a:prstGeom prst="rect">
            <a:avLst/>
          </a:prstGeom>
        </p:spPr>
      </p:pic>
      <p:pic>
        <p:nvPicPr>
          <p:cNvPr id="10" name="Picture 9">
            <a:extLst>
              <a:ext uri="{FF2B5EF4-FFF2-40B4-BE49-F238E27FC236}">
                <a16:creationId xmlns:a16="http://schemas.microsoft.com/office/drawing/2014/main" id="{4BE1423A-F556-4C31-8FFB-AC9A53755F43}"/>
              </a:ext>
            </a:extLst>
          </p:cNvPr>
          <p:cNvPicPr>
            <a:picLocks noChangeAspect="1"/>
          </p:cNvPicPr>
          <p:nvPr/>
        </p:nvPicPr>
        <p:blipFill>
          <a:blip r:embed="rId4"/>
          <a:stretch>
            <a:fillRect/>
          </a:stretch>
        </p:blipFill>
        <p:spPr>
          <a:xfrm>
            <a:off x="372223" y="3016803"/>
            <a:ext cx="5730737" cy="2469094"/>
          </a:xfrm>
          <a:prstGeom prst="rect">
            <a:avLst/>
          </a:prstGeom>
        </p:spPr>
      </p:pic>
      <p:pic>
        <p:nvPicPr>
          <p:cNvPr id="11" name="Picture 10">
            <a:extLst>
              <a:ext uri="{FF2B5EF4-FFF2-40B4-BE49-F238E27FC236}">
                <a16:creationId xmlns:a16="http://schemas.microsoft.com/office/drawing/2014/main" id="{03666233-2514-4D81-8754-E85A3685EB5C}"/>
              </a:ext>
            </a:extLst>
          </p:cNvPr>
          <p:cNvPicPr>
            <a:picLocks noChangeAspect="1"/>
          </p:cNvPicPr>
          <p:nvPr/>
        </p:nvPicPr>
        <p:blipFill>
          <a:blip r:embed="rId5"/>
          <a:stretch>
            <a:fillRect/>
          </a:stretch>
        </p:blipFill>
        <p:spPr>
          <a:xfrm>
            <a:off x="4461901" y="3609441"/>
            <a:ext cx="5730737" cy="2901948"/>
          </a:xfrm>
          <a:prstGeom prst="rect">
            <a:avLst/>
          </a:prstGeom>
        </p:spPr>
      </p:pic>
      <p:pic>
        <p:nvPicPr>
          <p:cNvPr id="12" name="Picture 11">
            <a:extLst>
              <a:ext uri="{FF2B5EF4-FFF2-40B4-BE49-F238E27FC236}">
                <a16:creationId xmlns:a16="http://schemas.microsoft.com/office/drawing/2014/main" id="{80108FDE-06DD-436D-8521-D8B0DD249C91}"/>
              </a:ext>
            </a:extLst>
          </p:cNvPr>
          <p:cNvPicPr>
            <a:picLocks noChangeAspect="1"/>
          </p:cNvPicPr>
          <p:nvPr/>
        </p:nvPicPr>
        <p:blipFill>
          <a:blip r:embed="rId6"/>
          <a:stretch>
            <a:fillRect/>
          </a:stretch>
        </p:blipFill>
        <p:spPr>
          <a:xfrm>
            <a:off x="6511659" y="2958342"/>
            <a:ext cx="5730737" cy="1828959"/>
          </a:xfrm>
          <a:prstGeom prst="rect">
            <a:avLst/>
          </a:prstGeom>
        </p:spPr>
      </p:pic>
      <p:pic>
        <p:nvPicPr>
          <p:cNvPr id="13" name="Picture 12">
            <a:extLst>
              <a:ext uri="{FF2B5EF4-FFF2-40B4-BE49-F238E27FC236}">
                <a16:creationId xmlns:a16="http://schemas.microsoft.com/office/drawing/2014/main" id="{95AE6977-058A-452F-A1B4-2FFA52ED2301}"/>
              </a:ext>
            </a:extLst>
          </p:cNvPr>
          <p:cNvPicPr>
            <a:picLocks noChangeAspect="1"/>
          </p:cNvPicPr>
          <p:nvPr/>
        </p:nvPicPr>
        <p:blipFill>
          <a:blip r:embed="rId7"/>
          <a:stretch>
            <a:fillRect/>
          </a:stretch>
        </p:blipFill>
        <p:spPr>
          <a:xfrm>
            <a:off x="4217548" y="2073824"/>
            <a:ext cx="5730737" cy="2895851"/>
          </a:xfrm>
          <a:prstGeom prst="rect">
            <a:avLst/>
          </a:prstGeom>
        </p:spPr>
      </p:pic>
      <p:pic>
        <p:nvPicPr>
          <p:cNvPr id="14" name="Picture 13">
            <a:extLst>
              <a:ext uri="{FF2B5EF4-FFF2-40B4-BE49-F238E27FC236}">
                <a16:creationId xmlns:a16="http://schemas.microsoft.com/office/drawing/2014/main" id="{2B2DC128-F4DB-401F-BAC9-5DE12E7432B5}"/>
              </a:ext>
            </a:extLst>
          </p:cNvPr>
          <p:cNvPicPr>
            <a:picLocks noChangeAspect="1"/>
          </p:cNvPicPr>
          <p:nvPr/>
        </p:nvPicPr>
        <p:blipFill>
          <a:blip r:embed="rId8"/>
          <a:stretch>
            <a:fillRect/>
          </a:stretch>
        </p:blipFill>
        <p:spPr>
          <a:xfrm>
            <a:off x="6594211" y="140397"/>
            <a:ext cx="5730737" cy="3127519"/>
          </a:xfrm>
          <a:prstGeom prst="rect">
            <a:avLst/>
          </a:prstGeom>
        </p:spPr>
      </p:pic>
      <p:pic>
        <p:nvPicPr>
          <p:cNvPr id="15" name="Picture 14">
            <a:extLst>
              <a:ext uri="{FF2B5EF4-FFF2-40B4-BE49-F238E27FC236}">
                <a16:creationId xmlns:a16="http://schemas.microsoft.com/office/drawing/2014/main" id="{8DF9D2AA-9A97-4604-B1A1-373377A53F88}"/>
              </a:ext>
            </a:extLst>
          </p:cNvPr>
          <p:cNvPicPr>
            <a:picLocks noChangeAspect="1"/>
          </p:cNvPicPr>
          <p:nvPr/>
        </p:nvPicPr>
        <p:blipFill>
          <a:blip r:embed="rId9"/>
          <a:stretch>
            <a:fillRect/>
          </a:stretch>
        </p:blipFill>
        <p:spPr>
          <a:xfrm>
            <a:off x="4706254" y="3872821"/>
            <a:ext cx="5730737" cy="2871465"/>
          </a:xfrm>
          <a:prstGeom prst="rect">
            <a:avLst/>
          </a:prstGeom>
        </p:spPr>
      </p:pic>
      <p:pic>
        <p:nvPicPr>
          <p:cNvPr id="16" name="Picture 15">
            <a:extLst>
              <a:ext uri="{FF2B5EF4-FFF2-40B4-BE49-F238E27FC236}">
                <a16:creationId xmlns:a16="http://schemas.microsoft.com/office/drawing/2014/main" id="{E3286E0D-426C-49F5-9148-711C7F06A5D7}"/>
              </a:ext>
            </a:extLst>
          </p:cNvPr>
          <p:cNvPicPr>
            <a:picLocks noChangeAspect="1"/>
          </p:cNvPicPr>
          <p:nvPr/>
        </p:nvPicPr>
        <p:blipFill>
          <a:blip r:embed="rId10"/>
          <a:stretch>
            <a:fillRect/>
          </a:stretch>
        </p:blipFill>
        <p:spPr>
          <a:xfrm>
            <a:off x="5757769" y="1578023"/>
            <a:ext cx="4797968" cy="5346655"/>
          </a:xfrm>
          <a:prstGeom prst="rect">
            <a:avLst/>
          </a:prstGeom>
        </p:spPr>
      </p:pic>
      <p:pic>
        <p:nvPicPr>
          <p:cNvPr id="7" name="Picture 6">
            <a:extLst>
              <a:ext uri="{FF2B5EF4-FFF2-40B4-BE49-F238E27FC236}">
                <a16:creationId xmlns:a16="http://schemas.microsoft.com/office/drawing/2014/main" id="{F81A3112-5127-4DF4-A8C4-0263C990DB07}"/>
              </a:ext>
            </a:extLst>
          </p:cNvPr>
          <p:cNvPicPr>
            <a:picLocks noChangeAspect="1"/>
          </p:cNvPicPr>
          <p:nvPr/>
        </p:nvPicPr>
        <p:blipFill>
          <a:blip r:embed="rId11"/>
          <a:stretch>
            <a:fillRect/>
          </a:stretch>
        </p:blipFill>
        <p:spPr>
          <a:xfrm>
            <a:off x="5640886" y="956147"/>
            <a:ext cx="5730737" cy="2871465"/>
          </a:xfrm>
          <a:prstGeom prst="rect">
            <a:avLst/>
          </a:prstGeom>
        </p:spPr>
      </p:pic>
      <p:sp>
        <p:nvSpPr>
          <p:cNvPr id="17" name="Slide Number Placeholder 16">
            <a:extLst>
              <a:ext uri="{FF2B5EF4-FFF2-40B4-BE49-F238E27FC236}">
                <a16:creationId xmlns:a16="http://schemas.microsoft.com/office/drawing/2014/main" id="{F7AA386E-5D0D-49FD-B4FB-499F41884B14}"/>
              </a:ext>
            </a:extLst>
          </p:cNvPr>
          <p:cNvSpPr>
            <a:spLocks noGrp="1"/>
          </p:cNvSpPr>
          <p:nvPr>
            <p:ph type="sldNum" sz="quarter" idx="12"/>
          </p:nvPr>
        </p:nvSpPr>
        <p:spPr>
          <a:xfrm>
            <a:off x="-86879" y="253393"/>
            <a:ext cx="771089" cy="365125"/>
          </a:xfrm>
        </p:spPr>
        <p:txBody>
          <a:bodyPr/>
          <a:lstStyle/>
          <a:p>
            <a:fld id="{3130F7A0-8B5A-4781-8DF6-FA4A31EE8B04}" type="slidenum">
              <a:rPr lang="vi-VN" sz="2000" smtClean="0">
                <a:solidFill>
                  <a:srgbClr val="FFFF00"/>
                </a:solidFill>
              </a:rPr>
              <a:t>18</a:t>
            </a:fld>
            <a:endParaRPr lang="vi-VN" sz="2000">
              <a:solidFill>
                <a:srgbClr val="FFFF00"/>
              </a:solidFill>
            </a:endParaRPr>
          </a:p>
        </p:txBody>
      </p:sp>
    </p:spTree>
    <p:extLst>
      <p:ext uri="{BB962C8B-B14F-4D97-AF65-F5344CB8AC3E}">
        <p14:creationId xmlns:p14="http://schemas.microsoft.com/office/powerpoint/2010/main" val="3682942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69" name="Picture 2">
            <a:extLst>
              <a:ext uri="{FF2B5EF4-FFF2-40B4-BE49-F238E27FC236}">
                <a16:creationId xmlns:a16="http://schemas.microsoft.com/office/drawing/2014/main" id="{0D976396-8CE8-4BF2-9DC5-673B163BFD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71" name="Group 170">
            <a:extLst>
              <a:ext uri="{FF2B5EF4-FFF2-40B4-BE49-F238E27FC236}">
                <a16:creationId xmlns:a16="http://schemas.microsoft.com/office/drawing/2014/main" id="{A44B4622-6C6D-4357-A6BF-4ADFA8DA21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172" name="Group 171">
              <a:extLst>
                <a:ext uri="{FF2B5EF4-FFF2-40B4-BE49-F238E27FC236}">
                  <a16:creationId xmlns:a16="http://schemas.microsoft.com/office/drawing/2014/main" id="{63A6CB2A-1AFB-42D7-B4D3-09501FC35B9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pFill/>
          </p:grpSpPr>
          <p:sp>
            <p:nvSpPr>
              <p:cNvPr id="184" name="Rectangle 5">
                <a:extLst>
                  <a:ext uri="{FF2B5EF4-FFF2-40B4-BE49-F238E27FC236}">
                    <a16:creationId xmlns:a16="http://schemas.microsoft.com/office/drawing/2014/main" id="{19A439D3-6BFA-467E-9C22-BF0C1FD65D7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85" name="Freeform 6">
                <a:extLst>
                  <a:ext uri="{FF2B5EF4-FFF2-40B4-BE49-F238E27FC236}">
                    <a16:creationId xmlns:a16="http://schemas.microsoft.com/office/drawing/2014/main" id="{593FFA50-28FC-4AF0-9495-DE41440E20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7">
                <a:extLst>
                  <a:ext uri="{FF2B5EF4-FFF2-40B4-BE49-F238E27FC236}">
                    <a16:creationId xmlns:a16="http://schemas.microsoft.com/office/drawing/2014/main" id="{0FB68F07-772E-4629-8A61-4055832545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8">
                <a:extLst>
                  <a:ext uri="{FF2B5EF4-FFF2-40B4-BE49-F238E27FC236}">
                    <a16:creationId xmlns:a16="http://schemas.microsoft.com/office/drawing/2014/main" id="{171702FF-8A66-4576-99E0-BDC7F669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9">
                <a:extLst>
                  <a:ext uri="{FF2B5EF4-FFF2-40B4-BE49-F238E27FC236}">
                    <a16:creationId xmlns:a16="http://schemas.microsoft.com/office/drawing/2014/main" id="{219C2ADE-5C69-47AA-8D54-BE49D729F8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10">
                <a:extLst>
                  <a:ext uri="{FF2B5EF4-FFF2-40B4-BE49-F238E27FC236}">
                    <a16:creationId xmlns:a16="http://schemas.microsoft.com/office/drawing/2014/main" id="{C487C228-6327-47B1-9104-758366F37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11">
                <a:extLst>
                  <a:ext uri="{FF2B5EF4-FFF2-40B4-BE49-F238E27FC236}">
                    <a16:creationId xmlns:a16="http://schemas.microsoft.com/office/drawing/2014/main" id="{60D29978-A75A-4AD7-9CC0-4D7B319F6A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12">
                <a:extLst>
                  <a:ext uri="{FF2B5EF4-FFF2-40B4-BE49-F238E27FC236}">
                    <a16:creationId xmlns:a16="http://schemas.microsoft.com/office/drawing/2014/main" id="{98663D8F-6AE3-4218-8182-DAE2492F17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13">
                <a:extLst>
                  <a:ext uri="{FF2B5EF4-FFF2-40B4-BE49-F238E27FC236}">
                    <a16:creationId xmlns:a16="http://schemas.microsoft.com/office/drawing/2014/main" id="{014E41A5-C714-4745-9686-32FB4E4365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14">
                <a:extLst>
                  <a:ext uri="{FF2B5EF4-FFF2-40B4-BE49-F238E27FC236}">
                    <a16:creationId xmlns:a16="http://schemas.microsoft.com/office/drawing/2014/main" id="{EDE53C48-191C-4CFD-AB1D-FB59BFB48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15">
                <a:extLst>
                  <a:ext uri="{FF2B5EF4-FFF2-40B4-BE49-F238E27FC236}">
                    <a16:creationId xmlns:a16="http://schemas.microsoft.com/office/drawing/2014/main" id="{9A3D5918-3D8D-466A-8957-6DCC2A825C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Line 16">
                <a:extLst>
                  <a:ext uri="{FF2B5EF4-FFF2-40B4-BE49-F238E27FC236}">
                    <a16:creationId xmlns:a16="http://schemas.microsoft.com/office/drawing/2014/main" id="{654EFECB-3569-4BBF-9D95-4ACD81E62C6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96" name="Freeform 17">
                <a:extLst>
                  <a:ext uri="{FF2B5EF4-FFF2-40B4-BE49-F238E27FC236}">
                    <a16:creationId xmlns:a16="http://schemas.microsoft.com/office/drawing/2014/main" id="{E56DFCE7-4DFC-4858-97A4-ABAF50983F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18">
                <a:extLst>
                  <a:ext uri="{FF2B5EF4-FFF2-40B4-BE49-F238E27FC236}">
                    <a16:creationId xmlns:a16="http://schemas.microsoft.com/office/drawing/2014/main" id="{DCF8ABF1-40B7-44F4-A1BC-1E848A3835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19">
                <a:extLst>
                  <a:ext uri="{FF2B5EF4-FFF2-40B4-BE49-F238E27FC236}">
                    <a16:creationId xmlns:a16="http://schemas.microsoft.com/office/drawing/2014/main" id="{60D92462-1463-4854-9F70-C7B777DEF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20">
                <a:extLst>
                  <a:ext uri="{FF2B5EF4-FFF2-40B4-BE49-F238E27FC236}">
                    <a16:creationId xmlns:a16="http://schemas.microsoft.com/office/drawing/2014/main" id="{686E16F7-2865-4453-AC56-DC876A5B8E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Rectangle 21">
                <a:extLst>
                  <a:ext uri="{FF2B5EF4-FFF2-40B4-BE49-F238E27FC236}">
                    <a16:creationId xmlns:a16="http://schemas.microsoft.com/office/drawing/2014/main" id="{ADB22857-7E4E-478F-9352-4890B7A5B1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1" name="Freeform 22">
                <a:extLst>
                  <a:ext uri="{FF2B5EF4-FFF2-40B4-BE49-F238E27FC236}">
                    <a16:creationId xmlns:a16="http://schemas.microsoft.com/office/drawing/2014/main" id="{450AB6CE-E6F8-4D31-9ED2-5C5408A72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23">
                <a:extLst>
                  <a:ext uri="{FF2B5EF4-FFF2-40B4-BE49-F238E27FC236}">
                    <a16:creationId xmlns:a16="http://schemas.microsoft.com/office/drawing/2014/main" id="{C2627500-57B7-4F39-9460-E1CE427180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24">
                <a:extLst>
                  <a:ext uri="{FF2B5EF4-FFF2-40B4-BE49-F238E27FC236}">
                    <a16:creationId xmlns:a16="http://schemas.microsoft.com/office/drawing/2014/main" id="{863C2166-F2F9-4CCF-9FC2-91A768C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4" name="Freeform 25">
                <a:extLst>
                  <a:ext uri="{FF2B5EF4-FFF2-40B4-BE49-F238E27FC236}">
                    <a16:creationId xmlns:a16="http://schemas.microsoft.com/office/drawing/2014/main" id="{F40FC89F-F227-4970-86FB-7A17897404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5" name="Freeform 26">
                <a:extLst>
                  <a:ext uri="{FF2B5EF4-FFF2-40B4-BE49-F238E27FC236}">
                    <a16:creationId xmlns:a16="http://schemas.microsoft.com/office/drawing/2014/main" id="{468468EA-0FA9-44EB-B2C1-6893ABFAC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 name="Freeform 27">
                <a:extLst>
                  <a:ext uri="{FF2B5EF4-FFF2-40B4-BE49-F238E27FC236}">
                    <a16:creationId xmlns:a16="http://schemas.microsoft.com/office/drawing/2014/main" id="{A503597C-CCAD-49B3-BAFA-F4D71D817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 name="Freeform 28">
                <a:extLst>
                  <a:ext uri="{FF2B5EF4-FFF2-40B4-BE49-F238E27FC236}">
                    <a16:creationId xmlns:a16="http://schemas.microsoft.com/office/drawing/2014/main" id="{8B22EA19-D703-4E10-B794-58D6FF78ED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 name="Freeform 29">
                <a:extLst>
                  <a:ext uri="{FF2B5EF4-FFF2-40B4-BE49-F238E27FC236}">
                    <a16:creationId xmlns:a16="http://schemas.microsoft.com/office/drawing/2014/main" id="{19FC3869-8130-40B9-9DF8-C269F5EDB1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 name="Freeform 30">
                <a:extLst>
                  <a:ext uri="{FF2B5EF4-FFF2-40B4-BE49-F238E27FC236}">
                    <a16:creationId xmlns:a16="http://schemas.microsoft.com/office/drawing/2014/main" id="{471DF0DF-0D8D-4BF4-B0FC-0C828813E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0" name="Freeform 31">
                <a:extLst>
                  <a:ext uri="{FF2B5EF4-FFF2-40B4-BE49-F238E27FC236}">
                    <a16:creationId xmlns:a16="http://schemas.microsoft.com/office/drawing/2014/main" id="{DF28C461-B139-4B6F-B409-26F9E3158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73" name="Group 172">
              <a:extLst>
                <a:ext uri="{FF2B5EF4-FFF2-40B4-BE49-F238E27FC236}">
                  <a16:creationId xmlns:a16="http://schemas.microsoft.com/office/drawing/2014/main" id="{38B3C18F-4FA0-40BA-B7A3-60A37711FC1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pFill/>
          </p:grpSpPr>
          <p:sp>
            <p:nvSpPr>
              <p:cNvPr id="174" name="Freeform 32">
                <a:extLst>
                  <a:ext uri="{FF2B5EF4-FFF2-40B4-BE49-F238E27FC236}">
                    <a16:creationId xmlns:a16="http://schemas.microsoft.com/office/drawing/2014/main" id="{111C211C-7FAF-452A-AAFC-C664199EA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33">
                <a:extLst>
                  <a:ext uri="{FF2B5EF4-FFF2-40B4-BE49-F238E27FC236}">
                    <a16:creationId xmlns:a16="http://schemas.microsoft.com/office/drawing/2014/main" id="{3325D432-947F-4BC5-B6C4-CD6C8180A6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34">
                <a:extLst>
                  <a:ext uri="{FF2B5EF4-FFF2-40B4-BE49-F238E27FC236}">
                    <a16:creationId xmlns:a16="http://schemas.microsoft.com/office/drawing/2014/main" id="{C9F22CCB-3D63-42A9-917E-1677E92E04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35">
                <a:extLst>
                  <a:ext uri="{FF2B5EF4-FFF2-40B4-BE49-F238E27FC236}">
                    <a16:creationId xmlns:a16="http://schemas.microsoft.com/office/drawing/2014/main" id="{2BD44110-60CE-420C-9195-A26160C5B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36">
                <a:extLst>
                  <a:ext uri="{FF2B5EF4-FFF2-40B4-BE49-F238E27FC236}">
                    <a16:creationId xmlns:a16="http://schemas.microsoft.com/office/drawing/2014/main" id="{FD0647CE-B225-45C3-A3FF-B2B2F008A0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37">
                <a:extLst>
                  <a:ext uri="{FF2B5EF4-FFF2-40B4-BE49-F238E27FC236}">
                    <a16:creationId xmlns:a16="http://schemas.microsoft.com/office/drawing/2014/main" id="{88472412-E163-4BB9-9D32-963604F346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38">
                <a:extLst>
                  <a:ext uri="{FF2B5EF4-FFF2-40B4-BE49-F238E27FC236}">
                    <a16:creationId xmlns:a16="http://schemas.microsoft.com/office/drawing/2014/main" id="{F20CE1F8-C3D0-4B3A-85F6-DA59AA8908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39">
                <a:extLst>
                  <a:ext uri="{FF2B5EF4-FFF2-40B4-BE49-F238E27FC236}">
                    <a16:creationId xmlns:a16="http://schemas.microsoft.com/office/drawing/2014/main" id="{706C22A0-01DE-486E-B0A9-66F5E7F46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40">
                <a:extLst>
                  <a:ext uri="{FF2B5EF4-FFF2-40B4-BE49-F238E27FC236}">
                    <a16:creationId xmlns:a16="http://schemas.microsoft.com/office/drawing/2014/main" id="{E3EA80D9-86C1-4171-A66F-DA17AF525F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Rectangle 41">
                <a:extLst>
                  <a:ext uri="{FF2B5EF4-FFF2-40B4-BE49-F238E27FC236}">
                    <a16:creationId xmlns:a16="http://schemas.microsoft.com/office/drawing/2014/main" id="{025C50E7-1ACD-40F2-B61B-8C581A028ED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12" name="Picture 2">
            <a:extLst>
              <a:ext uri="{FF2B5EF4-FFF2-40B4-BE49-F238E27FC236}">
                <a16:creationId xmlns:a16="http://schemas.microsoft.com/office/drawing/2014/main" id="{07D54E63-6018-454A-93F0-E71F2CAF75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14" name="Group 213">
            <a:extLst>
              <a:ext uri="{FF2B5EF4-FFF2-40B4-BE49-F238E27FC236}">
                <a16:creationId xmlns:a16="http://schemas.microsoft.com/office/drawing/2014/main" id="{B76DCF88-9FB4-41A5-9112-2DACF647AB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215" name="Group 214">
              <a:extLst>
                <a:ext uri="{FF2B5EF4-FFF2-40B4-BE49-F238E27FC236}">
                  <a16:creationId xmlns:a16="http://schemas.microsoft.com/office/drawing/2014/main" id="{06F7EFA6-48F2-420F-82CA-8AA802FA61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7" name="Rectangle 5">
                <a:extLst>
                  <a:ext uri="{FF2B5EF4-FFF2-40B4-BE49-F238E27FC236}">
                    <a16:creationId xmlns:a16="http://schemas.microsoft.com/office/drawing/2014/main" id="{FA452E88-1FB3-4289-86E4-B0BB1AAE01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8" name="Freeform 6">
                <a:extLst>
                  <a:ext uri="{FF2B5EF4-FFF2-40B4-BE49-F238E27FC236}">
                    <a16:creationId xmlns:a16="http://schemas.microsoft.com/office/drawing/2014/main" id="{66CFC533-08E0-41AA-B2AD-36657A395C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7">
                <a:extLst>
                  <a:ext uri="{FF2B5EF4-FFF2-40B4-BE49-F238E27FC236}">
                    <a16:creationId xmlns:a16="http://schemas.microsoft.com/office/drawing/2014/main" id="{0FD3CE26-31AC-4694-B3E9-1F7D2CFB2B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8">
                <a:extLst>
                  <a:ext uri="{FF2B5EF4-FFF2-40B4-BE49-F238E27FC236}">
                    <a16:creationId xmlns:a16="http://schemas.microsoft.com/office/drawing/2014/main" id="{3CA89DE8-5A37-4596-9C19-4D2A3D17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9">
                <a:extLst>
                  <a:ext uri="{FF2B5EF4-FFF2-40B4-BE49-F238E27FC236}">
                    <a16:creationId xmlns:a16="http://schemas.microsoft.com/office/drawing/2014/main" id="{8C5D5490-BF3C-4679-B5F2-9E10CA0FDD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10">
                <a:extLst>
                  <a:ext uri="{FF2B5EF4-FFF2-40B4-BE49-F238E27FC236}">
                    <a16:creationId xmlns:a16="http://schemas.microsoft.com/office/drawing/2014/main" id="{E2BB4F68-4B11-40C7-B70D-507E302B3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11">
                <a:extLst>
                  <a:ext uri="{FF2B5EF4-FFF2-40B4-BE49-F238E27FC236}">
                    <a16:creationId xmlns:a16="http://schemas.microsoft.com/office/drawing/2014/main" id="{D32DD7E7-30ED-4C44-9AFB-D641492C62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12">
                <a:extLst>
                  <a:ext uri="{FF2B5EF4-FFF2-40B4-BE49-F238E27FC236}">
                    <a16:creationId xmlns:a16="http://schemas.microsoft.com/office/drawing/2014/main" id="{5A35898D-93D3-414D-9414-6E9948BFD2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13">
                <a:extLst>
                  <a:ext uri="{FF2B5EF4-FFF2-40B4-BE49-F238E27FC236}">
                    <a16:creationId xmlns:a16="http://schemas.microsoft.com/office/drawing/2014/main" id="{CCBD18B2-885C-4D39-BBF8-B25BD6240B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14">
                <a:extLst>
                  <a:ext uri="{FF2B5EF4-FFF2-40B4-BE49-F238E27FC236}">
                    <a16:creationId xmlns:a16="http://schemas.microsoft.com/office/drawing/2014/main" id="{2D7C1B8F-757D-4404-9084-1259E4CF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15">
                <a:extLst>
                  <a:ext uri="{FF2B5EF4-FFF2-40B4-BE49-F238E27FC236}">
                    <a16:creationId xmlns:a16="http://schemas.microsoft.com/office/drawing/2014/main" id="{D009D7B4-6B3E-4D8B-B171-DDC7E33C3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Line 16">
                <a:extLst>
                  <a:ext uri="{FF2B5EF4-FFF2-40B4-BE49-F238E27FC236}">
                    <a16:creationId xmlns:a16="http://schemas.microsoft.com/office/drawing/2014/main" id="{6BA54243-661C-40AB-9752-597FD75719D2}"/>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2024F2C0-F211-4AB1-8B2C-4583C8838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8">
                <a:extLst>
                  <a:ext uri="{FF2B5EF4-FFF2-40B4-BE49-F238E27FC236}">
                    <a16:creationId xmlns:a16="http://schemas.microsoft.com/office/drawing/2014/main" id="{ECA788FB-1175-4565-B00C-DCABADC61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9">
                <a:extLst>
                  <a:ext uri="{FF2B5EF4-FFF2-40B4-BE49-F238E27FC236}">
                    <a16:creationId xmlns:a16="http://schemas.microsoft.com/office/drawing/2014/main" id="{12CF18FB-9E24-4B69-B810-97A5C9080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20">
                <a:extLst>
                  <a:ext uri="{FF2B5EF4-FFF2-40B4-BE49-F238E27FC236}">
                    <a16:creationId xmlns:a16="http://schemas.microsoft.com/office/drawing/2014/main" id="{D734BB2E-A007-4F54-A7BB-0F4EE9D2F0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Rectangle 21">
                <a:extLst>
                  <a:ext uri="{FF2B5EF4-FFF2-40B4-BE49-F238E27FC236}">
                    <a16:creationId xmlns:a16="http://schemas.microsoft.com/office/drawing/2014/main" id="{7E290049-75AE-43A0-8203-D68C6B7C020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4" name="Freeform 22">
                <a:extLst>
                  <a:ext uri="{FF2B5EF4-FFF2-40B4-BE49-F238E27FC236}">
                    <a16:creationId xmlns:a16="http://schemas.microsoft.com/office/drawing/2014/main" id="{CBAD5CE6-5699-4759-B1B6-EF20457BF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23">
                <a:extLst>
                  <a:ext uri="{FF2B5EF4-FFF2-40B4-BE49-F238E27FC236}">
                    <a16:creationId xmlns:a16="http://schemas.microsoft.com/office/drawing/2014/main" id="{69C07EED-FD36-4060-A9A8-4E49F5ECDC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24">
                <a:extLst>
                  <a:ext uri="{FF2B5EF4-FFF2-40B4-BE49-F238E27FC236}">
                    <a16:creationId xmlns:a16="http://schemas.microsoft.com/office/drawing/2014/main" id="{7ED02DC3-00A5-45D0-94C5-31252B5BF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25">
                <a:extLst>
                  <a:ext uri="{FF2B5EF4-FFF2-40B4-BE49-F238E27FC236}">
                    <a16:creationId xmlns:a16="http://schemas.microsoft.com/office/drawing/2014/main" id="{FBB1DD7B-20A9-4CE4-8C3F-4BACA4B15B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6">
                <a:extLst>
                  <a:ext uri="{FF2B5EF4-FFF2-40B4-BE49-F238E27FC236}">
                    <a16:creationId xmlns:a16="http://schemas.microsoft.com/office/drawing/2014/main" id="{9212DCB8-6894-4996-A625-BD8876479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27">
                <a:extLst>
                  <a:ext uri="{FF2B5EF4-FFF2-40B4-BE49-F238E27FC236}">
                    <a16:creationId xmlns:a16="http://schemas.microsoft.com/office/drawing/2014/main" id="{2780A787-D6A2-488F-8216-5042F5F4E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28">
                <a:extLst>
                  <a:ext uri="{FF2B5EF4-FFF2-40B4-BE49-F238E27FC236}">
                    <a16:creationId xmlns:a16="http://schemas.microsoft.com/office/drawing/2014/main" id="{B7C6F9B6-0207-4245-A568-F1D5C1F939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29">
                <a:extLst>
                  <a:ext uri="{FF2B5EF4-FFF2-40B4-BE49-F238E27FC236}">
                    <a16:creationId xmlns:a16="http://schemas.microsoft.com/office/drawing/2014/main" id="{EC03E80E-65E6-43D2-800C-D3E5CEF16C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30">
                <a:extLst>
                  <a:ext uri="{FF2B5EF4-FFF2-40B4-BE49-F238E27FC236}">
                    <a16:creationId xmlns:a16="http://schemas.microsoft.com/office/drawing/2014/main" id="{7B132E67-47FB-491E-98DA-D28ADE8D1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31">
                <a:extLst>
                  <a:ext uri="{FF2B5EF4-FFF2-40B4-BE49-F238E27FC236}">
                    <a16:creationId xmlns:a16="http://schemas.microsoft.com/office/drawing/2014/main" id="{6512933D-AB97-4D6F-86DA-6AAEB9F73A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D2AAD483-B4B4-4901-9C1B-F391F3B100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7" name="Freeform 32">
                <a:extLst>
                  <a:ext uri="{FF2B5EF4-FFF2-40B4-BE49-F238E27FC236}">
                    <a16:creationId xmlns:a16="http://schemas.microsoft.com/office/drawing/2014/main" id="{26CA00F2-52DB-420A-B2CE-622E24493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6D6F23D3-1299-402E-B7E6-EA52450606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680732F5-25A5-4A7F-958D-7F01293BFD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20817740-C1CF-458F-9A10-051C0289B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3BB94575-5155-4DE7-A304-54E256B61D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E887FE25-3092-4CE9-B181-EF67C21BC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2FE2B836-E249-4A78-AB56-CDB45BDAC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BDE04C1F-8A69-422B-8E02-02FB26022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00208B4E-96A5-46F3-9FF0-C117FA8EEF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B2C8F532-05B8-4D61-A815-E225640B43A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255" name="Rectangle 254">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B62ED-DF71-4406-94CA-E2267B39495B}"/>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a:t>KẾT LUẬN</a:t>
            </a:r>
          </a:p>
        </p:txBody>
      </p:sp>
      <p:graphicFrame>
        <p:nvGraphicFramePr>
          <p:cNvPr id="7" name="Content Placeholder 2">
            <a:extLst>
              <a:ext uri="{FF2B5EF4-FFF2-40B4-BE49-F238E27FC236}">
                <a16:creationId xmlns:a16="http://schemas.microsoft.com/office/drawing/2014/main" id="{52E45F07-C65B-E4C9-CEA5-2911555980CC}"/>
              </a:ext>
            </a:extLst>
          </p:cNvPr>
          <p:cNvGraphicFramePr>
            <a:graphicFrameLocks noGrp="1"/>
          </p:cNvGraphicFramePr>
          <p:nvPr>
            <p:ph idx="4294967295"/>
            <p:extLst>
              <p:ext uri="{D42A27DB-BD31-4B8C-83A1-F6EECF244321}">
                <p14:modId xmlns:p14="http://schemas.microsoft.com/office/powerpoint/2010/main" val="1122348365"/>
              </p:ext>
            </p:extLst>
          </p:nvPr>
        </p:nvGraphicFramePr>
        <p:xfrm>
          <a:off x="1263650" y="2753520"/>
          <a:ext cx="9906000" cy="3541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4" name="Content Placeholder 2">
            <a:extLst>
              <a:ext uri="{FF2B5EF4-FFF2-40B4-BE49-F238E27FC236}">
                <a16:creationId xmlns:a16="http://schemas.microsoft.com/office/drawing/2014/main" id="{901B58C8-A12E-4E00-969F-850F0280020A}"/>
              </a:ext>
            </a:extLst>
          </p:cNvPr>
          <p:cNvSpPr txBox="1">
            <a:spLocks/>
          </p:cNvSpPr>
          <p:nvPr/>
        </p:nvSpPr>
        <p:spPr>
          <a:xfrm>
            <a:off x="1144589" y="1833977"/>
            <a:ext cx="5905317" cy="6849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a:latin typeface="Arial" panose="020B0604020202020204" pitchFamily="34" charset="0"/>
                <a:cs typeface="Arial" panose="020B0604020202020204" pitchFamily="34" charset="0"/>
              </a:rPr>
              <a:t>Kết quả đạt được</a:t>
            </a:r>
          </a:p>
        </p:txBody>
      </p:sp>
      <p:sp>
        <p:nvSpPr>
          <p:cNvPr id="8" name="Slide Number Placeholder 7">
            <a:extLst>
              <a:ext uri="{FF2B5EF4-FFF2-40B4-BE49-F238E27FC236}">
                <a16:creationId xmlns:a16="http://schemas.microsoft.com/office/drawing/2014/main" id="{3D0138B8-B4CA-4EEF-BD28-2FE01CF1DDBD}"/>
              </a:ext>
            </a:extLst>
          </p:cNvPr>
          <p:cNvSpPr>
            <a:spLocks noGrp="1"/>
          </p:cNvSpPr>
          <p:nvPr>
            <p:ph type="sldNum" sz="quarter" idx="12"/>
          </p:nvPr>
        </p:nvSpPr>
        <p:spPr>
          <a:xfrm>
            <a:off x="4763" y="336550"/>
            <a:ext cx="771089" cy="365125"/>
          </a:xfrm>
        </p:spPr>
        <p:txBody>
          <a:bodyPr/>
          <a:lstStyle/>
          <a:p>
            <a:fld id="{3130F7A0-8B5A-4781-8DF6-FA4A31EE8B04}" type="slidenum">
              <a:rPr lang="vi-VN" sz="2000" smtClean="0">
                <a:solidFill>
                  <a:srgbClr val="FFFF00"/>
                </a:solidFill>
              </a:rPr>
              <a:t>19</a:t>
            </a:fld>
            <a:endParaRPr lang="vi-VN" sz="2000">
              <a:solidFill>
                <a:srgbClr val="FFFF00"/>
              </a:solidFill>
            </a:endParaRPr>
          </a:p>
        </p:txBody>
      </p:sp>
    </p:spTree>
    <p:extLst>
      <p:ext uri="{BB962C8B-B14F-4D97-AF65-F5344CB8AC3E}">
        <p14:creationId xmlns:p14="http://schemas.microsoft.com/office/powerpoint/2010/main" val="1577666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0" name="Rectangle 19">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grpSp>
        <p:nvGrpSpPr>
          <p:cNvPr id="23" name="Group 22">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24"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45"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46"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47"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8"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6" name="Group 25">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9"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40"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41"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2"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43"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44"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grpSp>
          <p:nvGrpSpPr>
            <p:cNvPr id="27" name="Group 26">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35"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36"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37"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8"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8" name="Group 27">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29"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0"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1"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2"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3"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sp>
        <p:nvSpPr>
          <p:cNvPr id="8" name="Title 7">
            <a:extLst>
              <a:ext uri="{FF2B5EF4-FFF2-40B4-BE49-F238E27FC236}">
                <a16:creationId xmlns:a16="http://schemas.microsoft.com/office/drawing/2014/main" id="{55475254-2551-47B1-9191-35D8A6E00080}"/>
              </a:ext>
            </a:extLst>
          </p:cNvPr>
          <p:cNvSpPr>
            <a:spLocks noGrp="1"/>
          </p:cNvSpPr>
          <p:nvPr>
            <p:ph type="title"/>
          </p:nvPr>
        </p:nvSpPr>
        <p:spPr>
          <a:xfrm>
            <a:off x="933978" y="780676"/>
            <a:ext cx="9808103" cy="1092200"/>
          </a:xfrm>
        </p:spPr>
        <p:txBody>
          <a:bodyPr>
            <a:normAutofit/>
          </a:bodyPr>
          <a:lstStyle/>
          <a:p>
            <a:pPr algn="ctr"/>
            <a:r>
              <a:rPr lang="vi-VN"/>
              <a:t>	nội dung chính</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929211" y="702667"/>
            <a:ext cx="10545417" cy="48285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defTabSz="457200">
              <a:buClr>
                <a:schemeClr val="accent1"/>
              </a:buClr>
              <a:buNone/>
            </a:pPr>
            <a:endParaRPr lang="en-US">
              <a:solidFill>
                <a:schemeClr val="tx1">
                  <a:lumMod val="75000"/>
                  <a:lumOff val="25000"/>
                </a:schemeClr>
              </a:solidFill>
              <a:latin typeface="Time s New Roman"/>
            </a:endParaRPr>
          </a:p>
        </p:txBody>
      </p:sp>
      <p:graphicFrame>
        <p:nvGraphicFramePr>
          <p:cNvPr id="9" name="Content Placeholder 6">
            <a:extLst>
              <a:ext uri="{FF2B5EF4-FFF2-40B4-BE49-F238E27FC236}">
                <a16:creationId xmlns:a16="http://schemas.microsoft.com/office/drawing/2014/main" id="{610980FE-8B62-4374-13F6-E3B9BF35E9C8}"/>
              </a:ext>
            </a:extLst>
          </p:cNvPr>
          <p:cNvGraphicFramePr>
            <a:graphicFrameLocks noGrp="1"/>
          </p:cNvGraphicFramePr>
          <p:nvPr>
            <p:ph idx="1"/>
            <p:extLst>
              <p:ext uri="{D42A27DB-BD31-4B8C-83A1-F6EECF244321}">
                <p14:modId xmlns:p14="http://schemas.microsoft.com/office/powerpoint/2010/main" val="4007279827"/>
              </p:ext>
            </p:extLst>
          </p:nvPr>
        </p:nvGraphicFramePr>
        <p:xfrm>
          <a:off x="337344" y="1872876"/>
          <a:ext cx="11016720" cy="41105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74259FDB-E1E5-4CE2-9CEF-37D9BF8F0743}"/>
              </a:ext>
            </a:extLst>
          </p:cNvPr>
          <p:cNvSpPr>
            <a:spLocks noGrp="1"/>
          </p:cNvSpPr>
          <p:nvPr>
            <p:ph type="sldNum" sz="quarter" idx="12"/>
          </p:nvPr>
        </p:nvSpPr>
        <p:spPr>
          <a:xfrm>
            <a:off x="90394" y="222967"/>
            <a:ext cx="804427" cy="365125"/>
          </a:xfrm>
        </p:spPr>
        <p:txBody>
          <a:bodyPr/>
          <a:lstStyle/>
          <a:p>
            <a:fld id="{3130F7A0-8B5A-4781-8DF6-FA4A31EE8B04}" type="slidenum">
              <a:rPr lang="vi-VN" sz="2000" smtClean="0">
                <a:solidFill>
                  <a:srgbClr val="FFFF00"/>
                </a:solidFill>
              </a:rPr>
              <a:t>2</a:t>
            </a:fld>
            <a:endParaRPr lang="vi-VN" sz="2000">
              <a:solidFill>
                <a:srgbClr val="FFFF00"/>
              </a:solidFill>
            </a:endParaRPr>
          </a:p>
        </p:txBody>
      </p:sp>
    </p:spTree>
    <p:extLst>
      <p:ext uri="{BB962C8B-B14F-4D97-AF65-F5344CB8AC3E}">
        <p14:creationId xmlns:p14="http://schemas.microsoft.com/office/powerpoint/2010/main" val="410817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B62ED-DF71-4406-94CA-E2267B39495B}"/>
              </a:ext>
            </a:extLst>
          </p:cNvPr>
          <p:cNvSpPr>
            <a:spLocks noGrp="1"/>
          </p:cNvSpPr>
          <p:nvPr>
            <p:ph type="title"/>
          </p:nvPr>
        </p:nvSpPr>
        <p:spPr>
          <a:xfrm>
            <a:off x="1141413" y="618518"/>
            <a:ext cx="9905998" cy="1478570"/>
          </a:xfrm>
        </p:spPr>
        <p:txBody>
          <a:bodyPr>
            <a:normAutofit/>
          </a:bodyPr>
          <a:lstStyle/>
          <a:p>
            <a:r>
              <a:rPr lang="vi-VN"/>
              <a:t>KẾT LUẬN</a:t>
            </a:r>
          </a:p>
        </p:txBody>
      </p:sp>
      <p:graphicFrame>
        <p:nvGraphicFramePr>
          <p:cNvPr id="6" name="Content Placeholder 3">
            <a:extLst>
              <a:ext uri="{FF2B5EF4-FFF2-40B4-BE49-F238E27FC236}">
                <a16:creationId xmlns:a16="http://schemas.microsoft.com/office/drawing/2014/main" id="{6CCC79C4-D935-6DCE-BE23-2B5AFD971492}"/>
              </a:ext>
            </a:extLst>
          </p:cNvPr>
          <p:cNvGraphicFramePr>
            <a:graphicFrameLocks noGrp="1"/>
          </p:cNvGraphicFramePr>
          <p:nvPr>
            <p:ph idx="1"/>
            <p:extLst>
              <p:ext uri="{D42A27DB-BD31-4B8C-83A1-F6EECF244321}">
                <p14:modId xmlns:p14="http://schemas.microsoft.com/office/powerpoint/2010/main" val="1455283664"/>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B724458-CFDB-403C-B6A4-55F6817DC448}"/>
              </a:ext>
            </a:extLst>
          </p:cNvPr>
          <p:cNvSpPr>
            <a:spLocks noGrp="1"/>
          </p:cNvSpPr>
          <p:nvPr>
            <p:ph type="sldNum" sz="quarter" idx="12"/>
          </p:nvPr>
        </p:nvSpPr>
        <p:spPr>
          <a:xfrm>
            <a:off x="106161" y="435955"/>
            <a:ext cx="771089" cy="365125"/>
          </a:xfrm>
        </p:spPr>
        <p:txBody>
          <a:bodyPr/>
          <a:lstStyle/>
          <a:p>
            <a:fld id="{3130F7A0-8B5A-4781-8DF6-FA4A31EE8B04}" type="slidenum">
              <a:rPr lang="vi-VN" sz="2000" smtClean="0">
                <a:solidFill>
                  <a:srgbClr val="FFFF00"/>
                </a:solidFill>
              </a:rPr>
              <a:t>20</a:t>
            </a:fld>
            <a:endParaRPr lang="vi-VN" sz="2000">
              <a:solidFill>
                <a:srgbClr val="FFFF00"/>
              </a:solidFill>
            </a:endParaRPr>
          </a:p>
        </p:txBody>
      </p:sp>
    </p:spTree>
    <p:extLst>
      <p:ext uri="{BB962C8B-B14F-4D97-AF65-F5344CB8AC3E}">
        <p14:creationId xmlns:p14="http://schemas.microsoft.com/office/powerpoint/2010/main" val="4025834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94A71-4A2B-4B06-B169-A5CAFA22F245}"/>
              </a:ext>
            </a:extLst>
          </p:cNvPr>
          <p:cNvSpPr>
            <a:spLocks noGrp="1"/>
          </p:cNvSpPr>
          <p:nvPr>
            <p:ph type="title"/>
          </p:nvPr>
        </p:nvSpPr>
        <p:spPr>
          <a:xfrm>
            <a:off x="1055687" y="200025"/>
            <a:ext cx="9905998" cy="1478570"/>
          </a:xfrm>
        </p:spPr>
        <p:txBody>
          <a:bodyPr/>
          <a:lstStyle/>
          <a:p>
            <a:pPr algn="ctr"/>
            <a:r>
              <a:rPr lang="vi-VN"/>
              <a:t>KẾT LUẬN</a:t>
            </a:r>
          </a:p>
        </p:txBody>
      </p:sp>
      <p:sp>
        <p:nvSpPr>
          <p:cNvPr id="3" name="Content Placeholder 2">
            <a:extLst>
              <a:ext uri="{FF2B5EF4-FFF2-40B4-BE49-F238E27FC236}">
                <a16:creationId xmlns:a16="http://schemas.microsoft.com/office/drawing/2014/main" id="{C4F314AC-2C31-4B37-B538-212305CB4299}"/>
              </a:ext>
            </a:extLst>
          </p:cNvPr>
          <p:cNvSpPr>
            <a:spLocks noGrp="1"/>
          </p:cNvSpPr>
          <p:nvPr>
            <p:ph idx="1"/>
          </p:nvPr>
        </p:nvSpPr>
        <p:spPr>
          <a:xfrm>
            <a:off x="945354" y="1590675"/>
            <a:ext cx="10298113" cy="5067300"/>
          </a:xfrm>
        </p:spPr>
        <p:txBody>
          <a:bodyPr>
            <a:normAutofit/>
          </a:bodyPr>
          <a:lstStyle/>
          <a:p>
            <a:pPr marL="0" indent="0" algn="just">
              <a:buNone/>
            </a:pPr>
            <a:r>
              <a:rPr lang="vi-VN"/>
              <a:t>Hướng phát triển</a:t>
            </a:r>
          </a:p>
          <a:p>
            <a:pPr marL="457200" indent="-457200" algn="just">
              <a:buFont typeface="+mj-lt"/>
              <a:buAutoNum type="arabicPeriod"/>
            </a:pPr>
            <a:r>
              <a:rPr lang="vi-VN"/>
              <a:t>Phát triển thêm phiên bản ứng dụng di động sử dụng React Native hoặc Flutter để nâng cao khả năng tiếp cận và trải nghiệm người dùng.</a:t>
            </a:r>
          </a:p>
          <a:p>
            <a:pPr marL="457200" indent="-457200" algn="just">
              <a:buFont typeface="+mj-lt"/>
              <a:buAutoNum type="arabicPeriod"/>
            </a:pPr>
            <a:r>
              <a:rPr lang="vi-VN"/>
              <a:t>Tích hợp xác thực người dùng bằng OAuth 2.0 (Google, Facebook, v.v.) để tăng tính bảo mật và thuận tiện đăng nhập.</a:t>
            </a:r>
          </a:p>
          <a:p>
            <a:pPr marL="457200" indent="-457200" algn="just">
              <a:buFont typeface="+mj-lt"/>
              <a:buAutoNum type="arabicPeriod"/>
            </a:pPr>
            <a:r>
              <a:rPr lang="vi-VN"/>
              <a:t>Xây dựng hệ thống phân quyền, cho phép quản lý nhiều vai trò như Quản trị viên, Người dùng cơ bản.</a:t>
            </a:r>
          </a:p>
          <a:p>
            <a:pPr marL="457200" indent="-457200" algn="just">
              <a:buFont typeface="+mj-lt"/>
              <a:buAutoNum type="arabicPeriod"/>
            </a:pPr>
            <a:r>
              <a:rPr lang="vi-VN"/>
              <a:t>Mở rộng khả năng thống kê và phân tích, với nhiều tiêu chí lọc hơn và cho phép xuất báo cáo ra định dạng PDF hoặc Excel.</a:t>
            </a:r>
          </a:p>
        </p:txBody>
      </p:sp>
      <p:sp>
        <p:nvSpPr>
          <p:cNvPr id="4" name="Slide Number Placeholder 3">
            <a:extLst>
              <a:ext uri="{FF2B5EF4-FFF2-40B4-BE49-F238E27FC236}">
                <a16:creationId xmlns:a16="http://schemas.microsoft.com/office/drawing/2014/main" id="{B23DE13A-2CC6-41F4-8364-F4C65A6CDABE}"/>
              </a:ext>
            </a:extLst>
          </p:cNvPr>
          <p:cNvSpPr>
            <a:spLocks noGrp="1"/>
          </p:cNvSpPr>
          <p:nvPr>
            <p:ph type="sldNum" sz="quarter" idx="12"/>
          </p:nvPr>
        </p:nvSpPr>
        <p:spPr>
          <a:xfrm>
            <a:off x="0" y="295274"/>
            <a:ext cx="771089" cy="365125"/>
          </a:xfrm>
        </p:spPr>
        <p:txBody>
          <a:bodyPr/>
          <a:lstStyle/>
          <a:p>
            <a:fld id="{3130F7A0-8B5A-4781-8DF6-FA4A31EE8B04}" type="slidenum">
              <a:rPr lang="vi-VN" sz="2000" smtClean="0">
                <a:solidFill>
                  <a:srgbClr val="FFFF00"/>
                </a:solidFill>
              </a:rPr>
              <a:t>21</a:t>
            </a:fld>
            <a:endParaRPr lang="vi-VN" sz="2000">
              <a:solidFill>
                <a:srgbClr val="FFFF00"/>
              </a:solidFill>
            </a:endParaRPr>
          </a:p>
        </p:txBody>
      </p:sp>
    </p:spTree>
    <p:extLst>
      <p:ext uri="{BB962C8B-B14F-4D97-AF65-F5344CB8AC3E}">
        <p14:creationId xmlns:p14="http://schemas.microsoft.com/office/powerpoint/2010/main" val="3718990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8EC7-5723-4C06-97D0-027C3422F152}"/>
              </a:ext>
            </a:extLst>
          </p:cNvPr>
          <p:cNvSpPr>
            <a:spLocks noGrp="1"/>
          </p:cNvSpPr>
          <p:nvPr>
            <p:ph type="title"/>
          </p:nvPr>
        </p:nvSpPr>
        <p:spPr>
          <a:xfrm>
            <a:off x="1389973" y="2462435"/>
            <a:ext cx="8911687" cy="1280890"/>
          </a:xfrm>
        </p:spPr>
        <p:txBody>
          <a:bodyPr>
            <a:normAutofit/>
          </a:bodyPr>
          <a:lstStyle/>
          <a:p>
            <a:pPr algn="ctr"/>
            <a:r>
              <a:rPr lang="vi-VN" sz="7200"/>
              <a:t>CẢM ƠN</a:t>
            </a:r>
          </a:p>
        </p:txBody>
      </p:sp>
    </p:spTree>
    <p:extLst>
      <p:ext uri="{BB962C8B-B14F-4D97-AF65-F5344CB8AC3E}">
        <p14:creationId xmlns:p14="http://schemas.microsoft.com/office/powerpoint/2010/main" val="176836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1061899" y="71865"/>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t>GIỚI THIỆU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843238" y="1762470"/>
            <a:ext cx="10712268" cy="429541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0">
              <a:lnSpc>
                <a:spcPct val="120000"/>
              </a:lnSpc>
              <a:buClr>
                <a:schemeClr val="accent1"/>
              </a:buClr>
              <a:buSzPct val="125000"/>
              <a:buNone/>
            </a:pPr>
            <a:r>
              <a:rPr lang="en-US" b="1"/>
              <a:t>1. Lí do chọn đề tài</a:t>
            </a:r>
          </a:p>
          <a:p>
            <a:pPr algn="just">
              <a:lnSpc>
                <a:spcPct val="120000"/>
              </a:lnSpc>
              <a:buClr>
                <a:schemeClr val="accent1"/>
              </a:buClr>
              <a:buSzPct val="125000"/>
            </a:pPr>
            <a:r>
              <a:rPr lang="vi-VN"/>
              <a:t>Mức sống và thu nhập ngày càng tăng.</a:t>
            </a:r>
          </a:p>
          <a:p>
            <a:pPr algn="just">
              <a:lnSpc>
                <a:spcPct val="120000"/>
              </a:lnSpc>
              <a:buClr>
                <a:schemeClr val="accent1"/>
              </a:buClr>
              <a:buSzPct val="125000"/>
            </a:pPr>
            <a:r>
              <a:rPr lang="vi-VN"/>
              <a:t>Thiếu kiến thức về tài chính cá nhân:</a:t>
            </a:r>
          </a:p>
          <a:p>
            <a:pPr lvl="1" algn="just">
              <a:lnSpc>
                <a:spcPct val="120000"/>
              </a:lnSpc>
              <a:buClr>
                <a:schemeClr val="accent1"/>
              </a:buClr>
              <a:buSzPct val="125000"/>
              <a:buFont typeface="Wingdings" panose="05000000000000000000" pitchFamily="2" charset="2"/>
              <a:buChar char="§"/>
            </a:pPr>
            <a:r>
              <a:rPr lang="en-US"/>
              <a:t>Lập ngân sách</a:t>
            </a:r>
          </a:p>
          <a:p>
            <a:pPr lvl="1" algn="just">
              <a:lnSpc>
                <a:spcPct val="120000"/>
              </a:lnSpc>
              <a:buClr>
                <a:schemeClr val="accent1"/>
              </a:buClr>
              <a:buSzPct val="125000"/>
              <a:buFont typeface="Wingdings" panose="05000000000000000000" pitchFamily="2" charset="2"/>
              <a:buChar char="§"/>
            </a:pPr>
            <a:r>
              <a:rPr lang="vi-VN"/>
              <a:t>Tiết kiệm</a:t>
            </a:r>
          </a:p>
          <a:p>
            <a:pPr lvl="1" algn="just">
              <a:lnSpc>
                <a:spcPct val="120000"/>
              </a:lnSpc>
              <a:buClr>
                <a:schemeClr val="accent1"/>
              </a:buClr>
              <a:buSzPct val="125000"/>
              <a:buFont typeface="Wingdings" panose="05000000000000000000" pitchFamily="2" charset="2"/>
              <a:buChar char="§"/>
            </a:pPr>
            <a:r>
              <a:rPr lang="vi-VN"/>
              <a:t>Đầu tư</a:t>
            </a:r>
          </a:p>
          <a:p>
            <a:pPr algn="just">
              <a:lnSpc>
                <a:spcPct val="120000"/>
              </a:lnSpc>
              <a:buClr>
                <a:schemeClr val="accent1"/>
              </a:buClr>
              <a:buSzPct val="125000"/>
            </a:pPr>
            <a:r>
              <a:rPr lang="vi-VN"/>
              <a:t>Nhu cầu tiết kiệm và đạt được mục tiêu tài chính cá nhân</a:t>
            </a:r>
          </a:p>
          <a:p>
            <a:pPr algn="just">
              <a:lnSpc>
                <a:spcPct val="120000"/>
              </a:lnSpc>
              <a:buClr>
                <a:schemeClr val="accent1"/>
              </a:buClr>
              <a:buSzPct val="125000"/>
            </a:pPr>
            <a:r>
              <a:rPr lang="vi-VN"/>
              <a:t>Gia tăng thanh toán không tiền mặt: </a:t>
            </a:r>
          </a:p>
          <a:p>
            <a:pPr marL="0" indent="0" algn="just">
              <a:lnSpc>
                <a:spcPct val="120000"/>
              </a:lnSpc>
              <a:buClr>
                <a:schemeClr val="accent1"/>
              </a:buClr>
              <a:buSzPct val="125000"/>
              <a:buNone/>
            </a:pPr>
            <a:r>
              <a:rPr lang="vi-VN"/>
              <a:t>=&gt; Ứng dụng giúp tổng hợp giao dịch từ nhiều nguồn, tạo cái nhìn tổng thể về tài chính cá nhân.</a:t>
            </a:r>
            <a:endParaRPr lang="en-US"/>
          </a:p>
        </p:txBody>
      </p:sp>
      <p:sp>
        <p:nvSpPr>
          <p:cNvPr id="2" name="Slide Number Placeholder 1">
            <a:extLst>
              <a:ext uri="{FF2B5EF4-FFF2-40B4-BE49-F238E27FC236}">
                <a16:creationId xmlns:a16="http://schemas.microsoft.com/office/drawing/2014/main" id="{FCB1A62E-191E-4815-8F55-83AA3156F557}"/>
              </a:ext>
            </a:extLst>
          </p:cNvPr>
          <p:cNvSpPr>
            <a:spLocks noGrp="1"/>
          </p:cNvSpPr>
          <p:nvPr>
            <p:ph type="sldNum" sz="quarter" idx="12"/>
          </p:nvPr>
        </p:nvSpPr>
        <p:spPr>
          <a:xfrm>
            <a:off x="-127519" y="264794"/>
            <a:ext cx="771089" cy="365125"/>
          </a:xfrm>
        </p:spPr>
        <p:txBody>
          <a:bodyPr/>
          <a:lstStyle/>
          <a:p>
            <a:fld id="{3130F7A0-8B5A-4781-8DF6-FA4A31EE8B04}" type="slidenum">
              <a:rPr lang="vi-VN" sz="2000" smtClean="0">
                <a:solidFill>
                  <a:srgbClr val="FFFF00"/>
                </a:solidFill>
              </a:rPr>
              <a:t>3</a:t>
            </a:fld>
            <a:endParaRPr lang="vi-VN" sz="2000">
              <a:solidFill>
                <a:srgbClr val="FFFF00"/>
              </a:solidFill>
            </a:endParaRPr>
          </a:p>
        </p:txBody>
      </p:sp>
    </p:spTree>
    <p:extLst>
      <p:ext uri="{BB962C8B-B14F-4D97-AF65-F5344CB8AC3E}">
        <p14:creationId xmlns:p14="http://schemas.microsoft.com/office/powerpoint/2010/main" val="3766152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E5D51F4-4B2C-4E92-AD42-C0F8079BD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90ADF90-29DF-49C2-92C5-E75C306EDE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8D94EBD0-9E98-49B5-BCBB-C0E75E6599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15" name="Freeform 6">
              <a:extLst>
                <a:ext uri="{FF2B5EF4-FFF2-40B4-BE49-F238E27FC236}">
                  <a16:creationId xmlns:a16="http://schemas.microsoft.com/office/drawing/2014/main" id="{D234D58E-884C-476F-9B2D-7E6C29BCD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6" name="Freeform 7">
              <a:extLst>
                <a:ext uri="{FF2B5EF4-FFF2-40B4-BE49-F238E27FC236}">
                  <a16:creationId xmlns:a16="http://schemas.microsoft.com/office/drawing/2014/main" id="{6146033F-CB0A-44E4-A16A-95C026C90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7" name="Freeform 8">
              <a:extLst>
                <a:ext uri="{FF2B5EF4-FFF2-40B4-BE49-F238E27FC236}">
                  <a16:creationId xmlns:a16="http://schemas.microsoft.com/office/drawing/2014/main" id="{22004D0A-5BA4-4D6F-AE5B-BCCF1CDBD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8" name="Freeform 9">
              <a:extLst>
                <a:ext uri="{FF2B5EF4-FFF2-40B4-BE49-F238E27FC236}">
                  <a16:creationId xmlns:a16="http://schemas.microsoft.com/office/drawing/2014/main" id="{19D61DD8-7030-4EF7-974E-9F87E80553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19" name="Freeform 10">
              <a:extLst>
                <a:ext uri="{FF2B5EF4-FFF2-40B4-BE49-F238E27FC236}">
                  <a16:creationId xmlns:a16="http://schemas.microsoft.com/office/drawing/2014/main" id="{79CE806A-0577-41E9-8F07-B6A7EFB4E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0" name="Freeform 11">
              <a:extLst>
                <a:ext uri="{FF2B5EF4-FFF2-40B4-BE49-F238E27FC236}">
                  <a16:creationId xmlns:a16="http://schemas.microsoft.com/office/drawing/2014/main" id="{6F58E8F2-EAC5-477C-93D6-1AC0E034F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1" name="Freeform 12">
              <a:extLst>
                <a:ext uri="{FF2B5EF4-FFF2-40B4-BE49-F238E27FC236}">
                  <a16:creationId xmlns:a16="http://schemas.microsoft.com/office/drawing/2014/main" id="{E90C5478-265D-4D73-8259-A0369435CE7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2" name="Freeform 13">
              <a:extLst>
                <a:ext uri="{FF2B5EF4-FFF2-40B4-BE49-F238E27FC236}">
                  <a16:creationId xmlns:a16="http://schemas.microsoft.com/office/drawing/2014/main" id="{AB688B6B-CD3A-4D50-B661-3BFFEE2D3C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3" name="Freeform 14">
              <a:extLst>
                <a:ext uri="{FF2B5EF4-FFF2-40B4-BE49-F238E27FC236}">
                  <a16:creationId xmlns:a16="http://schemas.microsoft.com/office/drawing/2014/main" id="{222BB8A2-A9CF-40A0-92DC-F2456B8B7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4" name="Freeform 15">
              <a:extLst>
                <a:ext uri="{FF2B5EF4-FFF2-40B4-BE49-F238E27FC236}">
                  <a16:creationId xmlns:a16="http://schemas.microsoft.com/office/drawing/2014/main" id="{E920BBCC-C237-4B3E-B2DA-B8172A392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5" name="Line 16">
              <a:extLst>
                <a:ext uri="{FF2B5EF4-FFF2-40B4-BE49-F238E27FC236}">
                  <a16:creationId xmlns:a16="http://schemas.microsoft.com/office/drawing/2014/main" id="{8A6B29A0-A4F7-448E-88D5-26F690D81F1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6" name="Freeform 17">
              <a:extLst>
                <a:ext uri="{FF2B5EF4-FFF2-40B4-BE49-F238E27FC236}">
                  <a16:creationId xmlns:a16="http://schemas.microsoft.com/office/drawing/2014/main" id="{B52A6476-E345-40C8-AE07-B93E8A7E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7" name="Freeform 18">
              <a:extLst>
                <a:ext uri="{FF2B5EF4-FFF2-40B4-BE49-F238E27FC236}">
                  <a16:creationId xmlns:a16="http://schemas.microsoft.com/office/drawing/2014/main" id="{518D32FD-7EA1-4C43-AA4B-B9E10B684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8" name="Freeform 19">
              <a:extLst>
                <a:ext uri="{FF2B5EF4-FFF2-40B4-BE49-F238E27FC236}">
                  <a16:creationId xmlns:a16="http://schemas.microsoft.com/office/drawing/2014/main" id="{4AA62115-722D-4045-AE1B-771314CA2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29" name="Freeform 20">
              <a:extLst>
                <a:ext uri="{FF2B5EF4-FFF2-40B4-BE49-F238E27FC236}">
                  <a16:creationId xmlns:a16="http://schemas.microsoft.com/office/drawing/2014/main" id="{2C94E681-7784-4E31-B5B5-DDBF9C6143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0" name="Rectangle 21">
              <a:extLst>
                <a:ext uri="{FF2B5EF4-FFF2-40B4-BE49-F238E27FC236}">
                  <a16:creationId xmlns:a16="http://schemas.microsoft.com/office/drawing/2014/main" id="{9578B6A7-2499-4CFF-A6E5-0FDB1B8A274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31" name="Freeform 22">
              <a:extLst>
                <a:ext uri="{FF2B5EF4-FFF2-40B4-BE49-F238E27FC236}">
                  <a16:creationId xmlns:a16="http://schemas.microsoft.com/office/drawing/2014/main" id="{16B8D001-28C9-49CB-9B96-4D67E218C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2" name="Freeform 23">
              <a:extLst>
                <a:ext uri="{FF2B5EF4-FFF2-40B4-BE49-F238E27FC236}">
                  <a16:creationId xmlns:a16="http://schemas.microsoft.com/office/drawing/2014/main" id="{90576248-23CA-477D-A630-4EA4F06F86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3" name="Freeform 24">
              <a:extLst>
                <a:ext uri="{FF2B5EF4-FFF2-40B4-BE49-F238E27FC236}">
                  <a16:creationId xmlns:a16="http://schemas.microsoft.com/office/drawing/2014/main" id="{29F00424-4DC1-4DD5-B429-EB428628A6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4" name="Freeform 25">
              <a:extLst>
                <a:ext uri="{FF2B5EF4-FFF2-40B4-BE49-F238E27FC236}">
                  <a16:creationId xmlns:a16="http://schemas.microsoft.com/office/drawing/2014/main" id="{4D03BC62-061A-46A3-AEB3-75C125F3A4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5" name="Freeform 26">
              <a:extLst>
                <a:ext uri="{FF2B5EF4-FFF2-40B4-BE49-F238E27FC236}">
                  <a16:creationId xmlns:a16="http://schemas.microsoft.com/office/drawing/2014/main" id="{7C0B4D4C-7EC6-47E0-8F9C-E0C4BCCE1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6" name="Freeform 27">
              <a:extLst>
                <a:ext uri="{FF2B5EF4-FFF2-40B4-BE49-F238E27FC236}">
                  <a16:creationId xmlns:a16="http://schemas.microsoft.com/office/drawing/2014/main" id="{346BF759-C964-4656-9724-9F6B9E75F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7" name="Freeform 28">
              <a:extLst>
                <a:ext uri="{FF2B5EF4-FFF2-40B4-BE49-F238E27FC236}">
                  <a16:creationId xmlns:a16="http://schemas.microsoft.com/office/drawing/2014/main" id="{21A41F6C-9A3A-4A88-8369-173CEC967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8" name="Freeform 29">
              <a:extLst>
                <a:ext uri="{FF2B5EF4-FFF2-40B4-BE49-F238E27FC236}">
                  <a16:creationId xmlns:a16="http://schemas.microsoft.com/office/drawing/2014/main" id="{C7719558-E4BA-41E1-AE9B-8B7C2826D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39" name="Freeform 30">
              <a:extLst>
                <a:ext uri="{FF2B5EF4-FFF2-40B4-BE49-F238E27FC236}">
                  <a16:creationId xmlns:a16="http://schemas.microsoft.com/office/drawing/2014/main" id="{685AD44B-443D-473E-BBE4-6877C1AF7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0" name="Freeform 31">
              <a:extLst>
                <a:ext uri="{FF2B5EF4-FFF2-40B4-BE49-F238E27FC236}">
                  <a16:creationId xmlns:a16="http://schemas.microsoft.com/office/drawing/2014/main" id="{59D25FFB-6A08-4A00-8BE1-8C987B3D9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42" name="Picture 2">
            <a:extLst>
              <a:ext uri="{FF2B5EF4-FFF2-40B4-BE49-F238E27FC236}">
                <a16:creationId xmlns:a16="http://schemas.microsoft.com/office/drawing/2014/main" id="{E642A42B-C95B-433E-9A81-2174F72875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4" name="Rectangle 43">
            <a:extLst>
              <a:ext uri="{FF2B5EF4-FFF2-40B4-BE49-F238E27FC236}">
                <a16:creationId xmlns:a16="http://schemas.microsoft.com/office/drawing/2014/main" id="{4C3D77CC-6916-4BF8-8CDF-71E4BF2E6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96E8897B-113F-4BE0-A8B0-6467E5A2E0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47" name="Rectangle 5">
              <a:extLst>
                <a:ext uri="{FF2B5EF4-FFF2-40B4-BE49-F238E27FC236}">
                  <a16:creationId xmlns:a16="http://schemas.microsoft.com/office/drawing/2014/main" id="{8C790BB1-DB5D-4D11-ACA1-045F7B5DBE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48" name="Freeform 6">
              <a:extLst>
                <a:ext uri="{FF2B5EF4-FFF2-40B4-BE49-F238E27FC236}">
                  <a16:creationId xmlns:a16="http://schemas.microsoft.com/office/drawing/2014/main" id="{14E82C3E-2BBF-4E7A-A4F1-B092898AF9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49" name="Freeform 7">
              <a:extLst>
                <a:ext uri="{FF2B5EF4-FFF2-40B4-BE49-F238E27FC236}">
                  <a16:creationId xmlns:a16="http://schemas.microsoft.com/office/drawing/2014/main" id="{BBD9DCED-205F-40C0-A8F6-09CA8AC21E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0" name="Freeform 8">
              <a:extLst>
                <a:ext uri="{FF2B5EF4-FFF2-40B4-BE49-F238E27FC236}">
                  <a16:creationId xmlns:a16="http://schemas.microsoft.com/office/drawing/2014/main" id="{3E6B6536-B16B-44C8-BF75-0B51F159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1" name="Freeform 9">
              <a:extLst>
                <a:ext uri="{FF2B5EF4-FFF2-40B4-BE49-F238E27FC236}">
                  <a16:creationId xmlns:a16="http://schemas.microsoft.com/office/drawing/2014/main" id="{08673EBA-802C-469A-80AB-14A951A75A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2" name="Freeform 10">
              <a:extLst>
                <a:ext uri="{FF2B5EF4-FFF2-40B4-BE49-F238E27FC236}">
                  <a16:creationId xmlns:a16="http://schemas.microsoft.com/office/drawing/2014/main" id="{75BB5611-2E78-4C27-8778-E8A39B157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3" name="Freeform 11">
              <a:extLst>
                <a:ext uri="{FF2B5EF4-FFF2-40B4-BE49-F238E27FC236}">
                  <a16:creationId xmlns:a16="http://schemas.microsoft.com/office/drawing/2014/main" id="{DCA85219-9A72-4256-A50C-799C0D0AE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4" name="Freeform 12">
              <a:extLst>
                <a:ext uri="{FF2B5EF4-FFF2-40B4-BE49-F238E27FC236}">
                  <a16:creationId xmlns:a16="http://schemas.microsoft.com/office/drawing/2014/main" id="{46E28662-9979-4ACD-9DB1-9E4B1814F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5" name="Freeform 13">
              <a:extLst>
                <a:ext uri="{FF2B5EF4-FFF2-40B4-BE49-F238E27FC236}">
                  <a16:creationId xmlns:a16="http://schemas.microsoft.com/office/drawing/2014/main" id="{A057C9FB-3B25-4A5E-A20E-B7773732EF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6" name="Freeform 14">
              <a:extLst>
                <a:ext uri="{FF2B5EF4-FFF2-40B4-BE49-F238E27FC236}">
                  <a16:creationId xmlns:a16="http://schemas.microsoft.com/office/drawing/2014/main" id="{596D5A52-895F-4C7B-BCEC-E4AB25C7E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7" name="Freeform 15">
              <a:extLst>
                <a:ext uri="{FF2B5EF4-FFF2-40B4-BE49-F238E27FC236}">
                  <a16:creationId xmlns:a16="http://schemas.microsoft.com/office/drawing/2014/main" id="{A3BFF1E9-0954-48E0-A32B-0664144673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58" name="Line 16">
              <a:extLst>
                <a:ext uri="{FF2B5EF4-FFF2-40B4-BE49-F238E27FC236}">
                  <a16:creationId xmlns:a16="http://schemas.microsoft.com/office/drawing/2014/main" id="{40592818-8A9B-429B-8166-22A0893CB2E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59" name="Freeform 17">
              <a:extLst>
                <a:ext uri="{FF2B5EF4-FFF2-40B4-BE49-F238E27FC236}">
                  <a16:creationId xmlns:a16="http://schemas.microsoft.com/office/drawing/2014/main" id="{F52399E8-91EF-4363-81C4-4EBE3790A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0" name="Freeform 18">
              <a:extLst>
                <a:ext uri="{FF2B5EF4-FFF2-40B4-BE49-F238E27FC236}">
                  <a16:creationId xmlns:a16="http://schemas.microsoft.com/office/drawing/2014/main" id="{0DE18992-35FF-4D27-AAB7-88D9A7881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1" name="Freeform 19">
              <a:extLst>
                <a:ext uri="{FF2B5EF4-FFF2-40B4-BE49-F238E27FC236}">
                  <a16:creationId xmlns:a16="http://schemas.microsoft.com/office/drawing/2014/main" id="{162D7313-86C3-45AF-AC7A-C5429A228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2" name="Freeform 20">
              <a:extLst>
                <a:ext uri="{FF2B5EF4-FFF2-40B4-BE49-F238E27FC236}">
                  <a16:creationId xmlns:a16="http://schemas.microsoft.com/office/drawing/2014/main" id="{4033A1EE-166E-4246-AB00-AA91D7B800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3" name="Rectangle 21">
              <a:extLst>
                <a:ext uri="{FF2B5EF4-FFF2-40B4-BE49-F238E27FC236}">
                  <a16:creationId xmlns:a16="http://schemas.microsoft.com/office/drawing/2014/main" id="{9F5BA15F-D1CD-44A2-B643-2905763175F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miter lim="800000"/>
                  <a:headEnd/>
                  <a:tailEnd/>
                </a14:hiddenLine>
              </a:ext>
            </a:extLst>
          </p:spPr>
        </p:sp>
        <p:sp>
          <p:nvSpPr>
            <p:cNvPr id="64" name="Freeform 22">
              <a:extLst>
                <a:ext uri="{FF2B5EF4-FFF2-40B4-BE49-F238E27FC236}">
                  <a16:creationId xmlns:a16="http://schemas.microsoft.com/office/drawing/2014/main" id="{673D8FDD-D165-4834-B9F4-E15C5EBD5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5" name="Freeform 23">
              <a:extLst>
                <a:ext uri="{FF2B5EF4-FFF2-40B4-BE49-F238E27FC236}">
                  <a16:creationId xmlns:a16="http://schemas.microsoft.com/office/drawing/2014/main" id="{314E2D52-365D-407E-A832-01E0F86049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6" name="Freeform 24">
              <a:extLst>
                <a:ext uri="{FF2B5EF4-FFF2-40B4-BE49-F238E27FC236}">
                  <a16:creationId xmlns:a16="http://schemas.microsoft.com/office/drawing/2014/main" id="{299BE646-A2B8-42AB-8DE3-9E38BF21D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7" name="Freeform 25">
              <a:extLst>
                <a:ext uri="{FF2B5EF4-FFF2-40B4-BE49-F238E27FC236}">
                  <a16:creationId xmlns:a16="http://schemas.microsoft.com/office/drawing/2014/main" id="{B6CBF7F9-54D6-418C-B679-4A03F1AF11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8" name="Freeform 26">
              <a:extLst>
                <a:ext uri="{FF2B5EF4-FFF2-40B4-BE49-F238E27FC236}">
                  <a16:creationId xmlns:a16="http://schemas.microsoft.com/office/drawing/2014/main" id="{2B8FDD23-E511-4B50-8A45-E25C8EBFB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69" name="Freeform 27">
              <a:extLst>
                <a:ext uri="{FF2B5EF4-FFF2-40B4-BE49-F238E27FC236}">
                  <a16:creationId xmlns:a16="http://schemas.microsoft.com/office/drawing/2014/main" id="{B04AC64C-ACEE-462D-95F2-3D82FF090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0" name="Freeform 28">
              <a:extLst>
                <a:ext uri="{FF2B5EF4-FFF2-40B4-BE49-F238E27FC236}">
                  <a16:creationId xmlns:a16="http://schemas.microsoft.com/office/drawing/2014/main" id="{9E0086A8-06D1-484E-805F-460346EB5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1" name="Freeform 29">
              <a:extLst>
                <a:ext uri="{FF2B5EF4-FFF2-40B4-BE49-F238E27FC236}">
                  <a16:creationId xmlns:a16="http://schemas.microsoft.com/office/drawing/2014/main" id="{1952C3C6-3706-447A-A721-81155E748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2" name="Freeform 30">
              <a:extLst>
                <a:ext uri="{FF2B5EF4-FFF2-40B4-BE49-F238E27FC236}">
                  <a16:creationId xmlns:a16="http://schemas.microsoft.com/office/drawing/2014/main" id="{F264C83C-EFE0-4E45-A20F-4A437FC28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sp>
          <p:nvSpPr>
            <p:cNvPr id="73" name="Freeform 31">
              <a:extLst>
                <a:ext uri="{FF2B5EF4-FFF2-40B4-BE49-F238E27FC236}">
                  <a16:creationId xmlns:a16="http://schemas.microsoft.com/office/drawing/2014/main" id="{7E1F77A7-8C12-430E-A0C7-386E9FECC9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dgm="http://schemas.openxmlformats.org/drawingml/2006/diagram" xmlns:p14="http://schemas.microsoft.com/office/powerpoint/2010/main" xmlns:a16="http://schemas.microsoft.com/office/drawing/2014/main" xmlns="" w="9525">
                  <a:solidFill>
                    <a:srgbClr val="000000"/>
                  </a:solidFill>
                  <a:round/>
                  <a:headEnd/>
                  <a:tailEnd/>
                </a14:hiddenLine>
              </a:ext>
            </a:extLst>
          </p:spPr>
        </p:sp>
      </p:grpSp>
      <p:pic>
        <p:nvPicPr>
          <p:cNvPr id="75" name="Picture 2">
            <a:extLst>
              <a:ext uri="{FF2B5EF4-FFF2-40B4-BE49-F238E27FC236}">
                <a16:creationId xmlns:a16="http://schemas.microsoft.com/office/drawing/2014/main" id="{B9535DE4-FAFA-446C-A46C-F06D18D305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a14="http://schemas.microsoft.com/office/drawing/2010/main" xmlns:dgm="http://schemas.openxmlformats.org/drawingml/2006/diagram" xmlns:p14="http://schemas.microsoft.com/office/powerpoint/2010/main" xmlns:a16="http://schemas.microsoft.com/office/drawing/2014/main" xmlns="">
                <a:solidFill>
                  <a:srgbClr val="FFFFFF"/>
                </a:solidFill>
              </a14:hiddenFill>
            </a:ext>
          </a:extLst>
        </p:spPr>
      </p:pic>
      <p:sp>
        <p:nvSpPr>
          <p:cNvPr id="4" name="Title 1">
            <a:extLst>
              <a:ext uri="{FF2B5EF4-FFF2-40B4-BE49-F238E27FC236}">
                <a16:creationId xmlns:a16="http://schemas.microsoft.com/office/drawing/2014/main" id="{30219536-B564-46F1-8C9E-BAA102527C52}"/>
              </a:ext>
            </a:extLst>
          </p:cNvPr>
          <p:cNvSpPr txBox="1">
            <a:spLocks/>
          </p:cNvSpPr>
          <p:nvPr/>
        </p:nvSpPr>
        <p:spPr>
          <a:xfrm>
            <a:off x="853330" y="1134683"/>
            <a:ext cx="2743310" cy="4255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solidFill>
                  <a:srgbClr val="FFFFFF"/>
                </a:solidFill>
              </a:rPr>
              <a:t>GIỚI THIỆU</a:t>
            </a:r>
          </a:p>
        </p:txBody>
      </p:sp>
      <p:graphicFrame>
        <p:nvGraphicFramePr>
          <p:cNvPr id="7" name="Content Placeholder 2">
            <a:extLst>
              <a:ext uri="{FF2B5EF4-FFF2-40B4-BE49-F238E27FC236}">
                <a16:creationId xmlns:a16="http://schemas.microsoft.com/office/drawing/2014/main" id="{222D4833-6E02-C65C-27E7-9A839401B92E}"/>
              </a:ext>
            </a:extLst>
          </p:cNvPr>
          <p:cNvGraphicFramePr/>
          <p:nvPr>
            <p:extLst>
              <p:ext uri="{D42A27DB-BD31-4B8C-83A1-F6EECF244321}">
                <p14:modId xmlns:p14="http://schemas.microsoft.com/office/powerpoint/2010/main" val="2464281979"/>
              </p:ext>
            </p:extLst>
          </p:nvPr>
        </p:nvGraphicFramePr>
        <p:xfrm>
          <a:off x="4463412" y="698493"/>
          <a:ext cx="7193350" cy="59309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3DC54914-DC5A-4DEB-9D06-49439E60E8A4}"/>
              </a:ext>
            </a:extLst>
          </p:cNvPr>
          <p:cNvSpPr>
            <a:spLocks noGrp="1"/>
          </p:cNvSpPr>
          <p:nvPr>
            <p:ph type="sldNum" sz="quarter" idx="12"/>
          </p:nvPr>
        </p:nvSpPr>
        <p:spPr>
          <a:xfrm>
            <a:off x="-98605" y="255808"/>
            <a:ext cx="771089" cy="365125"/>
          </a:xfrm>
        </p:spPr>
        <p:txBody>
          <a:bodyPr/>
          <a:lstStyle/>
          <a:p>
            <a:fld id="{3130F7A0-8B5A-4781-8DF6-FA4A31EE8B04}" type="slidenum">
              <a:rPr lang="vi-VN" sz="2000" smtClean="0">
                <a:solidFill>
                  <a:srgbClr val="FFFF00"/>
                </a:solidFill>
              </a:rPr>
              <a:t>4</a:t>
            </a:fld>
            <a:endParaRPr lang="vi-VN" sz="2000">
              <a:solidFill>
                <a:srgbClr val="FFFF00"/>
              </a:solidFill>
            </a:endParaRPr>
          </a:p>
        </p:txBody>
      </p:sp>
    </p:spTree>
    <p:extLst>
      <p:ext uri="{BB962C8B-B14F-4D97-AF65-F5344CB8AC3E}">
        <p14:creationId xmlns:p14="http://schemas.microsoft.com/office/powerpoint/2010/main" val="5348767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566647" y="616548"/>
            <a:ext cx="2877336" cy="5507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dirty="0"/>
              <a:t>GIỚI THIỆU</a:t>
            </a:r>
          </a:p>
        </p:txBody>
      </p:sp>
      <p:graphicFrame>
        <p:nvGraphicFramePr>
          <p:cNvPr id="7" name="Content Placeholder 2">
            <a:extLst>
              <a:ext uri="{FF2B5EF4-FFF2-40B4-BE49-F238E27FC236}">
                <a16:creationId xmlns:a16="http://schemas.microsoft.com/office/drawing/2014/main" id="{222D4833-6E02-C65C-27E7-9A839401B92E}"/>
              </a:ext>
            </a:extLst>
          </p:cNvPr>
          <p:cNvGraphicFramePr/>
          <p:nvPr>
            <p:extLst>
              <p:ext uri="{D42A27DB-BD31-4B8C-83A1-F6EECF244321}">
                <p14:modId xmlns:p14="http://schemas.microsoft.com/office/powerpoint/2010/main" val="670215436"/>
              </p:ext>
            </p:extLst>
          </p:nvPr>
        </p:nvGraphicFramePr>
        <p:xfrm>
          <a:off x="3115490" y="1169125"/>
          <a:ext cx="8752115" cy="52784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lide Number Placeholder 1">
            <a:extLst>
              <a:ext uri="{FF2B5EF4-FFF2-40B4-BE49-F238E27FC236}">
                <a16:creationId xmlns:a16="http://schemas.microsoft.com/office/drawing/2014/main" id="{ABDBCCEF-C794-428D-94CB-17B1C5FFDB26}"/>
              </a:ext>
            </a:extLst>
          </p:cNvPr>
          <p:cNvSpPr>
            <a:spLocks noGrp="1"/>
          </p:cNvSpPr>
          <p:nvPr>
            <p:ph type="sldNum" sz="quarter" idx="12"/>
          </p:nvPr>
        </p:nvSpPr>
        <p:spPr>
          <a:xfrm>
            <a:off x="-127519" y="253392"/>
            <a:ext cx="771089" cy="365125"/>
          </a:xfrm>
        </p:spPr>
        <p:txBody>
          <a:bodyPr/>
          <a:lstStyle/>
          <a:p>
            <a:fld id="{3130F7A0-8B5A-4781-8DF6-FA4A31EE8B04}" type="slidenum">
              <a:rPr lang="vi-VN" sz="2000" smtClean="0">
                <a:solidFill>
                  <a:srgbClr val="FFFF00"/>
                </a:solidFill>
              </a:rPr>
              <a:t>5</a:t>
            </a:fld>
            <a:endParaRPr lang="vi-VN" sz="2000">
              <a:solidFill>
                <a:srgbClr val="FFFF00"/>
              </a:solidFill>
            </a:endParaRPr>
          </a:p>
        </p:txBody>
      </p:sp>
    </p:spTree>
    <p:extLst>
      <p:ext uri="{BB962C8B-B14F-4D97-AF65-F5344CB8AC3E}">
        <p14:creationId xmlns:p14="http://schemas.microsoft.com/office/powerpoint/2010/main" val="2254890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1061899" y="71865"/>
            <a:ext cx="5894387" cy="14785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t>GIỚI THIỆU</a:t>
            </a:r>
          </a:p>
        </p:txBody>
      </p:sp>
      <p:sp>
        <p:nvSpPr>
          <p:cNvPr id="3" name="Content Placeholder 2">
            <a:extLst>
              <a:ext uri="{FF2B5EF4-FFF2-40B4-BE49-F238E27FC236}">
                <a16:creationId xmlns:a16="http://schemas.microsoft.com/office/drawing/2014/main" id="{D9C13E1A-DEEE-4533-8BCE-DDFE3CEADCED}"/>
              </a:ext>
            </a:extLst>
          </p:cNvPr>
          <p:cNvSpPr>
            <a:spLocks noGrp="1"/>
          </p:cNvSpPr>
          <p:nvPr>
            <p:ph sz="half" idx="1"/>
          </p:nvPr>
        </p:nvSpPr>
        <p:spPr>
          <a:xfrm>
            <a:off x="985699" y="1986755"/>
            <a:ext cx="4878389" cy="4067175"/>
          </a:xfrm>
        </p:spPr>
        <p:txBody>
          <a:bodyPr>
            <a:normAutofit/>
          </a:bodyPr>
          <a:lstStyle/>
          <a:p>
            <a:pPr marL="285750" indent="0">
              <a:lnSpc>
                <a:spcPct val="120000"/>
              </a:lnSpc>
              <a:buClr>
                <a:schemeClr val="accent1"/>
              </a:buClr>
              <a:buSzPct val="125000"/>
              <a:buNone/>
            </a:pPr>
            <a:r>
              <a:rPr lang="en-US" b="1"/>
              <a:t>3. Đối tượng nghiên cứu</a:t>
            </a:r>
          </a:p>
          <a:p>
            <a:pPr marL="285750" indent="0">
              <a:lnSpc>
                <a:spcPct val="120000"/>
              </a:lnSpc>
              <a:buClr>
                <a:schemeClr val="accent1"/>
              </a:buClr>
              <a:buSzPct val="125000"/>
              <a:buNone/>
            </a:pPr>
            <a:r>
              <a:rPr lang="en-US" sz="2000" b="1"/>
              <a:t> </a:t>
            </a:r>
            <a:r>
              <a:rPr lang="en-US" sz="2400" b="1"/>
              <a:t>Người dùng hệ thống: </a:t>
            </a:r>
          </a:p>
          <a:p>
            <a:pPr marL="1200150" lvl="1" indent="-457200">
              <a:lnSpc>
                <a:spcPct val="120000"/>
              </a:lnSpc>
              <a:buClr>
                <a:schemeClr val="accent1"/>
              </a:buClr>
              <a:buSzPct val="125000"/>
            </a:pPr>
            <a:r>
              <a:rPr lang="en-US" sz="2000">
                <a:latin typeface="Cambria" panose="02040503050406030204" pitchFamily="18" charset="0"/>
                <a:ea typeface="Cambria" panose="02040503050406030204" pitchFamily="18" charset="0"/>
              </a:rPr>
              <a:t>Người dùng cá nhân</a:t>
            </a:r>
          </a:p>
          <a:p>
            <a:pPr marL="1200150" lvl="1" indent="-457200">
              <a:lnSpc>
                <a:spcPct val="120000"/>
              </a:lnSpc>
              <a:buClr>
                <a:schemeClr val="accent1"/>
              </a:buClr>
              <a:buSzPct val="125000"/>
            </a:pPr>
            <a:r>
              <a:rPr lang="en-US" sz="2000">
                <a:effectLst/>
                <a:latin typeface="Cambria" panose="02040503050406030204" pitchFamily="18" charset="0"/>
                <a:ea typeface="Cambria" panose="02040503050406030204" pitchFamily="18" charset="0"/>
              </a:rPr>
              <a:t>Hộ gia </a:t>
            </a:r>
            <a:r>
              <a:rPr lang="en-US" sz="2000">
                <a:latin typeface="Cambria" panose="02040503050406030204" pitchFamily="18" charset="0"/>
                <a:ea typeface="Cambria" panose="02040503050406030204" pitchFamily="18" charset="0"/>
              </a:rPr>
              <a:t>đình nhỏ</a:t>
            </a:r>
          </a:p>
          <a:p>
            <a:pPr marL="1200150" lvl="1" indent="-457200">
              <a:lnSpc>
                <a:spcPct val="120000"/>
              </a:lnSpc>
              <a:buClr>
                <a:schemeClr val="accent1"/>
              </a:buClr>
              <a:buSzPct val="125000"/>
            </a:pPr>
            <a:r>
              <a:rPr lang="en-US">
                <a:latin typeface="Cambria" panose="02040503050406030204" pitchFamily="18" charset="0"/>
                <a:ea typeface="Cambria" panose="02040503050406030204" pitchFamily="18" charset="0"/>
              </a:rPr>
              <a:t>Người đi làm</a:t>
            </a:r>
            <a:endParaRPr lang="en-US" sz="2000">
              <a:latin typeface="Cambria" panose="02040503050406030204" pitchFamily="18" charset="0"/>
              <a:ea typeface="Cambria" panose="02040503050406030204" pitchFamily="18" charset="0"/>
            </a:endParaRPr>
          </a:p>
          <a:p>
            <a:pPr marL="285750" indent="0">
              <a:lnSpc>
                <a:spcPct val="120000"/>
              </a:lnSpc>
              <a:buClr>
                <a:schemeClr val="accent1"/>
              </a:buClr>
              <a:buSzPct val="125000"/>
              <a:buNone/>
            </a:pPr>
            <a:r>
              <a:rPr lang="en-US" sz="2400" b="1">
                <a:effectLst/>
                <a:latin typeface="Cambria" panose="02040503050406030204" pitchFamily="18" charset="0"/>
                <a:ea typeface="Cambria" panose="02040503050406030204" pitchFamily="18" charset="0"/>
              </a:rPr>
              <a:t>Hệ thống phần mềm:</a:t>
            </a:r>
          </a:p>
          <a:p>
            <a:pPr marL="1085850" lvl="1" indent="-342900">
              <a:lnSpc>
                <a:spcPct val="120000"/>
              </a:lnSpc>
              <a:buClr>
                <a:schemeClr val="accent1"/>
              </a:buClr>
              <a:buSzPct val="125000"/>
            </a:pPr>
            <a:r>
              <a:rPr lang="vi-VN" sz="2000">
                <a:latin typeface="Cambria" panose="02040503050406030204" pitchFamily="18" charset="0"/>
                <a:ea typeface="Cambria" panose="02040503050406030204" pitchFamily="18" charset="0"/>
              </a:rPr>
              <a:t>Website quản lý chi tiêu cá nhân</a:t>
            </a:r>
          </a:p>
        </p:txBody>
      </p:sp>
      <p:sp>
        <p:nvSpPr>
          <p:cNvPr id="6" name="Content Placeholder 5">
            <a:extLst>
              <a:ext uri="{FF2B5EF4-FFF2-40B4-BE49-F238E27FC236}">
                <a16:creationId xmlns:a16="http://schemas.microsoft.com/office/drawing/2014/main" id="{03F7E5BA-741D-4923-84CA-D15868C1A261}"/>
              </a:ext>
            </a:extLst>
          </p:cNvPr>
          <p:cNvSpPr>
            <a:spLocks noGrp="1"/>
          </p:cNvSpPr>
          <p:nvPr>
            <p:ph sz="half" idx="2"/>
          </p:nvPr>
        </p:nvSpPr>
        <p:spPr>
          <a:xfrm>
            <a:off x="6122985" y="2578891"/>
            <a:ext cx="5781675" cy="3541714"/>
          </a:xfrm>
        </p:spPr>
        <p:txBody>
          <a:bodyPr>
            <a:normAutofit/>
          </a:bodyPr>
          <a:lstStyle/>
          <a:p>
            <a:pPr marL="0" indent="0">
              <a:buNone/>
            </a:pPr>
            <a:r>
              <a:rPr lang="en-US" sz="2400" b="1">
                <a:latin typeface="Cambria" panose="02040503050406030204" pitchFamily="18" charset="0"/>
                <a:ea typeface="Cambria" panose="02040503050406030204" pitchFamily="18" charset="0"/>
              </a:rPr>
              <a:t>Công nghệ và công cụ:</a:t>
            </a:r>
          </a:p>
          <a:p>
            <a:pPr lvl="1"/>
            <a:r>
              <a:rPr lang="vi-VN" b="1">
                <a:latin typeface="Cambria" panose="02040503050406030204" pitchFamily="18" charset="0"/>
                <a:ea typeface="Cambria" panose="02040503050406030204" pitchFamily="18" charset="0"/>
              </a:rPr>
              <a:t>Công nghệ phát triển phần mềm: </a:t>
            </a:r>
            <a:r>
              <a:rPr lang="vi-VN">
                <a:latin typeface="Cambria" panose="02040503050406030204" pitchFamily="18" charset="0"/>
                <a:ea typeface="Cambria" panose="02040503050406030204" pitchFamily="18" charset="0"/>
              </a:rPr>
              <a:t>ReactJS,Node.js, Docker, GitHub Actions, Postman, Figma, Jira.</a:t>
            </a:r>
          </a:p>
          <a:p>
            <a:pPr lvl="1"/>
            <a:r>
              <a:rPr lang="en-US" b="1">
                <a:latin typeface="Cambria" panose="02040503050406030204" pitchFamily="18" charset="0"/>
                <a:ea typeface="Cambria" panose="02040503050406030204" pitchFamily="18" charset="0"/>
              </a:rPr>
              <a:t>Công nghệ triển khai và kiểm thử:</a:t>
            </a:r>
          </a:p>
          <a:p>
            <a:pPr marL="457200" lvl="1" indent="0">
              <a:buNone/>
            </a:pPr>
            <a:r>
              <a:rPr lang="fr-FR">
                <a:latin typeface="Cambria" panose="02040503050406030204" pitchFamily="18" charset="0"/>
                <a:ea typeface="Cambria" panose="02040503050406030204" pitchFamily="18" charset="0"/>
              </a:rPr>
              <a:t>container hóa, CI/CD, kiểm thử API.</a:t>
            </a:r>
            <a:endParaRPr lang="en-US">
              <a:latin typeface="Cambria" panose="02040503050406030204" pitchFamily="18" charset="0"/>
              <a:ea typeface="Cambria" panose="02040503050406030204" pitchFamily="18" charset="0"/>
            </a:endParaRPr>
          </a:p>
          <a:p>
            <a:pPr marL="0" indent="0">
              <a:buNone/>
            </a:pPr>
            <a:r>
              <a:rPr lang="vi-VN"/>
              <a:t> </a:t>
            </a:r>
          </a:p>
        </p:txBody>
      </p:sp>
      <p:sp>
        <p:nvSpPr>
          <p:cNvPr id="2" name="Slide Number Placeholder 1">
            <a:extLst>
              <a:ext uri="{FF2B5EF4-FFF2-40B4-BE49-F238E27FC236}">
                <a16:creationId xmlns:a16="http://schemas.microsoft.com/office/drawing/2014/main" id="{2FADEDCD-D6DC-4AD7-8294-F807C7FE2C75}"/>
              </a:ext>
            </a:extLst>
          </p:cNvPr>
          <p:cNvSpPr>
            <a:spLocks noGrp="1"/>
          </p:cNvSpPr>
          <p:nvPr>
            <p:ph type="sldNum" sz="quarter" idx="12"/>
          </p:nvPr>
        </p:nvSpPr>
        <p:spPr>
          <a:xfrm>
            <a:off x="-97039" y="295274"/>
            <a:ext cx="771089" cy="365125"/>
          </a:xfrm>
        </p:spPr>
        <p:txBody>
          <a:bodyPr/>
          <a:lstStyle/>
          <a:p>
            <a:fld id="{3130F7A0-8B5A-4781-8DF6-FA4A31EE8B04}" type="slidenum">
              <a:rPr lang="vi-VN" sz="2000" smtClean="0">
                <a:solidFill>
                  <a:srgbClr val="FFFF00"/>
                </a:solidFill>
              </a:rPr>
              <a:t>6</a:t>
            </a:fld>
            <a:endParaRPr lang="vi-VN" sz="2000">
              <a:solidFill>
                <a:srgbClr val="FFFF00"/>
              </a:solidFill>
            </a:endParaRPr>
          </a:p>
        </p:txBody>
      </p:sp>
    </p:spTree>
    <p:extLst>
      <p:ext uri="{BB962C8B-B14F-4D97-AF65-F5344CB8AC3E}">
        <p14:creationId xmlns:p14="http://schemas.microsoft.com/office/powerpoint/2010/main" val="112334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4877595" y="35855"/>
            <a:ext cx="4598985"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t>GIỚI THIỆU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885825" y="1766118"/>
            <a:ext cx="6052342" cy="456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a:t>4. Công cụ sử dụng</a:t>
            </a:r>
          </a:p>
          <a:p>
            <a:pPr algn="just">
              <a:lnSpc>
                <a:spcPct val="110000"/>
              </a:lnSpc>
              <a:buClr>
                <a:schemeClr val="accent1"/>
              </a:buClr>
              <a:buSzPct val="125000"/>
              <a:buFont typeface="Courier New" panose="02070309020205020404" pitchFamily="49" charset="0"/>
              <a:buChar char="o"/>
            </a:pPr>
            <a:r>
              <a:rPr lang="en-US" sz="2400" b="1"/>
              <a:t> </a:t>
            </a:r>
            <a:r>
              <a:rPr lang="en-US" sz="2400"/>
              <a:t>Frontend (React +vite)</a:t>
            </a:r>
          </a:p>
          <a:p>
            <a:pPr algn="just">
              <a:lnSpc>
                <a:spcPct val="110000"/>
              </a:lnSpc>
              <a:buClr>
                <a:schemeClr val="accent1"/>
              </a:buClr>
              <a:buSzPct val="125000"/>
              <a:buFont typeface="Courier New" panose="02070309020205020404" pitchFamily="49" charset="0"/>
              <a:buChar char="o"/>
            </a:pPr>
            <a:r>
              <a:rPr lang="en-US" sz="2400"/>
              <a:t> Backend (Node.js + Express)</a:t>
            </a:r>
          </a:p>
          <a:p>
            <a:pPr algn="just">
              <a:lnSpc>
                <a:spcPct val="110000"/>
              </a:lnSpc>
              <a:buClr>
                <a:schemeClr val="accent1"/>
              </a:buClr>
              <a:buSzPct val="125000"/>
              <a:buFont typeface="Courier New" panose="02070309020205020404" pitchFamily="49" charset="0"/>
              <a:buChar char="o"/>
            </a:pPr>
            <a:r>
              <a:rPr lang="en-US" sz="2400"/>
              <a:t> Data &amp; Cloud</a:t>
            </a:r>
          </a:p>
          <a:p>
            <a:pPr lvl="1" algn="just">
              <a:lnSpc>
                <a:spcPct val="110000"/>
              </a:lnSpc>
              <a:buClr>
                <a:schemeClr val="accent1"/>
              </a:buClr>
              <a:buSzPct val="125000"/>
            </a:pPr>
            <a:r>
              <a:rPr lang="en-US" sz="2000"/>
              <a:t>MongoDB</a:t>
            </a:r>
          </a:p>
          <a:p>
            <a:pPr lvl="1" algn="just">
              <a:lnSpc>
                <a:spcPct val="110000"/>
              </a:lnSpc>
              <a:buClr>
                <a:schemeClr val="accent1"/>
              </a:buClr>
              <a:buSzPct val="125000"/>
            </a:pPr>
            <a:r>
              <a:rPr lang="en-US" sz="2000"/>
              <a:t>Google Gemini AI</a:t>
            </a:r>
          </a:p>
          <a:p>
            <a:pPr lvl="1" algn="just">
              <a:lnSpc>
                <a:spcPct val="110000"/>
              </a:lnSpc>
              <a:buClr>
                <a:schemeClr val="accent1"/>
              </a:buClr>
              <a:buSzPct val="125000"/>
            </a:pPr>
            <a:r>
              <a:rPr lang="en-US" sz="2000"/>
              <a:t>Render</a:t>
            </a:r>
          </a:p>
          <a:p>
            <a:pPr lvl="1" algn="just">
              <a:lnSpc>
                <a:spcPct val="110000"/>
              </a:lnSpc>
              <a:buClr>
                <a:schemeClr val="accent1"/>
              </a:buClr>
              <a:buSzPct val="125000"/>
            </a:pPr>
            <a:r>
              <a:rPr lang="en-US" sz="2000"/>
              <a:t>GitHub Container Registry</a:t>
            </a:r>
          </a:p>
        </p:txBody>
      </p:sp>
      <p:sp>
        <p:nvSpPr>
          <p:cNvPr id="8" name="Content Placeholder 7">
            <a:extLst>
              <a:ext uri="{FF2B5EF4-FFF2-40B4-BE49-F238E27FC236}">
                <a16:creationId xmlns:a16="http://schemas.microsoft.com/office/drawing/2014/main" id="{478262FB-9247-44F8-A0BE-AFD2CB86E918}"/>
              </a:ext>
            </a:extLst>
          </p:cNvPr>
          <p:cNvSpPr>
            <a:spLocks noGrp="1"/>
          </p:cNvSpPr>
          <p:nvPr>
            <p:ph sz="half" idx="2"/>
          </p:nvPr>
        </p:nvSpPr>
        <p:spPr>
          <a:xfrm>
            <a:off x="6938167" y="2277676"/>
            <a:ext cx="5076825" cy="3541714"/>
          </a:xfrm>
        </p:spPr>
        <p:txBody>
          <a:bodyPr/>
          <a:lstStyle/>
          <a:p>
            <a:pPr>
              <a:buFont typeface="Courier New" panose="02070309020205020404" pitchFamily="49" charset="0"/>
              <a:buChar char="o"/>
            </a:pPr>
            <a:r>
              <a:rPr lang="en-US"/>
              <a:t> DevOps &amp; Tools</a:t>
            </a:r>
          </a:p>
          <a:p>
            <a:pPr lvl="1"/>
            <a:r>
              <a:rPr lang="en-US"/>
              <a:t>Docker</a:t>
            </a:r>
          </a:p>
          <a:p>
            <a:pPr lvl="1"/>
            <a:r>
              <a:rPr lang="en-US"/>
              <a:t>GitHub Actions</a:t>
            </a:r>
          </a:p>
          <a:p>
            <a:pPr lvl="1"/>
            <a:r>
              <a:rPr lang="en-US"/>
              <a:t>Jets +Vitest</a:t>
            </a:r>
          </a:p>
          <a:p>
            <a:pPr lvl="1"/>
            <a:r>
              <a:rPr lang="en-US"/>
              <a:t>Swagger</a:t>
            </a:r>
            <a:endParaRPr lang="vi-VN"/>
          </a:p>
        </p:txBody>
      </p:sp>
      <p:sp>
        <p:nvSpPr>
          <p:cNvPr id="2" name="Slide Number Placeholder 1">
            <a:extLst>
              <a:ext uri="{FF2B5EF4-FFF2-40B4-BE49-F238E27FC236}">
                <a16:creationId xmlns:a16="http://schemas.microsoft.com/office/drawing/2014/main" id="{5A1C30D7-C602-49C5-8584-A84C65B4FFB4}"/>
              </a:ext>
            </a:extLst>
          </p:cNvPr>
          <p:cNvSpPr>
            <a:spLocks noGrp="1"/>
          </p:cNvSpPr>
          <p:nvPr>
            <p:ph type="sldNum" sz="quarter" idx="12"/>
          </p:nvPr>
        </p:nvSpPr>
        <p:spPr>
          <a:xfrm>
            <a:off x="-117359" y="254634"/>
            <a:ext cx="771089" cy="365125"/>
          </a:xfrm>
        </p:spPr>
        <p:txBody>
          <a:bodyPr/>
          <a:lstStyle/>
          <a:p>
            <a:fld id="{3130F7A0-8B5A-4781-8DF6-FA4A31EE8B04}" type="slidenum">
              <a:rPr lang="vi-VN" sz="2000" smtClean="0">
                <a:solidFill>
                  <a:srgbClr val="FFFF00"/>
                </a:solidFill>
              </a:rPr>
              <a:t>7</a:t>
            </a:fld>
            <a:endParaRPr lang="vi-VN" sz="2000">
              <a:solidFill>
                <a:srgbClr val="FFFF00"/>
              </a:solidFill>
            </a:endParaRPr>
          </a:p>
        </p:txBody>
      </p:sp>
    </p:spTree>
    <p:extLst>
      <p:ext uri="{BB962C8B-B14F-4D97-AF65-F5344CB8AC3E}">
        <p14:creationId xmlns:p14="http://schemas.microsoft.com/office/powerpoint/2010/main" val="1591837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4877595" y="35855"/>
            <a:ext cx="4598985"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600" b="1" cap="all"/>
              <a:t>GIỚI THIỆU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885825" y="1766118"/>
            <a:ext cx="4996816" cy="456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dirty="0"/>
              <a:t>4. </a:t>
            </a:r>
            <a:r>
              <a:rPr lang="en-US" sz="2400" b="1" dirty="0" err="1"/>
              <a:t>Công</a:t>
            </a:r>
            <a:r>
              <a:rPr lang="en-US" sz="2400" b="1" dirty="0"/>
              <a:t> </a:t>
            </a:r>
            <a:r>
              <a:rPr lang="en-US" sz="2400" b="1" dirty="0" err="1"/>
              <a:t>cụ</a:t>
            </a:r>
            <a:r>
              <a:rPr lang="en-US" sz="2400" b="1" dirty="0"/>
              <a:t> </a:t>
            </a:r>
            <a:r>
              <a:rPr lang="en-US" sz="2400" b="1" dirty="0" err="1"/>
              <a:t>sử</a:t>
            </a:r>
            <a:r>
              <a:rPr lang="en-US" sz="2400" b="1" dirty="0"/>
              <a:t> </a:t>
            </a:r>
            <a:r>
              <a:rPr lang="en-US" sz="2400" b="1" dirty="0" err="1"/>
              <a:t>dụng</a:t>
            </a:r>
            <a:endParaRPr lang="en-US" sz="2400" b="1" dirty="0"/>
          </a:p>
          <a:p>
            <a:pPr algn="just">
              <a:lnSpc>
                <a:spcPct val="110000"/>
              </a:lnSpc>
              <a:buClr>
                <a:schemeClr val="accent1"/>
              </a:buClr>
              <a:buSzPct val="125000"/>
              <a:buFont typeface="Courier New" panose="02070309020205020404" pitchFamily="49" charset="0"/>
              <a:buChar char="o"/>
            </a:pPr>
            <a:r>
              <a:rPr lang="en-US" sz="2400" b="1" dirty="0"/>
              <a:t> CI/CD </a:t>
            </a:r>
            <a:r>
              <a:rPr lang="en-US" sz="2400" b="1" dirty="0" err="1"/>
              <a:t>và</a:t>
            </a:r>
            <a:r>
              <a:rPr lang="en-US" sz="2400" b="1" dirty="0"/>
              <a:t> Docker</a:t>
            </a:r>
          </a:p>
          <a:p>
            <a:pPr algn="just">
              <a:lnSpc>
                <a:spcPct val="110000"/>
              </a:lnSpc>
              <a:buClr>
                <a:schemeClr val="accent1"/>
              </a:buClr>
              <a:buSzPct val="125000"/>
            </a:pPr>
            <a:r>
              <a:rPr lang="en-US" sz="2400" dirty="0"/>
              <a:t>GitHub Actions: build &amp; test </a:t>
            </a:r>
            <a:r>
              <a:rPr lang="en-US" sz="2400" dirty="0" err="1"/>
              <a:t>tự</a:t>
            </a:r>
            <a:r>
              <a:rPr lang="en-US" sz="2400" dirty="0"/>
              <a:t> </a:t>
            </a:r>
            <a:r>
              <a:rPr lang="en-US" sz="2400" dirty="0" err="1"/>
              <a:t>động</a:t>
            </a:r>
            <a:endParaRPr lang="en-US" sz="2400" dirty="0"/>
          </a:p>
          <a:p>
            <a:pPr algn="just">
              <a:lnSpc>
                <a:spcPct val="110000"/>
              </a:lnSpc>
              <a:buClr>
                <a:schemeClr val="accent1"/>
              </a:buClr>
              <a:buSzPct val="125000"/>
            </a:pPr>
            <a:r>
              <a:rPr lang="fr-FR" sz="2400" dirty="0"/>
              <a:t>Docker: </a:t>
            </a:r>
            <a:r>
              <a:rPr lang="fr-FR" sz="2400" dirty="0" err="1"/>
              <a:t>chạy</a:t>
            </a:r>
            <a:r>
              <a:rPr lang="fr-FR" sz="2400" dirty="0"/>
              <a:t> qua docker </a:t>
            </a:r>
            <a:r>
              <a:rPr lang="fr-FR" sz="2400" dirty="0" err="1"/>
              <a:t>của</a:t>
            </a:r>
            <a:r>
              <a:rPr lang="fr-FR" sz="2400" dirty="0"/>
              <a:t> </a:t>
            </a:r>
            <a:r>
              <a:rPr lang="fr-FR" sz="2400" dirty="0" err="1"/>
              <a:t>github</a:t>
            </a:r>
            <a:r>
              <a:rPr lang="fr-FR" sz="2400" dirty="0"/>
              <a:t> </a:t>
            </a:r>
            <a:r>
              <a:rPr lang="fr-FR" sz="2400" dirty="0" err="1"/>
              <a:t>và</a:t>
            </a:r>
            <a:r>
              <a:rPr lang="fr-FR" sz="2400" dirty="0"/>
              <a:t> </a:t>
            </a:r>
            <a:r>
              <a:rPr lang="fr-FR" sz="2400" dirty="0" err="1"/>
              <a:t>nhận</a:t>
            </a:r>
            <a:r>
              <a:rPr lang="fr-FR" sz="2400" dirty="0"/>
              <a:t> </a:t>
            </a:r>
            <a:r>
              <a:rPr lang="fr-FR" sz="2400" dirty="0" err="1"/>
              <a:t>về</a:t>
            </a:r>
            <a:r>
              <a:rPr lang="fr-FR" sz="2400" dirty="0"/>
              <a:t> 2 image</a:t>
            </a:r>
          </a:p>
          <a:p>
            <a:pPr algn="just">
              <a:lnSpc>
                <a:spcPct val="110000"/>
              </a:lnSpc>
              <a:buClr>
                <a:schemeClr val="accent1"/>
              </a:buClr>
              <a:buSzPct val="125000"/>
            </a:pPr>
            <a:r>
              <a:rPr lang="fr-FR" sz="2400" dirty="0" err="1"/>
              <a:t>Triển</a:t>
            </a:r>
            <a:r>
              <a:rPr lang="fr-FR" sz="2400" dirty="0"/>
              <a:t> </a:t>
            </a:r>
            <a:r>
              <a:rPr lang="fr-FR" sz="2400" dirty="0" err="1"/>
              <a:t>khai</a:t>
            </a:r>
            <a:r>
              <a:rPr lang="fr-FR" sz="2400" dirty="0"/>
              <a:t> qua </a:t>
            </a:r>
            <a:r>
              <a:rPr lang="fr-FR" sz="2400" dirty="0" err="1"/>
              <a:t>nền</a:t>
            </a:r>
            <a:r>
              <a:rPr lang="fr-FR" sz="2400" dirty="0"/>
              <a:t> </a:t>
            </a:r>
            <a:r>
              <a:rPr lang="fr-FR" sz="2400" dirty="0" err="1"/>
              <a:t>tảng</a:t>
            </a:r>
            <a:r>
              <a:rPr lang="fr-FR" sz="2400" dirty="0"/>
              <a:t> </a:t>
            </a:r>
            <a:r>
              <a:rPr lang="fr-FR" sz="2400" dirty="0" err="1"/>
              <a:t>Render</a:t>
            </a:r>
            <a:r>
              <a:rPr lang="fr-FR" sz="2400" dirty="0"/>
              <a:t> </a:t>
            </a:r>
            <a:r>
              <a:rPr lang="fr-FR" sz="2400" dirty="0" err="1"/>
              <a:t>cho</a:t>
            </a:r>
            <a:r>
              <a:rPr lang="fr-FR" sz="2400" dirty="0"/>
              <a:t> frontend </a:t>
            </a:r>
            <a:r>
              <a:rPr lang="fr-FR" sz="2400" dirty="0" err="1"/>
              <a:t>và</a:t>
            </a:r>
            <a:r>
              <a:rPr lang="fr-FR" sz="2400" dirty="0"/>
              <a:t> backend</a:t>
            </a:r>
            <a:endParaRPr lang="en-US" sz="2400" dirty="0"/>
          </a:p>
          <a:p>
            <a:pPr marL="0" indent="0" algn="just">
              <a:lnSpc>
                <a:spcPct val="110000"/>
              </a:lnSpc>
              <a:buClr>
                <a:schemeClr val="accent1"/>
              </a:buClr>
              <a:buSzPct val="125000"/>
              <a:buNone/>
            </a:pPr>
            <a:endParaRPr lang="en-US" sz="2400" b="1" dirty="0"/>
          </a:p>
          <a:p>
            <a:pPr marL="0" indent="0" algn="just">
              <a:lnSpc>
                <a:spcPct val="110000"/>
              </a:lnSpc>
              <a:buClr>
                <a:schemeClr val="accent1"/>
              </a:buClr>
              <a:buSzPct val="125000"/>
              <a:buNone/>
            </a:pPr>
            <a:endParaRPr lang="en-US" sz="2400" b="1" dirty="0"/>
          </a:p>
        </p:txBody>
      </p:sp>
      <p:sp>
        <p:nvSpPr>
          <p:cNvPr id="13" name="Content Placeholder 12">
            <a:extLst>
              <a:ext uri="{FF2B5EF4-FFF2-40B4-BE49-F238E27FC236}">
                <a16:creationId xmlns:a16="http://schemas.microsoft.com/office/drawing/2014/main" id="{5E326B7A-AE7F-4E4B-9602-AA187CD958A4}"/>
              </a:ext>
            </a:extLst>
          </p:cNvPr>
          <p:cNvSpPr>
            <a:spLocks noGrp="1"/>
          </p:cNvSpPr>
          <p:nvPr>
            <p:ph sz="quarter" idx="4"/>
          </p:nvPr>
        </p:nvSpPr>
        <p:spPr>
          <a:xfrm>
            <a:off x="6430965" y="2270757"/>
            <a:ext cx="4875210" cy="2717801"/>
          </a:xfrm>
        </p:spPr>
        <p:txBody>
          <a:bodyPr>
            <a:normAutofit/>
          </a:bodyPr>
          <a:lstStyle/>
          <a:p>
            <a:pPr>
              <a:buFont typeface="Courier New" panose="02070309020205020404" pitchFamily="49" charset="0"/>
              <a:buChar char="o"/>
            </a:pPr>
            <a:r>
              <a:rPr lang="vi-VN" dirty="0"/>
              <a:t> Mô </a:t>
            </a:r>
            <a:r>
              <a:rPr lang="vi-VN" dirty="0" err="1"/>
              <a:t>hình</a:t>
            </a:r>
            <a:r>
              <a:rPr lang="vi-VN" dirty="0"/>
              <a:t> </a:t>
            </a:r>
            <a:r>
              <a:rPr lang="vi-VN" dirty="0" err="1"/>
              <a:t>phát</a:t>
            </a:r>
            <a:r>
              <a:rPr lang="vi-VN" dirty="0"/>
              <a:t> </a:t>
            </a:r>
            <a:r>
              <a:rPr lang="vi-VN" dirty="0" err="1"/>
              <a:t>triển</a:t>
            </a:r>
            <a:r>
              <a:rPr lang="vi-VN" dirty="0"/>
              <a:t>: </a:t>
            </a:r>
            <a:r>
              <a:rPr lang="vi-VN" b="1" dirty="0" err="1"/>
              <a:t>Agile</a:t>
            </a:r>
            <a:endParaRPr lang="vi-VN" b="1" dirty="0"/>
          </a:p>
          <a:p>
            <a:r>
              <a:rPr lang="vi-VN" dirty="0"/>
              <a:t>  </a:t>
            </a:r>
            <a:r>
              <a:rPr lang="vi-VN" dirty="0" err="1"/>
              <a:t>Agile</a:t>
            </a:r>
            <a:r>
              <a:rPr lang="vi-VN" dirty="0"/>
              <a:t>/</a:t>
            </a:r>
            <a:r>
              <a:rPr lang="vi-VN" dirty="0" err="1"/>
              <a:t>Scrum</a:t>
            </a:r>
            <a:r>
              <a:rPr lang="vi-VN" dirty="0"/>
              <a:t>: linh </a:t>
            </a:r>
            <a:r>
              <a:rPr lang="vi-VN" dirty="0" err="1"/>
              <a:t>hoạt</a:t>
            </a:r>
            <a:r>
              <a:rPr lang="vi-VN" dirty="0"/>
              <a:t>, </a:t>
            </a:r>
            <a:r>
              <a:rPr lang="vi-VN" dirty="0" err="1"/>
              <a:t>phù</a:t>
            </a:r>
            <a:r>
              <a:rPr lang="vi-VN" dirty="0"/>
              <a:t> </a:t>
            </a:r>
            <a:r>
              <a:rPr lang="vi-VN" dirty="0" err="1"/>
              <a:t>hợp</a:t>
            </a:r>
            <a:r>
              <a:rPr lang="vi-VN" dirty="0"/>
              <a:t> </a:t>
            </a:r>
            <a:r>
              <a:rPr lang="vi-VN" dirty="0" err="1"/>
              <a:t>nhóm</a:t>
            </a:r>
            <a:r>
              <a:rPr lang="vi-VN" dirty="0"/>
              <a:t> </a:t>
            </a:r>
            <a:r>
              <a:rPr lang="vi-VN" dirty="0" err="1"/>
              <a:t>nhỏ</a:t>
            </a:r>
            <a:endParaRPr lang="vi-VN" dirty="0"/>
          </a:p>
          <a:p>
            <a:r>
              <a:rPr lang="vi-VN" dirty="0"/>
              <a:t>Chia </a:t>
            </a:r>
            <a:r>
              <a:rPr lang="vi-VN" dirty="0" err="1"/>
              <a:t>sprint</a:t>
            </a:r>
            <a:r>
              <a:rPr lang="vi-VN" dirty="0"/>
              <a:t> theo giai </a:t>
            </a:r>
            <a:r>
              <a:rPr lang="vi-VN" dirty="0" err="1"/>
              <a:t>đoạn</a:t>
            </a:r>
            <a:r>
              <a:rPr lang="vi-VN" dirty="0"/>
              <a:t> </a:t>
            </a:r>
            <a:r>
              <a:rPr lang="vi-VN" dirty="0" err="1"/>
              <a:t>phát</a:t>
            </a:r>
            <a:r>
              <a:rPr lang="vi-VN" dirty="0"/>
              <a:t> </a:t>
            </a:r>
            <a:r>
              <a:rPr lang="vi-VN" dirty="0" err="1"/>
              <a:t>triển</a:t>
            </a:r>
            <a:r>
              <a:rPr lang="vi-VN" dirty="0"/>
              <a:t>	</a:t>
            </a:r>
          </a:p>
        </p:txBody>
      </p:sp>
      <p:sp>
        <p:nvSpPr>
          <p:cNvPr id="7" name="Slide Number Placeholder 6">
            <a:extLst>
              <a:ext uri="{FF2B5EF4-FFF2-40B4-BE49-F238E27FC236}">
                <a16:creationId xmlns:a16="http://schemas.microsoft.com/office/drawing/2014/main" id="{7FE59A92-4641-4735-ADC8-A8036592B9FD}"/>
              </a:ext>
            </a:extLst>
          </p:cNvPr>
          <p:cNvSpPr>
            <a:spLocks noGrp="1"/>
          </p:cNvSpPr>
          <p:nvPr>
            <p:ph type="sldNum" sz="quarter" idx="12"/>
          </p:nvPr>
        </p:nvSpPr>
        <p:spPr/>
        <p:txBody>
          <a:bodyPr/>
          <a:lstStyle/>
          <a:p>
            <a:fld id="{3130F7A0-8B5A-4781-8DF6-FA4A31EE8B04}" type="slidenum">
              <a:rPr lang="vi-VN" sz="2000" smtClean="0">
                <a:solidFill>
                  <a:srgbClr val="FFFF00"/>
                </a:solidFill>
              </a:rPr>
              <a:t>8</a:t>
            </a:fld>
            <a:endParaRPr lang="vi-VN" sz="2000">
              <a:solidFill>
                <a:srgbClr val="FFFF00"/>
              </a:solidFill>
            </a:endParaRPr>
          </a:p>
        </p:txBody>
      </p:sp>
    </p:spTree>
    <p:extLst>
      <p:ext uri="{BB962C8B-B14F-4D97-AF65-F5344CB8AC3E}">
        <p14:creationId xmlns:p14="http://schemas.microsoft.com/office/powerpoint/2010/main" val="28351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219536-B564-46F1-8C9E-BAA102527C52}"/>
              </a:ext>
            </a:extLst>
          </p:cNvPr>
          <p:cNvSpPr txBox="1">
            <a:spLocks/>
          </p:cNvSpPr>
          <p:nvPr/>
        </p:nvSpPr>
        <p:spPr>
          <a:xfrm>
            <a:off x="1032935" y="111691"/>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b="1" cap="all"/>
              <a:t>PHÂN TÍCH YÊU CẦU</a:t>
            </a:r>
          </a:p>
        </p:txBody>
      </p:sp>
      <p:sp>
        <p:nvSpPr>
          <p:cNvPr id="5" name="Content Placeholder 2">
            <a:extLst>
              <a:ext uri="{FF2B5EF4-FFF2-40B4-BE49-F238E27FC236}">
                <a16:creationId xmlns:a16="http://schemas.microsoft.com/office/drawing/2014/main" id="{4B626CA7-D315-4C7F-BD2D-E8117C320192}"/>
              </a:ext>
            </a:extLst>
          </p:cNvPr>
          <p:cNvSpPr txBox="1">
            <a:spLocks/>
          </p:cNvSpPr>
          <p:nvPr/>
        </p:nvSpPr>
        <p:spPr>
          <a:xfrm>
            <a:off x="1032935" y="1247775"/>
            <a:ext cx="5905317" cy="68497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0000"/>
              </a:lnSpc>
              <a:buClr>
                <a:schemeClr val="accent1"/>
              </a:buClr>
              <a:buSzPct val="125000"/>
              <a:buNone/>
            </a:pPr>
            <a:r>
              <a:rPr lang="en-US" sz="2400" b="1"/>
              <a:t>1. Tổng quan hệ thống</a:t>
            </a:r>
          </a:p>
        </p:txBody>
      </p:sp>
      <p:pic>
        <p:nvPicPr>
          <p:cNvPr id="6" name="Picture 5">
            <a:extLst>
              <a:ext uri="{FF2B5EF4-FFF2-40B4-BE49-F238E27FC236}">
                <a16:creationId xmlns:a16="http://schemas.microsoft.com/office/drawing/2014/main" id="{9484BD93-8A15-4C0A-B17A-F118B021621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26763" y="2031275"/>
            <a:ext cx="3970180" cy="4212626"/>
          </a:xfrm>
          <a:prstGeom prst="rect">
            <a:avLst/>
          </a:prstGeom>
        </p:spPr>
      </p:pic>
      <p:sp>
        <p:nvSpPr>
          <p:cNvPr id="7" name="Slide Number Placeholder 6">
            <a:extLst>
              <a:ext uri="{FF2B5EF4-FFF2-40B4-BE49-F238E27FC236}">
                <a16:creationId xmlns:a16="http://schemas.microsoft.com/office/drawing/2014/main" id="{3E0F3BE7-5D1A-478D-A264-A3253B03D09A}"/>
              </a:ext>
            </a:extLst>
          </p:cNvPr>
          <p:cNvSpPr>
            <a:spLocks noGrp="1"/>
          </p:cNvSpPr>
          <p:nvPr>
            <p:ph type="sldNum" sz="quarter" idx="12"/>
          </p:nvPr>
        </p:nvSpPr>
        <p:spPr>
          <a:xfrm>
            <a:off x="-86879" y="295274"/>
            <a:ext cx="771089" cy="365125"/>
          </a:xfrm>
        </p:spPr>
        <p:txBody>
          <a:bodyPr/>
          <a:lstStyle/>
          <a:p>
            <a:fld id="{3130F7A0-8B5A-4781-8DF6-FA4A31EE8B04}" type="slidenum">
              <a:rPr lang="vi-VN" sz="2000" smtClean="0">
                <a:solidFill>
                  <a:srgbClr val="FFFF00"/>
                </a:solidFill>
              </a:rPr>
              <a:t>9</a:t>
            </a:fld>
            <a:endParaRPr lang="vi-VN" sz="2000">
              <a:solidFill>
                <a:srgbClr val="FFFF00"/>
              </a:solidFill>
            </a:endParaRPr>
          </a:p>
        </p:txBody>
      </p:sp>
    </p:spTree>
    <p:extLst>
      <p:ext uri="{BB962C8B-B14F-4D97-AF65-F5344CB8AC3E}">
        <p14:creationId xmlns:p14="http://schemas.microsoft.com/office/powerpoint/2010/main" val="4085732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2173</TotalTime>
  <Words>1779</Words>
  <Application>Microsoft Office PowerPoint</Application>
  <PresentationFormat>Widescreen</PresentationFormat>
  <Paragraphs>210</Paragraphs>
  <Slides>22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.VnArial</vt:lpstr>
      <vt:lpstr>Arial</vt:lpstr>
      <vt:lpstr>Calibri</vt:lpstr>
      <vt:lpstr>Calibri Light</vt:lpstr>
      <vt:lpstr>Cambria</vt:lpstr>
      <vt:lpstr>Courier New</vt:lpstr>
      <vt:lpstr>Time s New Roman</vt:lpstr>
      <vt:lpstr>Times New Roman</vt:lpstr>
      <vt:lpstr>Wingdings</vt:lpstr>
      <vt:lpstr>Circuit</vt:lpstr>
      <vt:lpstr>PowerPoint Presentation</vt:lpstr>
      <vt:lpstr> nội dung chính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TIẾN HÀNH THỰC NGHIỆM</vt:lpstr>
      <vt:lpstr>TIẾN HÀNH THỰC NGHIỆM</vt:lpstr>
      <vt:lpstr>TIẾN HÀNH  THỰC NGHIỆM</vt:lpstr>
      <vt:lpstr>TIẾN HÀNH  THỰC NGHIỆM</vt:lpstr>
      <vt:lpstr>TIẾN HÀNH  THỰC NGHIỆM</vt:lpstr>
      <vt:lpstr>KẾT LUẬN</vt:lpstr>
      <vt:lpstr>KẾT LUẬN</vt:lpstr>
      <vt:lpstr>KẾT LUẬN</vt:lpstr>
      <vt:lpstr>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Tricuong2507@hotmail.com</dc:creator>
  <cp:lastModifiedBy>Nguyễn Thanh Hiếu</cp:lastModifiedBy>
  <cp:revision>123</cp:revision>
  <dcterms:created xsi:type="dcterms:W3CDTF">2025-06-10T13:11:33Z</dcterms:created>
  <dcterms:modified xsi:type="dcterms:W3CDTF">2025-07-27T13:46:05Z</dcterms:modified>
</cp:coreProperties>
</file>