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3" r:id="rId3"/>
    <p:sldId id="261" r:id="rId4"/>
    <p:sldId id="260" r:id="rId5"/>
    <p:sldId id="262" r:id="rId6"/>
    <p:sldId id="258" r:id="rId7"/>
    <p:sldId id="259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7C80"/>
    <a:srgbClr val="B17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436" autoAdjust="0"/>
  </p:normalViewPr>
  <p:slideViewPr>
    <p:cSldViewPr snapToGrid="0" showGuides="1">
      <p:cViewPr varScale="1">
        <p:scale>
          <a:sx n="56" d="100"/>
          <a:sy n="56" d="100"/>
        </p:scale>
        <p:origin x="103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58804-1989-4928-AC3A-7D8C261CE1C6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5A846-F532-4297-9892-23519271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247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A846-F532-4297-9892-23519271022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094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A846-F532-4297-9892-23519271022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846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A846-F532-4297-9892-23519271022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440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パーツにはプレイヤーの体力とは別に耐久力が設定されている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一つの部分を集中して強化をするとパージ技が速く発動できるが、被弾しやすくなり、壊れてしまう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A846-F532-4297-9892-23519271022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745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A846-F532-4297-9892-23519271022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410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A846-F532-4297-9892-23519271022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525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79E-B6B9-4720-8E8B-C8A4A95AA0E5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5388-6475-49EE-9A7A-A4F1285662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91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79E-B6B9-4720-8E8B-C8A4A95AA0E5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5388-6475-49EE-9A7A-A4F1285662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89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79E-B6B9-4720-8E8B-C8A4A95AA0E5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5388-6475-49EE-9A7A-A4F1285662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6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380999"/>
            <a:ext cx="7893050" cy="635001"/>
          </a:xfrm>
          <a:solidFill>
            <a:srgbClr val="FFFF00"/>
          </a:solidFill>
        </p:spPr>
        <p:txBody>
          <a:bodyPr tIns="108000" anchor="t"/>
          <a:lstStyle>
            <a:lvl1pPr>
              <a:defRPr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1100"/>
            <a:ext cx="7886700" cy="499586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79E-B6B9-4720-8E8B-C8A4A95AA0E5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5388-6475-49EE-9A7A-A4F1285662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84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79E-B6B9-4720-8E8B-C8A4A95AA0E5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5388-6475-49EE-9A7A-A4F1285662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91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79E-B6B9-4720-8E8B-C8A4A95AA0E5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5388-6475-49EE-9A7A-A4F1285662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01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79E-B6B9-4720-8E8B-C8A4A95AA0E5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5388-6475-49EE-9A7A-A4F1285662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39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79E-B6B9-4720-8E8B-C8A4A95AA0E5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5388-6475-49EE-9A7A-A4F1285662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6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79E-B6B9-4720-8E8B-C8A4A95AA0E5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5388-6475-49EE-9A7A-A4F1285662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42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79E-B6B9-4720-8E8B-C8A4A95AA0E5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5388-6475-49EE-9A7A-A4F1285662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72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79E-B6B9-4720-8E8B-C8A4A95AA0E5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5388-6475-49EE-9A7A-A4F1285662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68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D479E-B6B9-4720-8E8B-C8A4A95AA0E5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75388-6475-49EE-9A7A-A4F1285662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56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6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パージ</a:t>
            </a:r>
            <a:endParaRPr kumimoji="1" lang="ja-JP" altLang="en-US" sz="6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5363603"/>
            <a:ext cx="4141693" cy="1123716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1800" dirty="0" smtClean="0"/>
              <a:t>ジャンル：アクションシューティング</a:t>
            </a:r>
            <a:endParaRPr kumimoji="1" lang="en-US" altLang="ja-JP" sz="1800" dirty="0" smtClean="0"/>
          </a:p>
          <a:p>
            <a:pPr algn="l"/>
            <a:r>
              <a:rPr kumimoji="1" lang="ja-JP" altLang="en-US" sz="1800" dirty="0" smtClean="0"/>
              <a:t>対応機種：</a:t>
            </a:r>
            <a:r>
              <a:rPr kumimoji="1" lang="en-US" altLang="ja-JP" sz="1800" dirty="0" smtClean="0"/>
              <a:t>PC</a:t>
            </a:r>
          </a:p>
          <a:p>
            <a:pPr algn="l"/>
            <a:r>
              <a:rPr lang="ja-JP" altLang="en-US" sz="1800" dirty="0" smtClean="0"/>
              <a:t>プレイ人数：</a:t>
            </a:r>
            <a:r>
              <a:rPr lang="en-US" altLang="ja-JP" sz="1800" dirty="0" smtClean="0"/>
              <a:t>1</a:t>
            </a:r>
            <a:r>
              <a:rPr lang="ja-JP" altLang="en-US" sz="1800" dirty="0" smtClean="0"/>
              <a:t>人</a:t>
            </a:r>
            <a:endParaRPr lang="en-US" altLang="ja-JP" sz="1800" dirty="0"/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5553636" y="4706471"/>
            <a:ext cx="2904564" cy="1780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2800" b="1" dirty="0" smtClean="0"/>
              <a:t>企画書</a:t>
            </a:r>
            <a:endParaRPr lang="en-US" altLang="ja-JP" sz="2800" b="1" dirty="0" smtClean="0"/>
          </a:p>
          <a:p>
            <a:pPr algn="r"/>
            <a:endParaRPr lang="en-US" altLang="ja-JP" sz="500" b="1" dirty="0" smtClean="0"/>
          </a:p>
          <a:p>
            <a:pPr algn="r"/>
            <a:r>
              <a:rPr lang="ja-JP" altLang="en-US" sz="1400" dirty="0" smtClean="0"/>
              <a:t>日本工学院八王子専門学校</a:t>
            </a:r>
            <a:endParaRPr lang="en-US" altLang="ja-JP" sz="1400" dirty="0" smtClean="0"/>
          </a:p>
          <a:p>
            <a:pPr algn="r"/>
            <a:r>
              <a:rPr lang="ja-JP" altLang="en-US" sz="1400" dirty="0"/>
              <a:t>ゲームクリエイター科</a:t>
            </a:r>
            <a:r>
              <a:rPr lang="ja-JP" altLang="en-US" sz="1400" dirty="0" smtClean="0"/>
              <a:t>四年制 </a:t>
            </a:r>
            <a:r>
              <a:rPr lang="en-US" altLang="ja-JP" sz="1400" dirty="0" smtClean="0"/>
              <a:t>4</a:t>
            </a:r>
            <a:r>
              <a:rPr lang="ja-JP" altLang="en-US" sz="1400" dirty="0" smtClean="0"/>
              <a:t>年</a:t>
            </a:r>
            <a:endParaRPr lang="en-US" altLang="ja-JP" sz="1400" dirty="0" smtClean="0"/>
          </a:p>
          <a:p>
            <a:pPr algn="r"/>
            <a:r>
              <a:rPr lang="en-US" altLang="ja-JP" sz="1400" dirty="0" smtClean="0"/>
              <a:t>53</a:t>
            </a:r>
            <a:r>
              <a:rPr lang="ja-JP" altLang="en-US" sz="1400" dirty="0" smtClean="0"/>
              <a:t>班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282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コンセプト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68260" y="3105834"/>
            <a:ext cx="6607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/>
              <a:t>自分</a:t>
            </a:r>
            <a:r>
              <a:rPr lang="ja-JP" altLang="en-US" sz="3600" b="1" dirty="0" smtClean="0"/>
              <a:t>だけの</a:t>
            </a:r>
            <a:r>
              <a:rPr lang="ja-JP" altLang="en-US" sz="3600" b="1" dirty="0"/>
              <a:t>武器</a:t>
            </a:r>
            <a:r>
              <a:rPr lang="ja-JP" altLang="en-US" sz="3600" b="1" dirty="0" smtClean="0"/>
              <a:t>を作って</a:t>
            </a:r>
            <a:r>
              <a:rPr lang="ja-JP" altLang="en-US" sz="3600" b="1" dirty="0"/>
              <a:t>戦</a:t>
            </a:r>
            <a:r>
              <a:rPr lang="ja-JP" altLang="en-US" sz="3600" b="1" dirty="0" smtClean="0"/>
              <a:t>う</a:t>
            </a:r>
            <a:endParaRPr lang="en-US" altLang="ja-JP" sz="3600" b="1" dirty="0"/>
          </a:p>
        </p:txBody>
      </p:sp>
    </p:spTree>
    <p:extLst>
      <p:ext uri="{BB962C8B-B14F-4D97-AF65-F5344CB8AC3E}">
        <p14:creationId xmlns:p14="http://schemas.microsoft.com/office/powerpoint/2010/main" val="207771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68512" y="4271189"/>
            <a:ext cx="505779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【</a:t>
            </a:r>
            <a:r>
              <a:rPr kumimoji="1" lang="ja-JP" altLang="en-US" sz="2400" b="1" dirty="0" smtClean="0"/>
              <a:t>超大型機械兵器</a:t>
            </a:r>
            <a:r>
              <a:rPr kumimoji="1" lang="en-US" altLang="ja-JP" sz="2400" dirty="0" smtClean="0"/>
              <a:t>】</a:t>
            </a:r>
          </a:p>
          <a:p>
            <a:r>
              <a:rPr lang="ja-JP" altLang="en-US" sz="2000" dirty="0" smtClean="0"/>
              <a:t>　ボスエネミー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　ステージ最奥でプレイヤーを待ち受ける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　巨大な敵、残り</a:t>
            </a:r>
            <a:r>
              <a:rPr kumimoji="1" lang="en-US" altLang="ja-JP" sz="2000" dirty="0" smtClean="0"/>
              <a:t>HP</a:t>
            </a:r>
            <a:r>
              <a:rPr kumimoji="1" lang="ja-JP" altLang="en-US" sz="2000" dirty="0" smtClean="0"/>
              <a:t>で特殊攻撃</a:t>
            </a:r>
            <a:endParaRPr kumimoji="1"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たくさんの装備を備えている</a:t>
            </a:r>
            <a:endParaRPr kumimoji="1" lang="en-US" altLang="ja-JP" sz="2000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40" y="4271189"/>
            <a:ext cx="2404672" cy="16002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4888"/>
          <a:stretch/>
        </p:blipFill>
        <p:spPr>
          <a:xfrm>
            <a:off x="863840" y="1843494"/>
            <a:ext cx="2400300" cy="160020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268512" y="1843494"/>
            <a:ext cx="48013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【</a:t>
            </a:r>
            <a:r>
              <a:rPr kumimoji="1" lang="ja-JP" altLang="en-US" sz="2400" b="1" dirty="0" smtClean="0"/>
              <a:t>強化と変化</a:t>
            </a:r>
            <a:r>
              <a:rPr kumimoji="1" lang="en-US" altLang="ja-JP" sz="2400" dirty="0" smtClean="0"/>
              <a:t>】</a:t>
            </a:r>
          </a:p>
          <a:p>
            <a:r>
              <a:rPr lang="ja-JP" altLang="en-US" sz="2000" dirty="0" smtClean="0"/>
              <a:t>　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自由度の高い強化</a:t>
            </a:r>
            <a:r>
              <a:rPr lang="ja-JP" altLang="en-US" sz="2000" dirty="0" smtClean="0"/>
              <a:t>とそれに合わせて</a:t>
            </a:r>
            <a:endParaRPr lang="en-US" altLang="ja-JP" sz="2000" dirty="0" smtClean="0"/>
          </a:p>
          <a:p>
            <a:r>
              <a:rPr kumimoji="1" lang="ja-JP" altLang="en-US" sz="2000" dirty="0"/>
              <a:t>　</a:t>
            </a:r>
            <a:r>
              <a:rPr kumimoji="1" lang="ja-JP" altLang="en-US" sz="2000" b="1" dirty="0" smtClean="0">
                <a:solidFill>
                  <a:srgbClr val="FF0000"/>
                </a:solidFill>
              </a:rPr>
              <a:t>変化するアクション</a:t>
            </a:r>
            <a:endParaRPr kumimoji="1" lang="en-US" altLang="ja-JP" sz="2000" b="1" dirty="0" smtClean="0">
              <a:solidFill>
                <a:srgbClr val="FF0000"/>
              </a:solidFill>
            </a:endParaRPr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状況に応じてプレイヤーを組み立てる</a:t>
            </a:r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384048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図 32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220" y="1428998"/>
            <a:ext cx="4355560" cy="4355560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>
          <a:xfrm>
            <a:off x="4728210" y="1262342"/>
            <a:ext cx="3787140" cy="2166657"/>
          </a:xfrm>
          <a:prstGeom prst="roundRect">
            <a:avLst>
              <a:gd name="adj" fmla="val 3912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622300" y="3786162"/>
            <a:ext cx="3787140" cy="2166657"/>
          </a:xfrm>
          <a:prstGeom prst="roundRect">
            <a:avLst>
              <a:gd name="adj" fmla="val 3912"/>
            </a:avLst>
          </a:prstGeom>
          <a:noFill/>
          <a:ln w="57150">
            <a:solidFill>
              <a:srgbClr val="FF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4728210" y="3785359"/>
            <a:ext cx="3787140" cy="2166657"/>
          </a:xfrm>
          <a:prstGeom prst="roundRect">
            <a:avLst>
              <a:gd name="adj" fmla="val 3912"/>
            </a:avLst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ゲームフロー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62149" y="13397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 dirty="0"/>
              <a:t>敵</a:t>
            </a:r>
            <a:r>
              <a:rPr lang="ja-JP" altLang="en-US" sz="2000" b="1" dirty="0" smtClean="0"/>
              <a:t>を</a:t>
            </a:r>
            <a:r>
              <a:rPr lang="ja-JP" altLang="en-US" sz="2000" b="1" dirty="0"/>
              <a:t>壊</a:t>
            </a:r>
            <a:r>
              <a:rPr lang="ja-JP" altLang="en-US" sz="2000" b="1" dirty="0" smtClean="0"/>
              <a:t>す</a:t>
            </a:r>
            <a:endParaRPr lang="ja-JP" altLang="en-US" sz="20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931550" y="133972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 dirty="0" smtClean="0"/>
              <a:t>パージ</a:t>
            </a:r>
            <a:endParaRPr lang="ja-JP" altLang="en-US" sz="2000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62149" y="387347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 dirty="0" smtClean="0"/>
              <a:t>パーツの奪取</a:t>
            </a:r>
            <a:endParaRPr lang="ja-JP" altLang="en-US" sz="2000" b="1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931550" y="3873471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 dirty="0" smtClean="0"/>
              <a:t>敵のパーツを装備！</a:t>
            </a:r>
            <a:endParaRPr lang="ja-JP" altLang="en-US" sz="2000" b="1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795651" y="5396221"/>
            <a:ext cx="3652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/>
              <a:t>パーツを集めて自身を強化</a:t>
            </a:r>
            <a:endParaRPr lang="en-US" altLang="ja-JP" sz="1400" b="1" dirty="0"/>
          </a:p>
          <a:p>
            <a:pPr algn="ctr"/>
            <a:r>
              <a:rPr lang="ja-JP" altLang="en-US" sz="1400" b="1" dirty="0"/>
              <a:t>敵の力を自身のものに</a:t>
            </a:r>
            <a:endParaRPr lang="en-US" altLang="ja-JP" sz="1400" b="1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097278" y="2866089"/>
            <a:ext cx="3049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/>
              <a:t>限界まで装備したパーツが</a:t>
            </a:r>
            <a:endParaRPr lang="en-US" altLang="ja-JP" sz="1400" b="1" dirty="0"/>
          </a:p>
          <a:p>
            <a:pPr algn="ctr"/>
            <a:r>
              <a:rPr lang="ja-JP" altLang="en-US" sz="1400" b="1" dirty="0"/>
              <a:t>弾け飛ぶ必殺技で大ダメージ</a:t>
            </a:r>
            <a:endParaRPr lang="en-US" altLang="ja-JP" sz="1400" b="1" dirty="0"/>
          </a:p>
        </p:txBody>
      </p:sp>
      <p:sp>
        <p:nvSpPr>
          <p:cNvPr id="12" name="角丸四角形 11"/>
          <p:cNvSpPr/>
          <p:nvPr/>
        </p:nvSpPr>
        <p:spPr>
          <a:xfrm>
            <a:off x="622300" y="1262342"/>
            <a:ext cx="3787140" cy="2166657"/>
          </a:xfrm>
          <a:prstGeom prst="roundRect">
            <a:avLst>
              <a:gd name="adj" fmla="val 3912"/>
            </a:avLst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27421" y="2866089"/>
            <a:ext cx="2976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 smtClean="0"/>
              <a:t>部位</a:t>
            </a:r>
            <a:r>
              <a:rPr lang="ja-JP" altLang="en-US" sz="1400" b="1" dirty="0"/>
              <a:t>を狙った攻撃</a:t>
            </a:r>
            <a:r>
              <a:rPr lang="ja-JP" altLang="en-US" sz="1400" b="1" dirty="0" smtClean="0"/>
              <a:t>で</a:t>
            </a:r>
            <a:endParaRPr lang="en-US" altLang="ja-JP" sz="1400" b="1" dirty="0" smtClean="0"/>
          </a:p>
          <a:p>
            <a:pPr algn="ctr"/>
            <a:r>
              <a:rPr lang="ja-JP" altLang="en-US" sz="1400" b="1" dirty="0" smtClean="0"/>
              <a:t>敵</a:t>
            </a:r>
            <a:r>
              <a:rPr lang="ja-JP" altLang="en-US" sz="1400" b="1" dirty="0"/>
              <a:t>のパーツを破壊する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47103" y="5396221"/>
            <a:ext cx="2976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/>
              <a:t>壊したパーツを奪い取り</a:t>
            </a:r>
            <a:endParaRPr lang="en-US" altLang="ja-JP" sz="1400" b="1" dirty="0"/>
          </a:p>
          <a:p>
            <a:pPr algn="ctr"/>
            <a:r>
              <a:rPr lang="ja-JP" altLang="en-US" sz="1400" b="1" dirty="0"/>
              <a:t>敵を弱らせる</a:t>
            </a: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737" y="1565766"/>
            <a:ext cx="1194129" cy="1334750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" r="3861"/>
          <a:stretch/>
        </p:blipFill>
        <p:spPr>
          <a:xfrm>
            <a:off x="1538234" y="2127031"/>
            <a:ext cx="349253" cy="675494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" r="3861"/>
          <a:stretch/>
        </p:blipFill>
        <p:spPr>
          <a:xfrm>
            <a:off x="2371874" y="2127031"/>
            <a:ext cx="349253" cy="675494"/>
          </a:xfrm>
          <a:prstGeom prst="rect">
            <a:avLst/>
          </a:prstGeom>
        </p:spPr>
      </p:pic>
      <p:sp>
        <p:nvSpPr>
          <p:cNvPr id="37" name="爆発 1 36"/>
          <p:cNvSpPr/>
          <p:nvPr/>
        </p:nvSpPr>
        <p:spPr>
          <a:xfrm>
            <a:off x="2450324" y="2018292"/>
            <a:ext cx="225439" cy="210587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pic>
        <p:nvPicPr>
          <p:cNvPr id="38" name="図 3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" r="3861"/>
          <a:stretch/>
        </p:blipFill>
        <p:spPr>
          <a:xfrm rot="1091296">
            <a:off x="2107308" y="4129818"/>
            <a:ext cx="720311" cy="1393163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980" y="4201669"/>
            <a:ext cx="938305" cy="1266464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" r="3861"/>
          <a:stretch/>
        </p:blipFill>
        <p:spPr>
          <a:xfrm rot="17341192">
            <a:off x="6711043" y="4485495"/>
            <a:ext cx="305736" cy="591327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205" y="1589781"/>
            <a:ext cx="1618728" cy="124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1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装着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0" b="22923"/>
          <a:stretch/>
        </p:blipFill>
        <p:spPr>
          <a:xfrm rot="12705184">
            <a:off x="1524169" y="1803132"/>
            <a:ext cx="1404032" cy="382679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0" b="22923"/>
          <a:stretch/>
        </p:blipFill>
        <p:spPr>
          <a:xfrm rot="12705184">
            <a:off x="2792413" y="1142330"/>
            <a:ext cx="967868" cy="263799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0" b="22923"/>
          <a:stretch/>
        </p:blipFill>
        <p:spPr>
          <a:xfrm rot="12705184">
            <a:off x="3290661" y="2179079"/>
            <a:ext cx="967868" cy="263799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0" b="22923"/>
          <a:stretch/>
        </p:blipFill>
        <p:spPr>
          <a:xfrm rot="12705184">
            <a:off x="588789" y="966429"/>
            <a:ext cx="967868" cy="263799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0" b="22923"/>
          <a:stretch/>
        </p:blipFill>
        <p:spPr>
          <a:xfrm rot="12705184">
            <a:off x="262805" y="2292232"/>
            <a:ext cx="967868" cy="2637996"/>
          </a:xfrm>
          <a:prstGeom prst="rect">
            <a:avLst/>
          </a:prstGeom>
        </p:spPr>
      </p:pic>
      <p:sp>
        <p:nvSpPr>
          <p:cNvPr id="9" name="右矢印 8"/>
          <p:cNvSpPr/>
          <p:nvPr/>
        </p:nvSpPr>
        <p:spPr>
          <a:xfrm rot="3061316">
            <a:off x="1508226" y="2858699"/>
            <a:ext cx="545352" cy="24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 rot="647833">
            <a:off x="1208290" y="3845748"/>
            <a:ext cx="545352" cy="24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 rot="8507322">
            <a:off x="2541337" y="2740397"/>
            <a:ext cx="545352" cy="24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 rot="10498878">
            <a:off x="2840245" y="3845748"/>
            <a:ext cx="545352" cy="24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" r="3861"/>
          <a:stretch/>
        </p:blipFill>
        <p:spPr>
          <a:xfrm rot="9984173">
            <a:off x="6192575" y="2232977"/>
            <a:ext cx="1228970" cy="2376967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2087946" y="5389812"/>
            <a:ext cx="4968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/>
              <a:t>腕部分に腕のパーツをつけることで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大きくなっていく</a:t>
            </a:r>
            <a:endParaRPr lang="en-US" altLang="ja-JP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087946" y="6036143"/>
            <a:ext cx="4968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/>
              <a:t>ブロックのように組み立てていく</a:t>
            </a:r>
            <a:endParaRPr lang="en-US" altLang="ja-JP" sz="2400" b="1" dirty="0"/>
          </a:p>
        </p:txBody>
      </p:sp>
    </p:spTree>
    <p:extLst>
      <p:ext uri="{BB962C8B-B14F-4D97-AF65-F5344CB8AC3E}">
        <p14:creationId xmlns:p14="http://schemas.microsoft.com/office/powerpoint/2010/main" val="224184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ボックス 21"/>
          <p:cNvSpPr txBox="1"/>
          <p:nvPr/>
        </p:nvSpPr>
        <p:spPr>
          <a:xfrm>
            <a:off x="622300" y="1209404"/>
            <a:ext cx="7893050" cy="461665"/>
          </a:xfrm>
          <a:prstGeom prst="rect">
            <a:avLst/>
          </a:prstGeom>
          <a:solidFill>
            <a:srgbClr val="FF7C80"/>
          </a:solidFill>
        </p:spPr>
        <p:txBody>
          <a:bodyPr wrap="square" rtlCol="0">
            <a:spAutoFit/>
          </a:bodyPr>
          <a:lstStyle/>
          <a:p>
            <a:r>
              <a:rPr lang="ja-JP" altLang="en-US" sz="2400" b="1"/>
              <a:t>■</a:t>
            </a:r>
            <a:r>
              <a:rPr lang="ja-JP" altLang="en-US" sz="2400" b="1" u="sng"/>
              <a:t>自由な強化</a:t>
            </a:r>
            <a:endParaRPr lang="ja-JP" altLang="en-US" sz="2400" b="1" u="sng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装着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47241" y="2701355"/>
            <a:ext cx="4968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【</a:t>
            </a:r>
            <a:r>
              <a:rPr lang="ja-JP" altLang="en-US" b="1" dirty="0" smtClean="0"/>
              <a:t>バランス型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・</a:t>
            </a:r>
            <a:r>
              <a:rPr lang="ja-JP" altLang="en-US" b="1" dirty="0"/>
              <a:t>全身を均等に強化する</a:t>
            </a:r>
            <a:endParaRPr lang="en-US" altLang="ja-JP" b="1" dirty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操作性</a:t>
            </a:r>
            <a:r>
              <a:rPr lang="ja-JP" altLang="en-US" b="1" dirty="0"/>
              <a:t>が増したり</a:t>
            </a:r>
            <a:r>
              <a:rPr lang="ja-JP" altLang="en-US" b="1" dirty="0" smtClean="0"/>
              <a:t>と戦いやすい</a:t>
            </a:r>
            <a:r>
              <a:rPr lang="ja-JP" altLang="en-US" b="1" dirty="0"/>
              <a:t>性能に</a:t>
            </a:r>
            <a:r>
              <a:rPr lang="ja-JP" altLang="en-US" b="1" dirty="0" smtClean="0"/>
              <a:t>なる</a:t>
            </a:r>
            <a:endParaRPr lang="en-US" altLang="ja-JP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47241" y="4928670"/>
            <a:ext cx="4968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【</a:t>
            </a:r>
            <a:r>
              <a:rPr lang="ja-JP" altLang="en-US" b="1" dirty="0"/>
              <a:t>集</a:t>
            </a:r>
            <a:r>
              <a:rPr lang="ja-JP" altLang="en-US" b="1" dirty="0" smtClean="0"/>
              <a:t>中型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・</a:t>
            </a:r>
            <a:r>
              <a:rPr lang="ja-JP" altLang="en-US" b="1" dirty="0"/>
              <a:t>一部分を強化</a:t>
            </a:r>
            <a:endParaRPr lang="en-US" altLang="ja-JP" b="1" dirty="0"/>
          </a:p>
          <a:p>
            <a:r>
              <a:rPr lang="ja-JP" altLang="en-US" b="1" dirty="0" smtClean="0"/>
              <a:t>　動き</a:t>
            </a:r>
            <a:r>
              <a:rPr lang="ja-JP" altLang="en-US" b="1" dirty="0"/>
              <a:t>が遅くなったり</a:t>
            </a:r>
            <a:r>
              <a:rPr lang="ja-JP" altLang="en-US" b="1" dirty="0" smtClean="0"/>
              <a:t>とデメリット</a:t>
            </a:r>
            <a:r>
              <a:rPr lang="ja-JP" altLang="en-US" b="1" dirty="0"/>
              <a:t>はあるが</a:t>
            </a:r>
            <a:endParaRPr lang="en-US" altLang="ja-JP" b="1" dirty="0"/>
          </a:p>
          <a:p>
            <a:r>
              <a:rPr lang="ja-JP" altLang="en-US" b="1" dirty="0" smtClean="0"/>
              <a:t>　強力</a:t>
            </a:r>
            <a:r>
              <a:rPr lang="ja-JP" altLang="en-US" b="1" dirty="0"/>
              <a:t>な必殺技</a:t>
            </a:r>
            <a:r>
              <a:rPr lang="ja-JP" altLang="en-US" b="1" dirty="0" smtClean="0"/>
              <a:t>を使う</a:t>
            </a:r>
            <a:r>
              <a:rPr lang="ja-JP" altLang="en-US" b="1" dirty="0"/>
              <a:t>ことができる</a:t>
            </a:r>
            <a:endParaRPr lang="en-US" altLang="ja-JP" b="1" dirty="0"/>
          </a:p>
          <a:p>
            <a:endParaRPr kumimoji="1" lang="en-US" altLang="ja-JP" dirty="0" smtClean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00" y="2356295"/>
            <a:ext cx="1776226" cy="1985395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23"/>
          <a:stretch/>
        </p:blipFill>
        <p:spPr>
          <a:xfrm>
            <a:off x="766088" y="4583610"/>
            <a:ext cx="1897239" cy="1973773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" r="3861"/>
          <a:stretch/>
        </p:blipFill>
        <p:spPr>
          <a:xfrm rot="17341192">
            <a:off x="2376321" y="5100374"/>
            <a:ext cx="742400" cy="1435886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860425" y="1693926"/>
            <a:ext cx="589776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b="1" dirty="0"/>
              <a:t>パーツは部位ごとに分かれているがどこに装備するかはプレイヤーの自由</a:t>
            </a:r>
            <a:endParaRPr lang="en-US" altLang="ja-JP" sz="1350" b="1" dirty="0"/>
          </a:p>
          <a:p>
            <a:r>
              <a:rPr lang="ja-JP" altLang="en-US" sz="1350" b="1" dirty="0"/>
              <a:t>装備した部分が強化され見た目や動きが変化する</a:t>
            </a:r>
          </a:p>
        </p:txBody>
      </p:sp>
    </p:spTree>
    <p:extLst>
      <p:ext uri="{BB962C8B-B14F-4D97-AF65-F5344CB8AC3E}">
        <p14:creationId xmlns:p14="http://schemas.microsoft.com/office/powerpoint/2010/main" val="283346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89178">
            <a:off x="6215360" y="2779271"/>
            <a:ext cx="983788" cy="98378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パージ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300" y="1209404"/>
            <a:ext cx="7893050" cy="461665"/>
          </a:xfrm>
          <a:prstGeom prst="rect">
            <a:avLst/>
          </a:prstGeom>
          <a:solidFill>
            <a:srgbClr val="FF7C80"/>
          </a:solidFill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/>
              <a:t>■</a:t>
            </a:r>
            <a:r>
              <a:rPr lang="ja-JP" altLang="en-US" sz="2400" b="1" u="sng" dirty="0" smtClean="0"/>
              <a:t>装備を消費し大技を繰り出す</a:t>
            </a:r>
            <a:endParaRPr kumimoji="1" lang="ja-JP" altLang="en-US" sz="2400" b="1" u="sng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5" b="22923"/>
          <a:stretch/>
        </p:blipFill>
        <p:spPr>
          <a:xfrm>
            <a:off x="622300" y="2077679"/>
            <a:ext cx="1517051" cy="2144493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" r="3861"/>
          <a:stretch/>
        </p:blipFill>
        <p:spPr>
          <a:xfrm rot="13875107">
            <a:off x="2370628" y="2012330"/>
            <a:ext cx="742400" cy="1435886"/>
          </a:xfrm>
          <a:prstGeom prst="rect">
            <a:avLst/>
          </a:prstGeom>
        </p:spPr>
      </p:pic>
      <p:sp>
        <p:nvSpPr>
          <p:cNvPr id="3" name="右矢印 2"/>
          <p:cNvSpPr/>
          <p:nvPr/>
        </p:nvSpPr>
        <p:spPr>
          <a:xfrm>
            <a:off x="3328465" y="3032841"/>
            <a:ext cx="948906" cy="629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7" b="22923"/>
          <a:stretch/>
        </p:blipFill>
        <p:spPr>
          <a:xfrm>
            <a:off x="4277371" y="2077679"/>
            <a:ext cx="1920218" cy="2144493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" r="3861"/>
          <a:stretch/>
        </p:blipFill>
        <p:spPr>
          <a:xfrm rot="15344742">
            <a:off x="7356910" y="2535970"/>
            <a:ext cx="742400" cy="1435886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622300" y="4611531"/>
            <a:ext cx="7893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・部位ごとに上限まで装備していた場合に発動できる</a:t>
            </a:r>
            <a:endParaRPr kumimoji="1" lang="en-US" altLang="ja-JP" b="1" dirty="0" smtClean="0"/>
          </a:p>
          <a:p>
            <a:r>
              <a:rPr lang="ja-JP" altLang="en-US" b="1" dirty="0" smtClean="0"/>
              <a:t>・パージを使用すると大ダメージを与えられるが装備がなくなってしまう</a:t>
            </a:r>
            <a:endParaRPr kumimoji="1"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27289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2594</TotalTime>
  <Words>255</Words>
  <Application>Microsoft Office PowerPoint</Application>
  <PresentationFormat>画面に合わせる (4:3)</PresentationFormat>
  <Paragraphs>61</Paragraphs>
  <Slides>7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ニコモジ＋</vt:lpstr>
      <vt:lpstr>メイリオ</vt:lpstr>
      <vt:lpstr>游ゴシック</vt:lpstr>
      <vt:lpstr>游ゴシック Light</vt:lpstr>
      <vt:lpstr>Arial</vt:lpstr>
      <vt:lpstr>Calibri</vt:lpstr>
      <vt:lpstr>Calibri Light</vt:lpstr>
      <vt:lpstr>Office テーマ</vt:lpstr>
      <vt:lpstr>パージ</vt:lpstr>
      <vt:lpstr>コンセプト</vt:lpstr>
      <vt:lpstr>概要</vt:lpstr>
      <vt:lpstr>ゲームフロー</vt:lpstr>
      <vt:lpstr>装着</vt:lpstr>
      <vt:lpstr>装着</vt:lpstr>
      <vt:lpstr>パージ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逸見比呂</dc:creator>
  <cp:lastModifiedBy>逸見比呂</cp:lastModifiedBy>
  <cp:revision>88</cp:revision>
  <dcterms:created xsi:type="dcterms:W3CDTF">2017-07-27T04:51:21Z</dcterms:created>
  <dcterms:modified xsi:type="dcterms:W3CDTF">2017-10-12T05:24:03Z</dcterms:modified>
</cp:coreProperties>
</file>