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64" r:id="rId6"/>
    <p:sldId id="259" r:id="rId7"/>
    <p:sldId id="262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86" autoAdjust="0"/>
  </p:normalViewPr>
  <p:slideViewPr>
    <p:cSldViewPr snapToGrid="0" showGuides="1">
      <p:cViewPr>
        <p:scale>
          <a:sx n="50" d="100"/>
          <a:sy n="50" d="100"/>
        </p:scale>
        <p:origin x="49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8804-1989-4928-AC3A-7D8C261CE1C6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A846-F532-4297-9892-23519271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4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派手なスキルを使うアクション</a:t>
            </a:r>
            <a:r>
              <a:rPr kumimoji="1" lang="en-US" altLang="ja-JP" dirty="0" smtClean="0"/>
              <a:t>FPS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44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・スキル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敵を倒すことや時間経過でゲージを溜め、溜まっている状態時任意のタイミングで発動できる必殺技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・アビリティ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クールタイムが存在し、特殊攻撃やアクションの補助になるもの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1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プレイヤーが敵を倒すことでスキルポイントを獲得でき、ゲージにその分チャージする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時間経過でもスキルゲージは上昇していく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スキルを使用すると、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77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・スキル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敵を倒すことや時間経過でゲージを溜め、溜まっている状態時任意のタイミングで発動できる必殺技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回撃つごとにゲージをすべて消費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52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・一定時間発動でき、攻撃するたびに一定量減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3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・アビリティ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クールタイムが存在し、特殊攻撃やアクションの補助になるもの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4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 smtClean="0"/>
              <a:t>【</a:t>
            </a:r>
            <a:r>
              <a:rPr kumimoji="1" lang="ja-JP" altLang="en-US" sz="1200" dirty="0" smtClean="0"/>
              <a:t>アクション</a:t>
            </a:r>
            <a:r>
              <a:rPr kumimoji="1" lang="en-US" altLang="ja-JP" sz="1200" dirty="0" smtClean="0"/>
              <a:t>】</a:t>
            </a:r>
          </a:p>
          <a:p>
            <a:r>
              <a:rPr kumimoji="1" lang="ja-JP" altLang="en-US" sz="1200" dirty="0" smtClean="0"/>
              <a:t>・射撃</a:t>
            </a:r>
            <a:r>
              <a:rPr kumimoji="1" lang="en-US" altLang="ja-JP" sz="1200" dirty="0" smtClean="0"/>
              <a:t>		</a:t>
            </a:r>
            <a:r>
              <a:rPr kumimoji="1" lang="ja-JP" altLang="en-US" sz="1200" dirty="0" smtClean="0"/>
              <a:t>・近接攻撃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・歩く</a:t>
            </a:r>
            <a:r>
              <a:rPr lang="en-US" altLang="ja-JP" sz="1200" dirty="0" smtClean="0"/>
              <a:t>/ </a:t>
            </a:r>
            <a:r>
              <a:rPr lang="ja-JP" altLang="en-US" sz="1200" dirty="0" smtClean="0"/>
              <a:t>走る</a:t>
            </a:r>
            <a:r>
              <a:rPr lang="en-US" altLang="ja-JP" sz="1200" dirty="0" smtClean="0"/>
              <a:t>		</a:t>
            </a:r>
            <a:r>
              <a:rPr lang="ja-JP" altLang="en-US" sz="1200" dirty="0" smtClean="0"/>
              <a:t>・エイム（照準）</a:t>
            </a:r>
            <a:endParaRPr lang="en-US" altLang="ja-JP" sz="1200" dirty="0" smtClean="0"/>
          </a:p>
          <a:p>
            <a:r>
              <a:rPr lang="ja-JP" altLang="en-US" sz="1200" dirty="0" smtClean="0"/>
              <a:t>・ジャンプ（ブースト）</a:t>
            </a:r>
            <a:r>
              <a:rPr lang="en-US" altLang="ja-JP" sz="1200" dirty="0" smtClean="0"/>
              <a:t>	</a:t>
            </a:r>
            <a:r>
              <a:rPr lang="ja-JP" altLang="en-US" sz="1200" dirty="0" smtClean="0"/>
              <a:t>・しゃがむ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・スライディング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・武器切り替え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・リロード</a:t>
            </a:r>
            <a:endParaRPr kumimoji="1"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91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1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6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0999"/>
            <a:ext cx="7893050" cy="635001"/>
          </a:xfrm>
          <a:solidFill>
            <a:srgbClr val="FFFF00"/>
          </a:solidFill>
        </p:spPr>
        <p:txBody>
          <a:bodyPr tIns="108000" anchor="t"/>
          <a:lstStyle>
            <a:lvl1pPr>
              <a:defRPr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100"/>
            <a:ext cx="7886700" cy="499586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8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0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6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479E-B6B9-4720-8E8B-C8A4A95AA0E5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5363603"/>
            <a:ext cx="4141693" cy="11237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800" dirty="0" smtClean="0"/>
              <a:t>ジャンル：アクションシューティング</a:t>
            </a:r>
            <a:endParaRPr kumimoji="1" lang="en-US" altLang="ja-JP" sz="1800" dirty="0" smtClean="0"/>
          </a:p>
          <a:p>
            <a:pPr algn="l"/>
            <a:r>
              <a:rPr kumimoji="1" lang="ja-JP" altLang="en-US" sz="1800" dirty="0" smtClean="0"/>
              <a:t>対応機種：</a:t>
            </a:r>
            <a:r>
              <a:rPr kumimoji="1" lang="en-US" altLang="ja-JP" sz="1800" dirty="0" smtClean="0"/>
              <a:t>PS4</a:t>
            </a:r>
          </a:p>
          <a:p>
            <a:pPr algn="l"/>
            <a:r>
              <a:rPr lang="ja-JP" altLang="en-US" sz="1800" dirty="0" smtClean="0"/>
              <a:t>プレイ人数：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人</a:t>
            </a:r>
            <a:endParaRPr lang="en-US" altLang="ja-JP" sz="1800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553636" y="4706471"/>
            <a:ext cx="2904564" cy="178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800" b="1" dirty="0" smtClean="0"/>
              <a:t>企画書</a:t>
            </a:r>
            <a:endParaRPr lang="en-US" altLang="ja-JP" sz="2800" b="1" dirty="0" smtClean="0"/>
          </a:p>
          <a:p>
            <a:pPr algn="r"/>
            <a:endParaRPr lang="en-US" altLang="ja-JP" sz="500" b="1" dirty="0" smtClean="0"/>
          </a:p>
          <a:p>
            <a:pPr algn="r"/>
            <a:r>
              <a:rPr lang="ja-JP" altLang="en-US" sz="1400" dirty="0" smtClean="0"/>
              <a:t>日本工学院八王子専門学校</a:t>
            </a:r>
            <a:endParaRPr lang="en-US" altLang="ja-JP" sz="1400" dirty="0" smtClean="0"/>
          </a:p>
          <a:p>
            <a:pPr algn="r"/>
            <a:r>
              <a:rPr lang="ja-JP" altLang="en-US" sz="1400" dirty="0"/>
              <a:t>ゲームクリエイター科</a:t>
            </a:r>
            <a:r>
              <a:rPr lang="ja-JP" altLang="en-US" sz="1400" dirty="0" smtClean="0"/>
              <a:t>四年制 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年</a:t>
            </a:r>
            <a:endParaRPr lang="en-US" altLang="ja-JP" sz="1400" dirty="0" smtClean="0"/>
          </a:p>
          <a:p>
            <a:pPr algn="r"/>
            <a:r>
              <a:rPr lang="en-US" altLang="ja-JP" sz="1400" dirty="0" smtClean="0"/>
              <a:t>53</a:t>
            </a:r>
            <a:r>
              <a:rPr lang="ja-JP" altLang="en-US" sz="1400" dirty="0" smtClean="0"/>
              <a:t>班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628900"/>
            <a:ext cx="78867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800" b="1" dirty="0"/>
              <a:t>派手なスキルを</a:t>
            </a:r>
            <a:r>
              <a:rPr lang="ja-JP" altLang="en-US" sz="4800" b="1" dirty="0" smtClean="0"/>
              <a:t>使う</a:t>
            </a:r>
            <a:endParaRPr lang="en-US" altLang="ja-JP" sz="4800" b="1" dirty="0" smtClean="0"/>
          </a:p>
          <a:p>
            <a:pPr marL="0" indent="0" algn="ctr">
              <a:buNone/>
            </a:pPr>
            <a:r>
              <a:rPr lang="ja-JP" altLang="en-US" sz="4800" b="1" dirty="0" smtClean="0"/>
              <a:t>アクションゲーム</a:t>
            </a:r>
            <a:endParaRPr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918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22300" y="1346180"/>
            <a:ext cx="789305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2300" y="3069520"/>
            <a:ext cx="789305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22300" y="4792860"/>
            <a:ext cx="789305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26972" y="1346180"/>
            <a:ext cx="50577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</a:t>
            </a:r>
            <a:r>
              <a:rPr kumimoji="1" lang="ja-JP" altLang="en-US" sz="2400" dirty="0" smtClean="0"/>
              <a:t>アクション</a:t>
            </a:r>
            <a:r>
              <a:rPr kumimoji="1" lang="en-US" altLang="ja-JP" sz="24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　プレイヤーの</a:t>
            </a:r>
            <a:r>
              <a:rPr lang="ja-JP" altLang="en-US" sz="2000" dirty="0"/>
              <a:t>行動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補助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ja-JP" altLang="en-US" sz="2000" dirty="0" smtClean="0"/>
              <a:t>　クールタイムがあり連続で使用できない</a:t>
            </a:r>
            <a:endParaRPr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6972" y="3069520"/>
            <a:ext cx="50577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</a:t>
            </a:r>
            <a:r>
              <a:rPr kumimoji="1" lang="ja-JP" altLang="en-US" sz="2400" dirty="0" smtClean="0"/>
              <a:t>スキル</a:t>
            </a:r>
            <a:r>
              <a:rPr kumimoji="1" lang="en-US" altLang="ja-JP" sz="24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　ゲージを消費し敵に大ダメージを与える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ゲージは敵を倒す又は、一定時間で回復</a:t>
            </a:r>
            <a:endParaRPr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6972" y="4792860"/>
            <a:ext cx="50577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</a:t>
            </a:r>
            <a:r>
              <a:rPr kumimoji="1" lang="ja-JP" altLang="en-US" sz="2400" dirty="0" smtClean="0"/>
              <a:t>ボスエネミー</a:t>
            </a:r>
            <a:r>
              <a:rPr kumimoji="1" lang="en-US" altLang="ja-JP" sz="24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　ステージ最奥でプレイヤーを待ち受ける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　巨大な敵、残り</a:t>
            </a:r>
            <a:r>
              <a:rPr kumimoji="1" lang="en-US" altLang="ja-JP" sz="2000" dirty="0" smtClean="0"/>
              <a:t>HP</a:t>
            </a:r>
            <a:r>
              <a:rPr kumimoji="1" lang="ja-JP" altLang="en-US" sz="2000" dirty="0" smtClean="0"/>
              <a:t>で特殊攻撃</a:t>
            </a:r>
            <a:endParaRPr kumimoji="1" lang="en-US" altLang="ja-JP" sz="20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9"/>
          <a:stretch/>
        </p:blipFill>
        <p:spPr>
          <a:xfrm>
            <a:off x="626672" y="1346180"/>
            <a:ext cx="2400300" cy="16002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4888"/>
          <a:stretch/>
        </p:blipFill>
        <p:spPr>
          <a:xfrm>
            <a:off x="626672" y="3069520"/>
            <a:ext cx="2400300" cy="16002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4792860"/>
            <a:ext cx="240467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78845" y="580604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説明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・スキルとアビリティを使い、回避と攻撃を意識して戦う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0893" y="1426791"/>
            <a:ext cx="480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アクション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・射撃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・近接攻撃</a:t>
            </a:r>
            <a:endParaRPr kumimoji="1" lang="en-US" altLang="ja-JP" dirty="0" smtClean="0"/>
          </a:p>
          <a:p>
            <a:r>
              <a:rPr lang="ja-JP" altLang="en-US" dirty="0" smtClean="0"/>
              <a:t>・歩く</a:t>
            </a:r>
            <a:r>
              <a:rPr lang="en-US" altLang="ja-JP" dirty="0" smtClean="0"/>
              <a:t>/ </a:t>
            </a:r>
            <a:r>
              <a:rPr lang="ja-JP" altLang="en-US" dirty="0" smtClean="0"/>
              <a:t>走る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・エイム（照準）</a:t>
            </a:r>
            <a:endParaRPr lang="en-US" altLang="ja-JP" dirty="0" smtClean="0"/>
          </a:p>
          <a:p>
            <a:r>
              <a:rPr lang="ja-JP" altLang="en-US" dirty="0" smtClean="0"/>
              <a:t>・ジャンプ（ブースト）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・しゃがむ</a:t>
            </a:r>
            <a:endParaRPr lang="en-US" altLang="ja-JP" dirty="0" smtClean="0"/>
          </a:p>
          <a:p>
            <a:r>
              <a:rPr kumimoji="1" lang="ja-JP" altLang="en-US" dirty="0" smtClean="0"/>
              <a:t>・スライディング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・武器切り替え</a:t>
            </a:r>
            <a:endParaRPr kumimoji="1" lang="en-US" altLang="ja-JP" dirty="0" smtClean="0"/>
          </a:p>
          <a:p>
            <a:r>
              <a:rPr lang="ja-JP" altLang="en-US" dirty="0" smtClean="0"/>
              <a:t>・リロード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0893" y="4715626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アビリティ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・プレイヤーの行動の補助になるアクション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・回避や、特殊攻撃などがある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50893" y="3348207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スキル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・敵を倒したとき又は、時間経過でチャージ</a:t>
            </a:r>
            <a:endParaRPr kumimoji="1" lang="en-US" altLang="ja-JP" dirty="0" smtClean="0"/>
          </a:p>
          <a:p>
            <a:r>
              <a:rPr lang="ja-JP" altLang="en-US" dirty="0" smtClean="0"/>
              <a:t>・チャージ完了時、任意のタイミングで発動可能</a:t>
            </a:r>
            <a:endParaRPr lang="en-US" altLang="ja-JP" dirty="0" smtClean="0"/>
          </a:p>
          <a:p>
            <a:r>
              <a:rPr kumimoji="1" lang="ja-JP" altLang="en-US" dirty="0" smtClean="0"/>
              <a:t>・単体攻撃と範囲攻撃の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300" y="1426791"/>
            <a:ext cx="2508403" cy="4212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4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スキル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3" y="1449049"/>
            <a:ext cx="1498413" cy="2196825"/>
          </a:xfrm>
        </p:spPr>
      </p:pic>
    </p:spTree>
    <p:extLst>
      <p:ext uri="{BB962C8B-B14F-4D97-AF65-F5344CB8AC3E}">
        <p14:creationId xmlns:p14="http://schemas.microsoft.com/office/powerpoint/2010/main" val="35403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スキル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1150" y="1181101"/>
            <a:ext cx="31242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■弓</a:t>
            </a:r>
            <a:r>
              <a:rPr kumimoji="1" lang="ja-JP" altLang="en-US" dirty="0" smtClean="0"/>
              <a:t>（範囲攻撃）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181101"/>
            <a:ext cx="4762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スキル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78450" y="1181100"/>
            <a:ext cx="3136900" cy="259318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■剣</a:t>
            </a:r>
            <a:r>
              <a:rPr lang="ja-JP" altLang="en-US" dirty="0" smtClean="0"/>
              <a:t>（単体攻撃）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"/>
          <a:stretch/>
        </p:blipFill>
        <p:spPr>
          <a:xfrm>
            <a:off x="622300" y="1181101"/>
            <a:ext cx="475615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アビリティ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9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吹き出し 26"/>
          <p:cNvSpPr/>
          <p:nvPr/>
        </p:nvSpPr>
        <p:spPr>
          <a:xfrm>
            <a:off x="622298" y="1794411"/>
            <a:ext cx="7893052" cy="399545"/>
          </a:xfrm>
          <a:prstGeom prst="wedgeRectCallout">
            <a:avLst>
              <a:gd name="adj1" fmla="val -8866"/>
              <a:gd name="adj2" fmla="val 4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50" y="2957852"/>
            <a:ext cx="5909887" cy="3248182"/>
          </a:xfrm>
          <a:prstGeom prst="rect">
            <a:avLst/>
          </a:prstGeom>
        </p:spPr>
      </p:pic>
      <p:sp>
        <p:nvSpPr>
          <p:cNvPr id="26" name="四角形吹き出し 25"/>
          <p:cNvSpPr/>
          <p:nvPr/>
        </p:nvSpPr>
        <p:spPr>
          <a:xfrm>
            <a:off x="5724932" y="2505282"/>
            <a:ext cx="2790418" cy="2691515"/>
          </a:xfrm>
          <a:prstGeom prst="wedgeRectCallout">
            <a:avLst>
              <a:gd name="adj1" fmla="val -25670"/>
              <a:gd name="adj2" fmla="val 1548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5724933" y="5605825"/>
            <a:ext cx="2790417" cy="878611"/>
          </a:xfrm>
          <a:prstGeom prst="wedgeRectCallout">
            <a:avLst>
              <a:gd name="adj1" fmla="val -80214"/>
              <a:gd name="adj2" fmla="val -1214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吹き出し 23"/>
          <p:cNvSpPr/>
          <p:nvPr/>
        </p:nvSpPr>
        <p:spPr>
          <a:xfrm>
            <a:off x="622299" y="3510365"/>
            <a:ext cx="1877535" cy="1282221"/>
          </a:xfrm>
          <a:prstGeom prst="wedgeRectCallout">
            <a:avLst>
              <a:gd name="adj1" fmla="val 80437"/>
              <a:gd name="adj2" fmla="val 206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操作方法（パッド）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7534" y="1238811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デフォルト操作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24933" y="4548566"/>
            <a:ext cx="279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A</a:t>
            </a:r>
            <a:r>
              <a:rPr kumimoji="1" lang="ja-JP" altLang="en-US" sz="1600" b="1" dirty="0" smtClean="0"/>
              <a:t>　　　  </a:t>
            </a:r>
            <a:r>
              <a:rPr kumimoji="1" lang="en-US" altLang="ja-JP" sz="1600" b="1" dirty="0" smtClean="0"/>
              <a:t>:</a:t>
            </a:r>
            <a:r>
              <a:rPr kumimoji="1" lang="ja-JP" altLang="en-US" sz="1600" dirty="0" smtClean="0"/>
              <a:t>ジャンプ</a:t>
            </a:r>
            <a:endParaRPr kumimoji="1" lang="en-US" altLang="ja-JP" sz="1600" dirty="0" smtClean="0"/>
          </a:p>
          <a:p>
            <a:r>
              <a:rPr lang="ja-JP" altLang="en-US" sz="1600" b="1" dirty="0" smtClean="0"/>
              <a:t>二回押し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ブーストジャンプ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24933" y="4149238"/>
            <a:ext cx="275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X</a:t>
            </a:r>
            <a:r>
              <a:rPr kumimoji="1" lang="ja-JP" altLang="en-US" sz="1600" b="1" dirty="0" smtClean="0"/>
              <a:t>　　　  </a:t>
            </a:r>
            <a:r>
              <a:rPr kumimoji="1" lang="en-US" altLang="ja-JP" sz="1600" b="1" dirty="0" smtClean="0"/>
              <a:t>:</a:t>
            </a:r>
            <a:r>
              <a:rPr kumimoji="1" lang="ja-JP" altLang="en-US" sz="1600" dirty="0" smtClean="0"/>
              <a:t>リロード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24933" y="3205571"/>
            <a:ext cx="21783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B</a:t>
            </a:r>
            <a:r>
              <a:rPr lang="ja-JP" altLang="en-US" sz="1600" b="1" dirty="0" smtClean="0"/>
              <a:t>　　　 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近接</a:t>
            </a:r>
            <a:r>
              <a:rPr kumimoji="1" lang="ja-JP" altLang="en-US" sz="1600" dirty="0" smtClean="0"/>
              <a:t>攻撃</a:t>
            </a:r>
            <a:endParaRPr kumimoji="1" lang="en-US" altLang="ja-JP" sz="1600" dirty="0" smtClean="0"/>
          </a:p>
          <a:p>
            <a:r>
              <a:rPr kumimoji="1" lang="ja-JP" altLang="en-US" sz="1600" b="1" dirty="0" smtClean="0"/>
              <a:t>二回押し</a:t>
            </a:r>
            <a:r>
              <a:rPr kumimoji="1" lang="en-US" altLang="ja-JP" sz="1600" b="1" dirty="0" smtClean="0"/>
              <a:t>: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アビリティ</a:t>
            </a:r>
            <a:endParaRPr kumimoji="1" lang="en-US" altLang="ja-JP" sz="1600" dirty="0" smtClean="0"/>
          </a:p>
          <a:p>
            <a:r>
              <a:rPr kumimoji="1" lang="ja-JP" altLang="en-US" sz="1600" b="1" dirty="0" smtClean="0"/>
              <a:t>長押し　</a:t>
            </a:r>
            <a:r>
              <a:rPr kumimoji="1" lang="en-US" altLang="ja-JP" sz="1600" b="1" dirty="0" smtClean="0"/>
              <a:t>: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アビリティ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24932" y="2542632"/>
            <a:ext cx="275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Y</a:t>
            </a:r>
            <a:r>
              <a:rPr lang="ja-JP" altLang="en-US" sz="1600" b="1" dirty="0"/>
              <a:t>　</a:t>
            </a:r>
            <a:r>
              <a:rPr lang="ja-JP" altLang="en-US" sz="1600" b="1" dirty="0" smtClean="0"/>
              <a:t>　 　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武器切り替え</a:t>
            </a:r>
            <a:endParaRPr lang="en-US" altLang="ja-JP" sz="1600" dirty="0" smtClean="0"/>
          </a:p>
          <a:p>
            <a:r>
              <a:rPr kumimoji="1" lang="ja-JP" altLang="en-US" sz="1600" b="1" dirty="0"/>
              <a:t>長押</a:t>
            </a:r>
            <a:r>
              <a:rPr kumimoji="1" lang="ja-JP" altLang="en-US" sz="1600" b="1" dirty="0" smtClean="0"/>
              <a:t>し　</a:t>
            </a:r>
            <a:r>
              <a:rPr kumimoji="1" lang="en-US" altLang="ja-JP" sz="1600" b="1" dirty="0" smtClean="0"/>
              <a:t>:</a:t>
            </a:r>
            <a:r>
              <a:rPr kumimoji="1" lang="ja-JP" altLang="en-US" sz="1600" dirty="0" smtClean="0"/>
              <a:t>特殊ウェポン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85891" y="1855402"/>
            <a:ext cx="189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/>
              <a:t>RT:</a:t>
            </a:r>
            <a:r>
              <a:rPr kumimoji="1" lang="ja-JP" altLang="en-US" sz="1600" dirty="0" smtClean="0"/>
              <a:t>射撃</a:t>
            </a:r>
            <a:endParaRPr kumimoji="1"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9459" y="1855402"/>
            <a:ext cx="189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/>
              <a:t>LT:</a:t>
            </a:r>
            <a:r>
              <a:rPr lang="ja-JP" altLang="en-US" sz="1600" dirty="0" smtClean="0"/>
              <a:t>エイム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22675" y="1855402"/>
            <a:ext cx="189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/>
              <a:t>RB/LB:</a:t>
            </a:r>
            <a:r>
              <a:rPr kumimoji="1" lang="ja-JP" altLang="en-US" sz="1600" dirty="0" smtClean="0"/>
              <a:t>スキル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2375" y="3569650"/>
            <a:ext cx="1979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L</a:t>
            </a:r>
            <a:r>
              <a:rPr lang="ja-JP" altLang="en-US" sz="1600" b="1" dirty="0" smtClean="0"/>
              <a:t>　　　  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歩く</a:t>
            </a:r>
            <a:endParaRPr lang="en-US" altLang="ja-JP" sz="1600" dirty="0"/>
          </a:p>
          <a:p>
            <a:r>
              <a:rPr lang="ja-JP" altLang="en-US" sz="1600" b="1" dirty="0" smtClean="0"/>
              <a:t>押し込み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ダッシュ</a:t>
            </a:r>
            <a:endParaRPr lang="en-US" altLang="ja-JP" sz="16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375" y="4296345"/>
            <a:ext cx="182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パッド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選択</a:t>
            </a:r>
            <a:endParaRPr lang="en-US" altLang="ja-JP" sz="16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24934" y="5634851"/>
            <a:ext cx="27585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R</a:t>
            </a:r>
            <a:r>
              <a:rPr lang="ja-JP" altLang="en-US" sz="1600" b="1" dirty="0" smtClean="0"/>
              <a:t>　　　　 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視点</a:t>
            </a:r>
            <a:endParaRPr lang="en-US" altLang="ja-JP" sz="1600" dirty="0"/>
          </a:p>
          <a:p>
            <a:r>
              <a:rPr lang="ja-JP" altLang="en-US" sz="1600" b="1" dirty="0" smtClean="0"/>
              <a:t>押し込み　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しゃがむ</a:t>
            </a:r>
            <a:endParaRPr lang="en-US" altLang="ja-JP" sz="1600" dirty="0" smtClean="0"/>
          </a:p>
          <a:p>
            <a:r>
              <a:rPr lang="ja-JP" altLang="en-US" sz="1600" b="1" dirty="0" smtClean="0"/>
              <a:t>ダッシュ中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1110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230</Words>
  <Application>Microsoft Office PowerPoint</Application>
  <PresentationFormat>画面に合わせる (4:3)</PresentationFormat>
  <Paragraphs>90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コンセプト</vt:lpstr>
      <vt:lpstr>概要</vt:lpstr>
      <vt:lpstr>プレイヤー</vt:lpstr>
      <vt:lpstr>スキル</vt:lpstr>
      <vt:lpstr>スキル</vt:lpstr>
      <vt:lpstr>スキル</vt:lpstr>
      <vt:lpstr>アビリティ</vt:lpstr>
      <vt:lpstr>操作方法（パッド）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逸見比呂</dc:creator>
  <cp:lastModifiedBy>逸見比呂</cp:lastModifiedBy>
  <cp:revision>46</cp:revision>
  <dcterms:created xsi:type="dcterms:W3CDTF">2017-07-27T04:51:21Z</dcterms:created>
  <dcterms:modified xsi:type="dcterms:W3CDTF">2017-09-12T07:15:47Z</dcterms:modified>
</cp:coreProperties>
</file>