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  <p:sldMasterId id="2147484154" r:id="rId2"/>
  </p:sldMasterIdLst>
  <p:notesMasterIdLst>
    <p:notesMasterId r:id="rId13"/>
  </p:notesMasterIdLst>
  <p:sldIdLst>
    <p:sldId id="257" r:id="rId3"/>
    <p:sldId id="258" r:id="rId4"/>
    <p:sldId id="262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F23"/>
    <a:srgbClr val="BC8C2D"/>
    <a:srgbClr val="D3D0C1"/>
    <a:srgbClr val="535454"/>
    <a:srgbClr val="78766D"/>
    <a:srgbClr val="E5E1D0"/>
    <a:srgbClr val="B1A698"/>
    <a:srgbClr val="ABA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35" autoAdjust="0"/>
  </p:normalViewPr>
  <p:slideViewPr>
    <p:cSldViewPr>
      <p:cViewPr varScale="1">
        <p:scale>
          <a:sx n="77" d="100"/>
          <a:sy n="77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4BE37-4E5A-49CC-A636-63CB967C8EB2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730B2-1CC8-4312-8B40-7D1957941917}">
      <dgm:prSet phldrT="[Text]"/>
      <dgm:spPr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D9F19A-5398-45CC-BD69-E6FA288D5F04}" type="parTrans" cxnId="{8FB2E910-0F60-48A6-8007-BD3F552813AB}">
      <dgm:prSet/>
      <dgm:spPr/>
      <dgm:t>
        <a:bodyPr/>
        <a:lstStyle/>
        <a:p>
          <a:endParaRPr lang="en-US"/>
        </a:p>
      </dgm:t>
    </dgm:pt>
    <dgm:pt modelId="{B6C5D40F-0BC8-4548-863A-5099CB1BA1C3}" type="sibTrans" cxnId="{8FB2E910-0F60-48A6-8007-BD3F552813AB}">
      <dgm:prSet/>
      <dgm:spPr/>
      <dgm:t>
        <a:bodyPr/>
        <a:lstStyle/>
        <a:p>
          <a:endParaRPr lang="en-US"/>
        </a:p>
      </dgm:t>
    </dgm:pt>
    <dgm:pt modelId="{D85EC691-7165-4BD4-85DE-5F12C4007999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data do I need to answer this question?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BE2B7C-78CF-4111-AFF8-9A301057D3ED}" type="parTrans" cxnId="{15C32ABD-22FA-46C0-BBA3-F0B9D2733C53}">
      <dgm:prSet/>
      <dgm:spPr/>
      <dgm:t>
        <a:bodyPr/>
        <a:lstStyle/>
        <a:p>
          <a:endParaRPr lang="en-US"/>
        </a:p>
      </dgm:t>
    </dgm:pt>
    <dgm:pt modelId="{333B005A-E960-4B18-903E-8916A1DC8C62}" type="sibTrans" cxnId="{15C32ABD-22FA-46C0-BBA3-F0B9D2733C53}">
      <dgm:prSet/>
      <dgm:spPr/>
      <dgm:t>
        <a:bodyPr/>
        <a:lstStyle/>
        <a:p>
          <a:endParaRPr lang="en-US"/>
        </a:p>
      </dgm:t>
    </dgm:pt>
    <dgm:pt modelId="{E121429A-E1E4-41DD-8DC2-34C889FAA8A1}">
      <dgm:prSet phldrT="[Text]"/>
      <dgm:spPr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Insight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2C60DF-8EC1-4BD8-BD54-9027BA26B6EF}" type="parTrans" cxnId="{EB315E45-10F5-4A73-988D-C9750595E947}">
      <dgm:prSet/>
      <dgm:spPr/>
      <dgm:t>
        <a:bodyPr/>
        <a:lstStyle/>
        <a:p>
          <a:endParaRPr lang="en-US"/>
        </a:p>
      </dgm:t>
    </dgm:pt>
    <dgm:pt modelId="{F1EB536D-83FF-42FC-AD1E-B9E875989061}" type="sibTrans" cxnId="{EB315E45-10F5-4A73-988D-C9750595E947}">
      <dgm:prSet/>
      <dgm:spPr/>
      <dgm:t>
        <a:bodyPr/>
        <a:lstStyle/>
        <a:p>
          <a:endParaRPr lang="en-US"/>
        </a:p>
      </dgm:t>
    </dgm:pt>
    <dgm:pt modelId="{90EA9601-F207-420B-99C2-492A575050BB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Are there any obvious trends or issues with the data?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0460F7-449B-44B3-9ED4-23CA343AA195}" type="parTrans" cxnId="{539F9EB2-F4A8-48DE-AFB9-99EA9302469E}">
      <dgm:prSet/>
      <dgm:spPr/>
      <dgm:t>
        <a:bodyPr/>
        <a:lstStyle/>
        <a:p>
          <a:endParaRPr lang="en-US"/>
        </a:p>
      </dgm:t>
    </dgm:pt>
    <dgm:pt modelId="{FF100D92-D6B1-4EB0-A7EA-B1FA4BDBE716}" type="sibTrans" cxnId="{539F9EB2-F4A8-48DE-AFB9-99EA9302469E}">
      <dgm:prSet/>
      <dgm:spPr/>
      <dgm:t>
        <a:bodyPr/>
        <a:lstStyle/>
        <a:p>
          <a:endParaRPr lang="en-US"/>
        </a:p>
      </dgm:t>
    </dgm:pt>
    <dgm:pt modelId="{73339C2E-58AB-46F1-878A-55550A79C210}">
      <dgm:prSet phldrT="[Text]"/>
      <dgm:spPr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Decision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44E816-DDCE-49D0-A48E-678617E1206D}" type="parTrans" cxnId="{21BC1389-FB8C-42A6-B081-E9F42238FE81}">
      <dgm:prSet/>
      <dgm:spPr/>
      <dgm:t>
        <a:bodyPr/>
        <a:lstStyle/>
        <a:p>
          <a:endParaRPr lang="en-US"/>
        </a:p>
      </dgm:t>
    </dgm:pt>
    <dgm:pt modelId="{545E1878-B793-4257-A89E-132E2C3BC537}" type="sibTrans" cxnId="{21BC1389-FB8C-42A6-B081-E9F42238FE81}">
      <dgm:prSet/>
      <dgm:spPr/>
      <dgm:t>
        <a:bodyPr/>
        <a:lstStyle/>
        <a:p>
          <a:endParaRPr lang="en-US"/>
        </a:p>
      </dgm:t>
    </dgm:pt>
    <dgm:pt modelId="{95C2C12C-F6F4-4F44-97D2-0AE2C21E3550}">
      <dgm:prSet phldrT="[Text]" custT="1"/>
      <dgm:spPr>
        <a:ln>
          <a:solidFill>
            <a:schemeClr val="bg2"/>
          </a:solidFill>
        </a:ln>
      </dgm:spPr>
      <dgm:t>
        <a:bodyPr anchor="b"/>
        <a:lstStyle/>
        <a:p>
          <a:pPr algn="l"/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interpret the results of the analysis?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9E12F9-E59F-4366-AB82-41C3EA63AB0E}" type="parTrans" cxnId="{D2B1E13B-70B6-4242-87A6-B48ABAD9674C}">
      <dgm:prSet/>
      <dgm:spPr/>
      <dgm:t>
        <a:bodyPr/>
        <a:lstStyle/>
        <a:p>
          <a:endParaRPr lang="en-US"/>
        </a:p>
      </dgm:t>
    </dgm:pt>
    <dgm:pt modelId="{610879DD-887D-4D24-9A0F-95AB74EA6063}" type="sibTrans" cxnId="{D2B1E13B-70B6-4242-87A6-B48ABAD9674C}">
      <dgm:prSet/>
      <dgm:spPr/>
      <dgm:t>
        <a:bodyPr/>
        <a:lstStyle/>
        <a:p>
          <a:endParaRPr lang="en-US"/>
        </a:p>
      </dgm:t>
    </dgm:pt>
    <dgm:pt modelId="{D9F6B6F0-12DE-46E8-A471-8E2E9B33DBF3}">
      <dgm:prSet phldrT="[Text]"/>
      <dgm:spPr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en-US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BDB093-52E8-45A7-8D3F-4FD305A736D3}" type="parTrans" cxnId="{45058CD3-D59E-416D-ABF6-E3392AC32BA3}">
      <dgm:prSet/>
      <dgm:spPr/>
      <dgm:t>
        <a:bodyPr/>
        <a:lstStyle/>
        <a:p>
          <a:endParaRPr lang="en-US"/>
        </a:p>
      </dgm:t>
    </dgm:pt>
    <dgm:pt modelId="{CFBC1386-509A-4077-AE71-2C7D7D0258ED}" type="sibTrans" cxnId="{45058CD3-D59E-416D-ABF6-E3392AC32BA3}">
      <dgm:prSet/>
      <dgm:spPr/>
      <dgm:t>
        <a:bodyPr/>
        <a:lstStyle/>
        <a:p>
          <a:endParaRPr lang="en-US"/>
        </a:p>
      </dgm:t>
    </dgm:pt>
    <dgm:pt modelId="{57869E92-20AB-4492-81D0-3F2DA98A7DF5}">
      <dgm:prSet phldrT="[Text]" custT="1"/>
      <dgm:spPr>
        <a:ln>
          <a:solidFill>
            <a:schemeClr val="bg2"/>
          </a:solidFill>
        </a:ln>
      </dgm:spPr>
      <dgm:t>
        <a:bodyPr anchor="b" anchorCtr="0"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changes need to be made to the business process?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EF8768-F00C-4461-94F2-CFA708DD978A}" type="parTrans" cxnId="{4F8879FA-5FC4-47C3-A752-8319D2E22D76}">
      <dgm:prSet/>
      <dgm:spPr/>
      <dgm:t>
        <a:bodyPr/>
        <a:lstStyle/>
        <a:p>
          <a:endParaRPr lang="en-US"/>
        </a:p>
      </dgm:t>
    </dgm:pt>
    <dgm:pt modelId="{CE3453CA-C40A-4CF7-A1F1-EFF14872C106}" type="sibTrans" cxnId="{4F8879FA-5FC4-47C3-A752-8319D2E22D76}">
      <dgm:prSet/>
      <dgm:spPr/>
      <dgm:t>
        <a:bodyPr/>
        <a:lstStyle/>
        <a:p>
          <a:endParaRPr lang="en-US"/>
        </a:p>
      </dgm:t>
    </dgm:pt>
    <dgm:pt modelId="{C903127A-9634-4615-B4EF-52F1A8BA82EA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Is the data of good quality?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3EDE34-87B4-48C4-B80B-DBBBE2C4CDA3}" type="parTrans" cxnId="{79BAE0D4-EAC6-42A0-A005-1E11D78A80A4}">
      <dgm:prSet/>
      <dgm:spPr/>
      <dgm:t>
        <a:bodyPr/>
        <a:lstStyle/>
        <a:p>
          <a:endParaRPr lang="en-US"/>
        </a:p>
      </dgm:t>
    </dgm:pt>
    <dgm:pt modelId="{A803DEA1-2171-464D-82FD-63A1294FA7C7}" type="sibTrans" cxnId="{79BAE0D4-EAC6-42A0-A005-1E11D78A80A4}">
      <dgm:prSet/>
      <dgm:spPr/>
      <dgm:t>
        <a:bodyPr/>
        <a:lstStyle/>
        <a:p>
          <a:endParaRPr lang="en-US"/>
        </a:p>
      </dgm:t>
    </dgm:pt>
    <dgm:pt modelId="{3E49BF06-F610-4237-967F-BE172F6D5EEB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Do I have that data available?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DD7197-2157-44B7-A2F9-34378E847202}" type="parTrans" cxnId="{99C956F3-177A-4F8B-93A5-A80538B948A4}">
      <dgm:prSet/>
      <dgm:spPr/>
      <dgm:t>
        <a:bodyPr/>
        <a:lstStyle/>
        <a:p>
          <a:endParaRPr lang="en-US"/>
        </a:p>
      </dgm:t>
    </dgm:pt>
    <dgm:pt modelId="{003F23F8-F11A-4A94-83F7-E02D13450867}" type="sibTrans" cxnId="{99C956F3-177A-4F8B-93A5-A80538B948A4}">
      <dgm:prSet/>
      <dgm:spPr/>
      <dgm:t>
        <a:bodyPr/>
        <a:lstStyle/>
        <a:p>
          <a:endParaRPr lang="en-US"/>
        </a:p>
      </dgm:t>
    </dgm:pt>
    <dgm:pt modelId="{8E4673FE-0CCC-4435-8E17-C9CF12DA3265}">
      <dgm:prSet phldrT="[Text]" custT="1"/>
      <dgm:spPr>
        <a:ln>
          <a:solidFill>
            <a:schemeClr val="bg2"/>
          </a:solidFill>
        </a:ln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analytical methods should be applied?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63DE35-9CDF-4713-8798-A82B18D4C942}" type="parTrans" cxnId="{801E880A-C31F-4BAB-A91B-DE64A8271008}">
      <dgm:prSet/>
      <dgm:spPr/>
      <dgm:t>
        <a:bodyPr/>
        <a:lstStyle/>
        <a:p>
          <a:endParaRPr lang="en-US"/>
        </a:p>
      </dgm:t>
    </dgm:pt>
    <dgm:pt modelId="{2C2C2464-74C3-4452-B933-2A859407FD1D}" type="sibTrans" cxnId="{801E880A-C31F-4BAB-A91B-DE64A8271008}">
      <dgm:prSet/>
      <dgm:spPr/>
      <dgm:t>
        <a:bodyPr/>
        <a:lstStyle/>
        <a:p>
          <a:endParaRPr lang="en-US"/>
        </a:p>
      </dgm:t>
    </dgm:pt>
    <dgm:pt modelId="{901BC42A-F8A0-413A-90A1-CA098C9917C2}">
      <dgm:prSet phldrT="[Text]" custT="1"/>
      <dgm:spPr>
        <a:ln>
          <a:solidFill>
            <a:schemeClr val="bg2"/>
          </a:solidFill>
        </a:ln>
      </dgm:spPr>
      <dgm:t>
        <a:bodyPr anchor="b"/>
        <a:lstStyle/>
        <a:p>
          <a:pPr algn="l"/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additional analyses need to be run?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C1ACFB-1866-4618-BAC1-082D0EFA782D}" type="parTrans" cxnId="{3348361D-BCC7-4D06-A1FA-257602D77135}">
      <dgm:prSet/>
      <dgm:spPr/>
      <dgm:t>
        <a:bodyPr/>
        <a:lstStyle/>
        <a:p>
          <a:endParaRPr lang="en-US"/>
        </a:p>
      </dgm:t>
    </dgm:pt>
    <dgm:pt modelId="{BA68D360-535F-4CC4-BFA9-411B59B6C0F1}" type="sibTrans" cxnId="{3348361D-BCC7-4D06-A1FA-257602D77135}">
      <dgm:prSet/>
      <dgm:spPr/>
      <dgm:t>
        <a:bodyPr/>
        <a:lstStyle/>
        <a:p>
          <a:endParaRPr lang="en-US"/>
        </a:p>
      </dgm:t>
    </dgm:pt>
    <dgm:pt modelId="{A9C1BDE0-D70E-4811-BD22-B99E381C5FDC}">
      <dgm:prSet phldrT="[Text]" custT="1"/>
      <dgm:spPr>
        <a:ln>
          <a:solidFill>
            <a:schemeClr val="bg2"/>
          </a:solidFill>
        </a:ln>
      </dgm:spPr>
      <dgm:t>
        <a:bodyPr anchor="b"/>
        <a:lstStyle/>
        <a:p>
          <a:pPr algn="l"/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map the analytical results to the business problem at hand?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FC8EBF-1A20-4345-A912-CCDCBBF75C4B}" type="parTrans" cxnId="{3C8FE6CE-7164-4575-B5C6-0538BE3EC6B9}">
      <dgm:prSet/>
      <dgm:spPr/>
      <dgm:t>
        <a:bodyPr/>
        <a:lstStyle/>
        <a:p>
          <a:endParaRPr lang="en-US"/>
        </a:p>
      </dgm:t>
    </dgm:pt>
    <dgm:pt modelId="{E49ECCF3-7B52-43D2-9336-F3039D6A8BA7}" type="sibTrans" cxnId="{3C8FE6CE-7164-4575-B5C6-0538BE3EC6B9}">
      <dgm:prSet/>
      <dgm:spPr/>
      <dgm:t>
        <a:bodyPr/>
        <a:lstStyle/>
        <a:p>
          <a:endParaRPr lang="en-US"/>
        </a:p>
      </dgm:t>
    </dgm:pt>
    <dgm:pt modelId="{4A310DA4-534B-417D-B5E7-E7ECADB7E5FD}">
      <dgm:prSet phldrT="[Text]" custT="1"/>
      <dgm:spPr>
        <a:ln>
          <a:solidFill>
            <a:schemeClr val="bg2"/>
          </a:solidFill>
        </a:ln>
      </dgm:spPr>
      <dgm:t>
        <a:bodyPr anchor="b" anchorCtr="0"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get these results into my operational systems?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7277AE-B568-4D9C-AD3B-230185F2F3DC}" type="parTrans" cxnId="{D0DD72DE-A74F-4727-92D4-82AEFD7BE97B}">
      <dgm:prSet/>
      <dgm:spPr/>
      <dgm:t>
        <a:bodyPr/>
        <a:lstStyle/>
        <a:p>
          <a:endParaRPr lang="en-US"/>
        </a:p>
      </dgm:t>
    </dgm:pt>
    <dgm:pt modelId="{9C8848E2-36C1-45D7-8BE3-96B199179D3C}" type="sibTrans" cxnId="{D0DD72DE-A74F-4727-92D4-82AEFD7BE97B}">
      <dgm:prSet/>
      <dgm:spPr/>
      <dgm:t>
        <a:bodyPr/>
        <a:lstStyle/>
        <a:p>
          <a:endParaRPr lang="en-US"/>
        </a:p>
      </dgm:t>
    </dgm:pt>
    <dgm:pt modelId="{A221417E-E139-421E-A430-90C01044C427}">
      <dgm:prSet phldrT="[Text]" custT="1"/>
      <dgm:spPr>
        <a:ln>
          <a:solidFill>
            <a:schemeClr val="bg2"/>
          </a:solidFill>
        </a:ln>
      </dgm:spPr>
      <dgm:t>
        <a:bodyPr anchor="b" anchorCtr="0"/>
        <a:lstStyle/>
        <a:p>
          <a:r>
            <a:rPr lang="en-US" sz="14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additional questions need to be answered?</a:t>
          </a:r>
          <a:endParaRPr lang="en-US" sz="14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F0F901-6A35-47EB-A51C-B14D878518FD}" type="parTrans" cxnId="{AB9D0766-B057-4850-A87B-90B5193811EC}">
      <dgm:prSet/>
      <dgm:spPr/>
      <dgm:t>
        <a:bodyPr/>
        <a:lstStyle/>
        <a:p>
          <a:endParaRPr lang="en-US"/>
        </a:p>
      </dgm:t>
    </dgm:pt>
    <dgm:pt modelId="{A1FC20EE-BDCE-41FB-897D-B37958A2A06D}" type="sibTrans" cxnId="{AB9D0766-B057-4850-A87B-90B5193811EC}">
      <dgm:prSet/>
      <dgm:spPr/>
      <dgm:t>
        <a:bodyPr/>
        <a:lstStyle/>
        <a:p>
          <a:endParaRPr lang="en-US"/>
        </a:p>
      </dgm:t>
    </dgm:pt>
    <dgm:pt modelId="{71775129-6D6F-486D-BDE7-9A77BE2A5D34}" type="pres">
      <dgm:prSet presAssocID="{8864BE37-4E5A-49CC-A636-63CB967C8EB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BA6A6B-3B3F-4E9E-A682-E97B5039FFDD}" type="pres">
      <dgm:prSet presAssocID="{8864BE37-4E5A-49CC-A636-63CB967C8EB2}" presName="children" presStyleCnt="0"/>
      <dgm:spPr/>
    </dgm:pt>
    <dgm:pt modelId="{E5FD47DB-D47F-4B84-B511-C3F70F069004}" type="pres">
      <dgm:prSet presAssocID="{8864BE37-4E5A-49CC-A636-63CB967C8EB2}" presName="child1group" presStyleCnt="0"/>
      <dgm:spPr/>
    </dgm:pt>
    <dgm:pt modelId="{44AF21F5-E5B7-45FE-BBBB-EA15121D36B4}" type="pres">
      <dgm:prSet presAssocID="{8864BE37-4E5A-49CC-A636-63CB967C8EB2}" presName="child1" presStyleLbl="bgAcc1" presStyleIdx="0" presStyleCnt="4" custScaleX="159462" custLinFactNeighborX="-10083" custLinFactNeighborY="2674"/>
      <dgm:spPr/>
      <dgm:t>
        <a:bodyPr/>
        <a:lstStyle/>
        <a:p>
          <a:endParaRPr lang="en-US"/>
        </a:p>
      </dgm:t>
    </dgm:pt>
    <dgm:pt modelId="{41857632-7611-47D4-A953-44AE7A775767}" type="pres">
      <dgm:prSet presAssocID="{8864BE37-4E5A-49CC-A636-63CB967C8EB2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BE8FD-8F7F-4061-A257-3B00688D6EA5}" type="pres">
      <dgm:prSet presAssocID="{8864BE37-4E5A-49CC-A636-63CB967C8EB2}" presName="child2group" presStyleCnt="0"/>
      <dgm:spPr/>
    </dgm:pt>
    <dgm:pt modelId="{9300F46B-FDA4-40FB-A364-2E9E9EE56641}" type="pres">
      <dgm:prSet presAssocID="{8864BE37-4E5A-49CC-A636-63CB967C8EB2}" presName="child2" presStyleLbl="bgAcc1" presStyleIdx="1" presStyleCnt="4" custScaleX="162910" custLinFactNeighborX="20462" custLinFactNeighborY="2331"/>
      <dgm:spPr/>
      <dgm:t>
        <a:bodyPr/>
        <a:lstStyle/>
        <a:p>
          <a:endParaRPr lang="en-US"/>
        </a:p>
      </dgm:t>
    </dgm:pt>
    <dgm:pt modelId="{50C11115-5BEA-49B8-8878-1FB576113582}" type="pres">
      <dgm:prSet presAssocID="{8864BE37-4E5A-49CC-A636-63CB967C8EB2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C42CD-B292-40F4-BBB8-F0F229589CC9}" type="pres">
      <dgm:prSet presAssocID="{8864BE37-4E5A-49CC-A636-63CB967C8EB2}" presName="child3group" presStyleCnt="0"/>
      <dgm:spPr/>
    </dgm:pt>
    <dgm:pt modelId="{58F30EC9-A246-43FE-9FCC-E398E43E53CD}" type="pres">
      <dgm:prSet presAssocID="{8864BE37-4E5A-49CC-A636-63CB967C8EB2}" presName="child3" presStyleLbl="bgAcc1" presStyleIdx="2" presStyleCnt="4" custScaleX="149746" custScaleY="119272" custLinFactNeighborX="30206" custLinFactNeighborY="0"/>
      <dgm:spPr/>
      <dgm:t>
        <a:bodyPr/>
        <a:lstStyle/>
        <a:p>
          <a:endParaRPr lang="en-US"/>
        </a:p>
      </dgm:t>
    </dgm:pt>
    <dgm:pt modelId="{33D8DD12-9EAA-4A52-9737-058A20E76D91}" type="pres">
      <dgm:prSet presAssocID="{8864BE37-4E5A-49CC-A636-63CB967C8EB2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48395-ED65-40B8-BE62-90DDA528335E}" type="pres">
      <dgm:prSet presAssocID="{8864BE37-4E5A-49CC-A636-63CB967C8EB2}" presName="child4group" presStyleCnt="0"/>
      <dgm:spPr/>
    </dgm:pt>
    <dgm:pt modelId="{020C3C32-CFEB-45F4-812F-1DD29B2FFE52}" type="pres">
      <dgm:prSet presAssocID="{8864BE37-4E5A-49CC-A636-63CB967C8EB2}" presName="child4" presStyleLbl="bgAcc1" presStyleIdx="3" presStyleCnt="4" custScaleX="155325" custScaleY="122020" custLinFactNeighborX="-13581" custLinFactNeighborY="-2674"/>
      <dgm:spPr/>
      <dgm:t>
        <a:bodyPr/>
        <a:lstStyle/>
        <a:p>
          <a:endParaRPr lang="en-US"/>
        </a:p>
      </dgm:t>
    </dgm:pt>
    <dgm:pt modelId="{4EA9A12F-BFEC-4CB3-ABD5-B99421E4BA32}" type="pres">
      <dgm:prSet presAssocID="{8864BE37-4E5A-49CC-A636-63CB967C8EB2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B0A2E-7F46-4CEF-9CE7-EC16F934D6AF}" type="pres">
      <dgm:prSet presAssocID="{8864BE37-4E5A-49CC-A636-63CB967C8EB2}" presName="childPlaceholder" presStyleCnt="0"/>
      <dgm:spPr/>
    </dgm:pt>
    <dgm:pt modelId="{30111CEB-C19F-4AED-B3C0-E5770C9737A3}" type="pres">
      <dgm:prSet presAssocID="{8864BE37-4E5A-49CC-A636-63CB967C8EB2}" presName="circle" presStyleCnt="0"/>
      <dgm:spPr/>
    </dgm:pt>
    <dgm:pt modelId="{810A6D4E-8605-4EA1-8DD9-E6FFFD3AE487}" type="pres">
      <dgm:prSet presAssocID="{8864BE37-4E5A-49CC-A636-63CB967C8EB2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3A69B-552C-4FC5-AF2E-2A62ED383714}" type="pres">
      <dgm:prSet presAssocID="{8864BE37-4E5A-49CC-A636-63CB967C8EB2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9F6D9-F7E4-4071-8524-5F8FAFA423FA}" type="pres">
      <dgm:prSet presAssocID="{8864BE37-4E5A-49CC-A636-63CB967C8EB2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D1E56-2C04-44E2-8082-092BB5B5AF5A}" type="pres">
      <dgm:prSet presAssocID="{8864BE37-4E5A-49CC-A636-63CB967C8EB2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4F9F4-2E06-4BAC-87E0-4B863D093102}" type="pres">
      <dgm:prSet presAssocID="{8864BE37-4E5A-49CC-A636-63CB967C8EB2}" presName="quadrantPlaceholder" presStyleCnt="0"/>
      <dgm:spPr/>
    </dgm:pt>
    <dgm:pt modelId="{2A31A477-71BE-47A2-839D-8FB1CABCA57A}" type="pres">
      <dgm:prSet presAssocID="{8864BE37-4E5A-49CC-A636-63CB967C8EB2}" presName="center1" presStyleLbl="fgShp" presStyleIdx="0" presStyleCnt="2"/>
      <dgm:spPr>
        <a:solidFill>
          <a:schemeClr val="tx1"/>
        </a:solidFill>
      </dgm:spPr>
    </dgm:pt>
    <dgm:pt modelId="{ED2ED111-5CE6-4133-981A-1402C85CCF79}" type="pres">
      <dgm:prSet presAssocID="{8864BE37-4E5A-49CC-A636-63CB967C8EB2}" presName="center2" presStyleLbl="fgShp" presStyleIdx="1" presStyleCnt="2"/>
      <dgm:spPr>
        <a:solidFill>
          <a:schemeClr val="tx1"/>
        </a:solidFill>
      </dgm:spPr>
    </dgm:pt>
  </dgm:ptLst>
  <dgm:cxnLst>
    <dgm:cxn modelId="{AB9D0766-B057-4850-A87B-90B5193811EC}" srcId="{D9F6B6F0-12DE-46E8-A471-8E2E9B33DBF3}" destId="{A221417E-E139-421E-A430-90C01044C427}" srcOrd="2" destOrd="0" parTransId="{28F0F901-6A35-47EB-A51C-B14D878518FD}" sibTransId="{A1FC20EE-BDCE-41FB-897D-B37958A2A06D}"/>
    <dgm:cxn modelId="{5DC0BBBF-7EF2-4B80-A11C-D9D0DE5AD82A}" type="presOf" srcId="{8E4673FE-0CCC-4435-8E17-C9CF12DA3265}" destId="{50C11115-5BEA-49B8-8878-1FB576113582}" srcOrd="1" destOrd="1" presId="urn:microsoft.com/office/officeart/2005/8/layout/cycle4"/>
    <dgm:cxn modelId="{B68AA90F-0830-4DA0-BDF5-C496DBF44BAD}" type="presOf" srcId="{90EA9601-F207-420B-99C2-492A575050BB}" destId="{50C11115-5BEA-49B8-8878-1FB576113582}" srcOrd="1" destOrd="0" presId="urn:microsoft.com/office/officeart/2005/8/layout/cycle4"/>
    <dgm:cxn modelId="{4F8879FA-5FC4-47C3-A752-8319D2E22D76}" srcId="{D9F6B6F0-12DE-46E8-A471-8E2E9B33DBF3}" destId="{57869E92-20AB-4492-81D0-3F2DA98A7DF5}" srcOrd="0" destOrd="0" parTransId="{EFEF8768-F00C-4461-94F2-CFA708DD978A}" sibTransId="{CE3453CA-C40A-4CF7-A1F1-EFF14872C106}"/>
    <dgm:cxn modelId="{D2B1E13B-70B6-4242-87A6-B48ABAD9674C}" srcId="{73339C2E-58AB-46F1-878A-55550A79C210}" destId="{95C2C12C-F6F4-4F44-97D2-0AE2C21E3550}" srcOrd="0" destOrd="0" parTransId="{F79E12F9-E59F-4366-AB82-41C3EA63AB0E}" sibTransId="{610879DD-887D-4D24-9A0F-95AB74EA6063}"/>
    <dgm:cxn modelId="{55F4BE64-94D6-466E-9FBC-89D61FEC83C7}" type="presOf" srcId="{4A310DA4-534B-417D-B5E7-E7ECADB7E5FD}" destId="{020C3C32-CFEB-45F4-812F-1DD29B2FFE52}" srcOrd="0" destOrd="1" presId="urn:microsoft.com/office/officeart/2005/8/layout/cycle4"/>
    <dgm:cxn modelId="{3C8FE6CE-7164-4575-B5C6-0538BE3EC6B9}" srcId="{73339C2E-58AB-46F1-878A-55550A79C210}" destId="{A9C1BDE0-D70E-4811-BD22-B99E381C5FDC}" srcOrd="2" destOrd="0" parTransId="{B1FC8EBF-1A20-4345-A912-CCDCBBF75C4B}" sibTransId="{E49ECCF3-7B52-43D2-9336-F3039D6A8BA7}"/>
    <dgm:cxn modelId="{EA4C5947-80A9-4049-8F0D-60FEAD2DD097}" type="presOf" srcId="{C903127A-9634-4615-B4EF-52F1A8BA82EA}" destId="{44AF21F5-E5B7-45FE-BBBB-EA15121D36B4}" srcOrd="0" destOrd="2" presId="urn:microsoft.com/office/officeart/2005/8/layout/cycle4"/>
    <dgm:cxn modelId="{A3AC0A38-5045-426F-9A34-66D586FF09E8}" type="presOf" srcId="{4A310DA4-534B-417D-B5E7-E7ECADB7E5FD}" destId="{4EA9A12F-BFEC-4CB3-ABD5-B99421E4BA32}" srcOrd="1" destOrd="1" presId="urn:microsoft.com/office/officeart/2005/8/layout/cycle4"/>
    <dgm:cxn modelId="{9027B827-109A-4412-91BC-07FCB2259DF7}" type="presOf" srcId="{901BC42A-F8A0-413A-90A1-CA098C9917C2}" destId="{58F30EC9-A246-43FE-9FCC-E398E43E53CD}" srcOrd="0" destOrd="1" presId="urn:microsoft.com/office/officeart/2005/8/layout/cycle4"/>
    <dgm:cxn modelId="{A4D3ACE5-F922-4A93-A4F3-8DB568858316}" type="presOf" srcId="{8864BE37-4E5A-49CC-A636-63CB967C8EB2}" destId="{71775129-6D6F-486D-BDE7-9A77BE2A5D34}" srcOrd="0" destOrd="0" presId="urn:microsoft.com/office/officeart/2005/8/layout/cycle4"/>
    <dgm:cxn modelId="{530975E7-5C9A-40C6-AB92-7A5C4B2D19FD}" type="presOf" srcId="{C903127A-9634-4615-B4EF-52F1A8BA82EA}" destId="{41857632-7611-47D4-A953-44AE7A775767}" srcOrd="1" destOrd="2" presId="urn:microsoft.com/office/officeart/2005/8/layout/cycle4"/>
    <dgm:cxn modelId="{45058CD3-D59E-416D-ABF6-E3392AC32BA3}" srcId="{8864BE37-4E5A-49CC-A636-63CB967C8EB2}" destId="{D9F6B6F0-12DE-46E8-A471-8E2E9B33DBF3}" srcOrd="3" destOrd="0" parTransId="{9CBDB093-52E8-45A7-8D3F-4FD305A736D3}" sibTransId="{CFBC1386-509A-4077-AE71-2C7D7D0258ED}"/>
    <dgm:cxn modelId="{801E880A-C31F-4BAB-A91B-DE64A8271008}" srcId="{E121429A-E1E4-41DD-8DC2-34C889FAA8A1}" destId="{8E4673FE-0CCC-4435-8E17-C9CF12DA3265}" srcOrd="1" destOrd="0" parTransId="{F863DE35-9CDF-4713-8798-A82B18D4C942}" sibTransId="{2C2C2464-74C3-4452-B933-2A859407FD1D}"/>
    <dgm:cxn modelId="{21BC1389-FB8C-42A6-B081-E9F42238FE81}" srcId="{8864BE37-4E5A-49CC-A636-63CB967C8EB2}" destId="{73339C2E-58AB-46F1-878A-55550A79C210}" srcOrd="2" destOrd="0" parTransId="{1344E816-DDCE-49D0-A48E-678617E1206D}" sibTransId="{545E1878-B793-4257-A89E-132E2C3BC537}"/>
    <dgm:cxn modelId="{79BAE0D4-EAC6-42A0-A005-1E11D78A80A4}" srcId="{97A730B2-1CC8-4312-8B40-7D1957941917}" destId="{C903127A-9634-4615-B4EF-52F1A8BA82EA}" srcOrd="2" destOrd="0" parTransId="{DA3EDE34-87B4-48C4-B80B-DBBBE2C4CDA3}" sibTransId="{A803DEA1-2171-464D-82FD-63A1294FA7C7}"/>
    <dgm:cxn modelId="{F0542FEA-C7BF-4D0B-8099-78E59737658E}" type="presOf" srcId="{95C2C12C-F6F4-4F44-97D2-0AE2C21E3550}" destId="{33D8DD12-9EAA-4A52-9737-058A20E76D91}" srcOrd="1" destOrd="0" presId="urn:microsoft.com/office/officeart/2005/8/layout/cycle4"/>
    <dgm:cxn modelId="{D0DD72DE-A74F-4727-92D4-82AEFD7BE97B}" srcId="{D9F6B6F0-12DE-46E8-A471-8E2E9B33DBF3}" destId="{4A310DA4-534B-417D-B5E7-E7ECADB7E5FD}" srcOrd="1" destOrd="0" parTransId="{AF7277AE-B568-4D9C-AD3B-230185F2F3DC}" sibTransId="{9C8848E2-36C1-45D7-8BE3-96B199179D3C}"/>
    <dgm:cxn modelId="{05E4FC07-1E11-4DC7-84B0-EC14CF35745C}" type="presOf" srcId="{A9C1BDE0-D70E-4811-BD22-B99E381C5FDC}" destId="{33D8DD12-9EAA-4A52-9737-058A20E76D91}" srcOrd="1" destOrd="2" presId="urn:microsoft.com/office/officeart/2005/8/layout/cycle4"/>
    <dgm:cxn modelId="{15C32ABD-22FA-46C0-BBA3-F0B9D2733C53}" srcId="{97A730B2-1CC8-4312-8B40-7D1957941917}" destId="{D85EC691-7165-4BD4-85DE-5F12C4007999}" srcOrd="0" destOrd="0" parTransId="{BFBE2B7C-78CF-4111-AFF8-9A301057D3ED}" sibTransId="{333B005A-E960-4B18-903E-8916A1DC8C62}"/>
    <dgm:cxn modelId="{6C3B3CAF-03A3-4E23-9246-90CDB1C2ABC0}" type="presOf" srcId="{57869E92-20AB-4492-81D0-3F2DA98A7DF5}" destId="{020C3C32-CFEB-45F4-812F-1DD29B2FFE52}" srcOrd="0" destOrd="0" presId="urn:microsoft.com/office/officeart/2005/8/layout/cycle4"/>
    <dgm:cxn modelId="{642D7C3E-A3A3-43BF-AAC7-D53701F2E50B}" type="presOf" srcId="{90EA9601-F207-420B-99C2-492A575050BB}" destId="{9300F46B-FDA4-40FB-A364-2E9E9EE56641}" srcOrd="0" destOrd="0" presId="urn:microsoft.com/office/officeart/2005/8/layout/cycle4"/>
    <dgm:cxn modelId="{B994AC02-B0D6-404B-8BC1-22151AD8C1B5}" type="presOf" srcId="{A9C1BDE0-D70E-4811-BD22-B99E381C5FDC}" destId="{58F30EC9-A246-43FE-9FCC-E398E43E53CD}" srcOrd="0" destOrd="2" presId="urn:microsoft.com/office/officeart/2005/8/layout/cycle4"/>
    <dgm:cxn modelId="{0B9E3582-BAE5-4438-8968-15ECCC5D195B}" type="presOf" srcId="{57869E92-20AB-4492-81D0-3F2DA98A7DF5}" destId="{4EA9A12F-BFEC-4CB3-ABD5-B99421E4BA32}" srcOrd="1" destOrd="0" presId="urn:microsoft.com/office/officeart/2005/8/layout/cycle4"/>
    <dgm:cxn modelId="{E1AFFF4A-B7FA-462F-99C4-8B702C8B977F}" type="presOf" srcId="{D85EC691-7165-4BD4-85DE-5F12C4007999}" destId="{41857632-7611-47D4-A953-44AE7A775767}" srcOrd="1" destOrd="0" presId="urn:microsoft.com/office/officeart/2005/8/layout/cycle4"/>
    <dgm:cxn modelId="{8FB2E910-0F60-48A6-8007-BD3F552813AB}" srcId="{8864BE37-4E5A-49CC-A636-63CB967C8EB2}" destId="{97A730B2-1CC8-4312-8B40-7D1957941917}" srcOrd="0" destOrd="0" parTransId="{EAD9F19A-5398-45CC-BD69-E6FA288D5F04}" sibTransId="{B6C5D40F-0BC8-4548-863A-5099CB1BA1C3}"/>
    <dgm:cxn modelId="{539F9EB2-F4A8-48DE-AFB9-99EA9302469E}" srcId="{E121429A-E1E4-41DD-8DC2-34C889FAA8A1}" destId="{90EA9601-F207-420B-99C2-492A575050BB}" srcOrd="0" destOrd="0" parTransId="{A60460F7-449B-44B3-9ED4-23CA343AA195}" sibTransId="{FF100D92-D6B1-4EB0-A7EA-B1FA4BDBE716}"/>
    <dgm:cxn modelId="{BABD09A9-AD25-492A-8D7B-871EC0077481}" type="presOf" srcId="{95C2C12C-F6F4-4F44-97D2-0AE2C21E3550}" destId="{58F30EC9-A246-43FE-9FCC-E398E43E53CD}" srcOrd="0" destOrd="0" presId="urn:microsoft.com/office/officeart/2005/8/layout/cycle4"/>
    <dgm:cxn modelId="{1A525BD3-A28D-4B89-B1E6-92EF1CFB389E}" type="presOf" srcId="{73339C2E-58AB-46F1-878A-55550A79C210}" destId="{F719F6D9-F7E4-4071-8524-5F8FAFA423FA}" srcOrd="0" destOrd="0" presId="urn:microsoft.com/office/officeart/2005/8/layout/cycle4"/>
    <dgm:cxn modelId="{E4AD538C-9A89-49A9-98EA-8782F324F422}" type="presOf" srcId="{901BC42A-F8A0-413A-90A1-CA098C9917C2}" destId="{33D8DD12-9EAA-4A52-9737-058A20E76D91}" srcOrd="1" destOrd="1" presId="urn:microsoft.com/office/officeart/2005/8/layout/cycle4"/>
    <dgm:cxn modelId="{031F092A-6E45-414D-96B7-E7CF949CE959}" type="presOf" srcId="{A221417E-E139-421E-A430-90C01044C427}" destId="{4EA9A12F-BFEC-4CB3-ABD5-B99421E4BA32}" srcOrd="1" destOrd="2" presId="urn:microsoft.com/office/officeart/2005/8/layout/cycle4"/>
    <dgm:cxn modelId="{AE79764D-0BA6-48F3-B952-06CE85669AB2}" type="presOf" srcId="{A221417E-E139-421E-A430-90C01044C427}" destId="{020C3C32-CFEB-45F4-812F-1DD29B2FFE52}" srcOrd="0" destOrd="2" presId="urn:microsoft.com/office/officeart/2005/8/layout/cycle4"/>
    <dgm:cxn modelId="{02D3C809-7CC5-49E7-AC28-ADBB0646118C}" type="presOf" srcId="{3E49BF06-F610-4237-967F-BE172F6D5EEB}" destId="{44AF21F5-E5B7-45FE-BBBB-EA15121D36B4}" srcOrd="0" destOrd="1" presId="urn:microsoft.com/office/officeart/2005/8/layout/cycle4"/>
    <dgm:cxn modelId="{3348361D-BCC7-4D06-A1FA-257602D77135}" srcId="{73339C2E-58AB-46F1-878A-55550A79C210}" destId="{901BC42A-F8A0-413A-90A1-CA098C9917C2}" srcOrd="1" destOrd="0" parTransId="{6DC1ACFB-1866-4618-BAC1-082D0EFA782D}" sibTransId="{BA68D360-535F-4CC4-BFA9-411B59B6C0F1}"/>
    <dgm:cxn modelId="{77C00A1F-FD5F-48A7-B844-E06D014A36AD}" type="presOf" srcId="{97A730B2-1CC8-4312-8B40-7D1957941917}" destId="{810A6D4E-8605-4EA1-8DD9-E6FFFD3AE487}" srcOrd="0" destOrd="0" presId="urn:microsoft.com/office/officeart/2005/8/layout/cycle4"/>
    <dgm:cxn modelId="{6A34C72A-EA02-47EC-A3AD-88FDD63BD837}" type="presOf" srcId="{8E4673FE-0CCC-4435-8E17-C9CF12DA3265}" destId="{9300F46B-FDA4-40FB-A364-2E9E9EE56641}" srcOrd="0" destOrd="1" presId="urn:microsoft.com/office/officeart/2005/8/layout/cycle4"/>
    <dgm:cxn modelId="{D4CD1A17-737F-4B4A-82F0-8834F7A8DC39}" type="presOf" srcId="{E121429A-E1E4-41DD-8DC2-34C889FAA8A1}" destId="{2AC3A69B-552C-4FC5-AF2E-2A62ED383714}" srcOrd="0" destOrd="0" presId="urn:microsoft.com/office/officeart/2005/8/layout/cycle4"/>
    <dgm:cxn modelId="{4DB4CF04-46F1-447C-BAA5-B87E2019A704}" type="presOf" srcId="{3E49BF06-F610-4237-967F-BE172F6D5EEB}" destId="{41857632-7611-47D4-A953-44AE7A775767}" srcOrd="1" destOrd="1" presId="urn:microsoft.com/office/officeart/2005/8/layout/cycle4"/>
    <dgm:cxn modelId="{EB315E45-10F5-4A73-988D-C9750595E947}" srcId="{8864BE37-4E5A-49CC-A636-63CB967C8EB2}" destId="{E121429A-E1E4-41DD-8DC2-34C889FAA8A1}" srcOrd="1" destOrd="0" parTransId="{CA2C60DF-8EC1-4BD8-BD54-9027BA26B6EF}" sibTransId="{F1EB536D-83FF-42FC-AD1E-B9E875989061}"/>
    <dgm:cxn modelId="{4D19E5EB-494E-43F7-A827-578212A76E78}" type="presOf" srcId="{D9F6B6F0-12DE-46E8-A471-8E2E9B33DBF3}" destId="{581D1E56-2C04-44E2-8082-092BB5B5AF5A}" srcOrd="0" destOrd="0" presId="urn:microsoft.com/office/officeart/2005/8/layout/cycle4"/>
    <dgm:cxn modelId="{953B1C39-58D5-450D-BFB2-7A4F758D49FB}" type="presOf" srcId="{D85EC691-7165-4BD4-85DE-5F12C4007999}" destId="{44AF21F5-E5B7-45FE-BBBB-EA15121D36B4}" srcOrd="0" destOrd="0" presId="urn:microsoft.com/office/officeart/2005/8/layout/cycle4"/>
    <dgm:cxn modelId="{99C956F3-177A-4F8B-93A5-A80538B948A4}" srcId="{97A730B2-1CC8-4312-8B40-7D1957941917}" destId="{3E49BF06-F610-4237-967F-BE172F6D5EEB}" srcOrd="1" destOrd="0" parTransId="{35DD7197-2157-44B7-A2F9-34378E847202}" sibTransId="{003F23F8-F11A-4A94-83F7-E02D13450867}"/>
    <dgm:cxn modelId="{2C4AE901-1578-4A0D-8132-B142346BAA25}" type="presParOf" srcId="{71775129-6D6F-486D-BDE7-9A77BE2A5D34}" destId="{F4BA6A6B-3B3F-4E9E-A682-E97B5039FFDD}" srcOrd="0" destOrd="0" presId="urn:microsoft.com/office/officeart/2005/8/layout/cycle4"/>
    <dgm:cxn modelId="{2FF007CC-A33E-41F2-90A4-6341657AF65D}" type="presParOf" srcId="{F4BA6A6B-3B3F-4E9E-A682-E97B5039FFDD}" destId="{E5FD47DB-D47F-4B84-B511-C3F70F069004}" srcOrd="0" destOrd="0" presId="urn:microsoft.com/office/officeart/2005/8/layout/cycle4"/>
    <dgm:cxn modelId="{6CBA7AD7-7706-49DC-ACD8-7D3326CD2A72}" type="presParOf" srcId="{E5FD47DB-D47F-4B84-B511-C3F70F069004}" destId="{44AF21F5-E5B7-45FE-BBBB-EA15121D36B4}" srcOrd="0" destOrd="0" presId="urn:microsoft.com/office/officeart/2005/8/layout/cycle4"/>
    <dgm:cxn modelId="{CF55CDD6-4049-4779-95A6-15715EB32201}" type="presParOf" srcId="{E5FD47DB-D47F-4B84-B511-C3F70F069004}" destId="{41857632-7611-47D4-A953-44AE7A775767}" srcOrd="1" destOrd="0" presId="urn:microsoft.com/office/officeart/2005/8/layout/cycle4"/>
    <dgm:cxn modelId="{D374A02B-21F9-4CB9-A84A-64150D41AFC4}" type="presParOf" srcId="{F4BA6A6B-3B3F-4E9E-A682-E97B5039FFDD}" destId="{A08BE8FD-8F7F-4061-A257-3B00688D6EA5}" srcOrd="1" destOrd="0" presId="urn:microsoft.com/office/officeart/2005/8/layout/cycle4"/>
    <dgm:cxn modelId="{F969F9A3-DCDC-418D-9B6F-AD5F4BF85AA2}" type="presParOf" srcId="{A08BE8FD-8F7F-4061-A257-3B00688D6EA5}" destId="{9300F46B-FDA4-40FB-A364-2E9E9EE56641}" srcOrd="0" destOrd="0" presId="urn:microsoft.com/office/officeart/2005/8/layout/cycle4"/>
    <dgm:cxn modelId="{8CD2E446-F0BE-454D-91D9-EBB06EAF3B1B}" type="presParOf" srcId="{A08BE8FD-8F7F-4061-A257-3B00688D6EA5}" destId="{50C11115-5BEA-49B8-8878-1FB576113582}" srcOrd="1" destOrd="0" presId="urn:microsoft.com/office/officeart/2005/8/layout/cycle4"/>
    <dgm:cxn modelId="{3EA811EE-1C89-45C9-BF45-0DEE14CA1CA4}" type="presParOf" srcId="{F4BA6A6B-3B3F-4E9E-A682-E97B5039FFDD}" destId="{207C42CD-B292-40F4-BBB8-F0F229589CC9}" srcOrd="2" destOrd="0" presId="urn:microsoft.com/office/officeart/2005/8/layout/cycle4"/>
    <dgm:cxn modelId="{D220C4EC-CD62-4874-BF65-E7A2782BBF2D}" type="presParOf" srcId="{207C42CD-B292-40F4-BBB8-F0F229589CC9}" destId="{58F30EC9-A246-43FE-9FCC-E398E43E53CD}" srcOrd="0" destOrd="0" presId="urn:microsoft.com/office/officeart/2005/8/layout/cycle4"/>
    <dgm:cxn modelId="{2D80E781-B819-4123-AF34-2D743A65E74B}" type="presParOf" srcId="{207C42CD-B292-40F4-BBB8-F0F229589CC9}" destId="{33D8DD12-9EAA-4A52-9737-058A20E76D91}" srcOrd="1" destOrd="0" presId="urn:microsoft.com/office/officeart/2005/8/layout/cycle4"/>
    <dgm:cxn modelId="{F48C95E5-0CCE-49FD-908F-AC73E6065C1C}" type="presParOf" srcId="{F4BA6A6B-3B3F-4E9E-A682-E97B5039FFDD}" destId="{D4748395-ED65-40B8-BE62-90DDA528335E}" srcOrd="3" destOrd="0" presId="urn:microsoft.com/office/officeart/2005/8/layout/cycle4"/>
    <dgm:cxn modelId="{1B9D6722-8051-40D4-9209-D57E5EBA9F1D}" type="presParOf" srcId="{D4748395-ED65-40B8-BE62-90DDA528335E}" destId="{020C3C32-CFEB-45F4-812F-1DD29B2FFE52}" srcOrd="0" destOrd="0" presId="urn:microsoft.com/office/officeart/2005/8/layout/cycle4"/>
    <dgm:cxn modelId="{051C1FE0-21B5-492B-A82B-87DDC17ED7D4}" type="presParOf" srcId="{D4748395-ED65-40B8-BE62-90DDA528335E}" destId="{4EA9A12F-BFEC-4CB3-ABD5-B99421E4BA32}" srcOrd="1" destOrd="0" presId="urn:microsoft.com/office/officeart/2005/8/layout/cycle4"/>
    <dgm:cxn modelId="{F155BEAB-9DA4-465D-81CE-E2B642758718}" type="presParOf" srcId="{F4BA6A6B-3B3F-4E9E-A682-E97B5039FFDD}" destId="{662B0A2E-7F46-4CEF-9CE7-EC16F934D6AF}" srcOrd="4" destOrd="0" presId="urn:microsoft.com/office/officeart/2005/8/layout/cycle4"/>
    <dgm:cxn modelId="{6EE6D973-8F71-42E6-AC6E-E0955F763522}" type="presParOf" srcId="{71775129-6D6F-486D-BDE7-9A77BE2A5D34}" destId="{30111CEB-C19F-4AED-B3C0-E5770C9737A3}" srcOrd="1" destOrd="0" presId="urn:microsoft.com/office/officeart/2005/8/layout/cycle4"/>
    <dgm:cxn modelId="{AB305E64-629C-468D-ACE1-136B7FD720C1}" type="presParOf" srcId="{30111CEB-C19F-4AED-B3C0-E5770C9737A3}" destId="{810A6D4E-8605-4EA1-8DD9-E6FFFD3AE487}" srcOrd="0" destOrd="0" presId="urn:microsoft.com/office/officeart/2005/8/layout/cycle4"/>
    <dgm:cxn modelId="{E72EDDD5-7D63-49FA-8B96-7FCF87487805}" type="presParOf" srcId="{30111CEB-C19F-4AED-B3C0-E5770C9737A3}" destId="{2AC3A69B-552C-4FC5-AF2E-2A62ED383714}" srcOrd="1" destOrd="0" presId="urn:microsoft.com/office/officeart/2005/8/layout/cycle4"/>
    <dgm:cxn modelId="{CF7425BB-6980-43CB-A60D-0ED1555B256C}" type="presParOf" srcId="{30111CEB-C19F-4AED-B3C0-E5770C9737A3}" destId="{F719F6D9-F7E4-4071-8524-5F8FAFA423FA}" srcOrd="2" destOrd="0" presId="urn:microsoft.com/office/officeart/2005/8/layout/cycle4"/>
    <dgm:cxn modelId="{E0705A4D-85C1-4664-B0B5-864E308C021A}" type="presParOf" srcId="{30111CEB-C19F-4AED-B3C0-E5770C9737A3}" destId="{581D1E56-2C04-44E2-8082-092BB5B5AF5A}" srcOrd="3" destOrd="0" presId="urn:microsoft.com/office/officeart/2005/8/layout/cycle4"/>
    <dgm:cxn modelId="{E5204D54-E7DF-42B1-89AB-550C50AA027A}" type="presParOf" srcId="{30111CEB-C19F-4AED-B3C0-E5770C9737A3}" destId="{41D4F9F4-2E06-4BAC-87E0-4B863D093102}" srcOrd="4" destOrd="0" presId="urn:microsoft.com/office/officeart/2005/8/layout/cycle4"/>
    <dgm:cxn modelId="{1F8D1492-25B4-4A25-B1B2-DC5FD963450B}" type="presParOf" srcId="{71775129-6D6F-486D-BDE7-9A77BE2A5D34}" destId="{2A31A477-71BE-47A2-839D-8FB1CABCA57A}" srcOrd="2" destOrd="0" presId="urn:microsoft.com/office/officeart/2005/8/layout/cycle4"/>
    <dgm:cxn modelId="{FC25DC2D-0ACB-4538-8582-D03DBB01E58D}" type="presParOf" srcId="{71775129-6D6F-486D-BDE7-9A77BE2A5D34}" destId="{ED2ED111-5CE6-4133-981A-1402C85CCF7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40A8A-81E4-45DE-92B5-F8BA0B9D93A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D696C82-934B-42A1-B578-ECAA9E76F148}">
      <dgm:prSet phldrT="[Text]"/>
      <dgm:spPr>
        <a:solidFill>
          <a:srgbClr val="BC8C2D">
            <a:alpha val="50000"/>
          </a:srgbClr>
        </a:solidFill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People</a:t>
          </a:r>
          <a:endParaRPr lang="en-US" dirty="0">
            <a:solidFill>
              <a:srgbClr val="C00000"/>
            </a:solidFill>
          </a:endParaRPr>
        </a:p>
      </dgm:t>
    </dgm:pt>
    <dgm:pt modelId="{0F99033B-9C96-4603-89D2-245C76298ECA}" type="parTrans" cxnId="{A0FE96F4-B118-4178-9C87-16C560219988}">
      <dgm:prSet/>
      <dgm:spPr/>
      <dgm:t>
        <a:bodyPr/>
        <a:lstStyle/>
        <a:p>
          <a:endParaRPr lang="en-US"/>
        </a:p>
      </dgm:t>
    </dgm:pt>
    <dgm:pt modelId="{AD399BBD-CCDC-4CA5-A2B4-EF858717B14B}" type="sibTrans" cxnId="{A0FE96F4-B118-4178-9C87-16C560219988}">
      <dgm:prSet/>
      <dgm:spPr/>
      <dgm:t>
        <a:bodyPr/>
        <a:lstStyle/>
        <a:p>
          <a:endParaRPr lang="en-US"/>
        </a:p>
      </dgm:t>
    </dgm:pt>
    <dgm:pt modelId="{D30EE767-B60E-4019-AEEE-C9F2B952C209}">
      <dgm:prSet phldrT="[Text]"/>
      <dgm:spPr>
        <a:solidFill>
          <a:srgbClr val="BC8C2D">
            <a:alpha val="50000"/>
          </a:srgbClr>
        </a:solidFill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Technology</a:t>
          </a:r>
          <a:endParaRPr lang="en-US" dirty="0">
            <a:solidFill>
              <a:srgbClr val="C00000"/>
            </a:solidFill>
          </a:endParaRPr>
        </a:p>
      </dgm:t>
    </dgm:pt>
    <dgm:pt modelId="{E616FAD3-3214-4980-B845-BCEFEBA48CC6}" type="parTrans" cxnId="{994F4198-C8EB-411D-9982-34799C5A51DE}">
      <dgm:prSet/>
      <dgm:spPr/>
      <dgm:t>
        <a:bodyPr/>
        <a:lstStyle/>
        <a:p>
          <a:endParaRPr lang="en-US"/>
        </a:p>
      </dgm:t>
    </dgm:pt>
    <dgm:pt modelId="{23F3C315-668A-493C-9024-8F65807B7FC0}" type="sibTrans" cxnId="{994F4198-C8EB-411D-9982-34799C5A51DE}">
      <dgm:prSet/>
      <dgm:spPr/>
      <dgm:t>
        <a:bodyPr/>
        <a:lstStyle/>
        <a:p>
          <a:endParaRPr lang="en-US"/>
        </a:p>
      </dgm:t>
    </dgm:pt>
    <dgm:pt modelId="{623443AC-531F-412E-A081-7AA3BD786902}">
      <dgm:prSet phldrT="[Text]"/>
      <dgm:spPr>
        <a:solidFill>
          <a:srgbClr val="BC8C2D">
            <a:alpha val="50000"/>
          </a:srgbClr>
        </a:solidFill>
      </dgm:spPr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Process</a:t>
          </a:r>
          <a:endParaRPr lang="en-US" dirty="0">
            <a:solidFill>
              <a:srgbClr val="C00000"/>
            </a:solidFill>
          </a:endParaRPr>
        </a:p>
      </dgm:t>
    </dgm:pt>
    <dgm:pt modelId="{48FD9100-8464-457F-B756-490DF0400CFD}" type="parTrans" cxnId="{7705FCFC-E159-4143-901E-AFD55AAFB59C}">
      <dgm:prSet/>
      <dgm:spPr/>
      <dgm:t>
        <a:bodyPr/>
        <a:lstStyle/>
        <a:p>
          <a:endParaRPr lang="en-US"/>
        </a:p>
      </dgm:t>
    </dgm:pt>
    <dgm:pt modelId="{2BB5D253-C650-47DF-BFAE-25C8C382746F}" type="sibTrans" cxnId="{7705FCFC-E159-4143-901E-AFD55AAFB59C}">
      <dgm:prSet/>
      <dgm:spPr/>
      <dgm:t>
        <a:bodyPr/>
        <a:lstStyle/>
        <a:p>
          <a:endParaRPr lang="en-US"/>
        </a:p>
      </dgm:t>
    </dgm:pt>
    <dgm:pt modelId="{A38C6C0B-76D9-468F-AE3F-6D78761C3D02}" type="pres">
      <dgm:prSet presAssocID="{86C40A8A-81E4-45DE-92B5-F8BA0B9D93A9}" presName="compositeShape" presStyleCnt="0">
        <dgm:presLayoutVars>
          <dgm:chMax val="7"/>
          <dgm:dir/>
          <dgm:resizeHandles val="exact"/>
        </dgm:presLayoutVars>
      </dgm:prSet>
      <dgm:spPr/>
    </dgm:pt>
    <dgm:pt modelId="{3DE7D1A7-A898-4B3C-BF2F-CF82B950EF1A}" type="pres">
      <dgm:prSet presAssocID="{BD696C82-934B-42A1-B578-ECAA9E76F148}" presName="circ1" presStyleLbl="vennNode1" presStyleIdx="0" presStyleCnt="3"/>
      <dgm:spPr/>
      <dgm:t>
        <a:bodyPr/>
        <a:lstStyle/>
        <a:p>
          <a:endParaRPr lang="en-US"/>
        </a:p>
      </dgm:t>
    </dgm:pt>
    <dgm:pt modelId="{89E2BB20-B47E-4A9E-ABE6-F9ADDABE84B9}" type="pres">
      <dgm:prSet presAssocID="{BD696C82-934B-42A1-B578-ECAA9E76F1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AA975-B1C8-4DD3-AC66-4C7561A60565}" type="pres">
      <dgm:prSet presAssocID="{D30EE767-B60E-4019-AEEE-C9F2B952C209}" presName="circ2" presStyleLbl="vennNode1" presStyleIdx="1" presStyleCnt="3"/>
      <dgm:spPr/>
      <dgm:t>
        <a:bodyPr/>
        <a:lstStyle/>
        <a:p>
          <a:endParaRPr lang="en-US"/>
        </a:p>
      </dgm:t>
    </dgm:pt>
    <dgm:pt modelId="{AF21FA4B-9AAE-4BA9-A823-1D969194F524}" type="pres">
      <dgm:prSet presAssocID="{D30EE767-B60E-4019-AEEE-C9F2B952C2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DEDC8-22A8-4739-AF9A-C2BD1753CE1D}" type="pres">
      <dgm:prSet presAssocID="{623443AC-531F-412E-A081-7AA3BD786902}" presName="circ3" presStyleLbl="vennNode1" presStyleIdx="2" presStyleCnt="3"/>
      <dgm:spPr/>
      <dgm:t>
        <a:bodyPr/>
        <a:lstStyle/>
        <a:p>
          <a:endParaRPr lang="en-US"/>
        </a:p>
      </dgm:t>
    </dgm:pt>
    <dgm:pt modelId="{2854026E-C773-4EA2-A3A0-4C765B27E5D2}" type="pres">
      <dgm:prSet presAssocID="{623443AC-531F-412E-A081-7AA3BD78690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5A548-0856-479B-A41F-D45E5BCE17A0}" type="presOf" srcId="{D30EE767-B60E-4019-AEEE-C9F2B952C209}" destId="{BE8AA975-B1C8-4DD3-AC66-4C7561A60565}" srcOrd="0" destOrd="0" presId="urn:microsoft.com/office/officeart/2005/8/layout/venn1"/>
    <dgm:cxn modelId="{F1AF8915-4670-4F23-A425-EA377BE6380B}" type="presOf" srcId="{623443AC-531F-412E-A081-7AA3BD786902}" destId="{2854026E-C773-4EA2-A3A0-4C765B27E5D2}" srcOrd="1" destOrd="0" presId="urn:microsoft.com/office/officeart/2005/8/layout/venn1"/>
    <dgm:cxn modelId="{21DD7D4B-64AF-488F-AF73-C84D8E157AC2}" type="presOf" srcId="{86C40A8A-81E4-45DE-92B5-F8BA0B9D93A9}" destId="{A38C6C0B-76D9-468F-AE3F-6D78761C3D02}" srcOrd="0" destOrd="0" presId="urn:microsoft.com/office/officeart/2005/8/layout/venn1"/>
    <dgm:cxn modelId="{9794B46D-2763-49A7-85D1-EFAAC213B451}" type="presOf" srcId="{BD696C82-934B-42A1-B578-ECAA9E76F148}" destId="{3DE7D1A7-A898-4B3C-BF2F-CF82B950EF1A}" srcOrd="0" destOrd="0" presId="urn:microsoft.com/office/officeart/2005/8/layout/venn1"/>
    <dgm:cxn modelId="{09CF4EB6-ECA7-429F-8CD3-65B3F915DCB3}" type="presOf" srcId="{623443AC-531F-412E-A081-7AA3BD786902}" destId="{06CDEDC8-22A8-4739-AF9A-C2BD1753CE1D}" srcOrd="0" destOrd="0" presId="urn:microsoft.com/office/officeart/2005/8/layout/venn1"/>
    <dgm:cxn modelId="{7705FCFC-E159-4143-901E-AFD55AAFB59C}" srcId="{86C40A8A-81E4-45DE-92B5-F8BA0B9D93A9}" destId="{623443AC-531F-412E-A081-7AA3BD786902}" srcOrd="2" destOrd="0" parTransId="{48FD9100-8464-457F-B756-490DF0400CFD}" sibTransId="{2BB5D253-C650-47DF-BFAE-25C8C382746F}"/>
    <dgm:cxn modelId="{74F08F80-540F-48C1-BF69-4F6B95AFBCD3}" type="presOf" srcId="{BD696C82-934B-42A1-B578-ECAA9E76F148}" destId="{89E2BB20-B47E-4A9E-ABE6-F9ADDABE84B9}" srcOrd="1" destOrd="0" presId="urn:microsoft.com/office/officeart/2005/8/layout/venn1"/>
    <dgm:cxn modelId="{994F4198-C8EB-411D-9982-34799C5A51DE}" srcId="{86C40A8A-81E4-45DE-92B5-F8BA0B9D93A9}" destId="{D30EE767-B60E-4019-AEEE-C9F2B952C209}" srcOrd="1" destOrd="0" parTransId="{E616FAD3-3214-4980-B845-BCEFEBA48CC6}" sibTransId="{23F3C315-668A-493C-9024-8F65807B7FC0}"/>
    <dgm:cxn modelId="{A0FE96F4-B118-4178-9C87-16C560219988}" srcId="{86C40A8A-81E4-45DE-92B5-F8BA0B9D93A9}" destId="{BD696C82-934B-42A1-B578-ECAA9E76F148}" srcOrd="0" destOrd="0" parTransId="{0F99033B-9C96-4603-89D2-245C76298ECA}" sibTransId="{AD399BBD-CCDC-4CA5-A2B4-EF858717B14B}"/>
    <dgm:cxn modelId="{98126C06-6AC1-4E26-8AD5-46A63332777D}" type="presOf" srcId="{D30EE767-B60E-4019-AEEE-C9F2B952C209}" destId="{AF21FA4B-9AAE-4BA9-A823-1D969194F524}" srcOrd="1" destOrd="0" presId="urn:microsoft.com/office/officeart/2005/8/layout/venn1"/>
    <dgm:cxn modelId="{79247D77-1487-418D-85D3-4BD2159B5217}" type="presParOf" srcId="{A38C6C0B-76D9-468F-AE3F-6D78761C3D02}" destId="{3DE7D1A7-A898-4B3C-BF2F-CF82B950EF1A}" srcOrd="0" destOrd="0" presId="urn:microsoft.com/office/officeart/2005/8/layout/venn1"/>
    <dgm:cxn modelId="{4A38E3A2-53D9-4F72-B486-6142BB6639BA}" type="presParOf" srcId="{A38C6C0B-76D9-468F-AE3F-6D78761C3D02}" destId="{89E2BB20-B47E-4A9E-ABE6-F9ADDABE84B9}" srcOrd="1" destOrd="0" presId="urn:microsoft.com/office/officeart/2005/8/layout/venn1"/>
    <dgm:cxn modelId="{495AB909-23DF-4426-8815-B01D29EEB4A3}" type="presParOf" srcId="{A38C6C0B-76D9-468F-AE3F-6D78761C3D02}" destId="{BE8AA975-B1C8-4DD3-AC66-4C7561A60565}" srcOrd="2" destOrd="0" presId="urn:microsoft.com/office/officeart/2005/8/layout/venn1"/>
    <dgm:cxn modelId="{3ED0E655-4B64-455E-887D-1677785BD3B9}" type="presParOf" srcId="{A38C6C0B-76D9-468F-AE3F-6D78761C3D02}" destId="{AF21FA4B-9AAE-4BA9-A823-1D969194F524}" srcOrd="3" destOrd="0" presId="urn:microsoft.com/office/officeart/2005/8/layout/venn1"/>
    <dgm:cxn modelId="{A0249574-9248-42D7-A493-3DAC14BF3B98}" type="presParOf" srcId="{A38C6C0B-76D9-468F-AE3F-6D78761C3D02}" destId="{06CDEDC8-22A8-4739-AF9A-C2BD1753CE1D}" srcOrd="4" destOrd="0" presId="urn:microsoft.com/office/officeart/2005/8/layout/venn1"/>
    <dgm:cxn modelId="{1E624CB9-A881-4965-BFE0-0293FD001841}" type="presParOf" srcId="{A38C6C0B-76D9-468F-AE3F-6D78761C3D02}" destId="{2854026E-C773-4EA2-A3A0-4C765B27E5D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30EC9-A246-43FE-9FCC-E398E43E53CD}">
      <dsp:nvSpPr>
        <dsp:cNvPr id="0" name=""/>
        <dsp:cNvSpPr/>
      </dsp:nvSpPr>
      <dsp:spPr>
        <a:xfrm>
          <a:off x="4970168" y="3020576"/>
          <a:ext cx="3488031" cy="1799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interpret the results of the analysis?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additional analyses need to be run?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map the analytical results to the business problem at hand?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56109" y="3510019"/>
        <a:ext cx="2362558" cy="1270669"/>
      </dsp:txXfrm>
    </dsp:sp>
    <dsp:sp modelId="{020C3C32-CFEB-45F4-812F-1DD29B2FFE52}">
      <dsp:nvSpPr>
        <dsp:cNvPr id="0" name=""/>
        <dsp:cNvSpPr/>
      </dsp:nvSpPr>
      <dsp:spPr>
        <a:xfrm>
          <a:off x="183470" y="2959497"/>
          <a:ext cx="3617983" cy="1841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changes need to be made to the business process?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How do I get these results into my operational systems?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additional questions need to be answered?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3913" y="3460217"/>
        <a:ext cx="2451702" cy="1299944"/>
      </dsp:txXfrm>
    </dsp:sp>
    <dsp:sp modelId="{9300F46B-FDA4-40FB-A364-2E9E9EE56641}">
      <dsp:nvSpPr>
        <dsp:cNvPr id="0" name=""/>
        <dsp:cNvSpPr/>
      </dsp:nvSpPr>
      <dsp:spPr>
        <a:xfrm>
          <a:off x="4663539" y="-5181"/>
          <a:ext cx="3794660" cy="150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Are there any obvious trends or issues with the data?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analytical methods should be applied?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5082" y="27964"/>
        <a:ext cx="2589972" cy="1065353"/>
      </dsp:txXfrm>
    </dsp:sp>
    <dsp:sp modelId="{44AF21F5-E5B7-45FE-BBBB-EA15121D36B4}">
      <dsp:nvSpPr>
        <dsp:cNvPr id="0" name=""/>
        <dsp:cNvSpPr/>
      </dsp:nvSpPr>
      <dsp:spPr>
        <a:xfrm>
          <a:off x="216767" y="-5"/>
          <a:ext cx="3714346" cy="1508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What data do I need to answer this question?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Do I have that data available?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rPr>
            <a:t>Is the data of good quality?</a:t>
          </a:r>
          <a:endParaRPr lang="en-US" sz="1400" kern="1200" dirty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912" y="33140"/>
        <a:ext cx="2533752" cy="1065353"/>
      </dsp:txXfrm>
    </dsp:sp>
    <dsp:sp modelId="{810A6D4E-8605-4EA1-8DD9-E6FFFD3AE487}">
      <dsp:nvSpPr>
        <dsp:cNvPr id="0" name=""/>
        <dsp:cNvSpPr/>
      </dsp:nvSpPr>
      <dsp:spPr>
        <a:xfrm>
          <a:off x="2140275" y="311475"/>
          <a:ext cx="2041672" cy="2041672"/>
        </a:xfrm>
        <a:prstGeom prst="pieWedge">
          <a:avLst/>
        </a:prstGeom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8267" y="909467"/>
        <a:ext cx="1443680" cy="1443680"/>
      </dsp:txXfrm>
    </dsp:sp>
    <dsp:sp modelId="{2AC3A69B-552C-4FC5-AF2E-2A62ED383714}">
      <dsp:nvSpPr>
        <dsp:cNvPr id="0" name=""/>
        <dsp:cNvSpPr/>
      </dsp:nvSpPr>
      <dsp:spPr>
        <a:xfrm rot="5400000">
          <a:off x="4276251" y="311475"/>
          <a:ext cx="2041672" cy="2041672"/>
        </a:xfrm>
        <a:prstGeom prst="pieWedge">
          <a:avLst/>
        </a:prstGeom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Insight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276251" y="909467"/>
        <a:ext cx="1443680" cy="1443680"/>
      </dsp:txXfrm>
    </dsp:sp>
    <dsp:sp modelId="{F719F6D9-F7E4-4071-8524-5F8FAFA423FA}">
      <dsp:nvSpPr>
        <dsp:cNvPr id="0" name=""/>
        <dsp:cNvSpPr/>
      </dsp:nvSpPr>
      <dsp:spPr>
        <a:xfrm rot="10800000">
          <a:off x="4276251" y="2447451"/>
          <a:ext cx="2041672" cy="2041672"/>
        </a:xfrm>
        <a:prstGeom prst="pieWedge">
          <a:avLst/>
        </a:prstGeom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Decision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276251" y="2447451"/>
        <a:ext cx="1443680" cy="1443680"/>
      </dsp:txXfrm>
    </dsp:sp>
    <dsp:sp modelId="{581D1E56-2C04-44E2-8082-092BB5B5AF5A}">
      <dsp:nvSpPr>
        <dsp:cNvPr id="0" name=""/>
        <dsp:cNvSpPr/>
      </dsp:nvSpPr>
      <dsp:spPr>
        <a:xfrm rot="16200000">
          <a:off x="2140275" y="2447451"/>
          <a:ext cx="2041672" cy="2041672"/>
        </a:xfrm>
        <a:prstGeom prst="pieWedge">
          <a:avLst/>
        </a:prstGeom>
        <a:gradFill rotWithShape="0">
          <a:gsLst>
            <a:gs pos="0">
              <a:srgbClr val="C00000"/>
            </a:gs>
            <a:gs pos="74000">
              <a:srgbClr val="FE0000"/>
            </a:gs>
            <a:gs pos="83000">
              <a:srgbClr val="FF3B3B"/>
            </a:gs>
            <a:gs pos="100000">
              <a:srgbClr val="FF2D2D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Action</a:t>
          </a:r>
          <a:endParaRPr lang="en-US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2738267" y="2447451"/>
        <a:ext cx="1443680" cy="1443680"/>
      </dsp:txXfrm>
    </dsp:sp>
    <dsp:sp modelId="{2A31A477-71BE-47A2-839D-8FB1CABCA57A}">
      <dsp:nvSpPr>
        <dsp:cNvPr id="0" name=""/>
        <dsp:cNvSpPr/>
      </dsp:nvSpPr>
      <dsp:spPr>
        <a:xfrm>
          <a:off x="3876640" y="1975933"/>
          <a:ext cx="704919" cy="612973"/>
        </a:xfrm>
        <a:prstGeom prst="circular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ED111-5CE6-4133-981A-1402C85CCF79}">
      <dsp:nvSpPr>
        <dsp:cNvPr id="0" name=""/>
        <dsp:cNvSpPr/>
      </dsp:nvSpPr>
      <dsp:spPr>
        <a:xfrm rot="10800000">
          <a:off x="3876640" y="2211692"/>
          <a:ext cx="704919" cy="612973"/>
        </a:xfrm>
        <a:prstGeom prst="circularArrow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7D1A7-A898-4B3C-BF2F-CF82B950EF1A}">
      <dsp:nvSpPr>
        <dsp:cNvPr id="0" name=""/>
        <dsp:cNvSpPr/>
      </dsp:nvSpPr>
      <dsp:spPr>
        <a:xfrm>
          <a:off x="2438399" y="66674"/>
          <a:ext cx="3200400" cy="3200400"/>
        </a:xfrm>
        <a:prstGeom prst="ellipse">
          <a:avLst/>
        </a:prstGeom>
        <a:solidFill>
          <a:srgbClr val="BC8C2D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People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2865119" y="626744"/>
        <a:ext cx="2346960" cy="1440180"/>
      </dsp:txXfrm>
    </dsp:sp>
    <dsp:sp modelId="{BE8AA975-B1C8-4DD3-AC66-4C7561A60565}">
      <dsp:nvSpPr>
        <dsp:cNvPr id="0" name=""/>
        <dsp:cNvSpPr/>
      </dsp:nvSpPr>
      <dsp:spPr>
        <a:xfrm>
          <a:off x="3593211" y="2066925"/>
          <a:ext cx="3200400" cy="3200400"/>
        </a:xfrm>
        <a:prstGeom prst="ellipse">
          <a:avLst/>
        </a:prstGeom>
        <a:solidFill>
          <a:srgbClr val="BC8C2D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Technology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4572000" y="2893695"/>
        <a:ext cx="1920240" cy="1760220"/>
      </dsp:txXfrm>
    </dsp:sp>
    <dsp:sp modelId="{06CDEDC8-22A8-4739-AF9A-C2BD1753CE1D}">
      <dsp:nvSpPr>
        <dsp:cNvPr id="0" name=""/>
        <dsp:cNvSpPr/>
      </dsp:nvSpPr>
      <dsp:spPr>
        <a:xfrm>
          <a:off x="1283588" y="2066925"/>
          <a:ext cx="3200400" cy="3200400"/>
        </a:xfrm>
        <a:prstGeom prst="ellipse">
          <a:avLst/>
        </a:prstGeom>
        <a:solidFill>
          <a:srgbClr val="BC8C2D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Process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1584959" y="2893695"/>
        <a:ext cx="1920240" cy="176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5F74608-98B1-4419-A96B-7D82467DE97E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9477D37-1D4F-454B-946E-586AE89443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28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77D37-1D4F-454B-946E-586AE89443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63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8077200" cy="990600"/>
          </a:xfrm>
          <a:prstGeom prst="rect">
            <a:avLst/>
          </a:prstGeom>
        </p:spPr>
        <p:txBody>
          <a:bodyPr anchor="t"/>
          <a:lstStyle>
            <a:lvl1pPr algn="l">
              <a:defRPr sz="2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>
                <a:solidFill>
                  <a:srgbClr val="BC8C2D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5A45A-4711-44A7-AAED-0E09532E4DF7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DC76C-2FA8-4198-B94C-3BF69C463C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71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4940" cy="457200"/>
          </a:xfrm>
          <a:prstGeom prst="rect">
            <a:avLst/>
          </a:prstGeom>
        </p:spPr>
        <p:txBody>
          <a:bodyPr/>
          <a:lstStyle>
            <a:lvl1pPr algn="r">
              <a:defRPr sz="24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295400"/>
            <a:ext cx="8382000" cy="4876800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78656-6CB7-43BB-818D-DB98B6D1996F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437F3-D830-4E79-BD1D-FDE7FB35F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762000"/>
            <a:ext cx="1371600" cy="5410200"/>
          </a:xfrm>
          <a:prstGeom prst="rect">
            <a:avLst/>
          </a:prstGeom>
        </p:spPr>
        <p:txBody>
          <a:bodyPr vert="eaVert"/>
          <a:lstStyle>
            <a:lvl1pPr>
              <a:defRPr sz="2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858000" cy="5410202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F585-640B-4FD8-BD05-427A0EA76534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C14E-0F73-44D2-8D52-02A6A790D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4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14536" y="3733800"/>
            <a:ext cx="7391400" cy="381001"/>
          </a:xfrm>
          <a:prstGeom prst="rect">
            <a:avLst/>
          </a:prstGeom>
        </p:spPr>
        <p:txBody>
          <a:bodyPr anchor="b"/>
          <a:lstStyle>
            <a:lvl1pPr algn="l">
              <a:defRPr sz="1800" b="0" i="0" cap="all">
                <a:solidFill>
                  <a:srgbClr val="E5E1D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14536" y="4125152"/>
            <a:ext cx="7391400" cy="9802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A950-E573-431C-B15F-1EF5E5ED11A2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BDE5C-6C16-4A8D-A4F7-8845715A8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5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799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E5E1D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199"/>
            <a:ext cx="8229600" cy="2514601"/>
          </a:xfrm>
          <a:prstGeom prst="rect">
            <a:avLst/>
          </a:prstGeom>
        </p:spPr>
        <p:txBody>
          <a:bodyPr/>
          <a:lstStyle>
            <a:lvl1pPr>
              <a:buClr>
                <a:srgbClr val="E5E1D0"/>
              </a:buClr>
              <a:defRPr sz="240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rgbClr val="E5E1D0"/>
              </a:buClr>
              <a:defRPr sz="200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rgbClr val="E5E1D0"/>
              </a:buClr>
              <a:defRPr sz="180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rgbClr val="E5E1D0"/>
              </a:buClr>
              <a:defRPr sz="160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rgbClr val="E5E1D0"/>
              </a:buClr>
              <a:defRPr sz="1400">
                <a:solidFill>
                  <a:srgbClr val="E5E1D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46B1F-A78D-4412-9967-046413201596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F3D5-BD85-4BF2-B191-8E9DDE9CB6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44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4929187"/>
            <a:ext cx="86868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28600" y="3429000"/>
            <a:ext cx="86868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6">
                    <a:lumMod val="90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D75B-FFC6-4C51-86F3-DA01CE120156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EDBF8-AF53-4882-866C-9BC3D5443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34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191001"/>
            <a:ext cx="4038600" cy="2209799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00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chemeClr val="accent6">
                  <a:lumMod val="75000"/>
                </a:schemeClr>
              </a:buClr>
              <a:defRPr sz="180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chemeClr val="accent6">
                  <a:lumMod val="75000"/>
                </a:schemeClr>
              </a:buClr>
              <a:defRPr sz="160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chemeClr val="accent6">
                  <a:lumMod val="75000"/>
                </a:schemeClr>
              </a:buClr>
              <a:defRPr sz="140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chemeClr val="accent6">
                  <a:lumMod val="75000"/>
                </a:schemeClr>
              </a:buClr>
              <a:defRPr sz="1200">
                <a:solidFill>
                  <a:srgbClr val="E5E1D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191001"/>
            <a:ext cx="4038600" cy="2209799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sz="200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chemeClr val="accent6">
                  <a:lumMod val="75000"/>
                </a:schemeClr>
              </a:buClr>
              <a:defRPr sz="180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chemeClr val="accent6">
                  <a:lumMod val="75000"/>
                </a:schemeClr>
              </a:buClr>
              <a:defRPr sz="160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chemeClr val="accent6">
                  <a:lumMod val="75000"/>
                </a:schemeClr>
              </a:buClr>
              <a:defRPr sz="140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chemeClr val="accent6">
                  <a:lumMod val="75000"/>
                </a:schemeClr>
              </a:buClr>
              <a:defRPr sz="1200">
                <a:solidFill>
                  <a:srgbClr val="E5E1D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39956-2720-4A16-BBB2-01768284134E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D07E6-D744-4D2E-999F-E5870E0148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26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535454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040188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33800"/>
            <a:ext cx="4040188" cy="25908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276600"/>
            <a:ext cx="4041775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733800"/>
            <a:ext cx="4041775" cy="25908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BEEFC-5242-4694-8A1A-0E5A4999342F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4CF21-5A7F-4590-BFEB-AE8E48181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816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48" y="3429000"/>
            <a:ext cx="7880152" cy="1143000"/>
          </a:xfrm>
          <a:prstGeom prst="rect">
            <a:avLst/>
          </a:prstGeom>
        </p:spPr>
        <p:txBody>
          <a:bodyPr anchor="ctr"/>
          <a:lstStyle>
            <a:lvl1pPr algn="l">
              <a:defRPr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DEE7F-A154-4DD8-9FD6-7DD45A6F5759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24B73-EEF5-493F-8EC5-AF5C4FFA0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07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8139-42D3-4E75-8347-CFEFAF4B83BA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D674E-A06A-4CDE-8717-25032902D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679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3008313" cy="598277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76600"/>
            <a:ext cx="5111750" cy="3124200"/>
          </a:xfrm>
          <a:prstGeom prst="rect">
            <a:avLst/>
          </a:prstGeom>
        </p:spPr>
        <p:txBody>
          <a:bodyPr/>
          <a:lstStyle>
            <a:lvl1pPr>
              <a:buClr>
                <a:srgbClr val="E5E1D0"/>
              </a:buClr>
              <a:defRPr sz="24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rgbClr val="E5E1D0"/>
              </a:buClr>
              <a:defRPr sz="2000" b="0" i="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rgbClr val="E5E1D0"/>
              </a:buClr>
              <a:defRPr sz="1800" b="0" i="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rgbClr val="E5E1D0"/>
              </a:buClr>
              <a:defRPr sz="1600" b="0" i="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rgbClr val="E5E1D0"/>
              </a:buClr>
              <a:defRPr sz="1400" b="0" i="0">
                <a:solidFill>
                  <a:srgbClr val="E5E1D0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72595"/>
            <a:ext cx="3008313" cy="2528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274C9-6ECE-4C66-94C7-FEC008E404BA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8AE26-D95A-486D-8ADE-B0DDAAFF7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8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>
                <a:solidFill>
                  <a:srgbClr val="53545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FDD1-DC02-49F2-B6C2-3E7D441B4CA6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EBE2A-9615-4616-93DE-CC657F9F7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599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2800"/>
            <a:ext cx="2971800" cy="642937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52800" y="533400"/>
            <a:ext cx="5449888" cy="586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4038600"/>
            <a:ext cx="2971800" cy="236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A6A91-0B6D-47F8-AE07-5E85132D6C09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3B9DB-E014-475C-A81F-473C7B922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86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251199"/>
            <a:ext cx="8686800" cy="457200"/>
          </a:xfrm>
          <a:prstGeom prst="rect">
            <a:avLst/>
          </a:prstGeom>
        </p:spPr>
        <p:txBody>
          <a:bodyPr/>
          <a:lstStyle>
            <a:lvl1pPr algn="r"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733800"/>
            <a:ext cx="8686800" cy="2667000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E5E1D0"/>
              </a:buClr>
              <a:defRPr sz="24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rgbClr val="E5E1D0"/>
              </a:buClr>
              <a:defRPr sz="2000" b="0" i="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rgbClr val="E5E1D0"/>
              </a:buClr>
              <a:defRPr sz="1800" b="0" i="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rgbClr val="E5E1D0"/>
              </a:buClr>
              <a:defRPr sz="1600" b="0" i="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rgbClr val="E5E1D0"/>
              </a:buClr>
              <a:defRPr sz="1400" b="0" i="0">
                <a:solidFill>
                  <a:srgbClr val="E5E1D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427A2-95AB-4923-8BBB-FAC9DA2C680B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8DF6F-7AED-480A-B03B-0F91183BE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02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667" y="3352800"/>
            <a:ext cx="1371600" cy="3048001"/>
          </a:xfrm>
          <a:prstGeom prst="rect">
            <a:avLst/>
          </a:prstGeom>
        </p:spPr>
        <p:txBody>
          <a:bodyPr vert="eaVert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52800"/>
            <a:ext cx="6858000" cy="3048002"/>
          </a:xfrm>
          <a:prstGeom prst="rect">
            <a:avLst/>
          </a:prstGeom>
        </p:spPr>
        <p:txBody>
          <a:bodyPr vert="eaVert"/>
          <a:lstStyle>
            <a:lvl1pPr>
              <a:buClr>
                <a:srgbClr val="E5E1D0"/>
              </a:buClr>
              <a:defRPr sz="2400" b="0" i="0">
                <a:solidFill>
                  <a:srgbClr val="E5E1D0"/>
                </a:solidFill>
                <a:latin typeface="Arial"/>
                <a:cs typeface="Arial"/>
              </a:defRPr>
            </a:lvl1pPr>
            <a:lvl2pPr>
              <a:buClr>
                <a:srgbClr val="E5E1D0"/>
              </a:buClr>
              <a:defRPr sz="2000" b="0" i="0">
                <a:solidFill>
                  <a:srgbClr val="E5E1D0"/>
                </a:solidFill>
                <a:latin typeface="Arial"/>
                <a:cs typeface="Arial"/>
              </a:defRPr>
            </a:lvl2pPr>
            <a:lvl3pPr>
              <a:buClr>
                <a:srgbClr val="E5E1D0"/>
              </a:buClr>
              <a:defRPr sz="1800" b="0" i="0">
                <a:solidFill>
                  <a:srgbClr val="E5E1D0"/>
                </a:solidFill>
                <a:latin typeface="Arial"/>
                <a:cs typeface="Arial"/>
              </a:defRPr>
            </a:lvl3pPr>
            <a:lvl4pPr>
              <a:buClr>
                <a:srgbClr val="E5E1D0"/>
              </a:buClr>
              <a:defRPr sz="1600" b="0" i="0">
                <a:solidFill>
                  <a:srgbClr val="E5E1D0"/>
                </a:solidFill>
                <a:latin typeface="Arial"/>
                <a:cs typeface="Arial"/>
              </a:defRPr>
            </a:lvl4pPr>
            <a:lvl5pPr>
              <a:buClr>
                <a:srgbClr val="E5E1D0"/>
              </a:buClr>
              <a:defRPr sz="1400" b="0" i="0">
                <a:solidFill>
                  <a:srgbClr val="E5E1D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3E208-AD19-4CAC-9B05-8545CAF38364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2010-FEC2-4C22-9599-AD45941A6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7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328987"/>
            <a:ext cx="8534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0" i="0" cap="all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8534400" cy="150018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11215-5254-4FAF-A430-5A9344575356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C887-0CE4-4982-9A31-F6AA102F8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038600" cy="4495799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1"/>
            <a:ext cx="4038600" cy="4495799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56C41-E437-4E38-B1AC-D83948413300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76A9-CECD-475C-980B-C14CD4A82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24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5264"/>
            <a:ext cx="4040188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2464"/>
            <a:ext cx="4040188" cy="439593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5264"/>
            <a:ext cx="4041775" cy="38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2464"/>
            <a:ext cx="4041775" cy="439593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chemeClr val="bg1"/>
              </a:buClr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chemeClr val="bg1"/>
              </a:buClr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chemeClr val="bg1"/>
              </a:buClr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chemeClr val="bg1"/>
              </a:buClr>
              <a:defRPr sz="12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DCEEE-F468-4D62-B460-CBFDE71D9237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4658-2D86-493C-8490-CFC05367E5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14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60" y="2590800"/>
            <a:ext cx="7880152" cy="1143000"/>
          </a:xfrm>
          <a:prstGeom prst="rect">
            <a:avLst/>
          </a:prstGeom>
        </p:spPr>
        <p:txBody>
          <a:bodyPr anchor="ctr"/>
          <a:lstStyle>
            <a:lvl1pPr algn="l">
              <a:defRPr b="0" i="0" baseline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CA367-A950-4D54-9C20-D96C36E3F923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32CD2-3A96-4CE4-8D8A-3A8FF6127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1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311D2-7088-4F9E-9A51-7CC3B84E43EB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00A4B-91E8-4ABA-B805-45D6AF00B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0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598277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334000"/>
          </a:xfrm>
          <a:prstGeom prst="rect">
            <a:avLst/>
          </a:prstGeom>
        </p:spPr>
        <p:txBody>
          <a:bodyPr/>
          <a:lstStyle>
            <a:lvl1pPr>
              <a:buClr>
                <a:srgbClr val="BC8C2D"/>
              </a:buClr>
              <a:buSzPct val="75000"/>
              <a:buFontTx/>
              <a:buBlip>
                <a:blip r:embed="rId2"/>
              </a:buBlip>
              <a:defRPr sz="24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2000" b="0" i="0">
                <a:solidFill>
                  <a:srgbClr val="535454"/>
                </a:solidFill>
                <a:latin typeface="Arial"/>
                <a:cs typeface="Arial"/>
              </a:defRPr>
            </a:lvl2pPr>
            <a:lvl3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800" b="0" i="0">
                <a:solidFill>
                  <a:srgbClr val="535454"/>
                </a:solidFill>
                <a:latin typeface="Arial"/>
                <a:cs typeface="Arial"/>
              </a:defRPr>
            </a:lvl3pPr>
            <a:lvl4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600" b="0" i="0">
                <a:solidFill>
                  <a:srgbClr val="535454"/>
                </a:solidFill>
                <a:latin typeface="Arial"/>
                <a:cs typeface="Arial"/>
              </a:defRPr>
            </a:lvl4pPr>
            <a:lvl5pPr>
              <a:buClr>
                <a:srgbClr val="BC8C2D"/>
              </a:buClr>
              <a:buSzPct val="75000"/>
              <a:buFontTx/>
              <a:buBlip>
                <a:blip r:embed="rId3"/>
              </a:buBlip>
              <a:defRPr sz="1400" b="0" i="0">
                <a:solidFill>
                  <a:srgbClr val="535454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57859"/>
            <a:ext cx="3008313" cy="47143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EAEB-7DFD-4F51-BAC8-008B53D1352D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BFC1B-A34A-42A8-9B87-21F287D66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6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2971800" cy="642937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AF1F23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1400" y="762000"/>
            <a:ext cx="5181600" cy="541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535454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2971800" cy="472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BC8C2D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6D7E8-FF59-4210-9F1C-E47D93747108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00B7-0E03-4410-825A-2BB732638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7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181600" y="152400"/>
            <a:ext cx="3733800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smtClean="0">
                <a:solidFill>
                  <a:srgbClr val="78766D"/>
                </a:solidFill>
              </a:rPr>
              <a:t>Course Number – Course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3962400" y="6477000"/>
            <a:ext cx="9144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11060386-C90C-4620-93A1-C2C9AB3CDBA1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9200" y="6477000"/>
            <a:ext cx="2481263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latin typeface="Arial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477000"/>
            <a:ext cx="990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 smtClean="0"/>
            </a:lvl1pPr>
          </a:lstStyle>
          <a:p>
            <a:pPr>
              <a:defRPr/>
            </a:pPr>
            <a:fld id="{F6A310CC-ADA1-4A78-BDEF-B931EE794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E5E1D0"/>
                </a:solidFill>
                <a:latin typeface="Californian FB" panose="0207040306080B030204" pitchFamily="18" charset="0"/>
              </a:defRPr>
            </a:lvl1pPr>
          </a:lstStyle>
          <a:p>
            <a:pPr>
              <a:defRPr/>
            </a:pPr>
            <a:fld id="{41DDD958-A1CD-49F8-B768-B27738DD75A2}" type="datetime1">
              <a:rPr lang="en-US" altLang="en-US"/>
              <a:pPr>
                <a:defRPr/>
              </a:pPr>
              <a:t>1/7/2016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E5E1D0"/>
                </a:solidFill>
                <a:latin typeface="Californian FB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2889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E5E1D0"/>
                </a:solidFill>
              </a:defRPr>
            </a:lvl1pPr>
          </a:lstStyle>
          <a:p>
            <a:pPr>
              <a:defRPr/>
            </a:pPr>
            <a:fld id="{220AE482-8930-452A-B41C-5E1BA0C2E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vNktTdNEjI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2"/>
          <p:cNvSpPr>
            <a:spLocks noGrp="1"/>
          </p:cNvSpPr>
          <p:nvPr>
            <p:ph type="ctrTitle"/>
          </p:nvPr>
        </p:nvSpPr>
        <p:spPr bwMode="auto">
          <a:xfrm>
            <a:off x="838200" y="4256088"/>
            <a:ext cx="73914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cap="none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Dr. Tonya Etchison Balan</a:t>
            </a:r>
          </a:p>
        </p:txBody>
      </p:sp>
      <p:sp>
        <p:nvSpPr>
          <p:cNvPr id="4099" name="Subtitle 43"/>
          <p:cNvSpPr>
            <a:spLocks noGrp="1"/>
          </p:cNvSpPr>
          <p:nvPr>
            <p:ph type="subTitle" idx="1"/>
          </p:nvPr>
        </p:nvSpPr>
        <p:spPr bwMode="auto">
          <a:xfrm>
            <a:off x="838200" y="3810000"/>
            <a:ext cx="7924800" cy="979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BUS 458H:  Analytics from Data to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64"/>
            <a:ext cx="8229600" cy="487362"/>
          </a:xfrm>
        </p:spPr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85800"/>
            <a:ext cx="6096000" cy="3429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62175"/>
            <a:ext cx="285750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10000"/>
            <a:ext cx="3505200" cy="23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87362"/>
          </a:xfrm>
        </p:spPr>
        <p:txBody>
          <a:bodyPr/>
          <a:lstStyle/>
          <a:p>
            <a:r>
              <a:rPr lang="en-US" dirty="0" smtClean="0"/>
              <a:t>Navigating the Analytics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2282"/>
              </p:ext>
            </p:extLst>
          </p:nvPr>
        </p:nvGraphicFramePr>
        <p:xfrm>
          <a:off x="457200" y="1371600"/>
          <a:ext cx="8458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9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438315"/>
              </p:ext>
            </p:extLst>
          </p:nvPr>
        </p:nvGraphicFramePr>
        <p:xfrm>
          <a:off x="533400" y="838200"/>
          <a:ext cx="8077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Analytics for Big Data</a:t>
            </a:r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management / storage issues</a:t>
            </a:r>
          </a:p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Statistical issues</a:t>
            </a:r>
          </a:p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Technology issues</a:t>
            </a:r>
          </a:p>
          <a:p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Applications</a:t>
            </a:r>
          </a:p>
          <a:p>
            <a:pPr lvl="1"/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hlinkClick r:id="rId2"/>
              </a:rPr>
              <a:t>Tom Davenport:  Analytics 3.0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(from 9:30 – 18:40)</a:t>
            </a:r>
          </a:p>
        </p:txBody>
      </p:sp>
    </p:spTree>
    <p:extLst>
      <p:ext uri="{BB962C8B-B14F-4D97-AF65-F5344CB8AC3E}">
        <p14:creationId xmlns:p14="http://schemas.microsoft.com/office/powerpoint/2010/main" val="1929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Preparing to Lead in an Analytically Driven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successfully implement analytics for maximum impact to the bottom line:</a:t>
            </a:r>
          </a:p>
          <a:p>
            <a:r>
              <a:rPr lang="en-US" dirty="0" smtClean="0"/>
              <a:t>Champion analytics from the top</a:t>
            </a:r>
          </a:p>
          <a:p>
            <a:r>
              <a:rPr lang="en-US" dirty="0" smtClean="0"/>
              <a:t>Create a single analytics initiative</a:t>
            </a:r>
          </a:p>
          <a:p>
            <a:r>
              <a:rPr lang="en-US" dirty="0" smtClean="0"/>
              <a:t>Focus the company’s analytics efforts</a:t>
            </a:r>
          </a:p>
          <a:p>
            <a:r>
              <a:rPr lang="en-US" dirty="0" smtClean="0"/>
              <a:t>Establish an analytics culture</a:t>
            </a:r>
          </a:p>
          <a:p>
            <a:r>
              <a:rPr lang="en-US" dirty="0" smtClean="0"/>
              <a:t>Hire the right people</a:t>
            </a:r>
          </a:p>
          <a:p>
            <a:r>
              <a:rPr lang="en-US" dirty="0" smtClean="0"/>
              <a:t>Use the right technology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dirty="0" smtClean="0"/>
              <a:t>(from “Competing on Analytics,” HBR, Davenport)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111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648200" cy="4495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CRISP-DM</a:t>
            </a:r>
          </a:p>
          <a:p>
            <a:pPr marL="0" indent="0">
              <a:buNone/>
            </a:pPr>
            <a:r>
              <a:rPr lang="en-US" sz="1600" dirty="0" smtClean="0"/>
              <a:t>Cross-Industry Standard Process for Data Mining</a:t>
            </a:r>
          </a:p>
          <a:p>
            <a:r>
              <a:rPr lang="en-US" dirty="0" smtClean="0"/>
              <a:t>Business Understanding</a:t>
            </a:r>
          </a:p>
          <a:p>
            <a:r>
              <a:rPr lang="en-US" dirty="0" smtClean="0"/>
              <a:t>Data Understanding</a:t>
            </a:r>
          </a:p>
          <a:p>
            <a:r>
              <a:rPr lang="en-US" dirty="0" smtClean="0"/>
              <a:t>Data Preparation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76401"/>
            <a:ext cx="3352800" cy="4495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SEMMA</a:t>
            </a:r>
          </a:p>
          <a:p>
            <a:pPr marL="0" indent="0">
              <a:buNone/>
            </a:pPr>
            <a:r>
              <a:rPr lang="en-US" sz="1600" dirty="0" smtClean="0"/>
              <a:t>SAS Model Building Framework</a:t>
            </a:r>
          </a:p>
          <a:p>
            <a:r>
              <a:rPr lang="en-US" dirty="0" smtClean="0"/>
              <a:t>Sample</a:t>
            </a:r>
          </a:p>
          <a:p>
            <a:r>
              <a:rPr lang="en-US" dirty="0" smtClean="0"/>
              <a:t>Explore</a:t>
            </a:r>
          </a:p>
          <a:p>
            <a:r>
              <a:rPr lang="en-US" dirty="0" smtClean="0"/>
              <a:t>Modify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Assess</a:t>
            </a:r>
            <a:endParaRPr lang="en-US" dirty="0"/>
          </a:p>
        </p:txBody>
      </p:sp>
      <p:pic>
        <p:nvPicPr>
          <p:cNvPr id="28674" name="Picture 2" descr="http://sonra.io/wp-content/uploads/2011/05/CRISP-D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733800"/>
            <a:ext cx="306682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87362"/>
          </a:xfrm>
        </p:spPr>
        <p:txBody>
          <a:bodyPr/>
          <a:lstStyle/>
          <a:p>
            <a:r>
              <a:rPr lang="en-US" dirty="0" smtClean="0"/>
              <a:t>Predictive Modeling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2"/>
            <a:ext cx="8229600" cy="4800600"/>
          </a:xfrm>
        </p:spPr>
        <p:txBody>
          <a:bodyPr/>
          <a:lstStyle/>
          <a:p>
            <a:r>
              <a:rPr lang="en-US" dirty="0" smtClean="0"/>
              <a:t>JMP</a:t>
            </a:r>
          </a:p>
          <a:p>
            <a:pPr lvl="1"/>
            <a:r>
              <a:rPr lang="en-US" dirty="0" smtClean="0"/>
              <a:t>Desktop (PC or Mac)</a:t>
            </a:r>
          </a:p>
          <a:p>
            <a:pPr lvl="1"/>
            <a:r>
              <a:rPr lang="en-US" dirty="0" smtClean="0"/>
              <a:t>Highly interactive but limited to data that can fit in memory</a:t>
            </a:r>
          </a:p>
          <a:p>
            <a:r>
              <a:rPr lang="en-US" dirty="0" smtClean="0"/>
              <a:t>SAS Enterprise Miner  </a:t>
            </a:r>
          </a:p>
          <a:p>
            <a:pPr lvl="1"/>
            <a:r>
              <a:rPr lang="en-US" dirty="0" smtClean="0"/>
              <a:t>PC or Server – Access through VCL</a:t>
            </a:r>
          </a:p>
          <a:p>
            <a:pPr lvl="1"/>
            <a:r>
              <a:rPr lang="en-US" dirty="0" smtClean="0"/>
              <a:t>Scales to very large data volumes although processing time will increase significantly with data size</a:t>
            </a:r>
          </a:p>
          <a:p>
            <a:pPr lvl="1"/>
            <a:r>
              <a:rPr lang="en-US" dirty="0" smtClean="0"/>
              <a:t>Designed around SEMMA process</a:t>
            </a:r>
          </a:p>
          <a:p>
            <a:pPr lvl="1"/>
            <a:r>
              <a:rPr lang="en-US" dirty="0" smtClean="0"/>
              <a:t>Generates repeatable processes and complete score code</a:t>
            </a:r>
          </a:p>
          <a:p>
            <a:r>
              <a:rPr lang="en-US" dirty="0" smtClean="0"/>
              <a:t>SAS Visual Analytics and SAS Visual Statistics</a:t>
            </a:r>
          </a:p>
          <a:p>
            <a:pPr lvl="1"/>
            <a:r>
              <a:rPr lang="en-US" dirty="0" smtClean="0"/>
              <a:t>Designed for big data problems</a:t>
            </a:r>
          </a:p>
          <a:p>
            <a:pPr lvl="1"/>
            <a:r>
              <a:rPr lang="en-US" dirty="0" smtClean="0"/>
              <a:t>Web interface on top of massively parallel compute platform</a:t>
            </a:r>
          </a:p>
          <a:p>
            <a:pPr lvl="1"/>
            <a:r>
              <a:rPr lang="en-US" dirty="0" smtClean="0"/>
              <a:t>Highly interactive</a:t>
            </a:r>
          </a:p>
          <a:p>
            <a:pPr lvl="1"/>
            <a:r>
              <a:rPr lang="en-US" dirty="0" smtClean="0"/>
              <a:t>Accessed via Teradata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links on the Moodle site to</a:t>
            </a:r>
          </a:p>
          <a:p>
            <a:pPr lvl="1"/>
            <a:r>
              <a:rPr lang="en-US" dirty="0" smtClean="0"/>
              <a:t>Download a local copy of JMP 11.2</a:t>
            </a:r>
          </a:p>
          <a:p>
            <a:pPr lvl="1"/>
            <a:r>
              <a:rPr lang="en-US" dirty="0" smtClean="0"/>
              <a:t>Access the VCL, reserve a SAS 9.4 image, and start up Enterprise Miner</a:t>
            </a:r>
          </a:p>
          <a:p>
            <a:r>
              <a:rPr lang="en-US" dirty="0" smtClean="0"/>
              <a:t>Read the “Statistical Thinking Concepts” article</a:t>
            </a:r>
          </a:p>
        </p:txBody>
      </p:sp>
    </p:spTree>
    <p:extLst>
      <p:ext uri="{BB962C8B-B14F-4D97-AF65-F5344CB8AC3E}">
        <p14:creationId xmlns:p14="http://schemas.microsoft.com/office/powerpoint/2010/main" val="853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major case studies that will be covered during the semester</a:t>
            </a:r>
          </a:p>
          <a:p>
            <a:r>
              <a:rPr lang="en-US" dirty="0" smtClean="0"/>
              <a:t>There will be one or more minor assignments and one major assignment associated with each case.</a:t>
            </a:r>
          </a:p>
          <a:p>
            <a:r>
              <a:rPr lang="en-US" dirty="0" smtClean="0"/>
              <a:t>The minor assignments will collectively count as a major assignment.</a:t>
            </a:r>
          </a:p>
          <a:p>
            <a:r>
              <a:rPr lang="en-US" dirty="0" smtClean="0"/>
              <a:t>Each major assignment is worth 20%, and the lowest grade will be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4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">
  <a:themeElements>
    <a:clrScheme name="College of Education Theme">
      <a:dk1>
        <a:srgbClr val="C5BBA3"/>
      </a:dk1>
      <a:lt1>
        <a:sysClr val="window" lastClr="FFFFFF"/>
      </a:lt1>
      <a:dk2>
        <a:srgbClr val="4D728A"/>
      </a:dk2>
      <a:lt2>
        <a:srgbClr val="82755F"/>
      </a:lt2>
      <a:accent1>
        <a:srgbClr val="91A3D5"/>
      </a:accent1>
      <a:accent2>
        <a:srgbClr val="546BB7"/>
      </a:accent2>
      <a:accent3>
        <a:srgbClr val="879F6E"/>
      </a:accent3>
      <a:accent4>
        <a:srgbClr val="546543"/>
      </a:accent4>
      <a:accent5>
        <a:srgbClr val="7398B1"/>
      </a:accent5>
      <a:accent6>
        <a:srgbClr val="EEE3C7"/>
      </a:accent6>
      <a:hlink>
        <a:srgbClr val="E6D5AC"/>
      </a:hlink>
      <a:folHlink>
        <a:srgbClr val="DAC286"/>
      </a:folHlink>
    </a:clrScheme>
    <a:fontScheme name="College of Ed. Content Slide Theme">
      <a:majorFont>
        <a:latin typeface="Candara"/>
        <a:ea typeface=""/>
        <a:cs typeface=""/>
      </a:majorFont>
      <a:minorFont>
        <a:latin typeface="Californian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College of Education Theme">
      <a:dk1>
        <a:srgbClr val="C5BBA3"/>
      </a:dk1>
      <a:lt1>
        <a:sysClr val="window" lastClr="FFFFFF"/>
      </a:lt1>
      <a:dk2>
        <a:srgbClr val="4D728A"/>
      </a:dk2>
      <a:lt2>
        <a:srgbClr val="82755F"/>
      </a:lt2>
      <a:accent1>
        <a:srgbClr val="91A3D5"/>
      </a:accent1>
      <a:accent2>
        <a:srgbClr val="546BB7"/>
      </a:accent2>
      <a:accent3>
        <a:srgbClr val="879F6E"/>
      </a:accent3>
      <a:accent4>
        <a:srgbClr val="546543"/>
      </a:accent4>
      <a:accent5>
        <a:srgbClr val="7398B1"/>
      </a:accent5>
      <a:accent6>
        <a:srgbClr val="EEE3C7"/>
      </a:accent6>
      <a:hlink>
        <a:srgbClr val="E6D5AC"/>
      </a:hlink>
      <a:folHlink>
        <a:srgbClr val="DAC286"/>
      </a:folHlink>
    </a:clrScheme>
    <a:fontScheme name="College of Ed. Content Slide Theme">
      <a:majorFont>
        <a:latin typeface="Candara"/>
        <a:ea typeface=""/>
        <a:cs typeface=""/>
      </a:majorFont>
      <a:minorFont>
        <a:latin typeface="Californian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basic.pot</Template>
  <TotalTime>3209</TotalTime>
  <Words>425</Words>
  <Application>Microsoft Office PowerPoint</Application>
  <PresentationFormat>On-screen Show (4:3)</PresentationFormat>
  <Paragraphs>78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Californian FB</vt:lpstr>
      <vt:lpstr>Candara</vt:lpstr>
      <vt:lpstr>basic</vt:lpstr>
      <vt:lpstr>title</vt:lpstr>
      <vt:lpstr>Dr. Tonya Etchison Balan</vt:lpstr>
      <vt:lpstr>Navigating the Analytics Process</vt:lpstr>
      <vt:lpstr>PowerPoint Presentation</vt:lpstr>
      <vt:lpstr>Analytics for Big Data</vt:lpstr>
      <vt:lpstr>Preparing to Lead in an Analytically Driven Organization</vt:lpstr>
      <vt:lpstr>Predictive Modeling Process</vt:lpstr>
      <vt:lpstr>Predictive Modeling Software</vt:lpstr>
      <vt:lpstr>Homework</vt:lpstr>
      <vt:lpstr>Structure and Assessment</vt:lpstr>
      <vt:lpstr>Weather</vt:lpstr>
    </vt:vector>
  </TitlesOfParts>
  <Company>ncsu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Lawson</dc:creator>
  <cp:lastModifiedBy>Intern Three</cp:lastModifiedBy>
  <cp:revision>24</cp:revision>
  <dcterms:created xsi:type="dcterms:W3CDTF">2011-04-05T20:19:52Z</dcterms:created>
  <dcterms:modified xsi:type="dcterms:W3CDTF">2016-01-07T17:30:11Z</dcterms:modified>
</cp:coreProperties>
</file>