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7" r:id="rId9"/>
    <p:sldId id="265" r:id="rId10"/>
    <p:sldId id="266" r:id="rId11"/>
    <p:sldId id="263"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7939" autoAdjust="0"/>
  </p:normalViewPr>
  <p:slideViewPr>
    <p:cSldViewPr snapToGrid="0">
      <p:cViewPr varScale="1">
        <p:scale>
          <a:sx n="72" d="100"/>
          <a:sy n="72" d="100"/>
        </p:scale>
        <p:origin x="10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8B0CC-39C7-48F8-9F61-8DA1AF9A26A2}" type="datetimeFigureOut">
              <a:rPr lang="en-US" smtClean="0"/>
              <a:t>2/23/2016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2D82E-4A10-4C34-884C-269C705C5865}" type="slidenum">
              <a:rPr lang="en-US" smtClean="0"/>
              <a:t>‹#›</a:t>
            </a:fld>
            <a:endParaRPr lang="en-US"/>
          </a:p>
        </p:txBody>
      </p:sp>
    </p:spTree>
    <p:extLst>
      <p:ext uri="{BB962C8B-B14F-4D97-AF65-F5344CB8AC3E}">
        <p14:creationId xmlns:p14="http://schemas.microsoft.com/office/powerpoint/2010/main" val="411115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Films</a:t>
            </a:r>
            <a:r>
              <a:rPr lang="en-US" baseline="0" dirty="0" smtClean="0"/>
              <a:t> on the rocks is a summer movie series held at the world-renowned Red Rocks Amphitheater located </a:t>
            </a:r>
            <a:endParaRPr lang="en-US" dirty="0"/>
          </a:p>
        </p:txBody>
      </p:sp>
      <p:sp>
        <p:nvSpPr>
          <p:cNvPr id="4" name="Slide Number Placeholder 3"/>
          <p:cNvSpPr>
            <a:spLocks noGrp="1"/>
          </p:cNvSpPr>
          <p:nvPr>
            <p:ph type="sldNum" sz="quarter" idx="10"/>
          </p:nvPr>
        </p:nvSpPr>
        <p:spPr/>
        <p:txBody>
          <a:bodyPr/>
          <a:lstStyle/>
          <a:p>
            <a:fld id="{2372D82E-4A10-4C34-884C-269C705C5865}" type="slidenum">
              <a:rPr lang="en-US" smtClean="0"/>
              <a:t>1</a:t>
            </a:fld>
            <a:endParaRPr lang="en-US"/>
          </a:p>
        </p:txBody>
      </p:sp>
    </p:spTree>
    <p:extLst>
      <p:ext uri="{BB962C8B-B14F-4D97-AF65-F5344CB8AC3E}">
        <p14:creationId xmlns:p14="http://schemas.microsoft.com/office/powerpoint/2010/main" val="104616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generated signage distributions to see how</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372D82E-4A10-4C34-884C-269C705C5865}" type="slidenum">
              <a:rPr lang="en-US" smtClean="0"/>
              <a:t>3</a:t>
            </a:fld>
            <a:endParaRPr lang="en-US"/>
          </a:p>
        </p:txBody>
      </p:sp>
    </p:spTree>
    <p:extLst>
      <p:ext uri="{BB962C8B-B14F-4D97-AF65-F5344CB8AC3E}">
        <p14:creationId xmlns:p14="http://schemas.microsoft.com/office/powerpoint/2010/main" val="378445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2D82E-4A10-4C34-884C-269C705C5865}" type="slidenum">
              <a:rPr lang="en-US" smtClean="0"/>
              <a:t>4</a:t>
            </a:fld>
            <a:endParaRPr lang="en-US"/>
          </a:p>
        </p:txBody>
      </p:sp>
    </p:spTree>
    <p:extLst>
      <p:ext uri="{BB962C8B-B14F-4D97-AF65-F5344CB8AC3E}">
        <p14:creationId xmlns:p14="http://schemas.microsoft.com/office/powerpoint/2010/main" val="13754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levels</a:t>
            </a:r>
            <a:r>
              <a:rPr lang="en-US" baseline="0" dirty="0" smtClean="0"/>
              <a:t> of parking satisfaction are associated with higher levels of satisfaction with signage, as is evidenced by the mosaic plot. (good signage lead to good parking experience)</a:t>
            </a:r>
          </a:p>
          <a:p>
            <a:r>
              <a:rPr lang="en-US" baseline="0" dirty="0" smtClean="0"/>
              <a:t>The p-value of Likelihood Ratio and Pearson are both very small (&lt;0.0001) suggesting a strong association between these two satisfaction measures.</a:t>
            </a:r>
            <a:endParaRPr lang="en-US" dirty="0"/>
          </a:p>
        </p:txBody>
      </p:sp>
      <p:sp>
        <p:nvSpPr>
          <p:cNvPr id="4" name="Slide Number Placeholder 3"/>
          <p:cNvSpPr>
            <a:spLocks noGrp="1"/>
          </p:cNvSpPr>
          <p:nvPr>
            <p:ph type="sldNum" sz="quarter" idx="10"/>
          </p:nvPr>
        </p:nvSpPr>
        <p:spPr/>
        <p:txBody>
          <a:bodyPr/>
          <a:lstStyle/>
          <a:p>
            <a:fld id="{2372D82E-4A10-4C34-884C-269C705C5865}" type="slidenum">
              <a:rPr lang="en-US" smtClean="0"/>
              <a:t>7</a:t>
            </a:fld>
            <a:endParaRPr lang="en-US"/>
          </a:p>
        </p:txBody>
      </p:sp>
    </p:spTree>
    <p:extLst>
      <p:ext uri="{BB962C8B-B14F-4D97-AF65-F5344CB8AC3E}">
        <p14:creationId xmlns:p14="http://schemas.microsoft.com/office/powerpoint/2010/main" val="311806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http://www.yelp.com/biz/united-artists-denver-pavilions-15-denver?hrid=JmfRbNHDS05_qEMaWJxf0w</a:t>
            </a:r>
          </a:p>
          <a:p>
            <a:r>
              <a:rPr lang="en-US" dirty="0" smtClean="0"/>
              <a:t>http://www.yelp.com/biz/film-on-the-rocks-redrocks-amphitheatre-morrison</a:t>
            </a:r>
            <a:endParaRPr lang="en-US" dirty="0"/>
          </a:p>
        </p:txBody>
      </p:sp>
      <p:sp>
        <p:nvSpPr>
          <p:cNvPr id="4" name="Slide Number Placeholder 3"/>
          <p:cNvSpPr>
            <a:spLocks noGrp="1"/>
          </p:cNvSpPr>
          <p:nvPr>
            <p:ph type="sldNum" sz="quarter" idx="10"/>
          </p:nvPr>
        </p:nvSpPr>
        <p:spPr/>
        <p:txBody>
          <a:bodyPr/>
          <a:lstStyle/>
          <a:p>
            <a:fld id="{2372D82E-4A10-4C34-884C-269C705C5865}" type="slidenum">
              <a:rPr lang="en-US" smtClean="0"/>
              <a:t>10</a:t>
            </a:fld>
            <a:endParaRPr lang="en-US"/>
          </a:p>
        </p:txBody>
      </p:sp>
    </p:spTree>
    <p:extLst>
      <p:ext uri="{BB962C8B-B14F-4D97-AF65-F5344CB8AC3E}">
        <p14:creationId xmlns:p14="http://schemas.microsoft.com/office/powerpoint/2010/main" val="3276006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2/23/2016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2/23/2016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86853" cy="2026227"/>
          </a:xfrm>
          <a:prstGeom prst="rect">
            <a:avLst/>
          </a:prstGeom>
        </p:spPr>
      </p:pic>
      <p:sp>
        <p:nvSpPr>
          <p:cNvPr id="2" name="Title 1"/>
          <p:cNvSpPr>
            <a:spLocks noGrp="1"/>
          </p:cNvSpPr>
          <p:nvPr>
            <p:ph type="ctrTitle"/>
          </p:nvPr>
        </p:nvSpPr>
        <p:spPr>
          <a:xfrm>
            <a:off x="576413" y="2880431"/>
            <a:ext cx="8144134" cy="1373070"/>
          </a:xfrm>
        </p:spPr>
        <p:txBody>
          <a:bodyPr/>
          <a:lstStyle/>
          <a:p>
            <a:r>
              <a:rPr lang="en-US" dirty="0" smtClean="0"/>
              <a:t>Films on the Rocks</a:t>
            </a:r>
            <a:br>
              <a:rPr lang="en-US" dirty="0" smtClean="0"/>
            </a:br>
            <a:r>
              <a:rPr lang="en-US" dirty="0" smtClean="0"/>
              <a:t>Analysis</a:t>
            </a:r>
            <a:endParaRPr lang="en-US" dirty="0"/>
          </a:p>
        </p:txBody>
      </p:sp>
      <p:sp>
        <p:nvSpPr>
          <p:cNvPr id="4" name="TextBox 3"/>
          <p:cNvSpPr txBox="1"/>
          <p:nvPr/>
        </p:nvSpPr>
        <p:spPr>
          <a:xfrm>
            <a:off x="9528464" y="3106882"/>
            <a:ext cx="1995054" cy="584775"/>
          </a:xfrm>
          <a:prstGeom prst="rect">
            <a:avLst/>
          </a:prstGeom>
          <a:noFill/>
        </p:spPr>
        <p:txBody>
          <a:bodyPr wrap="square" rtlCol="0">
            <a:spAutoFit/>
          </a:bodyPr>
          <a:lstStyle/>
          <a:p>
            <a:r>
              <a:rPr lang="en-US" sz="3200" dirty="0" err="1" smtClean="0">
                <a:latin typeface="Cambria" panose="02040503050406030204" pitchFamily="18" charset="0"/>
              </a:rPr>
              <a:t>Thi</a:t>
            </a:r>
            <a:r>
              <a:rPr lang="en-US" sz="3200" dirty="0" smtClean="0">
                <a:latin typeface="Cambria" panose="02040503050406030204" pitchFamily="18" charset="0"/>
              </a:rPr>
              <a:t> Duong</a:t>
            </a:r>
            <a:endParaRPr lang="en-US" sz="3200"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8845" y="4486211"/>
            <a:ext cx="5843154" cy="2371789"/>
          </a:xfrm>
          <a:prstGeom prst="rect">
            <a:avLst/>
          </a:prstGeom>
        </p:spPr>
      </p:pic>
    </p:spTree>
    <p:extLst>
      <p:ext uri="{BB962C8B-B14F-4D97-AF65-F5344CB8AC3E}">
        <p14:creationId xmlns:p14="http://schemas.microsoft.com/office/powerpoint/2010/main" val="1210248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Highlighted Negative Feedbacks</a:t>
            </a:r>
            <a:endParaRPr lang="en-US" dirty="0"/>
          </a:p>
        </p:txBody>
      </p:sp>
      <p:pic>
        <p:nvPicPr>
          <p:cNvPr id="4" name="Content Placeholder 3"/>
          <p:cNvPicPr>
            <a:picLocks noGrp="1" noChangeAspect="1"/>
          </p:cNvPicPr>
          <p:nvPr>
            <p:ph idx="1"/>
          </p:nvPr>
        </p:nvPicPr>
        <p:blipFill>
          <a:blip r:embed="rId3"/>
          <a:stretch>
            <a:fillRect/>
          </a:stretch>
        </p:blipFill>
        <p:spPr>
          <a:xfrm>
            <a:off x="416552" y="1994451"/>
            <a:ext cx="3258633" cy="4683303"/>
          </a:xfrm>
          <a:prstGeom prst="rect">
            <a:avLst/>
          </a:prstGeom>
        </p:spPr>
      </p:pic>
      <p:pic>
        <p:nvPicPr>
          <p:cNvPr id="5" name="Picture 4"/>
          <p:cNvPicPr>
            <a:picLocks noChangeAspect="1"/>
          </p:cNvPicPr>
          <p:nvPr/>
        </p:nvPicPr>
        <p:blipFill>
          <a:blip r:embed="rId4"/>
          <a:stretch>
            <a:fillRect/>
          </a:stretch>
        </p:blipFill>
        <p:spPr>
          <a:xfrm>
            <a:off x="3835468" y="2064854"/>
            <a:ext cx="3990975" cy="2781300"/>
          </a:xfrm>
          <a:prstGeom prst="rect">
            <a:avLst/>
          </a:prstGeom>
        </p:spPr>
      </p:pic>
      <p:pic>
        <p:nvPicPr>
          <p:cNvPr id="6" name="Picture 5"/>
          <p:cNvPicPr>
            <a:picLocks noChangeAspect="1"/>
          </p:cNvPicPr>
          <p:nvPr/>
        </p:nvPicPr>
        <p:blipFill>
          <a:blip r:embed="rId5"/>
          <a:stretch>
            <a:fillRect/>
          </a:stretch>
        </p:blipFill>
        <p:spPr>
          <a:xfrm>
            <a:off x="7986726" y="1851716"/>
            <a:ext cx="3962400" cy="4648200"/>
          </a:xfrm>
          <a:prstGeom prst="rect">
            <a:avLst/>
          </a:prstGeom>
        </p:spPr>
      </p:pic>
    </p:spTree>
    <p:extLst>
      <p:ext uri="{BB962C8B-B14F-4D97-AF65-F5344CB8AC3E}">
        <p14:creationId xmlns:p14="http://schemas.microsoft.com/office/powerpoint/2010/main" val="3769180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feedback research</a:t>
            </a:r>
            <a:endParaRPr lang="en-US" dirty="0"/>
          </a:p>
        </p:txBody>
      </p:sp>
      <p:sp>
        <p:nvSpPr>
          <p:cNvPr id="3" name="Content Placeholder 2"/>
          <p:cNvSpPr>
            <a:spLocks noGrp="1"/>
          </p:cNvSpPr>
          <p:nvPr>
            <p:ph idx="1"/>
          </p:nvPr>
        </p:nvSpPr>
        <p:spPr>
          <a:xfrm>
            <a:off x="492369" y="2074984"/>
            <a:ext cx="11025554" cy="4396153"/>
          </a:xfrm>
        </p:spPr>
        <p:txBody>
          <a:bodyPr/>
          <a:lstStyle/>
          <a:p>
            <a:r>
              <a:rPr lang="en-US" dirty="0" smtClean="0"/>
              <a:t>Red Rock Amphitheater is ranked high and has great customer reviews.  According to the existing analysis, the overall customer satisfaction is very high with 94.8% of respondents reporting either good or excellent customer service experience. However, some negative feedbacks always mention about the facilities, such as sound systems, bathroom, stairs, etc., which can be improved to be better.</a:t>
            </a:r>
          </a:p>
          <a:p>
            <a:endParaRPr lang="en-US" dirty="0"/>
          </a:p>
        </p:txBody>
      </p:sp>
    </p:spTree>
    <p:extLst>
      <p:ext uri="{BB962C8B-B14F-4D97-AF65-F5344CB8AC3E}">
        <p14:creationId xmlns:p14="http://schemas.microsoft.com/office/powerpoint/2010/main" val="2328799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680321" y="2173358"/>
            <a:ext cx="10053940" cy="4306955"/>
          </a:xfrm>
        </p:spPr>
        <p:txBody>
          <a:bodyPr>
            <a:normAutofit lnSpcReduction="10000"/>
          </a:bodyPr>
          <a:lstStyle/>
          <a:p>
            <a:r>
              <a:rPr lang="en-US" dirty="0" smtClean="0"/>
              <a:t>Upgrade facilities: more bathroom with better services, update sound systems, chairs, floors, and stage maintenance. </a:t>
            </a:r>
          </a:p>
          <a:p>
            <a:r>
              <a:rPr lang="en-US" dirty="0" smtClean="0"/>
              <a:t>Additional security measures</a:t>
            </a:r>
          </a:p>
          <a:p>
            <a:r>
              <a:rPr lang="en-US" dirty="0" smtClean="0"/>
              <a:t>Better bartending services</a:t>
            </a:r>
          </a:p>
          <a:p>
            <a:r>
              <a:rPr lang="en-US" dirty="0" smtClean="0"/>
              <a:t>Better hospitality</a:t>
            </a:r>
          </a:p>
          <a:p>
            <a:r>
              <a:rPr lang="en-US" dirty="0" smtClean="0"/>
              <a:t>Provide shuttles to drive senior-customers and parents with kids from parking lot to the amphitheater to give out the best parking and signage experience. Based on the analysis, high signage-experience satisfaction leads to high parking satisfaction, and high parking satisfaction leads to high overall satisfaction.</a:t>
            </a:r>
          </a:p>
          <a:p>
            <a:r>
              <a:rPr lang="en-US" dirty="0" smtClean="0"/>
              <a:t>Try to avoid long advertisements before and during the movies.</a:t>
            </a:r>
          </a:p>
          <a:p>
            <a:endParaRPr lang="en-US" dirty="0"/>
          </a:p>
        </p:txBody>
      </p:sp>
    </p:spTree>
    <p:extLst>
      <p:ext uri="{BB962C8B-B14F-4D97-AF65-F5344CB8AC3E}">
        <p14:creationId xmlns:p14="http://schemas.microsoft.com/office/powerpoint/2010/main" val="108532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add/change on the 2</a:t>
            </a:r>
            <a:r>
              <a:rPr lang="en-US" baseline="30000" dirty="0" smtClean="0"/>
              <a:t>nd</a:t>
            </a:r>
            <a:r>
              <a:rPr lang="en-US" dirty="0" smtClean="0"/>
              <a:t> survey:</a:t>
            </a:r>
            <a:endParaRPr lang="en-US" dirty="0"/>
          </a:p>
        </p:txBody>
      </p:sp>
      <p:sp>
        <p:nvSpPr>
          <p:cNvPr id="3" name="Content Placeholder 2"/>
          <p:cNvSpPr>
            <a:spLocks noGrp="1"/>
          </p:cNvSpPr>
          <p:nvPr>
            <p:ph idx="1"/>
          </p:nvPr>
        </p:nvSpPr>
        <p:spPr/>
        <p:txBody>
          <a:bodyPr/>
          <a:lstStyle/>
          <a:p>
            <a:r>
              <a:rPr lang="en-US" dirty="0" smtClean="0"/>
              <a:t> Facilities satisfaction levels</a:t>
            </a:r>
          </a:p>
          <a:p>
            <a:r>
              <a:rPr lang="en-US" dirty="0" smtClean="0"/>
              <a:t>Hospitality satisfaction levels</a:t>
            </a:r>
          </a:p>
          <a:p>
            <a:r>
              <a:rPr lang="en-US" dirty="0" smtClean="0"/>
              <a:t>Ticket Price</a:t>
            </a:r>
          </a:p>
          <a:p>
            <a:r>
              <a:rPr lang="en-US" dirty="0" smtClean="0"/>
              <a:t>Viewing experience at a particular seat location</a:t>
            </a:r>
          </a:p>
          <a:p>
            <a:endParaRPr lang="en-US" dirty="0"/>
          </a:p>
        </p:txBody>
      </p:sp>
    </p:spTree>
    <p:extLst>
      <p:ext uri="{BB962C8B-B14F-4D97-AF65-F5344CB8AC3E}">
        <p14:creationId xmlns:p14="http://schemas.microsoft.com/office/powerpoint/2010/main" val="237569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4073"/>
            <a:ext cx="12198928" cy="6099464"/>
          </a:xfrm>
        </p:spPr>
      </p:pic>
    </p:spTree>
    <p:extLst>
      <p:ext uri="{BB962C8B-B14F-4D97-AF65-F5344CB8AC3E}">
        <p14:creationId xmlns:p14="http://schemas.microsoft.com/office/powerpoint/2010/main" val="8584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Signage Distributions</a:t>
            </a:r>
            <a:endParaRPr lang="en-US" sz="4000" dirty="0"/>
          </a:p>
        </p:txBody>
      </p:sp>
      <p:pic>
        <p:nvPicPr>
          <p:cNvPr id="4" name="Content Placeholder 3"/>
          <p:cNvPicPr>
            <a:picLocks noGrp="1" noChangeAspect="1"/>
          </p:cNvPicPr>
          <p:nvPr>
            <p:ph idx="1"/>
          </p:nvPr>
        </p:nvPicPr>
        <p:blipFill>
          <a:blip r:embed="rId3"/>
          <a:stretch>
            <a:fillRect/>
          </a:stretch>
        </p:blipFill>
        <p:spPr>
          <a:xfrm>
            <a:off x="1014701" y="2227767"/>
            <a:ext cx="9421391" cy="4089906"/>
          </a:xfrm>
          <a:prstGeom prst="rect">
            <a:avLst/>
          </a:prstGeom>
        </p:spPr>
      </p:pic>
    </p:spTree>
    <p:extLst>
      <p:ext uri="{BB962C8B-B14F-4D97-AF65-F5344CB8AC3E}">
        <p14:creationId xmlns:p14="http://schemas.microsoft.com/office/powerpoint/2010/main" val="314678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Signage by Movies</a:t>
            </a:r>
            <a:endParaRPr lang="en-US" dirty="0"/>
          </a:p>
        </p:txBody>
      </p:sp>
      <p:pic>
        <p:nvPicPr>
          <p:cNvPr id="4" name="Content Placeholder 3"/>
          <p:cNvPicPr>
            <a:picLocks noGrp="1" noChangeAspect="1"/>
          </p:cNvPicPr>
          <p:nvPr>
            <p:ph idx="1"/>
          </p:nvPr>
        </p:nvPicPr>
        <p:blipFill>
          <a:blip r:embed="rId3"/>
          <a:stretch>
            <a:fillRect/>
          </a:stretch>
        </p:blipFill>
        <p:spPr>
          <a:xfrm>
            <a:off x="0" y="2027582"/>
            <a:ext cx="12219932" cy="4731027"/>
          </a:xfrm>
          <a:prstGeom prst="rect">
            <a:avLst/>
          </a:prstGeom>
        </p:spPr>
      </p:pic>
    </p:spTree>
    <p:extLst>
      <p:ext uri="{BB962C8B-B14F-4D97-AF65-F5344CB8AC3E}">
        <p14:creationId xmlns:p14="http://schemas.microsoft.com/office/powerpoint/2010/main" val="3350792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Cleanness overview</a:t>
            </a:r>
            <a:endParaRPr lang="en-US" dirty="0"/>
          </a:p>
        </p:txBody>
      </p:sp>
      <p:pic>
        <p:nvPicPr>
          <p:cNvPr id="5" name="Picture 4"/>
          <p:cNvPicPr>
            <a:picLocks noChangeAspect="1"/>
          </p:cNvPicPr>
          <p:nvPr/>
        </p:nvPicPr>
        <p:blipFill>
          <a:blip r:embed="rId2"/>
          <a:stretch>
            <a:fillRect/>
          </a:stretch>
        </p:blipFill>
        <p:spPr>
          <a:xfrm>
            <a:off x="2902226" y="2155297"/>
            <a:ext cx="5830957" cy="4242232"/>
          </a:xfrm>
          <a:prstGeom prst="rect">
            <a:avLst/>
          </a:prstGeom>
        </p:spPr>
      </p:pic>
    </p:spTree>
    <p:extLst>
      <p:ext uri="{BB962C8B-B14F-4D97-AF65-F5344CB8AC3E}">
        <p14:creationId xmlns:p14="http://schemas.microsoft.com/office/powerpoint/2010/main" val="92336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Cleanliness </a:t>
            </a:r>
            <a:r>
              <a:rPr lang="en-US" dirty="0" smtClean="0"/>
              <a:t>by Gender</a:t>
            </a:r>
            <a:endParaRPr lang="en-US" dirty="0"/>
          </a:p>
        </p:txBody>
      </p:sp>
      <p:pic>
        <p:nvPicPr>
          <p:cNvPr id="8" name="Picture 7"/>
          <p:cNvPicPr>
            <a:picLocks noChangeAspect="1"/>
          </p:cNvPicPr>
          <p:nvPr/>
        </p:nvPicPr>
        <p:blipFill>
          <a:blip r:embed="rId2"/>
          <a:stretch>
            <a:fillRect/>
          </a:stretch>
        </p:blipFill>
        <p:spPr>
          <a:xfrm>
            <a:off x="1484242" y="2078877"/>
            <a:ext cx="8931965" cy="4779123"/>
          </a:xfrm>
          <a:prstGeom prst="rect">
            <a:avLst/>
          </a:prstGeom>
        </p:spPr>
      </p:pic>
    </p:spTree>
    <p:extLst>
      <p:ext uri="{BB962C8B-B14F-4D97-AF65-F5344CB8AC3E}">
        <p14:creationId xmlns:p14="http://schemas.microsoft.com/office/powerpoint/2010/main" val="3136440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Parking by Signage (Fit Y by X)</a:t>
            </a:r>
            <a:endParaRPr lang="en-US" dirty="0"/>
          </a:p>
        </p:txBody>
      </p:sp>
      <p:pic>
        <p:nvPicPr>
          <p:cNvPr id="4" name="Picture 3"/>
          <p:cNvPicPr>
            <a:picLocks noChangeAspect="1"/>
          </p:cNvPicPr>
          <p:nvPr/>
        </p:nvPicPr>
        <p:blipFill>
          <a:blip r:embed="rId3"/>
          <a:stretch>
            <a:fillRect/>
          </a:stretch>
        </p:blipFill>
        <p:spPr>
          <a:xfrm>
            <a:off x="4171440" y="1934818"/>
            <a:ext cx="5380645" cy="3900968"/>
          </a:xfrm>
          <a:prstGeom prst="rect">
            <a:avLst/>
          </a:prstGeom>
        </p:spPr>
      </p:pic>
      <p:pic>
        <p:nvPicPr>
          <p:cNvPr id="5" name="Picture 4"/>
          <p:cNvPicPr>
            <a:picLocks noChangeAspect="1"/>
          </p:cNvPicPr>
          <p:nvPr/>
        </p:nvPicPr>
        <p:blipFill>
          <a:blip r:embed="rId4"/>
          <a:stretch>
            <a:fillRect/>
          </a:stretch>
        </p:blipFill>
        <p:spPr>
          <a:xfrm>
            <a:off x="285240" y="1834166"/>
            <a:ext cx="3886200" cy="4476750"/>
          </a:xfrm>
          <a:prstGeom prst="rect">
            <a:avLst/>
          </a:prstGeom>
        </p:spPr>
      </p:pic>
      <p:pic>
        <p:nvPicPr>
          <p:cNvPr id="7" name="Picture 6"/>
          <p:cNvPicPr>
            <a:picLocks noChangeAspect="1"/>
          </p:cNvPicPr>
          <p:nvPr/>
        </p:nvPicPr>
        <p:blipFill>
          <a:blip r:embed="rId5"/>
          <a:stretch>
            <a:fillRect/>
          </a:stretch>
        </p:blipFill>
        <p:spPr>
          <a:xfrm>
            <a:off x="8244508" y="5398930"/>
            <a:ext cx="3947492" cy="1438015"/>
          </a:xfrm>
          <a:prstGeom prst="rect">
            <a:avLst/>
          </a:prstGeom>
        </p:spPr>
      </p:pic>
    </p:spTree>
    <p:extLst>
      <p:ext uri="{BB962C8B-B14F-4D97-AF65-F5344CB8AC3E}">
        <p14:creationId xmlns:p14="http://schemas.microsoft.com/office/powerpoint/2010/main" val="1795809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31821"/>
          </a:xfrm>
          <a:prstGeom prst="rect">
            <a:avLst/>
          </a:prstGeom>
        </p:spPr>
      </p:pic>
    </p:spTree>
    <p:extLst>
      <p:ext uri="{BB962C8B-B14F-4D97-AF65-F5344CB8AC3E}">
        <p14:creationId xmlns:p14="http://schemas.microsoft.com/office/powerpoint/2010/main" val="282803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Tree>
    <p:extLst>
      <p:ext uri="{BB962C8B-B14F-4D97-AF65-F5344CB8AC3E}">
        <p14:creationId xmlns:p14="http://schemas.microsoft.com/office/powerpoint/2010/main" val="491480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355</TotalTime>
  <Words>309</Words>
  <Application>Microsoft Office PowerPoint</Application>
  <PresentationFormat>Widescreen</PresentationFormat>
  <Paragraphs>34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Trebuchet MS</vt:lpstr>
      <vt:lpstr>Berlin</vt:lpstr>
      <vt:lpstr>Films on the Rocks Analysis</vt:lpstr>
      <vt:lpstr>PowerPoint Presentation</vt:lpstr>
      <vt:lpstr>Signage Distributions</vt:lpstr>
      <vt:lpstr>Signage by Movies</vt:lpstr>
      <vt:lpstr>Cleanness overview</vt:lpstr>
      <vt:lpstr>Cleanliness by Gender</vt:lpstr>
      <vt:lpstr>Parking by Signage (Fit Y by X)</vt:lpstr>
      <vt:lpstr>PowerPoint Presentation</vt:lpstr>
      <vt:lpstr>Logistic Regression Model</vt:lpstr>
      <vt:lpstr>Highlighted Negative Feedbacks</vt:lpstr>
      <vt:lpstr>Customer feedback research</vt:lpstr>
      <vt:lpstr>Recommendations</vt:lpstr>
      <vt:lpstr>What to add/change on the 2nd survey: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 on the Rocks Analysis</dc:title>
  <dc:creator>Intern Three</dc:creator>
  <cp:lastModifiedBy>Intern Three</cp:lastModifiedBy>
  <cp:revision>20</cp:revision>
  <dcterms:created xsi:type="dcterms:W3CDTF">2016-02-18T17:42:05Z</dcterms:created>
  <dcterms:modified xsi:type="dcterms:W3CDTF">2016-02-23T15:39:48Z</dcterms:modified>
</cp:coreProperties>
</file>