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6"/>
  </p:notesMasterIdLst>
  <p:sldIdLst>
    <p:sldId id="360" r:id="rId2"/>
    <p:sldId id="525" r:id="rId3"/>
    <p:sldId id="526" r:id="rId4"/>
    <p:sldId id="527" r:id="rId5"/>
  </p:sldIdLst>
  <p:sldSz cx="12190413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0F20CC-1D0C-4D4D-9056-5614C581C24D}" v="4" dt="2022-02-14T02:10:16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59" autoAdjust="0"/>
    <p:restoredTop sz="94660" autoAdjust="0"/>
  </p:normalViewPr>
  <p:slideViewPr>
    <p:cSldViewPr>
      <p:cViewPr varScale="1">
        <p:scale>
          <a:sx n="70" d="100"/>
          <a:sy n="70" d="100"/>
        </p:scale>
        <p:origin x="84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go Antonio da Silva" userId="e7f91f2e-6d25-46f5-a8e2-379a2fea7faa" providerId="ADAL" clId="{A68F84C3-44B4-46FA-92F7-626351B8ACF1}"/>
    <pc:docChg chg="undo custSel addSld delSld modSld sldOrd">
      <pc:chgData name="Tiago Antonio da Silva" userId="e7f91f2e-6d25-46f5-a8e2-379a2fea7faa" providerId="ADAL" clId="{A68F84C3-44B4-46FA-92F7-626351B8ACF1}" dt="2019-06-27T19:21:53.250" v="1155" actId="17032"/>
      <pc:docMkLst>
        <pc:docMk/>
      </pc:docMkLst>
      <pc:sldChg chg="modSp">
        <pc:chgData name="Tiago Antonio da Silva" userId="e7f91f2e-6d25-46f5-a8e2-379a2fea7faa" providerId="ADAL" clId="{A68F84C3-44B4-46FA-92F7-626351B8ACF1}" dt="2019-06-25T23:24:27.898" v="66" actId="20577"/>
        <pc:sldMkLst>
          <pc:docMk/>
          <pc:sldMk cId="0" sldId="360"/>
        </pc:sldMkLst>
        <pc:spChg chg="mod">
          <ac:chgData name="Tiago Antonio da Silva" userId="e7f91f2e-6d25-46f5-a8e2-379a2fea7faa" providerId="ADAL" clId="{A68F84C3-44B4-46FA-92F7-626351B8ACF1}" dt="2019-06-25T23:24:27.898" v="66" actId="20577"/>
          <ac:spMkLst>
            <pc:docMk/>
            <pc:sldMk cId="0" sldId="360"/>
            <ac:spMk id="3" creationId="{00000000-0000-0000-0000-000000000000}"/>
          </ac:spMkLst>
        </pc:spChg>
      </pc:sldChg>
      <pc:sldChg chg="modSp">
        <pc:chgData name="Tiago Antonio da Silva" userId="e7f91f2e-6d25-46f5-a8e2-379a2fea7faa" providerId="ADAL" clId="{A68F84C3-44B4-46FA-92F7-626351B8ACF1}" dt="2019-06-27T19:12:15.508" v="981"/>
        <pc:sldMkLst>
          <pc:docMk/>
          <pc:sldMk cId="1814822581" sldId="371"/>
        </pc:sldMkLst>
        <pc:spChg chg="mod">
          <ac:chgData name="Tiago Antonio da Silva" userId="e7f91f2e-6d25-46f5-a8e2-379a2fea7faa" providerId="ADAL" clId="{A68F84C3-44B4-46FA-92F7-626351B8ACF1}" dt="2019-06-27T19:12:15.508" v="981"/>
          <ac:spMkLst>
            <pc:docMk/>
            <pc:sldMk cId="1814822581" sldId="371"/>
            <ac:spMk id="3" creationId="{00000000-0000-0000-0000-000000000000}"/>
          </ac:spMkLst>
        </pc:spChg>
        <pc:spChg chg="mod">
          <ac:chgData name="Tiago Antonio da Silva" userId="e7f91f2e-6d25-46f5-a8e2-379a2fea7faa" providerId="ADAL" clId="{A68F84C3-44B4-46FA-92F7-626351B8ACF1}" dt="2019-06-27T19:02:26.542" v="978" actId="2711"/>
          <ac:spMkLst>
            <pc:docMk/>
            <pc:sldMk cId="1814822581" sldId="371"/>
            <ac:spMk id="6" creationId="{00000000-0000-0000-0000-000000000000}"/>
          </ac:spMkLst>
        </pc:spChg>
      </pc:sldChg>
      <pc:sldChg chg="ord">
        <pc:chgData name="Tiago Antonio da Silva" userId="e7f91f2e-6d25-46f5-a8e2-379a2fea7faa" providerId="ADAL" clId="{A68F84C3-44B4-46FA-92F7-626351B8ACF1}" dt="2019-06-27T17:18:57.618" v="243"/>
        <pc:sldMkLst>
          <pc:docMk/>
          <pc:sldMk cId="2006328915" sldId="382"/>
        </pc:sldMkLst>
      </pc:sldChg>
      <pc:sldChg chg="del">
        <pc:chgData name="Tiago Antonio da Silva" userId="e7f91f2e-6d25-46f5-a8e2-379a2fea7faa" providerId="ADAL" clId="{A68F84C3-44B4-46FA-92F7-626351B8ACF1}" dt="2019-06-27T17:16:57.864" v="216" actId="2696"/>
        <pc:sldMkLst>
          <pc:docMk/>
          <pc:sldMk cId="1402568604" sldId="392"/>
        </pc:sldMkLst>
      </pc:sldChg>
      <pc:sldChg chg="del">
        <pc:chgData name="Tiago Antonio da Silva" userId="e7f91f2e-6d25-46f5-a8e2-379a2fea7faa" providerId="ADAL" clId="{A68F84C3-44B4-46FA-92F7-626351B8ACF1}" dt="2019-06-27T17:16:57.931" v="220" actId="2696"/>
        <pc:sldMkLst>
          <pc:docMk/>
          <pc:sldMk cId="528281924" sldId="410"/>
        </pc:sldMkLst>
      </pc:sldChg>
      <pc:sldChg chg="del ord">
        <pc:chgData name="Tiago Antonio da Silva" userId="e7f91f2e-6d25-46f5-a8e2-379a2fea7faa" providerId="ADAL" clId="{A68F84C3-44B4-46FA-92F7-626351B8ACF1}" dt="2019-06-27T17:39:48.232" v="281" actId="2696"/>
        <pc:sldMkLst>
          <pc:docMk/>
          <pc:sldMk cId="2302281220" sldId="411"/>
        </pc:sldMkLst>
      </pc:sldChg>
      <pc:sldChg chg="del">
        <pc:chgData name="Tiago Antonio da Silva" userId="e7f91f2e-6d25-46f5-a8e2-379a2fea7faa" providerId="ADAL" clId="{A68F84C3-44B4-46FA-92F7-626351B8ACF1}" dt="2019-06-27T17:18:45.670" v="241" actId="2696"/>
        <pc:sldMkLst>
          <pc:docMk/>
          <pc:sldMk cId="1213647873" sldId="412"/>
        </pc:sldMkLst>
      </pc:sldChg>
      <pc:sldChg chg="del">
        <pc:chgData name="Tiago Antonio da Silva" userId="e7f91f2e-6d25-46f5-a8e2-379a2fea7faa" providerId="ADAL" clId="{A68F84C3-44B4-46FA-92F7-626351B8ACF1}" dt="2019-06-27T17:16:57.903" v="218" actId="2696"/>
        <pc:sldMkLst>
          <pc:docMk/>
          <pc:sldMk cId="2573731102" sldId="413"/>
        </pc:sldMkLst>
      </pc:sldChg>
      <pc:sldChg chg="del">
        <pc:chgData name="Tiago Antonio da Silva" userId="e7f91f2e-6d25-46f5-a8e2-379a2fea7faa" providerId="ADAL" clId="{A68F84C3-44B4-46FA-92F7-626351B8ACF1}" dt="2019-06-27T17:16:57.940" v="221" actId="2696"/>
        <pc:sldMkLst>
          <pc:docMk/>
          <pc:sldMk cId="4154642706" sldId="414"/>
        </pc:sldMkLst>
      </pc:sldChg>
      <pc:sldChg chg="del">
        <pc:chgData name="Tiago Antonio da Silva" userId="e7f91f2e-6d25-46f5-a8e2-379a2fea7faa" providerId="ADAL" clId="{A68F84C3-44B4-46FA-92F7-626351B8ACF1}" dt="2019-06-27T17:16:57.884" v="217" actId="2696"/>
        <pc:sldMkLst>
          <pc:docMk/>
          <pc:sldMk cId="3232830162" sldId="415"/>
        </pc:sldMkLst>
      </pc:sldChg>
      <pc:sldChg chg="del">
        <pc:chgData name="Tiago Antonio da Silva" userId="e7f91f2e-6d25-46f5-a8e2-379a2fea7faa" providerId="ADAL" clId="{A68F84C3-44B4-46FA-92F7-626351B8ACF1}" dt="2019-06-27T17:18:46.882" v="242" actId="2696"/>
        <pc:sldMkLst>
          <pc:docMk/>
          <pc:sldMk cId="3688817726" sldId="416"/>
        </pc:sldMkLst>
      </pc:sldChg>
      <pc:sldChg chg="del">
        <pc:chgData name="Tiago Antonio da Silva" userId="e7f91f2e-6d25-46f5-a8e2-379a2fea7faa" providerId="ADAL" clId="{A68F84C3-44B4-46FA-92F7-626351B8ACF1}" dt="2019-06-27T17:16:57.913" v="219" actId="2696"/>
        <pc:sldMkLst>
          <pc:docMk/>
          <pc:sldMk cId="2280516341" sldId="417"/>
        </pc:sldMkLst>
      </pc:sldChg>
      <pc:sldChg chg="modSp ord">
        <pc:chgData name="Tiago Antonio da Silva" userId="e7f91f2e-6d25-46f5-a8e2-379a2fea7faa" providerId="ADAL" clId="{A68F84C3-44B4-46FA-92F7-626351B8ACF1}" dt="2019-06-27T17:48:25.025" v="399" actId="20577"/>
        <pc:sldMkLst>
          <pc:docMk/>
          <pc:sldMk cId="2543745694" sldId="418"/>
        </pc:sldMkLst>
        <pc:spChg chg="mod">
          <ac:chgData name="Tiago Antonio da Silva" userId="e7f91f2e-6d25-46f5-a8e2-379a2fea7faa" providerId="ADAL" clId="{A68F84C3-44B4-46FA-92F7-626351B8ACF1}" dt="2019-06-27T17:48:25.025" v="399" actId="20577"/>
          <ac:spMkLst>
            <pc:docMk/>
            <pc:sldMk cId="2543745694" sldId="418"/>
            <ac:spMk id="3" creationId="{C0842C2B-D7A4-42C9-BFE5-0C835EA3A29F}"/>
          </ac:spMkLst>
        </pc:spChg>
      </pc:sldChg>
      <pc:sldChg chg="del ord">
        <pc:chgData name="Tiago Antonio da Silva" userId="e7f91f2e-6d25-46f5-a8e2-379a2fea7faa" providerId="ADAL" clId="{A68F84C3-44B4-46FA-92F7-626351B8ACF1}" dt="2019-06-27T17:39:55.137" v="282" actId="2696"/>
        <pc:sldMkLst>
          <pc:docMk/>
          <pc:sldMk cId="2218051932" sldId="419"/>
        </pc:sldMkLst>
      </pc:sldChg>
      <pc:sldChg chg="del">
        <pc:chgData name="Tiago Antonio da Silva" userId="e7f91f2e-6d25-46f5-a8e2-379a2fea7faa" providerId="ADAL" clId="{A68F84C3-44B4-46FA-92F7-626351B8ACF1}" dt="2019-06-27T17:19:07.093" v="244" actId="2696"/>
        <pc:sldMkLst>
          <pc:docMk/>
          <pc:sldMk cId="2091824165" sldId="420"/>
        </pc:sldMkLst>
      </pc:sldChg>
      <pc:sldChg chg="del">
        <pc:chgData name="Tiago Antonio da Silva" userId="e7f91f2e-6d25-46f5-a8e2-379a2fea7faa" providerId="ADAL" clId="{A68F84C3-44B4-46FA-92F7-626351B8ACF1}" dt="2019-06-27T17:18:28.073" v="230" actId="2696"/>
        <pc:sldMkLst>
          <pc:docMk/>
          <pc:sldMk cId="1583324742" sldId="421"/>
        </pc:sldMkLst>
      </pc:sldChg>
      <pc:sldChg chg="del">
        <pc:chgData name="Tiago Antonio da Silva" userId="e7f91f2e-6d25-46f5-a8e2-379a2fea7faa" providerId="ADAL" clId="{A68F84C3-44B4-46FA-92F7-626351B8ACF1}" dt="2019-06-27T17:18:28.698" v="231" actId="2696"/>
        <pc:sldMkLst>
          <pc:docMk/>
          <pc:sldMk cId="3908374710" sldId="422"/>
        </pc:sldMkLst>
      </pc:sldChg>
      <pc:sldChg chg="del">
        <pc:chgData name="Tiago Antonio da Silva" userId="e7f91f2e-6d25-46f5-a8e2-379a2fea7faa" providerId="ADAL" clId="{A68F84C3-44B4-46FA-92F7-626351B8ACF1}" dt="2019-06-27T17:18:29.256" v="232" actId="2696"/>
        <pc:sldMkLst>
          <pc:docMk/>
          <pc:sldMk cId="3579574360" sldId="423"/>
        </pc:sldMkLst>
      </pc:sldChg>
      <pc:sldChg chg="del">
        <pc:chgData name="Tiago Antonio da Silva" userId="e7f91f2e-6d25-46f5-a8e2-379a2fea7faa" providerId="ADAL" clId="{A68F84C3-44B4-46FA-92F7-626351B8ACF1}" dt="2019-06-27T17:18:30.241" v="233" actId="2696"/>
        <pc:sldMkLst>
          <pc:docMk/>
          <pc:sldMk cId="3427711374" sldId="424"/>
        </pc:sldMkLst>
      </pc:sldChg>
      <pc:sldChg chg="del">
        <pc:chgData name="Tiago Antonio da Silva" userId="e7f91f2e-6d25-46f5-a8e2-379a2fea7faa" providerId="ADAL" clId="{A68F84C3-44B4-46FA-92F7-626351B8ACF1}" dt="2019-06-27T17:18:30.866" v="234" actId="2696"/>
        <pc:sldMkLst>
          <pc:docMk/>
          <pc:sldMk cId="51822359" sldId="425"/>
        </pc:sldMkLst>
      </pc:sldChg>
      <pc:sldChg chg="del">
        <pc:chgData name="Tiago Antonio da Silva" userId="e7f91f2e-6d25-46f5-a8e2-379a2fea7faa" providerId="ADAL" clId="{A68F84C3-44B4-46FA-92F7-626351B8ACF1}" dt="2019-06-27T17:18:31.650" v="235" actId="2696"/>
        <pc:sldMkLst>
          <pc:docMk/>
          <pc:sldMk cId="1702116796" sldId="426"/>
        </pc:sldMkLst>
      </pc:sldChg>
      <pc:sldChg chg="delSp add del ord">
        <pc:chgData name="Tiago Antonio da Silva" userId="e7f91f2e-6d25-46f5-a8e2-379a2fea7faa" providerId="ADAL" clId="{A68F84C3-44B4-46FA-92F7-626351B8ACF1}" dt="2019-06-27T17:46:29.119" v="380" actId="2696"/>
        <pc:sldMkLst>
          <pc:docMk/>
          <pc:sldMk cId="369403619" sldId="427"/>
        </pc:sldMkLst>
        <pc:spChg chg="del">
          <ac:chgData name="Tiago Antonio da Silva" userId="e7f91f2e-6d25-46f5-a8e2-379a2fea7faa" providerId="ADAL" clId="{A68F84C3-44B4-46FA-92F7-626351B8ACF1}" dt="2019-06-27T17:39:59.771" v="283"/>
          <ac:spMkLst>
            <pc:docMk/>
            <pc:sldMk cId="369403619" sldId="427"/>
            <ac:spMk id="9" creationId="{2DF5451F-9453-4890-9930-B5063D58F228}"/>
          </ac:spMkLst>
        </pc:spChg>
      </pc:sldChg>
      <pc:sldChg chg="del">
        <pc:chgData name="Tiago Antonio da Silva" userId="e7f91f2e-6d25-46f5-a8e2-379a2fea7faa" providerId="ADAL" clId="{A68F84C3-44B4-46FA-92F7-626351B8ACF1}" dt="2019-06-27T17:18:39.233" v="238" actId="2696"/>
        <pc:sldMkLst>
          <pc:docMk/>
          <pc:sldMk cId="2413764348" sldId="428"/>
        </pc:sldMkLst>
      </pc:sldChg>
      <pc:sldChg chg="del">
        <pc:chgData name="Tiago Antonio da Silva" userId="e7f91f2e-6d25-46f5-a8e2-379a2fea7faa" providerId="ADAL" clId="{A68F84C3-44B4-46FA-92F7-626351B8ACF1}" dt="2019-06-27T17:18:39.905" v="239" actId="2696"/>
        <pc:sldMkLst>
          <pc:docMk/>
          <pc:sldMk cId="2375084395" sldId="429"/>
        </pc:sldMkLst>
      </pc:sldChg>
      <pc:sldChg chg="del">
        <pc:chgData name="Tiago Antonio da Silva" userId="e7f91f2e-6d25-46f5-a8e2-379a2fea7faa" providerId="ADAL" clId="{A68F84C3-44B4-46FA-92F7-626351B8ACF1}" dt="2019-06-27T17:18:44.058" v="240" actId="2696"/>
        <pc:sldMkLst>
          <pc:docMk/>
          <pc:sldMk cId="4106768823" sldId="430"/>
        </pc:sldMkLst>
      </pc:sldChg>
      <pc:sldChg chg="modSp del">
        <pc:chgData name="Tiago Antonio da Silva" userId="e7f91f2e-6d25-46f5-a8e2-379a2fea7faa" providerId="ADAL" clId="{A68F84C3-44B4-46FA-92F7-626351B8ACF1}" dt="2019-06-27T17:18:23.712" v="229" actId="2696"/>
        <pc:sldMkLst>
          <pc:docMk/>
          <pc:sldMk cId="4231531740" sldId="431"/>
        </pc:sldMkLst>
        <pc:spChg chg="mod">
          <ac:chgData name="Tiago Antonio da Silva" userId="e7f91f2e-6d25-46f5-a8e2-379a2fea7faa" providerId="ADAL" clId="{A68F84C3-44B4-46FA-92F7-626351B8ACF1}" dt="2019-06-27T17:18:10.590" v="223" actId="27636"/>
          <ac:spMkLst>
            <pc:docMk/>
            <pc:sldMk cId="4231531740" sldId="431"/>
            <ac:spMk id="3" creationId="{C0842C2B-D7A4-42C9-BFE5-0C835EA3A29F}"/>
          </ac:spMkLst>
        </pc:spChg>
      </pc:sldChg>
      <pc:sldChg chg="addSp delSp modSp add">
        <pc:chgData name="Tiago Antonio da Silva" userId="e7f91f2e-6d25-46f5-a8e2-379a2fea7faa" providerId="ADAL" clId="{A68F84C3-44B4-46FA-92F7-626351B8ACF1}" dt="2019-06-27T17:49:13.071" v="408" actId="1076"/>
        <pc:sldMkLst>
          <pc:docMk/>
          <pc:sldMk cId="3558728584" sldId="440"/>
        </pc:sldMkLst>
        <pc:picChg chg="del">
          <ac:chgData name="Tiago Antonio da Silva" userId="e7f91f2e-6d25-46f5-a8e2-379a2fea7faa" providerId="ADAL" clId="{A68F84C3-44B4-46FA-92F7-626351B8ACF1}" dt="2019-06-27T17:48:42.433" v="400" actId="478"/>
          <ac:picMkLst>
            <pc:docMk/>
            <pc:sldMk cId="3558728584" sldId="440"/>
            <ac:picMk id="4" creationId="{497D853F-F24B-45ED-866D-35BC132B212B}"/>
          </ac:picMkLst>
        </pc:picChg>
        <pc:picChg chg="add mod ord">
          <ac:chgData name="Tiago Antonio da Silva" userId="e7f91f2e-6d25-46f5-a8e2-379a2fea7faa" providerId="ADAL" clId="{A68F84C3-44B4-46FA-92F7-626351B8ACF1}" dt="2019-06-27T17:49:13.071" v="408" actId="1076"/>
          <ac:picMkLst>
            <pc:docMk/>
            <pc:sldMk cId="3558728584" sldId="440"/>
            <ac:picMk id="7" creationId="{F561135E-A8CB-4D89-8384-B9F1D21A6694}"/>
          </ac:picMkLst>
        </pc:picChg>
      </pc:sldChg>
      <pc:sldChg chg="add">
        <pc:chgData name="Tiago Antonio da Silva" userId="e7f91f2e-6d25-46f5-a8e2-379a2fea7faa" providerId="ADAL" clId="{A68F84C3-44B4-46FA-92F7-626351B8ACF1}" dt="2019-06-27T16:46:20.134" v="173"/>
        <pc:sldMkLst>
          <pc:docMk/>
          <pc:sldMk cId="2719101264" sldId="441"/>
        </pc:sldMkLst>
      </pc:sldChg>
      <pc:sldChg chg="addSp delSp modSp add">
        <pc:chgData name="Tiago Antonio da Silva" userId="e7f91f2e-6d25-46f5-a8e2-379a2fea7faa" providerId="ADAL" clId="{A68F84C3-44B4-46FA-92F7-626351B8ACF1}" dt="2019-06-27T19:21:53.250" v="1155" actId="17032"/>
        <pc:sldMkLst>
          <pc:docMk/>
          <pc:sldMk cId="2497314325" sldId="442"/>
        </pc:sldMkLst>
        <pc:spChg chg="del">
          <ac:chgData name="Tiago Antonio da Silva" userId="e7f91f2e-6d25-46f5-a8e2-379a2fea7faa" providerId="ADAL" clId="{A68F84C3-44B4-46FA-92F7-626351B8ACF1}" dt="2019-06-27T19:19:26.874" v="1110" actId="478"/>
          <ac:spMkLst>
            <pc:docMk/>
            <pc:sldMk cId="2497314325" sldId="442"/>
            <ac:spMk id="9" creationId="{00896635-0AF1-429C-B21F-D0875153A0CB}"/>
          </ac:spMkLst>
        </pc:spChg>
        <pc:spChg chg="mod">
          <ac:chgData name="Tiago Antonio da Silva" userId="e7f91f2e-6d25-46f5-a8e2-379a2fea7faa" providerId="ADAL" clId="{A68F84C3-44B4-46FA-92F7-626351B8ACF1}" dt="2019-06-27T19:19:48.123" v="1125" actId="14100"/>
          <ac:spMkLst>
            <pc:docMk/>
            <pc:sldMk cId="2497314325" sldId="442"/>
            <ac:spMk id="10" creationId="{C3C9ED17-EB7A-45B2-B6FB-E3476844AF70}"/>
          </ac:spMkLst>
        </pc:spChg>
        <pc:spChg chg="mod">
          <ac:chgData name="Tiago Antonio da Silva" userId="e7f91f2e-6d25-46f5-a8e2-379a2fea7faa" providerId="ADAL" clId="{A68F84C3-44B4-46FA-92F7-626351B8ACF1}" dt="2019-06-27T19:19:37.128" v="1122" actId="20577"/>
          <ac:spMkLst>
            <pc:docMk/>
            <pc:sldMk cId="2497314325" sldId="442"/>
            <ac:spMk id="11" creationId="{2D9C6751-8FC3-48F1-A6D4-D2183AB2E6AF}"/>
          </ac:spMkLst>
        </pc:spChg>
        <pc:spChg chg="del">
          <ac:chgData name="Tiago Antonio da Silva" userId="e7f91f2e-6d25-46f5-a8e2-379a2fea7faa" providerId="ADAL" clId="{A68F84C3-44B4-46FA-92F7-626351B8ACF1}" dt="2019-06-27T19:18:37.477" v="1078" actId="478"/>
          <ac:spMkLst>
            <pc:docMk/>
            <pc:sldMk cId="2497314325" sldId="442"/>
            <ac:spMk id="12" creationId="{D53841D5-5895-4847-ADA9-CAAF7701837E}"/>
          </ac:spMkLst>
        </pc:spChg>
        <pc:spChg chg="mod">
          <ac:chgData name="Tiago Antonio da Silva" userId="e7f91f2e-6d25-46f5-a8e2-379a2fea7faa" providerId="ADAL" clId="{A68F84C3-44B4-46FA-92F7-626351B8ACF1}" dt="2019-06-27T19:20:20.674" v="1153" actId="113"/>
          <ac:spMkLst>
            <pc:docMk/>
            <pc:sldMk cId="2497314325" sldId="442"/>
            <ac:spMk id="13" creationId="{229D75D0-E378-443F-8A59-419FF91CF709}"/>
          </ac:spMkLst>
        </pc:spChg>
        <pc:spChg chg="mod ord">
          <ac:chgData name="Tiago Antonio da Silva" userId="e7f91f2e-6d25-46f5-a8e2-379a2fea7faa" providerId="ADAL" clId="{A68F84C3-44B4-46FA-92F7-626351B8ACF1}" dt="2019-06-27T19:19:18.135" v="1109" actId="1036"/>
          <ac:spMkLst>
            <pc:docMk/>
            <pc:sldMk cId="2497314325" sldId="442"/>
            <ac:spMk id="14" creationId="{4CAE63DF-913D-45FC-A088-9BA1F614357A}"/>
          </ac:spMkLst>
        </pc:spChg>
        <pc:spChg chg="del">
          <ac:chgData name="Tiago Antonio da Silva" userId="e7f91f2e-6d25-46f5-a8e2-379a2fea7faa" providerId="ADAL" clId="{A68F84C3-44B4-46FA-92F7-626351B8ACF1}" dt="2019-06-27T16:46:53.508" v="185" actId="478"/>
          <ac:spMkLst>
            <pc:docMk/>
            <pc:sldMk cId="2497314325" sldId="442"/>
            <ac:spMk id="15" creationId="{04FC81B7-5C55-42B1-A1F4-8890E8CE0347}"/>
          </ac:spMkLst>
        </pc:spChg>
        <pc:spChg chg="add mod">
          <ac:chgData name="Tiago Antonio da Silva" userId="e7f91f2e-6d25-46f5-a8e2-379a2fea7faa" providerId="ADAL" clId="{A68F84C3-44B4-46FA-92F7-626351B8ACF1}" dt="2019-06-27T19:21:53.250" v="1155" actId="17032"/>
          <ac:spMkLst>
            <pc:docMk/>
            <pc:sldMk cId="2497314325" sldId="442"/>
            <ac:spMk id="16" creationId="{59069B77-1A72-4EA9-B1C0-77F969411B4B}"/>
          </ac:spMkLst>
        </pc:spChg>
        <pc:spChg chg="add mod">
          <ac:chgData name="Tiago Antonio da Silva" userId="e7f91f2e-6d25-46f5-a8e2-379a2fea7faa" providerId="ADAL" clId="{A68F84C3-44B4-46FA-92F7-626351B8ACF1}" dt="2019-06-27T19:18:29.571" v="1076" actId="14100"/>
          <ac:spMkLst>
            <pc:docMk/>
            <pc:sldMk cId="2497314325" sldId="442"/>
            <ac:spMk id="17" creationId="{198FED69-7D3B-4D9E-9E21-A9D4B7243929}"/>
          </ac:spMkLst>
        </pc:spChg>
        <pc:picChg chg="del">
          <ac:chgData name="Tiago Antonio da Silva" userId="e7f91f2e-6d25-46f5-a8e2-379a2fea7faa" providerId="ADAL" clId="{A68F84C3-44B4-46FA-92F7-626351B8ACF1}" dt="2019-06-27T16:46:27.908" v="174" actId="478"/>
          <ac:picMkLst>
            <pc:docMk/>
            <pc:sldMk cId="2497314325" sldId="442"/>
            <ac:picMk id="3" creationId="{E30577C3-9038-435D-9C49-E88D4F664420}"/>
          </ac:picMkLst>
        </pc:picChg>
        <pc:picChg chg="add mod ord">
          <ac:chgData name="Tiago Antonio da Silva" userId="e7f91f2e-6d25-46f5-a8e2-379a2fea7faa" providerId="ADAL" clId="{A68F84C3-44B4-46FA-92F7-626351B8ACF1}" dt="2019-06-27T19:15:38.510" v="1022" actId="1037"/>
          <ac:picMkLst>
            <pc:docMk/>
            <pc:sldMk cId="2497314325" sldId="442"/>
            <ac:picMk id="4" creationId="{C687E774-9CA9-49CA-9575-C17D5599A0B9}"/>
          </ac:picMkLst>
        </pc:picChg>
      </pc:sldChg>
      <pc:sldChg chg="modSp">
        <pc:chgData name="Tiago Antonio da Silva" userId="e7f91f2e-6d25-46f5-a8e2-379a2fea7faa" providerId="ADAL" clId="{A68F84C3-44B4-46FA-92F7-626351B8ACF1}" dt="2019-06-27T17:18:17.441" v="228" actId="27636"/>
        <pc:sldMkLst>
          <pc:docMk/>
          <pc:sldMk cId="373190681" sldId="495"/>
        </pc:sldMkLst>
        <pc:spChg chg="mod">
          <ac:chgData name="Tiago Antonio da Silva" userId="e7f91f2e-6d25-46f5-a8e2-379a2fea7faa" providerId="ADAL" clId="{A68F84C3-44B4-46FA-92F7-626351B8ACF1}" dt="2019-06-27T17:18:17.441" v="228" actId="27636"/>
          <ac:spMkLst>
            <pc:docMk/>
            <pc:sldMk cId="373190681" sldId="495"/>
            <ac:spMk id="3" creationId="{C0842C2B-D7A4-42C9-BFE5-0C835EA3A29F}"/>
          </ac:spMkLst>
        </pc:spChg>
      </pc:sldChg>
      <pc:sldChg chg="addSp delSp modSp add">
        <pc:chgData name="Tiago Antonio da Silva" userId="e7f91f2e-6d25-46f5-a8e2-379a2fea7faa" providerId="ADAL" clId="{A68F84C3-44B4-46FA-92F7-626351B8ACF1}" dt="2019-06-27T16:41:07.599" v="152" actId="1076"/>
        <pc:sldMkLst>
          <pc:docMk/>
          <pc:sldMk cId="97674794" sldId="500"/>
        </pc:sldMkLst>
        <pc:picChg chg="del">
          <ac:chgData name="Tiago Antonio da Silva" userId="e7f91f2e-6d25-46f5-a8e2-379a2fea7faa" providerId="ADAL" clId="{A68F84C3-44B4-46FA-92F7-626351B8ACF1}" dt="2019-06-27T16:33:54.856" v="92" actId="478"/>
          <ac:picMkLst>
            <pc:docMk/>
            <pc:sldMk cId="97674794" sldId="500"/>
            <ac:picMk id="2" creationId="{10A826F7-C089-4032-9CA9-8EECD64AA4BD}"/>
          </ac:picMkLst>
        </pc:picChg>
        <pc:picChg chg="add mod">
          <ac:chgData name="Tiago Antonio da Silva" userId="e7f91f2e-6d25-46f5-a8e2-379a2fea7faa" providerId="ADAL" clId="{A68F84C3-44B4-46FA-92F7-626351B8ACF1}" dt="2019-06-27T16:41:07.599" v="152" actId="1076"/>
          <ac:picMkLst>
            <pc:docMk/>
            <pc:sldMk cId="97674794" sldId="500"/>
            <ac:picMk id="3" creationId="{75EBAC76-52E6-445B-AD51-60ACFAA1CF46}"/>
          </ac:picMkLst>
        </pc:picChg>
      </pc:sldChg>
      <pc:sldChg chg="addSp delSp modSp add">
        <pc:chgData name="Tiago Antonio da Silva" userId="e7f91f2e-6d25-46f5-a8e2-379a2fea7faa" providerId="ADAL" clId="{A68F84C3-44B4-46FA-92F7-626351B8ACF1}" dt="2019-06-27T16:58:38.268" v="213" actId="1076"/>
        <pc:sldMkLst>
          <pc:docMk/>
          <pc:sldMk cId="217071445" sldId="501"/>
        </pc:sldMkLst>
        <pc:picChg chg="add del mod">
          <ac:chgData name="Tiago Antonio da Silva" userId="e7f91f2e-6d25-46f5-a8e2-379a2fea7faa" providerId="ADAL" clId="{A68F84C3-44B4-46FA-92F7-626351B8ACF1}" dt="2019-06-27T16:58:26.174" v="208" actId="478"/>
          <ac:picMkLst>
            <pc:docMk/>
            <pc:sldMk cId="217071445" sldId="501"/>
            <ac:picMk id="2" creationId="{B7A1E40C-5170-4045-93F8-4FD6340BD2B9}"/>
          </ac:picMkLst>
        </pc:picChg>
        <pc:picChg chg="add mod">
          <ac:chgData name="Tiago Antonio da Silva" userId="e7f91f2e-6d25-46f5-a8e2-379a2fea7faa" providerId="ADAL" clId="{A68F84C3-44B4-46FA-92F7-626351B8ACF1}" dt="2019-06-27T16:58:38.268" v="213" actId="1076"/>
          <ac:picMkLst>
            <pc:docMk/>
            <pc:sldMk cId="217071445" sldId="501"/>
            <ac:picMk id="3" creationId="{EC834245-84EC-4D58-884F-E1B7A177FF4A}"/>
          </ac:picMkLst>
        </pc:picChg>
      </pc:sldChg>
      <pc:sldChg chg="addSp modSp add">
        <pc:chgData name="Tiago Antonio da Silva" userId="e7f91f2e-6d25-46f5-a8e2-379a2fea7faa" providerId="ADAL" clId="{A68F84C3-44B4-46FA-92F7-626351B8ACF1}" dt="2019-06-27T16:58:55.493" v="214" actId="1076"/>
        <pc:sldMkLst>
          <pc:docMk/>
          <pc:sldMk cId="838313181" sldId="502"/>
        </pc:sldMkLst>
        <pc:picChg chg="add mod modCrop">
          <ac:chgData name="Tiago Antonio da Silva" userId="e7f91f2e-6d25-46f5-a8e2-379a2fea7faa" providerId="ADAL" clId="{A68F84C3-44B4-46FA-92F7-626351B8ACF1}" dt="2019-06-27T16:58:55.493" v="214" actId="1076"/>
          <ac:picMkLst>
            <pc:docMk/>
            <pc:sldMk cId="838313181" sldId="502"/>
            <ac:picMk id="2" creationId="{FB8A9CC3-023A-47FD-94A6-7CF605359965}"/>
          </ac:picMkLst>
        </pc:picChg>
      </pc:sldChg>
      <pc:sldChg chg="addSp modSp add">
        <pc:chgData name="Tiago Antonio da Silva" userId="e7f91f2e-6d25-46f5-a8e2-379a2fea7faa" providerId="ADAL" clId="{A68F84C3-44B4-46FA-92F7-626351B8ACF1}" dt="2019-06-27T16:59:00.677" v="215" actId="1076"/>
        <pc:sldMkLst>
          <pc:docMk/>
          <pc:sldMk cId="4134462990" sldId="503"/>
        </pc:sldMkLst>
        <pc:picChg chg="add mod">
          <ac:chgData name="Tiago Antonio da Silva" userId="e7f91f2e-6d25-46f5-a8e2-379a2fea7faa" providerId="ADAL" clId="{A68F84C3-44B4-46FA-92F7-626351B8ACF1}" dt="2019-06-27T16:59:00.677" v="215" actId="1076"/>
          <ac:picMkLst>
            <pc:docMk/>
            <pc:sldMk cId="4134462990" sldId="503"/>
            <ac:picMk id="2" creationId="{7BB3DF45-631B-4D2B-AB4D-787831297F4B}"/>
          </ac:picMkLst>
        </pc:picChg>
      </pc:sldChg>
      <pc:sldChg chg="addSp modSp add">
        <pc:chgData name="Tiago Antonio da Silva" userId="e7f91f2e-6d25-46f5-a8e2-379a2fea7faa" providerId="ADAL" clId="{A68F84C3-44B4-46FA-92F7-626351B8ACF1}" dt="2019-06-27T16:41:45.512" v="167" actId="1440"/>
        <pc:sldMkLst>
          <pc:docMk/>
          <pc:sldMk cId="3785781340" sldId="504"/>
        </pc:sldMkLst>
        <pc:picChg chg="add mod">
          <ac:chgData name="Tiago Antonio da Silva" userId="e7f91f2e-6d25-46f5-a8e2-379a2fea7faa" providerId="ADAL" clId="{A68F84C3-44B4-46FA-92F7-626351B8ACF1}" dt="2019-06-27T16:41:45.512" v="167" actId="1440"/>
          <ac:picMkLst>
            <pc:docMk/>
            <pc:sldMk cId="3785781340" sldId="504"/>
            <ac:picMk id="2" creationId="{5EE89022-BCAF-47F3-9DD6-6853C314CEB3}"/>
          </ac:picMkLst>
        </pc:picChg>
      </pc:sldChg>
      <pc:sldChg chg="addSp modSp add">
        <pc:chgData name="Tiago Antonio da Silva" userId="e7f91f2e-6d25-46f5-a8e2-379a2fea7faa" providerId="ADAL" clId="{A68F84C3-44B4-46FA-92F7-626351B8ACF1}" dt="2019-06-27T16:41:53.090" v="168" actId="1440"/>
        <pc:sldMkLst>
          <pc:docMk/>
          <pc:sldMk cId="1580337213" sldId="505"/>
        </pc:sldMkLst>
        <pc:picChg chg="add mod">
          <ac:chgData name="Tiago Antonio da Silva" userId="e7f91f2e-6d25-46f5-a8e2-379a2fea7faa" providerId="ADAL" clId="{A68F84C3-44B4-46FA-92F7-626351B8ACF1}" dt="2019-06-27T16:41:53.090" v="168" actId="1440"/>
          <ac:picMkLst>
            <pc:docMk/>
            <pc:sldMk cId="1580337213" sldId="505"/>
            <ac:picMk id="2" creationId="{4DFF00D0-7A7C-46FA-B25F-AAF7D9445D75}"/>
          </ac:picMkLst>
        </pc:picChg>
      </pc:sldChg>
      <pc:sldChg chg="add del">
        <pc:chgData name="Tiago Antonio da Silva" userId="e7f91f2e-6d25-46f5-a8e2-379a2fea7faa" providerId="ADAL" clId="{A68F84C3-44B4-46FA-92F7-626351B8ACF1}" dt="2019-06-27T17:46:30.875" v="381" actId="2696"/>
        <pc:sldMkLst>
          <pc:docMk/>
          <pc:sldMk cId="644396210" sldId="506"/>
        </pc:sldMkLst>
      </pc:sldChg>
      <pc:sldChg chg="add del">
        <pc:chgData name="Tiago Antonio da Silva" userId="e7f91f2e-6d25-46f5-a8e2-379a2fea7faa" providerId="ADAL" clId="{A68F84C3-44B4-46FA-92F7-626351B8ACF1}" dt="2019-06-27T17:46:31.661" v="382" actId="2696"/>
        <pc:sldMkLst>
          <pc:docMk/>
          <pc:sldMk cId="1887439351" sldId="507"/>
        </pc:sldMkLst>
      </pc:sldChg>
      <pc:sldChg chg="addSp modSp add">
        <pc:chgData name="Tiago Antonio da Silva" userId="e7f91f2e-6d25-46f5-a8e2-379a2fea7faa" providerId="ADAL" clId="{A68F84C3-44B4-46FA-92F7-626351B8ACF1}" dt="2019-06-27T18:45:49.567" v="610" actId="14100"/>
        <pc:sldMkLst>
          <pc:docMk/>
          <pc:sldMk cId="2115197279" sldId="508"/>
        </pc:sldMkLst>
        <pc:spChg chg="add mod">
          <ac:chgData name="Tiago Antonio da Silva" userId="e7f91f2e-6d25-46f5-a8e2-379a2fea7faa" providerId="ADAL" clId="{A68F84C3-44B4-46FA-92F7-626351B8ACF1}" dt="2019-06-27T17:53:04.506" v="465" actId="113"/>
          <ac:spMkLst>
            <pc:docMk/>
            <pc:sldMk cId="2115197279" sldId="508"/>
            <ac:spMk id="5" creationId="{16378AE5-7779-4CFF-A498-DB48D1C45AC9}"/>
          </ac:spMkLst>
        </pc:spChg>
        <pc:spChg chg="add mod">
          <ac:chgData name="Tiago Antonio da Silva" userId="e7f91f2e-6d25-46f5-a8e2-379a2fea7faa" providerId="ADAL" clId="{A68F84C3-44B4-46FA-92F7-626351B8ACF1}" dt="2019-06-27T18:45:49.567" v="610" actId="14100"/>
          <ac:spMkLst>
            <pc:docMk/>
            <pc:sldMk cId="2115197279" sldId="508"/>
            <ac:spMk id="7" creationId="{213A8D64-A6A0-431F-96A3-023926602672}"/>
          </ac:spMkLst>
        </pc:spChg>
        <pc:spChg chg="add mod">
          <ac:chgData name="Tiago Antonio da Silva" userId="e7f91f2e-6d25-46f5-a8e2-379a2fea7faa" providerId="ADAL" clId="{A68F84C3-44B4-46FA-92F7-626351B8ACF1}" dt="2019-06-27T17:53:33.079" v="473" actId="1076"/>
          <ac:spMkLst>
            <pc:docMk/>
            <pc:sldMk cId="2115197279" sldId="508"/>
            <ac:spMk id="9" creationId="{6FB8FDCC-1C53-4B03-9939-0EE2622AB2F3}"/>
          </ac:spMkLst>
        </pc:spChg>
        <pc:spChg chg="add mod">
          <ac:chgData name="Tiago Antonio da Silva" userId="e7f91f2e-6d25-46f5-a8e2-379a2fea7faa" providerId="ADAL" clId="{A68F84C3-44B4-46FA-92F7-626351B8ACF1}" dt="2019-06-27T17:53:47.203" v="478" actId="1038"/>
          <ac:spMkLst>
            <pc:docMk/>
            <pc:sldMk cId="2115197279" sldId="508"/>
            <ac:spMk id="10" creationId="{803A0771-89E6-4E6A-A4E3-EA32CCB05C97}"/>
          </ac:spMkLst>
        </pc:spChg>
        <pc:picChg chg="add mod">
          <ac:chgData name="Tiago Antonio da Silva" userId="e7f91f2e-6d25-46f5-a8e2-379a2fea7faa" providerId="ADAL" clId="{A68F84C3-44B4-46FA-92F7-626351B8ACF1}" dt="2019-06-27T17:47:54.974" v="390" actId="1440"/>
          <ac:picMkLst>
            <pc:docMk/>
            <pc:sldMk cId="2115197279" sldId="508"/>
            <ac:picMk id="2" creationId="{7EF97DE0-35D8-4FAE-8B19-56D6AAD55460}"/>
          </ac:picMkLst>
        </pc:picChg>
      </pc:sldChg>
      <pc:sldChg chg="addSp modSp add ord">
        <pc:chgData name="Tiago Antonio da Silva" userId="e7f91f2e-6d25-46f5-a8e2-379a2fea7faa" providerId="ADAL" clId="{A68F84C3-44B4-46FA-92F7-626351B8ACF1}" dt="2019-06-27T18:45:32.985" v="609" actId="113"/>
        <pc:sldMkLst>
          <pc:docMk/>
          <pc:sldMk cId="3683654957" sldId="509"/>
        </pc:sldMkLst>
        <pc:spChg chg="add mod">
          <ac:chgData name="Tiago Antonio da Silva" userId="e7f91f2e-6d25-46f5-a8e2-379a2fea7faa" providerId="ADAL" clId="{A68F84C3-44B4-46FA-92F7-626351B8ACF1}" dt="2019-06-27T18:45:32.985" v="609" actId="113"/>
          <ac:spMkLst>
            <pc:docMk/>
            <pc:sldMk cId="3683654957" sldId="509"/>
            <ac:spMk id="5" creationId="{76249E12-B53F-409A-B0D3-E0723C5ADA21}"/>
          </ac:spMkLst>
        </pc:spChg>
        <pc:spChg chg="add mod">
          <ac:chgData name="Tiago Antonio da Silva" userId="e7f91f2e-6d25-46f5-a8e2-379a2fea7faa" providerId="ADAL" clId="{A68F84C3-44B4-46FA-92F7-626351B8ACF1}" dt="2019-06-27T18:45:30.302" v="608" actId="113"/>
          <ac:spMkLst>
            <pc:docMk/>
            <pc:sldMk cId="3683654957" sldId="509"/>
            <ac:spMk id="7" creationId="{41C82B8F-9BB9-45C1-A983-9253B419E068}"/>
          </ac:spMkLst>
        </pc:spChg>
        <pc:picChg chg="add mod">
          <ac:chgData name="Tiago Antonio da Silva" userId="e7f91f2e-6d25-46f5-a8e2-379a2fea7faa" providerId="ADAL" clId="{A68F84C3-44B4-46FA-92F7-626351B8ACF1}" dt="2019-06-27T18:45:09.930" v="535" actId="1038"/>
          <ac:picMkLst>
            <pc:docMk/>
            <pc:sldMk cId="3683654957" sldId="509"/>
            <ac:picMk id="4" creationId="{87E10770-22FB-4135-AF97-8FF33167F77D}"/>
          </ac:picMkLst>
        </pc:picChg>
      </pc:sldChg>
      <pc:sldChg chg="add del">
        <pc:chgData name="Tiago Antonio da Silva" userId="e7f91f2e-6d25-46f5-a8e2-379a2fea7faa" providerId="ADAL" clId="{A68F84C3-44B4-46FA-92F7-626351B8ACF1}" dt="2019-06-27T17:47:57.462" v="391" actId="2696"/>
        <pc:sldMkLst>
          <pc:docMk/>
          <pc:sldMk cId="2772235331" sldId="510"/>
        </pc:sldMkLst>
      </pc:sldChg>
      <pc:sldChg chg="add del">
        <pc:chgData name="Tiago Antonio da Silva" userId="e7f91f2e-6d25-46f5-a8e2-379a2fea7faa" providerId="ADAL" clId="{A68F84C3-44B4-46FA-92F7-626351B8ACF1}" dt="2019-06-27T17:47:58.235" v="392" actId="2696"/>
        <pc:sldMkLst>
          <pc:docMk/>
          <pc:sldMk cId="2697069804" sldId="511"/>
        </pc:sldMkLst>
      </pc:sldChg>
      <pc:sldChg chg="add del">
        <pc:chgData name="Tiago Antonio da Silva" userId="e7f91f2e-6d25-46f5-a8e2-379a2fea7faa" providerId="ADAL" clId="{A68F84C3-44B4-46FA-92F7-626351B8ACF1}" dt="2019-06-27T17:47:58.916" v="393" actId="2696"/>
        <pc:sldMkLst>
          <pc:docMk/>
          <pc:sldMk cId="3100005054" sldId="512"/>
        </pc:sldMkLst>
      </pc:sldChg>
      <pc:sldChg chg="add del">
        <pc:chgData name="Tiago Antonio da Silva" userId="e7f91f2e-6d25-46f5-a8e2-379a2fea7faa" providerId="ADAL" clId="{A68F84C3-44B4-46FA-92F7-626351B8ACF1}" dt="2019-06-27T17:47:59.535" v="394" actId="2696"/>
        <pc:sldMkLst>
          <pc:docMk/>
          <pc:sldMk cId="2986309487" sldId="513"/>
        </pc:sldMkLst>
      </pc:sldChg>
      <pc:sldChg chg="add del">
        <pc:chgData name="Tiago Antonio da Silva" userId="e7f91f2e-6d25-46f5-a8e2-379a2fea7faa" providerId="ADAL" clId="{A68F84C3-44B4-46FA-92F7-626351B8ACF1}" dt="2019-06-27T17:48:00.216" v="395" actId="2696"/>
        <pc:sldMkLst>
          <pc:docMk/>
          <pc:sldMk cId="2492352547" sldId="514"/>
        </pc:sldMkLst>
      </pc:sldChg>
      <pc:sldChg chg="add del">
        <pc:chgData name="Tiago Antonio da Silva" userId="e7f91f2e-6d25-46f5-a8e2-379a2fea7faa" providerId="ADAL" clId="{A68F84C3-44B4-46FA-92F7-626351B8ACF1}" dt="2019-06-27T17:48:16.380" v="397" actId="2696"/>
        <pc:sldMkLst>
          <pc:docMk/>
          <pc:sldMk cId="3928283943" sldId="515"/>
        </pc:sldMkLst>
      </pc:sldChg>
      <pc:sldChg chg="add">
        <pc:chgData name="Tiago Antonio da Silva" userId="e7f91f2e-6d25-46f5-a8e2-379a2fea7faa" providerId="ADAL" clId="{A68F84C3-44B4-46FA-92F7-626351B8ACF1}" dt="2019-06-27T16:34:09.901" v="108"/>
        <pc:sldMkLst>
          <pc:docMk/>
          <pc:sldMk cId="4255589357" sldId="516"/>
        </pc:sldMkLst>
      </pc:sldChg>
      <pc:sldChg chg="add">
        <pc:chgData name="Tiago Antonio da Silva" userId="e7f91f2e-6d25-46f5-a8e2-379a2fea7faa" providerId="ADAL" clId="{A68F84C3-44B4-46FA-92F7-626351B8ACF1}" dt="2019-06-27T16:34:20.217" v="109"/>
        <pc:sldMkLst>
          <pc:docMk/>
          <pc:sldMk cId="4173100187" sldId="517"/>
        </pc:sldMkLst>
      </pc:sldChg>
      <pc:sldChg chg="modSp add">
        <pc:chgData name="Tiago Antonio da Silva" userId="e7f91f2e-6d25-46f5-a8e2-379a2fea7faa" providerId="ADAL" clId="{A68F84C3-44B4-46FA-92F7-626351B8ACF1}" dt="2019-06-27T16:35:40.824" v="136" actId="20577"/>
        <pc:sldMkLst>
          <pc:docMk/>
          <pc:sldMk cId="3035136185" sldId="518"/>
        </pc:sldMkLst>
        <pc:spChg chg="mod">
          <ac:chgData name="Tiago Antonio da Silva" userId="e7f91f2e-6d25-46f5-a8e2-379a2fea7faa" providerId="ADAL" clId="{A68F84C3-44B4-46FA-92F7-626351B8ACF1}" dt="2019-06-27T16:35:40.824" v="136" actId="20577"/>
          <ac:spMkLst>
            <pc:docMk/>
            <pc:sldMk cId="3035136185" sldId="518"/>
            <ac:spMk id="12" creationId="{D33029F2-F20E-4F1C-ADE9-AD54117D251B}"/>
          </ac:spMkLst>
        </pc:spChg>
      </pc:sldChg>
      <pc:sldChg chg="addSp delSp modSp add">
        <pc:chgData name="Tiago Antonio da Silva" userId="e7f91f2e-6d25-46f5-a8e2-379a2fea7faa" providerId="ADAL" clId="{A68F84C3-44B4-46FA-92F7-626351B8ACF1}" dt="2019-06-27T16:42:06.480" v="172" actId="1440"/>
        <pc:sldMkLst>
          <pc:docMk/>
          <pc:sldMk cId="722739790" sldId="519"/>
        </pc:sldMkLst>
        <pc:picChg chg="del">
          <ac:chgData name="Tiago Antonio da Silva" userId="e7f91f2e-6d25-46f5-a8e2-379a2fea7faa" providerId="ADAL" clId="{A68F84C3-44B4-46FA-92F7-626351B8ACF1}" dt="2019-06-27T16:40:22.197" v="145" actId="478"/>
          <ac:picMkLst>
            <pc:docMk/>
            <pc:sldMk cId="722739790" sldId="519"/>
            <ac:picMk id="2" creationId="{4DFF00D0-7A7C-46FA-B25F-AAF7D9445D75}"/>
          </ac:picMkLst>
        </pc:picChg>
        <pc:picChg chg="add mod">
          <ac:chgData name="Tiago Antonio da Silva" userId="e7f91f2e-6d25-46f5-a8e2-379a2fea7faa" providerId="ADAL" clId="{A68F84C3-44B4-46FA-92F7-626351B8ACF1}" dt="2019-06-27T16:42:06.480" v="172" actId="1440"/>
          <ac:picMkLst>
            <pc:docMk/>
            <pc:sldMk cId="722739790" sldId="519"/>
            <ac:picMk id="3" creationId="{80AE3C40-1CF1-4428-A4BE-395D4FB41FEF}"/>
          </ac:picMkLst>
        </pc:picChg>
      </pc:sldChg>
      <pc:sldChg chg="add del">
        <pc:chgData name="Tiago Antonio da Silva" userId="e7f91f2e-6d25-46f5-a8e2-379a2fea7faa" providerId="ADAL" clId="{A68F84C3-44B4-46FA-92F7-626351B8ACF1}" dt="2019-06-27T16:40:57.241" v="148" actId="2696"/>
        <pc:sldMkLst>
          <pc:docMk/>
          <pc:sldMk cId="3412963755" sldId="520"/>
        </pc:sldMkLst>
      </pc:sldChg>
      <pc:sldChg chg="add">
        <pc:chgData name="Tiago Antonio da Silva" userId="e7f91f2e-6d25-46f5-a8e2-379a2fea7faa" providerId="ADAL" clId="{A68F84C3-44B4-46FA-92F7-626351B8ACF1}" dt="2019-06-27T16:46:20.134" v="173"/>
        <pc:sldMkLst>
          <pc:docMk/>
          <pc:sldMk cId="4046491978" sldId="520"/>
        </pc:sldMkLst>
      </pc:sldChg>
      <pc:sldChg chg="addSp delSp modSp add">
        <pc:chgData name="Tiago Antonio da Silva" userId="e7f91f2e-6d25-46f5-a8e2-379a2fea7faa" providerId="ADAL" clId="{A68F84C3-44B4-46FA-92F7-626351B8ACF1}" dt="2019-06-27T18:58:50.950" v="776" actId="113"/>
        <pc:sldMkLst>
          <pc:docMk/>
          <pc:sldMk cId="1421878830" sldId="521"/>
        </pc:sldMkLst>
        <pc:spChg chg="add mod">
          <ac:chgData name="Tiago Antonio da Silva" userId="e7f91f2e-6d25-46f5-a8e2-379a2fea7faa" providerId="ADAL" clId="{A68F84C3-44B4-46FA-92F7-626351B8ACF1}" dt="2019-06-27T18:57:32.513" v="717" actId="113"/>
          <ac:spMkLst>
            <pc:docMk/>
            <pc:sldMk cId="1421878830" sldId="521"/>
            <ac:spMk id="12" creationId="{403BFA05-E48E-4DB1-8731-8AC818AB20AA}"/>
          </ac:spMkLst>
        </pc:spChg>
        <pc:spChg chg="mod">
          <ac:chgData name="Tiago Antonio da Silva" userId="e7f91f2e-6d25-46f5-a8e2-379a2fea7faa" providerId="ADAL" clId="{A68F84C3-44B4-46FA-92F7-626351B8ACF1}" dt="2019-06-27T16:57:06.501" v="203" actId="14100"/>
          <ac:spMkLst>
            <pc:docMk/>
            <pc:sldMk cId="1421878830" sldId="521"/>
            <ac:spMk id="13" creationId="{DBBBB2B8-4E53-444D-8732-25A0A894040C}"/>
          </ac:spMkLst>
        </pc:spChg>
        <pc:spChg chg="del mod">
          <ac:chgData name="Tiago Antonio da Silva" userId="e7f91f2e-6d25-46f5-a8e2-379a2fea7faa" providerId="ADAL" clId="{A68F84C3-44B4-46FA-92F7-626351B8ACF1}" dt="2019-06-27T18:58:05.191" v="773" actId="478"/>
          <ac:spMkLst>
            <pc:docMk/>
            <pc:sldMk cId="1421878830" sldId="521"/>
            <ac:spMk id="14" creationId="{0FAB6635-EC46-41C5-B4DE-0A6B20B70222}"/>
          </ac:spMkLst>
        </pc:spChg>
        <pc:spChg chg="add mod">
          <ac:chgData name="Tiago Antonio da Silva" userId="e7f91f2e-6d25-46f5-a8e2-379a2fea7faa" providerId="ADAL" clId="{A68F84C3-44B4-46FA-92F7-626351B8ACF1}" dt="2019-06-27T18:58:50.950" v="776" actId="113"/>
          <ac:spMkLst>
            <pc:docMk/>
            <pc:sldMk cId="1421878830" sldId="521"/>
            <ac:spMk id="15" creationId="{219E3CC4-1ED2-4796-85E7-F1442174ECC0}"/>
          </ac:spMkLst>
        </pc:spChg>
        <pc:picChg chg="del">
          <ac:chgData name="Tiago Antonio da Silva" userId="e7f91f2e-6d25-46f5-a8e2-379a2fea7faa" providerId="ADAL" clId="{A68F84C3-44B4-46FA-92F7-626351B8ACF1}" dt="2019-06-27T16:47:20.433" v="188" actId="478"/>
          <ac:picMkLst>
            <pc:docMk/>
            <pc:sldMk cId="1421878830" sldId="521"/>
            <ac:picMk id="3" creationId="{2ED4BE74-1FE1-47D7-BC87-69E59DA95915}"/>
          </ac:picMkLst>
        </pc:picChg>
        <pc:picChg chg="add mod ord">
          <ac:chgData name="Tiago Antonio da Silva" userId="e7f91f2e-6d25-46f5-a8e2-379a2fea7faa" providerId="ADAL" clId="{A68F84C3-44B4-46FA-92F7-626351B8ACF1}" dt="2019-06-27T16:57:03.061" v="202" actId="1076"/>
          <ac:picMkLst>
            <pc:docMk/>
            <pc:sldMk cId="1421878830" sldId="521"/>
            <ac:picMk id="4" creationId="{C432FF6C-E96B-4835-B59D-B2E6EDC11A87}"/>
          </ac:picMkLst>
        </pc:picChg>
        <pc:picChg chg="del">
          <ac:chgData name="Tiago Antonio da Silva" userId="e7f91f2e-6d25-46f5-a8e2-379a2fea7faa" providerId="ADAL" clId="{A68F84C3-44B4-46FA-92F7-626351B8ACF1}" dt="2019-06-27T16:47:19.644" v="187" actId="478"/>
          <ac:picMkLst>
            <pc:docMk/>
            <pc:sldMk cId="1421878830" sldId="521"/>
            <ac:picMk id="7" creationId="{03537A40-ED34-4484-A391-564A93D9BCEB}"/>
          </ac:picMkLst>
        </pc:picChg>
        <pc:picChg chg="add mod ord">
          <ac:chgData name="Tiago Antonio da Silva" userId="e7f91f2e-6d25-46f5-a8e2-379a2fea7faa" providerId="ADAL" clId="{A68F84C3-44B4-46FA-92F7-626351B8ACF1}" dt="2019-06-27T16:57:20.214" v="206" actId="171"/>
          <ac:picMkLst>
            <pc:docMk/>
            <pc:sldMk cId="1421878830" sldId="521"/>
            <ac:picMk id="9" creationId="{FBA5281A-358C-4F69-B47A-2E3FB28C4F45}"/>
          </ac:picMkLst>
        </pc:picChg>
      </pc:sldChg>
      <pc:sldChg chg="addSp modSp add">
        <pc:chgData name="Tiago Antonio da Silva" userId="e7f91f2e-6d25-46f5-a8e2-379a2fea7faa" providerId="ADAL" clId="{A68F84C3-44B4-46FA-92F7-626351B8ACF1}" dt="2019-06-27T17:42:52.847" v="321" actId="1440"/>
        <pc:sldMkLst>
          <pc:docMk/>
          <pc:sldMk cId="739258602" sldId="522"/>
        </pc:sldMkLst>
        <pc:picChg chg="add mod">
          <ac:chgData name="Tiago Antonio da Silva" userId="e7f91f2e-6d25-46f5-a8e2-379a2fea7faa" providerId="ADAL" clId="{A68F84C3-44B4-46FA-92F7-626351B8ACF1}" dt="2019-06-27T17:42:52.847" v="321" actId="1440"/>
          <ac:picMkLst>
            <pc:docMk/>
            <pc:sldMk cId="739258602" sldId="522"/>
            <ac:picMk id="2" creationId="{3447823D-6528-46DF-8F56-3E207D04D7E6}"/>
          </ac:picMkLst>
        </pc:picChg>
      </pc:sldChg>
      <pc:sldChg chg="addSp delSp modSp add">
        <pc:chgData name="Tiago Antonio da Silva" userId="e7f91f2e-6d25-46f5-a8e2-379a2fea7faa" providerId="ADAL" clId="{A68F84C3-44B4-46FA-92F7-626351B8ACF1}" dt="2019-06-27T17:42:35.856" v="315" actId="14100"/>
        <pc:sldMkLst>
          <pc:docMk/>
          <pc:sldMk cId="2881829880" sldId="523"/>
        </pc:sldMkLst>
        <pc:spChg chg="add mod">
          <ac:chgData name="Tiago Antonio da Silva" userId="e7f91f2e-6d25-46f5-a8e2-379a2fea7faa" providerId="ADAL" clId="{A68F84C3-44B4-46FA-92F7-626351B8ACF1}" dt="2019-06-27T17:42:35.856" v="315" actId="14100"/>
          <ac:spMkLst>
            <pc:docMk/>
            <pc:sldMk cId="2881829880" sldId="523"/>
            <ac:spMk id="7" creationId="{96485207-214E-434B-90F3-626004CD6660}"/>
          </ac:spMkLst>
        </pc:spChg>
        <pc:picChg chg="add del">
          <ac:chgData name="Tiago Antonio da Silva" userId="e7f91f2e-6d25-46f5-a8e2-379a2fea7faa" providerId="ADAL" clId="{A68F84C3-44B4-46FA-92F7-626351B8ACF1}" dt="2019-06-27T17:26:38.524" v="253" actId="478"/>
          <ac:picMkLst>
            <pc:docMk/>
            <pc:sldMk cId="2881829880" sldId="523"/>
            <ac:picMk id="2" creationId="{E946C323-AEBD-4427-A29C-00C296CC9F9F}"/>
          </ac:picMkLst>
        </pc:picChg>
        <pc:picChg chg="add mod">
          <ac:chgData name="Tiago Antonio da Silva" userId="e7f91f2e-6d25-46f5-a8e2-379a2fea7faa" providerId="ADAL" clId="{A68F84C3-44B4-46FA-92F7-626351B8ACF1}" dt="2019-06-27T17:41:12.033" v="306" actId="14100"/>
          <ac:picMkLst>
            <pc:docMk/>
            <pc:sldMk cId="2881829880" sldId="523"/>
            <ac:picMk id="3" creationId="{5D592BBB-1B39-435B-9410-059809C4AEDB}"/>
          </ac:picMkLst>
        </pc:picChg>
      </pc:sldChg>
      <pc:sldChg chg="addSp modSp add">
        <pc:chgData name="Tiago Antonio da Silva" userId="e7f91f2e-6d25-46f5-a8e2-379a2fea7faa" providerId="ADAL" clId="{A68F84C3-44B4-46FA-92F7-626351B8ACF1}" dt="2019-06-27T17:44:23.918" v="325" actId="1076"/>
        <pc:sldMkLst>
          <pc:docMk/>
          <pc:sldMk cId="102526695" sldId="524"/>
        </pc:sldMkLst>
        <pc:picChg chg="add mod">
          <ac:chgData name="Tiago Antonio da Silva" userId="e7f91f2e-6d25-46f5-a8e2-379a2fea7faa" providerId="ADAL" clId="{A68F84C3-44B4-46FA-92F7-626351B8ACF1}" dt="2019-06-27T17:44:23.918" v="325" actId="1076"/>
          <ac:picMkLst>
            <pc:docMk/>
            <pc:sldMk cId="102526695" sldId="524"/>
            <ac:picMk id="2" creationId="{7FAB7958-F15D-416A-B9F3-D8335AC73E84}"/>
          </ac:picMkLst>
        </pc:picChg>
      </pc:sldChg>
      <pc:sldChg chg="addSp modSp add">
        <pc:chgData name="Tiago Antonio da Silva" userId="e7f91f2e-6d25-46f5-a8e2-379a2fea7faa" providerId="ADAL" clId="{A68F84C3-44B4-46FA-92F7-626351B8ACF1}" dt="2019-06-27T17:44:36.519" v="331" actId="1440"/>
        <pc:sldMkLst>
          <pc:docMk/>
          <pc:sldMk cId="2764826370" sldId="525"/>
        </pc:sldMkLst>
        <pc:picChg chg="add mod">
          <ac:chgData name="Tiago Antonio da Silva" userId="e7f91f2e-6d25-46f5-a8e2-379a2fea7faa" providerId="ADAL" clId="{A68F84C3-44B4-46FA-92F7-626351B8ACF1}" dt="2019-06-27T17:44:36.519" v="331" actId="1440"/>
          <ac:picMkLst>
            <pc:docMk/>
            <pc:sldMk cId="2764826370" sldId="525"/>
            <ac:picMk id="2" creationId="{7443A6F8-DEFC-4658-ACC5-8825383D0F1C}"/>
          </ac:picMkLst>
        </pc:picChg>
      </pc:sldChg>
      <pc:sldChg chg="addSp modSp add">
        <pc:chgData name="Tiago Antonio da Silva" userId="e7f91f2e-6d25-46f5-a8e2-379a2fea7faa" providerId="ADAL" clId="{A68F84C3-44B4-46FA-92F7-626351B8ACF1}" dt="2019-06-27T17:44:49.606" v="337" actId="1440"/>
        <pc:sldMkLst>
          <pc:docMk/>
          <pc:sldMk cId="165640970" sldId="526"/>
        </pc:sldMkLst>
        <pc:picChg chg="add mod">
          <ac:chgData name="Tiago Antonio da Silva" userId="e7f91f2e-6d25-46f5-a8e2-379a2fea7faa" providerId="ADAL" clId="{A68F84C3-44B4-46FA-92F7-626351B8ACF1}" dt="2019-06-27T17:44:49.606" v="337" actId="1440"/>
          <ac:picMkLst>
            <pc:docMk/>
            <pc:sldMk cId="165640970" sldId="526"/>
            <ac:picMk id="2" creationId="{A30070E8-90A8-467B-ACAE-191267E97198}"/>
          </ac:picMkLst>
        </pc:picChg>
      </pc:sldChg>
      <pc:sldChg chg="addSp delSp modSp add">
        <pc:chgData name="Tiago Antonio da Silva" userId="e7f91f2e-6d25-46f5-a8e2-379a2fea7faa" providerId="ADAL" clId="{A68F84C3-44B4-46FA-92F7-626351B8ACF1}" dt="2019-06-27T17:45:02.055" v="343" actId="1440"/>
        <pc:sldMkLst>
          <pc:docMk/>
          <pc:sldMk cId="1290106162" sldId="527"/>
        </pc:sldMkLst>
        <pc:picChg chg="del">
          <ac:chgData name="Tiago Antonio da Silva" userId="e7f91f2e-6d25-46f5-a8e2-379a2fea7faa" providerId="ADAL" clId="{A68F84C3-44B4-46FA-92F7-626351B8ACF1}" dt="2019-06-27T17:28:00.750" v="259" actId="478"/>
          <ac:picMkLst>
            <pc:docMk/>
            <pc:sldMk cId="1290106162" sldId="527"/>
            <ac:picMk id="2" creationId="{A30070E8-90A8-467B-ACAE-191267E97198}"/>
          </ac:picMkLst>
        </pc:picChg>
        <pc:picChg chg="add mod">
          <ac:chgData name="Tiago Antonio da Silva" userId="e7f91f2e-6d25-46f5-a8e2-379a2fea7faa" providerId="ADAL" clId="{A68F84C3-44B4-46FA-92F7-626351B8ACF1}" dt="2019-06-27T17:45:02.055" v="343" actId="1440"/>
          <ac:picMkLst>
            <pc:docMk/>
            <pc:sldMk cId="1290106162" sldId="527"/>
            <ac:picMk id="3" creationId="{1CABA798-EA01-428B-A565-11997E9F6546}"/>
          </ac:picMkLst>
        </pc:picChg>
      </pc:sldChg>
      <pc:sldChg chg="addSp modSp add">
        <pc:chgData name="Tiago Antonio da Silva" userId="e7f91f2e-6d25-46f5-a8e2-379a2fea7faa" providerId="ADAL" clId="{A68F84C3-44B4-46FA-92F7-626351B8ACF1}" dt="2019-06-27T17:45:11.632" v="348" actId="1440"/>
        <pc:sldMkLst>
          <pc:docMk/>
          <pc:sldMk cId="2643216866" sldId="528"/>
        </pc:sldMkLst>
        <pc:picChg chg="add mod">
          <ac:chgData name="Tiago Antonio da Silva" userId="e7f91f2e-6d25-46f5-a8e2-379a2fea7faa" providerId="ADAL" clId="{A68F84C3-44B4-46FA-92F7-626351B8ACF1}" dt="2019-06-27T17:45:11.632" v="348" actId="1440"/>
          <ac:picMkLst>
            <pc:docMk/>
            <pc:sldMk cId="2643216866" sldId="528"/>
            <ac:picMk id="2" creationId="{79672CA2-67AB-45A8-8A28-5ADD2B368765}"/>
          </ac:picMkLst>
        </pc:picChg>
      </pc:sldChg>
      <pc:sldChg chg="addSp modSp add">
        <pc:chgData name="Tiago Antonio da Silva" userId="e7f91f2e-6d25-46f5-a8e2-379a2fea7faa" providerId="ADAL" clId="{A68F84C3-44B4-46FA-92F7-626351B8ACF1}" dt="2019-06-27T17:45:20.368" v="352" actId="1440"/>
        <pc:sldMkLst>
          <pc:docMk/>
          <pc:sldMk cId="809156854" sldId="529"/>
        </pc:sldMkLst>
        <pc:picChg chg="add mod">
          <ac:chgData name="Tiago Antonio da Silva" userId="e7f91f2e-6d25-46f5-a8e2-379a2fea7faa" providerId="ADAL" clId="{A68F84C3-44B4-46FA-92F7-626351B8ACF1}" dt="2019-06-27T17:45:20.368" v="352" actId="1440"/>
          <ac:picMkLst>
            <pc:docMk/>
            <pc:sldMk cId="809156854" sldId="529"/>
            <ac:picMk id="2" creationId="{34B17063-5DAA-4990-B316-688150C51A5F}"/>
          </ac:picMkLst>
        </pc:picChg>
      </pc:sldChg>
      <pc:sldChg chg="addSp modSp add">
        <pc:chgData name="Tiago Antonio da Silva" userId="e7f91f2e-6d25-46f5-a8e2-379a2fea7faa" providerId="ADAL" clId="{A68F84C3-44B4-46FA-92F7-626351B8ACF1}" dt="2019-06-27T17:45:54.879" v="367" actId="1440"/>
        <pc:sldMkLst>
          <pc:docMk/>
          <pc:sldMk cId="644909799" sldId="530"/>
        </pc:sldMkLst>
        <pc:picChg chg="add mod">
          <ac:chgData name="Tiago Antonio da Silva" userId="e7f91f2e-6d25-46f5-a8e2-379a2fea7faa" providerId="ADAL" clId="{A68F84C3-44B4-46FA-92F7-626351B8ACF1}" dt="2019-06-27T17:45:54.879" v="367" actId="1440"/>
          <ac:picMkLst>
            <pc:docMk/>
            <pc:sldMk cId="644909799" sldId="530"/>
            <ac:picMk id="2" creationId="{14FB8497-72EC-4AA4-A32F-0CC95A6E4EDF}"/>
          </ac:picMkLst>
        </pc:picChg>
      </pc:sldChg>
      <pc:sldChg chg="addSp modSp add">
        <pc:chgData name="Tiago Antonio da Silva" userId="e7f91f2e-6d25-46f5-a8e2-379a2fea7faa" providerId="ADAL" clId="{A68F84C3-44B4-46FA-92F7-626351B8ACF1}" dt="2019-06-27T17:46:18.312" v="376" actId="1440"/>
        <pc:sldMkLst>
          <pc:docMk/>
          <pc:sldMk cId="2682466014" sldId="531"/>
        </pc:sldMkLst>
        <pc:picChg chg="add mod">
          <ac:chgData name="Tiago Antonio da Silva" userId="e7f91f2e-6d25-46f5-a8e2-379a2fea7faa" providerId="ADAL" clId="{A68F84C3-44B4-46FA-92F7-626351B8ACF1}" dt="2019-06-27T17:46:18.312" v="376" actId="1440"/>
          <ac:picMkLst>
            <pc:docMk/>
            <pc:sldMk cId="2682466014" sldId="531"/>
            <ac:picMk id="2" creationId="{534BFDAC-EAF6-4913-B2AF-388FEA615F98}"/>
          </ac:picMkLst>
        </pc:picChg>
      </pc:sldChg>
      <pc:sldChg chg="addSp modSp add">
        <pc:chgData name="Tiago Antonio da Silva" userId="e7f91f2e-6d25-46f5-a8e2-379a2fea7faa" providerId="ADAL" clId="{A68F84C3-44B4-46FA-92F7-626351B8ACF1}" dt="2019-06-27T17:46:24.567" v="379" actId="1440"/>
        <pc:sldMkLst>
          <pc:docMk/>
          <pc:sldMk cId="2926435457" sldId="532"/>
        </pc:sldMkLst>
        <pc:picChg chg="add mod">
          <ac:chgData name="Tiago Antonio da Silva" userId="e7f91f2e-6d25-46f5-a8e2-379a2fea7faa" providerId="ADAL" clId="{A68F84C3-44B4-46FA-92F7-626351B8ACF1}" dt="2019-06-27T17:46:24.567" v="379" actId="1440"/>
          <ac:picMkLst>
            <pc:docMk/>
            <pc:sldMk cId="2926435457" sldId="532"/>
            <ac:picMk id="2" creationId="{F61BFF1E-51F9-418A-90AA-288C3CA9165F}"/>
          </ac:picMkLst>
        </pc:picChg>
      </pc:sldChg>
      <pc:sldChg chg="addSp modSp add">
        <pc:chgData name="Tiago Antonio da Silva" userId="e7f91f2e-6d25-46f5-a8e2-379a2fea7faa" providerId="ADAL" clId="{A68F84C3-44B4-46FA-92F7-626351B8ACF1}" dt="2019-06-27T17:45:29.879" v="358" actId="1440"/>
        <pc:sldMkLst>
          <pc:docMk/>
          <pc:sldMk cId="1873552460" sldId="533"/>
        </pc:sldMkLst>
        <pc:picChg chg="add mod">
          <ac:chgData name="Tiago Antonio da Silva" userId="e7f91f2e-6d25-46f5-a8e2-379a2fea7faa" providerId="ADAL" clId="{A68F84C3-44B4-46FA-92F7-626351B8ACF1}" dt="2019-06-27T17:45:29.879" v="358" actId="1440"/>
          <ac:picMkLst>
            <pc:docMk/>
            <pc:sldMk cId="1873552460" sldId="533"/>
            <ac:picMk id="2" creationId="{218AA437-7489-495B-B84F-18BBD7A6F0AF}"/>
          </ac:picMkLst>
        </pc:picChg>
      </pc:sldChg>
      <pc:sldChg chg="addSp modSp add">
        <pc:chgData name="Tiago Antonio da Silva" userId="e7f91f2e-6d25-46f5-a8e2-379a2fea7faa" providerId="ADAL" clId="{A68F84C3-44B4-46FA-92F7-626351B8ACF1}" dt="2019-06-27T17:45:38.431" v="361" actId="1440"/>
        <pc:sldMkLst>
          <pc:docMk/>
          <pc:sldMk cId="2342754391" sldId="534"/>
        </pc:sldMkLst>
        <pc:picChg chg="add mod">
          <ac:chgData name="Tiago Antonio da Silva" userId="e7f91f2e-6d25-46f5-a8e2-379a2fea7faa" providerId="ADAL" clId="{A68F84C3-44B4-46FA-92F7-626351B8ACF1}" dt="2019-06-27T17:45:38.431" v="361" actId="1440"/>
          <ac:picMkLst>
            <pc:docMk/>
            <pc:sldMk cId="2342754391" sldId="534"/>
            <ac:picMk id="2" creationId="{838C66D0-C29E-4F42-AF46-AC4A25944140}"/>
          </ac:picMkLst>
        </pc:picChg>
      </pc:sldChg>
      <pc:sldChg chg="addSp modSp add">
        <pc:chgData name="Tiago Antonio da Silva" userId="e7f91f2e-6d25-46f5-a8e2-379a2fea7faa" providerId="ADAL" clId="{A68F84C3-44B4-46FA-92F7-626351B8ACF1}" dt="2019-06-27T17:45:46.255" v="364" actId="1440"/>
        <pc:sldMkLst>
          <pc:docMk/>
          <pc:sldMk cId="3293065927" sldId="535"/>
        </pc:sldMkLst>
        <pc:picChg chg="add mod">
          <ac:chgData name="Tiago Antonio da Silva" userId="e7f91f2e-6d25-46f5-a8e2-379a2fea7faa" providerId="ADAL" clId="{A68F84C3-44B4-46FA-92F7-626351B8ACF1}" dt="2019-06-27T17:45:46.255" v="364" actId="1440"/>
          <ac:picMkLst>
            <pc:docMk/>
            <pc:sldMk cId="3293065927" sldId="535"/>
            <ac:picMk id="2" creationId="{D421A1D5-A316-4DB9-AA5C-E663E4D1F0A5}"/>
          </ac:picMkLst>
        </pc:picChg>
      </pc:sldChg>
      <pc:sldChg chg="addSp modSp add">
        <pc:chgData name="Tiago Antonio da Silva" userId="e7f91f2e-6d25-46f5-a8e2-379a2fea7faa" providerId="ADAL" clId="{A68F84C3-44B4-46FA-92F7-626351B8ACF1}" dt="2019-06-27T17:46:02.039" v="370" actId="1440"/>
        <pc:sldMkLst>
          <pc:docMk/>
          <pc:sldMk cId="2593329046" sldId="536"/>
        </pc:sldMkLst>
        <pc:picChg chg="add mod">
          <ac:chgData name="Tiago Antonio da Silva" userId="e7f91f2e-6d25-46f5-a8e2-379a2fea7faa" providerId="ADAL" clId="{A68F84C3-44B4-46FA-92F7-626351B8ACF1}" dt="2019-06-27T17:46:02.039" v="370" actId="1440"/>
          <ac:picMkLst>
            <pc:docMk/>
            <pc:sldMk cId="2593329046" sldId="536"/>
            <ac:picMk id="2" creationId="{39F2D180-B8D7-47D0-B1BC-658DF1972066}"/>
          </ac:picMkLst>
        </pc:picChg>
      </pc:sldChg>
      <pc:sldChg chg="addSp modSp add">
        <pc:chgData name="Tiago Antonio da Silva" userId="e7f91f2e-6d25-46f5-a8e2-379a2fea7faa" providerId="ADAL" clId="{A68F84C3-44B4-46FA-92F7-626351B8ACF1}" dt="2019-06-27T17:46:10.455" v="373" actId="1440"/>
        <pc:sldMkLst>
          <pc:docMk/>
          <pc:sldMk cId="3937468898" sldId="537"/>
        </pc:sldMkLst>
        <pc:picChg chg="add mod">
          <ac:chgData name="Tiago Antonio da Silva" userId="e7f91f2e-6d25-46f5-a8e2-379a2fea7faa" providerId="ADAL" clId="{A68F84C3-44B4-46FA-92F7-626351B8ACF1}" dt="2019-06-27T17:46:10.455" v="373" actId="1440"/>
          <ac:picMkLst>
            <pc:docMk/>
            <pc:sldMk cId="3937468898" sldId="537"/>
            <ac:picMk id="2" creationId="{EBF7295B-42B5-447A-A58F-5DC647219E0D}"/>
          </ac:picMkLst>
        </pc:picChg>
      </pc:sldChg>
    </pc:docChg>
  </pc:docChgLst>
  <pc:docChgLst>
    <pc:chgData name="Tiago Antonio da Silva" userId="e7f91f2e-6d25-46f5-a8e2-379a2fea7faa" providerId="ADAL" clId="{0BFE991E-E6EF-4DEC-8E31-D74BE30F7006}"/>
    <pc:docChg chg="addSld delSld modSld">
      <pc:chgData name="Tiago Antonio da Silva" userId="e7f91f2e-6d25-46f5-a8e2-379a2fea7faa" providerId="ADAL" clId="{0BFE991E-E6EF-4DEC-8E31-D74BE30F7006}" dt="2019-06-13T15:20:59.374" v="2" actId="13822"/>
      <pc:docMkLst>
        <pc:docMk/>
      </pc:docMkLst>
      <pc:sldChg chg="add">
        <pc:chgData name="Tiago Antonio da Silva" userId="e7f91f2e-6d25-46f5-a8e2-379a2fea7faa" providerId="ADAL" clId="{0BFE991E-E6EF-4DEC-8E31-D74BE30F7006}" dt="2019-06-13T11:58:37.427" v="0"/>
        <pc:sldMkLst>
          <pc:docMk/>
          <pc:sldMk cId="2006328915" sldId="382"/>
        </pc:sldMkLst>
      </pc:sldChg>
      <pc:sldChg chg="modSp">
        <pc:chgData name="Tiago Antonio da Silva" userId="e7f91f2e-6d25-46f5-a8e2-379a2fea7faa" providerId="ADAL" clId="{0BFE991E-E6EF-4DEC-8E31-D74BE30F7006}" dt="2019-06-13T15:20:59.374" v="2" actId="13822"/>
        <pc:sldMkLst>
          <pc:docMk/>
          <pc:sldMk cId="2543745694" sldId="418"/>
        </pc:sldMkLst>
        <pc:spChg chg="mod">
          <ac:chgData name="Tiago Antonio da Silva" userId="e7f91f2e-6d25-46f5-a8e2-379a2fea7faa" providerId="ADAL" clId="{0BFE991E-E6EF-4DEC-8E31-D74BE30F7006}" dt="2019-06-13T15:20:59.374" v="2" actId="13822"/>
          <ac:spMkLst>
            <pc:docMk/>
            <pc:sldMk cId="2543745694" sldId="418"/>
            <ac:spMk id="2" creationId="{00000000-0000-0000-0000-000000000000}"/>
          </ac:spMkLst>
        </pc:spChg>
      </pc:sldChg>
    </pc:docChg>
  </pc:docChgLst>
  <pc:docChgLst>
    <pc:chgData name="TIAGO ANTONIO DA SILVA" userId="e7f91f2e-6d25-46f5-a8e2-379a2fea7faa" providerId="ADAL" clId="{260F20CC-1D0C-4D4D-9056-5614C581C24D}"/>
    <pc:docChg chg="undo custSel addSld delSld modSld">
      <pc:chgData name="TIAGO ANTONIO DA SILVA" userId="e7f91f2e-6d25-46f5-a8e2-379a2fea7faa" providerId="ADAL" clId="{260F20CC-1D0C-4D4D-9056-5614C581C24D}" dt="2022-02-14T02:21:50.872" v="1723" actId="47"/>
      <pc:docMkLst>
        <pc:docMk/>
      </pc:docMkLst>
      <pc:sldChg chg="modSp mod">
        <pc:chgData name="TIAGO ANTONIO DA SILVA" userId="e7f91f2e-6d25-46f5-a8e2-379a2fea7faa" providerId="ADAL" clId="{260F20CC-1D0C-4D4D-9056-5614C581C24D}" dt="2022-02-14T01:21:03.566" v="105" actId="20577"/>
        <pc:sldMkLst>
          <pc:docMk/>
          <pc:sldMk cId="0" sldId="360"/>
        </pc:sldMkLst>
        <pc:spChg chg="mod">
          <ac:chgData name="TIAGO ANTONIO DA SILVA" userId="e7f91f2e-6d25-46f5-a8e2-379a2fea7faa" providerId="ADAL" clId="{260F20CC-1D0C-4D4D-9056-5614C581C24D}" dt="2022-02-14T01:20:17.006" v="63" actId="20577"/>
          <ac:spMkLst>
            <pc:docMk/>
            <pc:sldMk cId="0" sldId="360"/>
            <ac:spMk id="3" creationId="{00000000-0000-0000-0000-000000000000}"/>
          </ac:spMkLst>
        </pc:spChg>
        <pc:spChg chg="mod">
          <ac:chgData name="TIAGO ANTONIO DA SILVA" userId="e7f91f2e-6d25-46f5-a8e2-379a2fea7faa" providerId="ADAL" clId="{260F20CC-1D0C-4D4D-9056-5614C581C24D}" dt="2022-02-14T01:19:41.416" v="3" actId="20577"/>
          <ac:spMkLst>
            <pc:docMk/>
            <pc:sldMk cId="0" sldId="360"/>
            <ac:spMk id="8" creationId="{00000000-0000-0000-0000-000000000000}"/>
          </ac:spMkLst>
        </pc:spChg>
        <pc:spChg chg="mod">
          <ac:chgData name="TIAGO ANTONIO DA SILVA" userId="e7f91f2e-6d25-46f5-a8e2-379a2fea7faa" providerId="ADAL" clId="{260F20CC-1D0C-4D4D-9056-5614C581C24D}" dt="2022-02-14T01:19:55.802" v="18" actId="20577"/>
          <ac:spMkLst>
            <pc:docMk/>
            <pc:sldMk cId="0" sldId="360"/>
            <ac:spMk id="9" creationId="{00000000-0000-0000-0000-000000000000}"/>
          </ac:spMkLst>
        </pc:spChg>
        <pc:spChg chg="mod">
          <ac:chgData name="TIAGO ANTONIO DA SILVA" userId="e7f91f2e-6d25-46f5-a8e2-379a2fea7faa" providerId="ADAL" clId="{260F20CC-1D0C-4D4D-9056-5614C581C24D}" dt="2022-02-14T01:21:03.566" v="105" actId="20577"/>
          <ac:spMkLst>
            <pc:docMk/>
            <pc:sldMk cId="0" sldId="360"/>
            <ac:spMk id="11" creationId="{0892B8F7-1012-4900-BCBD-B35F54094D0E}"/>
          </ac:spMkLst>
        </pc:spChg>
      </pc:sldChg>
      <pc:sldChg chg="del">
        <pc:chgData name="TIAGO ANTONIO DA SILVA" userId="e7f91f2e-6d25-46f5-a8e2-379a2fea7faa" providerId="ADAL" clId="{260F20CC-1D0C-4D4D-9056-5614C581C24D}" dt="2022-02-14T02:21:44.174" v="1721" actId="47"/>
        <pc:sldMkLst>
          <pc:docMk/>
          <pc:sldMk cId="1814822581" sldId="371"/>
        </pc:sldMkLst>
      </pc:sldChg>
      <pc:sldChg chg="del">
        <pc:chgData name="TIAGO ANTONIO DA SILVA" userId="e7f91f2e-6d25-46f5-a8e2-379a2fea7faa" providerId="ADAL" clId="{260F20CC-1D0C-4D4D-9056-5614C581C24D}" dt="2022-02-14T02:21:50.032" v="1722" actId="47"/>
        <pc:sldMkLst>
          <pc:docMk/>
          <pc:sldMk cId="2006328915" sldId="382"/>
        </pc:sldMkLst>
      </pc:sldChg>
      <pc:sldChg chg="del">
        <pc:chgData name="TIAGO ANTONIO DA SILVA" userId="e7f91f2e-6d25-46f5-a8e2-379a2fea7faa" providerId="ADAL" clId="{260F20CC-1D0C-4D4D-9056-5614C581C24D}" dt="2022-02-14T02:21:50.872" v="1723" actId="47"/>
        <pc:sldMkLst>
          <pc:docMk/>
          <pc:sldMk cId="2543745694" sldId="418"/>
        </pc:sldMkLst>
      </pc:sldChg>
      <pc:sldChg chg="del">
        <pc:chgData name="TIAGO ANTONIO DA SILVA" userId="e7f91f2e-6d25-46f5-a8e2-379a2fea7faa" providerId="ADAL" clId="{260F20CC-1D0C-4D4D-9056-5614C581C24D}" dt="2022-02-14T02:21:44.174" v="1721" actId="47"/>
        <pc:sldMkLst>
          <pc:docMk/>
          <pc:sldMk cId="3558728584" sldId="440"/>
        </pc:sldMkLst>
      </pc:sldChg>
      <pc:sldChg chg="del">
        <pc:chgData name="TIAGO ANTONIO DA SILVA" userId="e7f91f2e-6d25-46f5-a8e2-379a2fea7faa" providerId="ADAL" clId="{260F20CC-1D0C-4D4D-9056-5614C581C24D}" dt="2022-02-14T02:21:44.174" v="1721" actId="47"/>
        <pc:sldMkLst>
          <pc:docMk/>
          <pc:sldMk cId="2719101264" sldId="441"/>
        </pc:sldMkLst>
      </pc:sldChg>
      <pc:sldChg chg="del">
        <pc:chgData name="TIAGO ANTONIO DA SILVA" userId="e7f91f2e-6d25-46f5-a8e2-379a2fea7faa" providerId="ADAL" clId="{260F20CC-1D0C-4D4D-9056-5614C581C24D}" dt="2022-02-14T02:21:44.174" v="1721" actId="47"/>
        <pc:sldMkLst>
          <pc:docMk/>
          <pc:sldMk cId="2497314325" sldId="442"/>
        </pc:sldMkLst>
      </pc:sldChg>
      <pc:sldChg chg="del">
        <pc:chgData name="TIAGO ANTONIO DA SILVA" userId="e7f91f2e-6d25-46f5-a8e2-379a2fea7faa" providerId="ADAL" clId="{260F20CC-1D0C-4D4D-9056-5614C581C24D}" dt="2022-02-14T02:21:44.174" v="1721" actId="47"/>
        <pc:sldMkLst>
          <pc:docMk/>
          <pc:sldMk cId="373190681" sldId="495"/>
        </pc:sldMkLst>
      </pc:sldChg>
      <pc:sldChg chg="del">
        <pc:chgData name="TIAGO ANTONIO DA SILVA" userId="e7f91f2e-6d25-46f5-a8e2-379a2fea7faa" providerId="ADAL" clId="{260F20CC-1D0C-4D4D-9056-5614C581C24D}" dt="2022-02-14T02:21:44.174" v="1721" actId="47"/>
        <pc:sldMkLst>
          <pc:docMk/>
          <pc:sldMk cId="97674794" sldId="500"/>
        </pc:sldMkLst>
      </pc:sldChg>
      <pc:sldChg chg="del">
        <pc:chgData name="TIAGO ANTONIO DA SILVA" userId="e7f91f2e-6d25-46f5-a8e2-379a2fea7faa" providerId="ADAL" clId="{260F20CC-1D0C-4D4D-9056-5614C581C24D}" dt="2022-02-14T02:21:44.174" v="1721" actId="47"/>
        <pc:sldMkLst>
          <pc:docMk/>
          <pc:sldMk cId="217071445" sldId="501"/>
        </pc:sldMkLst>
      </pc:sldChg>
      <pc:sldChg chg="del">
        <pc:chgData name="TIAGO ANTONIO DA SILVA" userId="e7f91f2e-6d25-46f5-a8e2-379a2fea7faa" providerId="ADAL" clId="{260F20CC-1D0C-4D4D-9056-5614C581C24D}" dt="2022-02-14T02:21:44.174" v="1721" actId="47"/>
        <pc:sldMkLst>
          <pc:docMk/>
          <pc:sldMk cId="838313181" sldId="502"/>
        </pc:sldMkLst>
      </pc:sldChg>
      <pc:sldChg chg="del">
        <pc:chgData name="TIAGO ANTONIO DA SILVA" userId="e7f91f2e-6d25-46f5-a8e2-379a2fea7faa" providerId="ADAL" clId="{260F20CC-1D0C-4D4D-9056-5614C581C24D}" dt="2022-02-14T02:21:44.174" v="1721" actId="47"/>
        <pc:sldMkLst>
          <pc:docMk/>
          <pc:sldMk cId="4134462990" sldId="503"/>
        </pc:sldMkLst>
      </pc:sldChg>
      <pc:sldChg chg="del">
        <pc:chgData name="TIAGO ANTONIO DA SILVA" userId="e7f91f2e-6d25-46f5-a8e2-379a2fea7faa" providerId="ADAL" clId="{260F20CC-1D0C-4D4D-9056-5614C581C24D}" dt="2022-02-14T02:21:44.174" v="1721" actId="47"/>
        <pc:sldMkLst>
          <pc:docMk/>
          <pc:sldMk cId="3785781340" sldId="504"/>
        </pc:sldMkLst>
      </pc:sldChg>
      <pc:sldChg chg="del">
        <pc:chgData name="TIAGO ANTONIO DA SILVA" userId="e7f91f2e-6d25-46f5-a8e2-379a2fea7faa" providerId="ADAL" clId="{260F20CC-1D0C-4D4D-9056-5614C581C24D}" dt="2022-02-14T02:21:44.174" v="1721" actId="47"/>
        <pc:sldMkLst>
          <pc:docMk/>
          <pc:sldMk cId="1580337213" sldId="505"/>
        </pc:sldMkLst>
      </pc:sldChg>
      <pc:sldChg chg="del">
        <pc:chgData name="TIAGO ANTONIO DA SILVA" userId="e7f91f2e-6d25-46f5-a8e2-379a2fea7faa" providerId="ADAL" clId="{260F20CC-1D0C-4D4D-9056-5614C581C24D}" dt="2022-02-14T02:21:44.174" v="1721" actId="47"/>
        <pc:sldMkLst>
          <pc:docMk/>
          <pc:sldMk cId="2115197279" sldId="508"/>
        </pc:sldMkLst>
      </pc:sldChg>
      <pc:sldChg chg="del">
        <pc:chgData name="TIAGO ANTONIO DA SILVA" userId="e7f91f2e-6d25-46f5-a8e2-379a2fea7faa" providerId="ADAL" clId="{260F20CC-1D0C-4D4D-9056-5614C581C24D}" dt="2022-02-14T02:21:44.174" v="1721" actId="47"/>
        <pc:sldMkLst>
          <pc:docMk/>
          <pc:sldMk cId="3683654957" sldId="509"/>
        </pc:sldMkLst>
      </pc:sldChg>
      <pc:sldChg chg="del">
        <pc:chgData name="TIAGO ANTONIO DA SILVA" userId="e7f91f2e-6d25-46f5-a8e2-379a2fea7faa" providerId="ADAL" clId="{260F20CC-1D0C-4D4D-9056-5614C581C24D}" dt="2022-02-14T02:21:44.174" v="1721" actId="47"/>
        <pc:sldMkLst>
          <pc:docMk/>
          <pc:sldMk cId="4255589357" sldId="516"/>
        </pc:sldMkLst>
      </pc:sldChg>
      <pc:sldChg chg="del">
        <pc:chgData name="TIAGO ANTONIO DA SILVA" userId="e7f91f2e-6d25-46f5-a8e2-379a2fea7faa" providerId="ADAL" clId="{260F20CC-1D0C-4D4D-9056-5614C581C24D}" dt="2022-02-14T02:21:44.174" v="1721" actId="47"/>
        <pc:sldMkLst>
          <pc:docMk/>
          <pc:sldMk cId="4173100187" sldId="517"/>
        </pc:sldMkLst>
      </pc:sldChg>
      <pc:sldChg chg="del">
        <pc:chgData name="TIAGO ANTONIO DA SILVA" userId="e7f91f2e-6d25-46f5-a8e2-379a2fea7faa" providerId="ADAL" clId="{260F20CC-1D0C-4D4D-9056-5614C581C24D}" dt="2022-02-14T02:21:44.174" v="1721" actId="47"/>
        <pc:sldMkLst>
          <pc:docMk/>
          <pc:sldMk cId="3035136185" sldId="518"/>
        </pc:sldMkLst>
      </pc:sldChg>
      <pc:sldChg chg="del">
        <pc:chgData name="TIAGO ANTONIO DA SILVA" userId="e7f91f2e-6d25-46f5-a8e2-379a2fea7faa" providerId="ADAL" clId="{260F20CC-1D0C-4D4D-9056-5614C581C24D}" dt="2022-02-14T02:21:44.174" v="1721" actId="47"/>
        <pc:sldMkLst>
          <pc:docMk/>
          <pc:sldMk cId="722739790" sldId="519"/>
        </pc:sldMkLst>
      </pc:sldChg>
      <pc:sldChg chg="del">
        <pc:chgData name="TIAGO ANTONIO DA SILVA" userId="e7f91f2e-6d25-46f5-a8e2-379a2fea7faa" providerId="ADAL" clId="{260F20CC-1D0C-4D4D-9056-5614C581C24D}" dt="2022-02-14T02:21:44.174" v="1721" actId="47"/>
        <pc:sldMkLst>
          <pc:docMk/>
          <pc:sldMk cId="4046491978" sldId="520"/>
        </pc:sldMkLst>
      </pc:sldChg>
      <pc:sldChg chg="del">
        <pc:chgData name="TIAGO ANTONIO DA SILVA" userId="e7f91f2e-6d25-46f5-a8e2-379a2fea7faa" providerId="ADAL" clId="{260F20CC-1D0C-4D4D-9056-5614C581C24D}" dt="2022-02-14T02:21:44.174" v="1721" actId="47"/>
        <pc:sldMkLst>
          <pc:docMk/>
          <pc:sldMk cId="1421878830" sldId="521"/>
        </pc:sldMkLst>
      </pc:sldChg>
      <pc:sldChg chg="del">
        <pc:chgData name="TIAGO ANTONIO DA SILVA" userId="e7f91f2e-6d25-46f5-a8e2-379a2fea7faa" providerId="ADAL" clId="{260F20CC-1D0C-4D4D-9056-5614C581C24D}" dt="2022-02-14T02:21:44.174" v="1721" actId="47"/>
        <pc:sldMkLst>
          <pc:docMk/>
          <pc:sldMk cId="739258602" sldId="522"/>
        </pc:sldMkLst>
      </pc:sldChg>
      <pc:sldChg chg="new del">
        <pc:chgData name="TIAGO ANTONIO DA SILVA" userId="e7f91f2e-6d25-46f5-a8e2-379a2fea7faa" providerId="ADAL" clId="{260F20CC-1D0C-4D4D-9056-5614C581C24D}" dt="2022-02-14T02:21:44.174" v="1721" actId="47"/>
        <pc:sldMkLst>
          <pc:docMk/>
          <pc:sldMk cId="299412422" sldId="523"/>
        </pc:sldMkLst>
      </pc:sldChg>
      <pc:sldChg chg="new del">
        <pc:chgData name="TIAGO ANTONIO DA SILVA" userId="e7f91f2e-6d25-46f5-a8e2-379a2fea7faa" providerId="ADAL" clId="{260F20CC-1D0C-4D4D-9056-5614C581C24D}" dt="2022-02-14T02:21:44.174" v="1721" actId="47"/>
        <pc:sldMkLst>
          <pc:docMk/>
          <pc:sldMk cId="1513885608" sldId="524"/>
        </pc:sldMkLst>
      </pc:sldChg>
      <pc:sldChg chg="modSp add mod">
        <pc:chgData name="TIAGO ANTONIO DA SILVA" userId="e7f91f2e-6d25-46f5-a8e2-379a2fea7faa" providerId="ADAL" clId="{260F20CC-1D0C-4D4D-9056-5614C581C24D}" dt="2022-02-14T01:51:42.272" v="614" actId="13926"/>
        <pc:sldMkLst>
          <pc:docMk/>
          <pc:sldMk cId="3623978393" sldId="525"/>
        </pc:sldMkLst>
        <pc:spChg chg="mod">
          <ac:chgData name="TIAGO ANTONIO DA SILVA" userId="e7f91f2e-6d25-46f5-a8e2-379a2fea7faa" providerId="ADAL" clId="{260F20CC-1D0C-4D4D-9056-5614C581C24D}" dt="2022-02-14T01:22:12.966" v="141" actId="20577"/>
          <ac:spMkLst>
            <pc:docMk/>
            <pc:sldMk cId="3623978393" sldId="525"/>
            <ac:spMk id="2" creationId="{00000000-0000-0000-0000-000000000000}"/>
          </ac:spMkLst>
        </pc:spChg>
        <pc:spChg chg="mod">
          <ac:chgData name="TIAGO ANTONIO DA SILVA" userId="e7f91f2e-6d25-46f5-a8e2-379a2fea7faa" providerId="ADAL" clId="{260F20CC-1D0C-4D4D-9056-5614C581C24D}" dt="2022-02-14T01:51:42.272" v="614" actId="13926"/>
          <ac:spMkLst>
            <pc:docMk/>
            <pc:sldMk cId="3623978393" sldId="525"/>
            <ac:spMk id="3" creationId="{C0842C2B-D7A4-42C9-BFE5-0C835EA3A29F}"/>
          </ac:spMkLst>
        </pc:spChg>
      </pc:sldChg>
      <pc:sldChg chg="modSp add mod">
        <pc:chgData name="TIAGO ANTONIO DA SILVA" userId="e7f91f2e-6d25-46f5-a8e2-379a2fea7faa" providerId="ADAL" clId="{260F20CC-1D0C-4D4D-9056-5614C581C24D}" dt="2022-02-14T02:04:57.232" v="1071" actId="20577"/>
        <pc:sldMkLst>
          <pc:docMk/>
          <pc:sldMk cId="3763433570" sldId="526"/>
        </pc:sldMkLst>
        <pc:spChg chg="mod">
          <ac:chgData name="TIAGO ANTONIO DA SILVA" userId="e7f91f2e-6d25-46f5-a8e2-379a2fea7faa" providerId="ADAL" clId="{260F20CC-1D0C-4D4D-9056-5614C581C24D}" dt="2022-02-14T01:22:35.955" v="189" actId="20577"/>
          <ac:spMkLst>
            <pc:docMk/>
            <pc:sldMk cId="3763433570" sldId="526"/>
            <ac:spMk id="2" creationId="{00000000-0000-0000-0000-000000000000}"/>
          </ac:spMkLst>
        </pc:spChg>
        <pc:spChg chg="mod">
          <ac:chgData name="TIAGO ANTONIO DA SILVA" userId="e7f91f2e-6d25-46f5-a8e2-379a2fea7faa" providerId="ADAL" clId="{260F20CC-1D0C-4D4D-9056-5614C581C24D}" dt="2022-02-14T02:04:57.232" v="1071" actId="20577"/>
          <ac:spMkLst>
            <pc:docMk/>
            <pc:sldMk cId="3763433570" sldId="526"/>
            <ac:spMk id="3" creationId="{C0842C2B-D7A4-42C9-BFE5-0C835EA3A29F}"/>
          </ac:spMkLst>
        </pc:spChg>
      </pc:sldChg>
      <pc:sldChg chg="modSp add mod">
        <pc:chgData name="TIAGO ANTONIO DA SILVA" userId="e7f91f2e-6d25-46f5-a8e2-379a2fea7faa" providerId="ADAL" clId="{260F20CC-1D0C-4D4D-9056-5614C581C24D}" dt="2022-02-14T02:10:09.879" v="1719" actId="20577"/>
        <pc:sldMkLst>
          <pc:docMk/>
          <pc:sldMk cId="2299250342" sldId="527"/>
        </pc:sldMkLst>
        <pc:spChg chg="mod">
          <ac:chgData name="TIAGO ANTONIO DA SILVA" userId="e7f91f2e-6d25-46f5-a8e2-379a2fea7faa" providerId="ADAL" clId="{260F20CC-1D0C-4D4D-9056-5614C581C24D}" dt="2022-02-14T01:38:52.597" v="206" actId="20577"/>
          <ac:spMkLst>
            <pc:docMk/>
            <pc:sldMk cId="2299250342" sldId="527"/>
            <ac:spMk id="2" creationId="{00000000-0000-0000-0000-000000000000}"/>
          </ac:spMkLst>
        </pc:spChg>
        <pc:spChg chg="mod">
          <ac:chgData name="TIAGO ANTONIO DA SILVA" userId="e7f91f2e-6d25-46f5-a8e2-379a2fea7faa" providerId="ADAL" clId="{260F20CC-1D0C-4D4D-9056-5614C581C24D}" dt="2022-02-14T02:10:09.879" v="1719" actId="20577"/>
          <ac:spMkLst>
            <pc:docMk/>
            <pc:sldMk cId="2299250342" sldId="527"/>
            <ac:spMk id="3" creationId="{C0842C2B-D7A4-42C9-BFE5-0C835EA3A29F}"/>
          </ac:spMkLst>
        </pc:spChg>
      </pc:sldChg>
      <pc:sldChg chg="add">
        <pc:chgData name="TIAGO ANTONIO DA SILVA" userId="e7f91f2e-6d25-46f5-a8e2-379a2fea7faa" providerId="ADAL" clId="{260F20CC-1D0C-4D4D-9056-5614C581C24D}" dt="2022-02-14T02:10:16.735" v="1720"/>
        <pc:sldMkLst>
          <pc:docMk/>
          <pc:sldMk cId="510466811" sldId="528"/>
        </pc:sldMkLst>
      </pc:sldChg>
    </pc:docChg>
  </pc:docChgLst>
  <pc:docChgLst>
    <pc:chgData name="Tiago Antonio da Silva" userId="e7f91f2e-6d25-46f5-a8e2-379a2fea7faa" providerId="ADAL" clId="{D90F6C13-F684-4E17-8216-98338ACE9F1F}"/>
    <pc:docChg chg="delSld">
      <pc:chgData name="Tiago Antonio da Silva" userId="e7f91f2e-6d25-46f5-a8e2-379a2fea7faa" providerId="ADAL" clId="{D90F6C13-F684-4E17-8216-98338ACE9F1F}" dt="2019-06-28T17:20:16.724" v="14" actId="2696"/>
      <pc:docMkLst>
        <pc:docMk/>
      </pc:docMkLst>
      <pc:sldChg chg="del">
        <pc:chgData name="Tiago Antonio da Silva" userId="e7f91f2e-6d25-46f5-a8e2-379a2fea7faa" providerId="ADAL" clId="{D90F6C13-F684-4E17-8216-98338ACE9F1F}" dt="2019-06-28T17:20:05.730" v="0" actId="2696"/>
        <pc:sldMkLst>
          <pc:docMk/>
          <pc:sldMk cId="2881829880" sldId="523"/>
        </pc:sldMkLst>
      </pc:sldChg>
      <pc:sldChg chg="del">
        <pc:chgData name="Tiago Antonio da Silva" userId="e7f91f2e-6d25-46f5-a8e2-379a2fea7faa" providerId="ADAL" clId="{D90F6C13-F684-4E17-8216-98338ACE9F1F}" dt="2019-06-28T17:20:06.549" v="1" actId="2696"/>
        <pc:sldMkLst>
          <pc:docMk/>
          <pc:sldMk cId="102526695" sldId="524"/>
        </pc:sldMkLst>
      </pc:sldChg>
      <pc:sldChg chg="del">
        <pc:chgData name="Tiago Antonio da Silva" userId="e7f91f2e-6d25-46f5-a8e2-379a2fea7faa" providerId="ADAL" clId="{D90F6C13-F684-4E17-8216-98338ACE9F1F}" dt="2019-06-28T17:20:07.137" v="2" actId="2696"/>
        <pc:sldMkLst>
          <pc:docMk/>
          <pc:sldMk cId="2764826370" sldId="525"/>
        </pc:sldMkLst>
      </pc:sldChg>
      <pc:sldChg chg="del">
        <pc:chgData name="Tiago Antonio da Silva" userId="e7f91f2e-6d25-46f5-a8e2-379a2fea7faa" providerId="ADAL" clId="{D90F6C13-F684-4E17-8216-98338ACE9F1F}" dt="2019-06-28T17:20:07.697" v="3" actId="2696"/>
        <pc:sldMkLst>
          <pc:docMk/>
          <pc:sldMk cId="165640970" sldId="526"/>
        </pc:sldMkLst>
      </pc:sldChg>
      <pc:sldChg chg="del">
        <pc:chgData name="Tiago Antonio da Silva" userId="e7f91f2e-6d25-46f5-a8e2-379a2fea7faa" providerId="ADAL" clId="{D90F6C13-F684-4E17-8216-98338ACE9F1F}" dt="2019-06-28T17:20:09.073" v="4" actId="2696"/>
        <pc:sldMkLst>
          <pc:docMk/>
          <pc:sldMk cId="1290106162" sldId="527"/>
        </pc:sldMkLst>
      </pc:sldChg>
      <pc:sldChg chg="del">
        <pc:chgData name="Tiago Antonio da Silva" userId="e7f91f2e-6d25-46f5-a8e2-379a2fea7faa" providerId="ADAL" clId="{D90F6C13-F684-4E17-8216-98338ACE9F1F}" dt="2019-06-28T17:20:09.719" v="5" actId="2696"/>
        <pc:sldMkLst>
          <pc:docMk/>
          <pc:sldMk cId="2643216866" sldId="528"/>
        </pc:sldMkLst>
      </pc:sldChg>
      <pc:sldChg chg="del">
        <pc:chgData name="Tiago Antonio da Silva" userId="e7f91f2e-6d25-46f5-a8e2-379a2fea7faa" providerId="ADAL" clId="{D90F6C13-F684-4E17-8216-98338ACE9F1F}" dt="2019-06-28T17:20:10.605" v="6" actId="2696"/>
        <pc:sldMkLst>
          <pc:docMk/>
          <pc:sldMk cId="809156854" sldId="529"/>
        </pc:sldMkLst>
      </pc:sldChg>
      <pc:sldChg chg="del">
        <pc:chgData name="Tiago Antonio da Silva" userId="e7f91f2e-6d25-46f5-a8e2-379a2fea7faa" providerId="ADAL" clId="{D90F6C13-F684-4E17-8216-98338ACE9F1F}" dt="2019-06-28T17:20:13.648" v="10" actId="2696"/>
        <pc:sldMkLst>
          <pc:docMk/>
          <pc:sldMk cId="644909799" sldId="530"/>
        </pc:sldMkLst>
      </pc:sldChg>
      <pc:sldChg chg="del">
        <pc:chgData name="Tiago Antonio da Silva" userId="e7f91f2e-6d25-46f5-a8e2-379a2fea7faa" providerId="ADAL" clId="{D90F6C13-F684-4E17-8216-98338ACE9F1F}" dt="2019-06-28T17:20:15.540" v="13" actId="2696"/>
        <pc:sldMkLst>
          <pc:docMk/>
          <pc:sldMk cId="2682466014" sldId="531"/>
        </pc:sldMkLst>
      </pc:sldChg>
      <pc:sldChg chg="del">
        <pc:chgData name="Tiago Antonio da Silva" userId="e7f91f2e-6d25-46f5-a8e2-379a2fea7faa" providerId="ADAL" clId="{D90F6C13-F684-4E17-8216-98338ACE9F1F}" dt="2019-06-28T17:20:16.724" v="14" actId="2696"/>
        <pc:sldMkLst>
          <pc:docMk/>
          <pc:sldMk cId="2926435457" sldId="532"/>
        </pc:sldMkLst>
      </pc:sldChg>
      <pc:sldChg chg="del">
        <pc:chgData name="Tiago Antonio da Silva" userId="e7f91f2e-6d25-46f5-a8e2-379a2fea7faa" providerId="ADAL" clId="{D90F6C13-F684-4E17-8216-98338ACE9F1F}" dt="2019-06-28T17:20:11.292" v="7" actId="2696"/>
        <pc:sldMkLst>
          <pc:docMk/>
          <pc:sldMk cId="1873552460" sldId="533"/>
        </pc:sldMkLst>
      </pc:sldChg>
      <pc:sldChg chg="del">
        <pc:chgData name="Tiago Antonio da Silva" userId="e7f91f2e-6d25-46f5-a8e2-379a2fea7faa" providerId="ADAL" clId="{D90F6C13-F684-4E17-8216-98338ACE9F1F}" dt="2019-06-28T17:20:11.988" v="8" actId="2696"/>
        <pc:sldMkLst>
          <pc:docMk/>
          <pc:sldMk cId="2342754391" sldId="534"/>
        </pc:sldMkLst>
      </pc:sldChg>
      <pc:sldChg chg="del">
        <pc:chgData name="Tiago Antonio da Silva" userId="e7f91f2e-6d25-46f5-a8e2-379a2fea7faa" providerId="ADAL" clId="{D90F6C13-F684-4E17-8216-98338ACE9F1F}" dt="2019-06-28T17:20:13.035" v="9" actId="2696"/>
        <pc:sldMkLst>
          <pc:docMk/>
          <pc:sldMk cId="3293065927" sldId="535"/>
        </pc:sldMkLst>
      </pc:sldChg>
      <pc:sldChg chg="del">
        <pc:chgData name="Tiago Antonio da Silva" userId="e7f91f2e-6d25-46f5-a8e2-379a2fea7faa" providerId="ADAL" clId="{D90F6C13-F684-4E17-8216-98338ACE9F1F}" dt="2019-06-28T17:20:14.230" v="11" actId="2696"/>
        <pc:sldMkLst>
          <pc:docMk/>
          <pc:sldMk cId="2593329046" sldId="536"/>
        </pc:sldMkLst>
      </pc:sldChg>
      <pc:sldChg chg="del">
        <pc:chgData name="Tiago Antonio da Silva" userId="e7f91f2e-6d25-46f5-a8e2-379a2fea7faa" providerId="ADAL" clId="{D90F6C13-F684-4E17-8216-98338ACE9F1F}" dt="2019-06-28T17:20:14.879" v="12" actId="2696"/>
        <pc:sldMkLst>
          <pc:docMk/>
          <pc:sldMk cId="3937468898" sldId="537"/>
        </pc:sldMkLst>
      </pc:sldChg>
    </pc:docChg>
  </pc:docChgLst>
  <pc:docChgLst>
    <pc:chgData name="Tiago Antonio da Silva" userId="e7f91f2e-6d25-46f5-a8e2-379a2fea7faa" providerId="ADAL" clId="{C382FC7C-9C18-4E1D-A088-F88E19020C2D}"/>
    <pc:docChg chg="custSel modSld">
      <pc:chgData name="Tiago Antonio da Silva" userId="e7f91f2e-6d25-46f5-a8e2-379a2fea7faa" providerId="ADAL" clId="{C382FC7C-9C18-4E1D-A088-F88E19020C2D}" dt="2019-04-25T13:42:39.194" v="81" actId="20577"/>
      <pc:docMkLst>
        <pc:docMk/>
      </pc:docMkLst>
      <pc:sldChg chg="addSp delSp modSp">
        <pc:chgData name="Tiago Antonio da Silva" userId="e7f91f2e-6d25-46f5-a8e2-379a2fea7faa" providerId="ADAL" clId="{C382FC7C-9C18-4E1D-A088-F88E19020C2D}" dt="2019-04-25T13:42:39.194" v="81" actId="20577"/>
        <pc:sldMkLst>
          <pc:docMk/>
          <pc:sldMk cId="0" sldId="360"/>
        </pc:sldMkLst>
        <pc:spChg chg="mod">
          <ac:chgData name="Tiago Antonio da Silva" userId="e7f91f2e-6d25-46f5-a8e2-379a2fea7faa" providerId="ADAL" clId="{C382FC7C-9C18-4E1D-A088-F88E19020C2D}" dt="2019-04-25T13:42:39.194" v="81" actId="20577"/>
          <ac:spMkLst>
            <pc:docMk/>
            <pc:sldMk cId="0" sldId="360"/>
            <ac:spMk id="3" creationId="{00000000-0000-0000-0000-000000000000}"/>
          </ac:spMkLst>
        </pc:spChg>
        <pc:spChg chg="del">
          <ac:chgData name="Tiago Antonio da Silva" userId="e7f91f2e-6d25-46f5-a8e2-379a2fea7faa" providerId="ADAL" clId="{C382FC7C-9C18-4E1D-A088-F88E19020C2D}" dt="2019-04-25T13:36:40.491" v="73" actId="478"/>
          <ac:spMkLst>
            <pc:docMk/>
            <pc:sldMk cId="0" sldId="360"/>
            <ac:spMk id="7" creationId="{00000000-0000-0000-0000-000000000000}"/>
          </ac:spMkLst>
        </pc:spChg>
        <pc:spChg chg="add">
          <ac:chgData name="Tiago Antonio da Silva" userId="e7f91f2e-6d25-46f5-a8e2-379a2fea7faa" providerId="ADAL" clId="{C382FC7C-9C18-4E1D-A088-F88E19020C2D}" dt="2019-04-25T13:36:41.516" v="74"/>
          <ac:spMkLst>
            <pc:docMk/>
            <pc:sldMk cId="0" sldId="360"/>
            <ac:spMk id="11" creationId="{0892B8F7-1012-4900-BCBD-B35F54094D0E}"/>
          </ac:spMkLst>
        </pc:spChg>
      </pc:sldChg>
    </pc:docChg>
  </pc:docChgLst>
  <pc:docChgLst>
    <pc:chgData name="Tiago Antonio da Silva" userId="e7f91f2e-6d25-46f5-a8e2-379a2fea7faa" providerId="ADAL" clId="{04845699-7B04-4136-910A-3712713583FF}"/>
    <pc:docChg chg="addSld modSld">
      <pc:chgData name="Tiago Antonio da Silva" userId="e7f91f2e-6d25-46f5-a8e2-379a2fea7faa" providerId="ADAL" clId="{04845699-7B04-4136-910A-3712713583FF}" dt="2019-06-17T13:52:01.432" v="3"/>
      <pc:docMkLst>
        <pc:docMk/>
      </pc:docMkLst>
      <pc:sldChg chg="modSp">
        <pc:chgData name="Tiago Antonio da Silva" userId="e7f91f2e-6d25-46f5-a8e2-379a2fea7faa" providerId="ADAL" clId="{04845699-7B04-4136-910A-3712713583FF}" dt="2019-06-17T13:49:03.353" v="2" actId="20577"/>
        <pc:sldMkLst>
          <pc:docMk/>
          <pc:sldMk cId="0" sldId="360"/>
        </pc:sldMkLst>
        <pc:spChg chg="mod">
          <ac:chgData name="Tiago Antonio da Silva" userId="e7f91f2e-6d25-46f5-a8e2-379a2fea7faa" providerId="ADAL" clId="{04845699-7B04-4136-910A-3712713583FF}" dt="2019-06-17T13:49:03.353" v="2" actId="20577"/>
          <ac:spMkLst>
            <pc:docMk/>
            <pc:sldMk cId="0" sldId="360"/>
            <ac:spMk id="3" creationId="{00000000-0000-0000-0000-000000000000}"/>
          </ac:spMkLst>
        </pc:spChg>
      </pc:sldChg>
      <pc:sldChg chg="add">
        <pc:chgData name="Tiago Antonio da Silva" userId="e7f91f2e-6d25-46f5-a8e2-379a2fea7faa" providerId="ADAL" clId="{04845699-7B04-4136-910A-3712713583FF}" dt="2019-06-17T13:52:01.432" v="3"/>
        <pc:sldMkLst>
          <pc:docMk/>
          <pc:sldMk cId="373190681" sldId="4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0EDFA42-1E04-47F0-B382-2A76C8178921}" type="datetimeFigureOut">
              <a:rPr lang="pt-BR" smtClean="0"/>
              <a:pPr/>
              <a:t>14/02/2022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F756E04-AAC8-4E94-9A5B-AEB4C95A35E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6004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6E04-AAC8-4E94-9A5B-AEB4C95A35EC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3" y="2130427"/>
            <a:ext cx="10361851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4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DACA-3B9E-408D-B0B7-A0E2B309D6E1}" type="datetime1">
              <a:rPr lang="pt-BR" smtClean="0"/>
              <a:t>14/02/2022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935A-30D9-4BD4-8852-F3DFEAED9EBB}" type="datetime1">
              <a:rPr lang="pt-BR" smtClean="0"/>
              <a:t>14/02/2022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639"/>
            <a:ext cx="2742843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3" y="274639"/>
            <a:ext cx="8025355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8E62-C1D2-4A41-BA3A-CE9461806869}" type="datetime1">
              <a:rPr lang="pt-BR" smtClean="0"/>
              <a:t>14/02/2022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9814-C8B2-46AD-ADF5-105FA45DEE7B}" type="datetime1">
              <a:rPr lang="pt-BR" smtClean="0"/>
              <a:t>14/02/2022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61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61" y="2906714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525C-1EA5-4A31-80EA-E61218A4B9CA}" type="datetime1">
              <a:rPr lang="pt-BR" smtClean="0"/>
              <a:t>14/02/2022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202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202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CFF7-B477-49F1-863B-C09C4DD0E430}" type="datetime1">
              <a:rPr lang="pt-BR" smtClean="0"/>
              <a:t>14/02/2022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1" y="2174876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1" y="2174876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4313-AEAD-46B7-A69C-B33CD4FC303A}" type="datetime1">
              <a:rPr lang="pt-BR" smtClean="0"/>
              <a:t>14/02/2022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B15E-2C7E-4D91-89C4-B61066E0FD3D}" type="datetime1">
              <a:rPr lang="pt-BR" smtClean="0"/>
              <a:t>14/02/2022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6E86-B2F0-4E01-AE8E-C7DDD911887F}" type="datetime1">
              <a:rPr lang="pt-BR" smtClean="0"/>
              <a:t>14/02/2022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5" y="273052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1" y="1435102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F557-56ED-4AC0-A256-782EDFCA5513}" type="datetime1">
              <a:rPr lang="pt-BR" smtClean="0"/>
              <a:t>14/02/2022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0601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776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13C2-9950-4089-89B8-7DF7AB802BC7}" type="datetime1">
              <a:rPr lang="pt-BR" smtClean="0"/>
              <a:t>14/02/2022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5000">
              <a:schemeClr val="bg1"/>
            </a:gs>
            <a:gs pos="100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1" y="1600202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29503-9C40-4B5E-B23E-AC895D9B170F}" type="datetime1">
              <a:rPr lang="pt-BR" smtClean="0"/>
              <a:t>14/02/2022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60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www.tiago.blog.br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5" y="1700813"/>
            <a:ext cx="12190413" cy="26642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22598" y="2852936"/>
            <a:ext cx="11017224" cy="1512168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defRPr/>
            </a:pPr>
            <a:r>
              <a:rPr lang="pt-B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PADRÃO DE PROJETOS MVC EM PHP</a:t>
            </a:r>
            <a:endParaRPr lang="pt-BR" sz="4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836563" y="5949280"/>
            <a:ext cx="8533289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 pitchFamily="2" charset="0"/>
                <a:ea typeface="Roboto Condensed" pitchFamily="2" charset="0"/>
              </a:rPr>
              <a:t>VERSÃO 2022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 pitchFamily="2" charset="0"/>
                <a:ea typeface="Roboto Condensed" pitchFamily="2" charset="0"/>
              </a:rPr>
              <a:t>www.tiago.blog.br</a:t>
            </a:r>
            <a:endParaRPr kumimoji="0" lang="pt-BR" sz="2000" u="none" strike="noStrike" kern="1200" cap="none" spc="0" normalizeH="0" baseline="0" noProof="0" dirty="0"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41988" name="Picture 4" descr="http://www.clicviagem.com.br/public/img/tutorial/computad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55646" y="4358340"/>
            <a:ext cx="1990750" cy="1734956"/>
          </a:xfrm>
          <a:prstGeom prst="rect">
            <a:avLst/>
          </a:prstGeom>
          <a:noFill/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1828567" y="3717032"/>
            <a:ext cx="8533289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pt-BR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 pitchFamily="2" charset="0"/>
                <a:ea typeface="Roboto Condensed" pitchFamily="2" charset="0"/>
              </a:rPr>
              <a:t>PROGRAMAÇÃO WEB III</a:t>
            </a:r>
          </a:p>
        </p:txBody>
      </p:sp>
      <p:pic>
        <p:nvPicPr>
          <p:cNvPr id="7170" name="Picture 2" descr="https://acaocultural.files.wordpress.com/2015/09/logo-etec-570x23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894" y="332656"/>
            <a:ext cx="5429250" cy="21907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174" name="Picture 6" descr="https://s-media-cache-ak0.pinimg.com/736x/b1/b2/c2/b1b2c2e6d3aeb8d1b60272b0af3adcdf--online-presentation-tools-onlin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98670" y="4509122"/>
            <a:ext cx="1816131" cy="1440163"/>
          </a:xfrm>
          <a:prstGeom prst="rect">
            <a:avLst/>
          </a:prstGeom>
          <a:noFill/>
        </p:spPr>
      </p:pic>
      <p:sp>
        <p:nvSpPr>
          <p:cNvPr id="11" name="Subtítulo 2">
            <a:extLst>
              <a:ext uri="{FF2B5EF4-FFF2-40B4-BE49-F238E27FC236}">
                <a16:creationId xmlns:a16="http://schemas.microsoft.com/office/drawing/2014/main" id="{0892B8F7-1012-4900-BCBD-B35F54094D0E}"/>
              </a:ext>
            </a:extLst>
          </p:cNvPr>
          <p:cNvSpPr txBox="1">
            <a:spLocks/>
          </p:cNvSpPr>
          <p:nvPr/>
        </p:nvSpPr>
        <p:spPr>
          <a:xfrm>
            <a:off x="1828567" y="4725144"/>
            <a:ext cx="8533289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boto Condensed" pitchFamily="2" charset="0"/>
                <a:ea typeface="Roboto Condensed" pitchFamily="2" charset="0"/>
              </a:rPr>
              <a:t>Prof. Me. Tiago A. Silva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boto Condensed" pitchFamily="2" charset="0"/>
                <a:ea typeface="Roboto Condensed" pitchFamily="2" charset="0"/>
              </a:rPr>
              <a:t>Prof. Esp. Marcos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boto Condensed" pitchFamily="2" charset="0"/>
                <a:ea typeface="Roboto Condensed" pitchFamily="2" charset="0"/>
              </a:rPr>
              <a:t>Pagagnotti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Roboto Condensed" pitchFamily="2" charset="0"/>
              <a:ea typeface="Roboto Condensed" pitchFamily="2" charset="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pt-BR" sz="39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" pitchFamily="2" charset="0"/>
              </a:rPr>
              <a:t>COMO INICIALIZAR O SERVIDOR PHP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842C2B-D7A4-42C9-BFE5-0C835EA3A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Abra uma pasta com o Visual Studio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Code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: “Arquivo” -&gt; “Abrir Pasta”. A pasta é o seu projeto e pode ser aberta direto do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pendrive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Abra o terminal do VS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Code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: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Roboto Condensed" pitchFamily="2" charset="0"/>
                <a:ea typeface="Roboto Condensed" pitchFamily="2" charset="0"/>
              </a:rPr>
              <a:t>CTRL + “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e digite: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Roboto Condensed" pitchFamily="2" charset="0"/>
              </a:rPr>
              <a:t>php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Roboto Condensed" pitchFamily="2" charset="0"/>
              </a:rPr>
              <a:t> –S localhost:8000</a:t>
            </a:r>
          </a:p>
          <a:p>
            <a:pPr marL="514350" indent="-514350">
              <a:buFont typeface="+mj-lt"/>
              <a:buAutoNum type="arabicParenR"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Acesse o endereço do navegador. Dentro da pasta aberta deverá existir um arquivo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Roboto Condensed" pitchFamily="2" charset="0"/>
              </a:rPr>
              <a:t>index.php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 pitchFamily="2" charset="0"/>
              <a:ea typeface="Roboto Condensed" pitchFamily="2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Para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para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 o servidor, use: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Roboto Condensed" pitchFamily="2" charset="0"/>
                <a:ea typeface="Roboto Condensed" pitchFamily="2" charset="0"/>
              </a:rPr>
              <a:t>CTRL + C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D2CD-83E2-496D-BDC2-6409FAACAE15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97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pt-BR" sz="39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" pitchFamily="2" charset="0"/>
              </a:rPr>
              <a:t>COMO FUNCIONA O CLIENTE-SERVIDOR?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842C2B-D7A4-42C9-BFE5-0C835EA3A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O navegador “pede” ao servidor um recurso (arquivo, endereço, rota...)</a:t>
            </a:r>
          </a:p>
          <a:p>
            <a:pPr marL="514350" indent="-514350">
              <a:buFont typeface="+mj-lt"/>
              <a:buAutoNum type="arabicParenR"/>
            </a:pP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O servidor devolve ao usuário: </a:t>
            </a:r>
            <a:r>
              <a:rPr lang="pt-B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html</a:t>
            </a: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, imagens, </a:t>
            </a:r>
            <a:r>
              <a:rPr lang="pt-B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js</a:t>
            </a: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, </a:t>
            </a:r>
            <a:r>
              <a:rPr lang="pt-B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pdf</a:t>
            </a: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, etc.</a:t>
            </a:r>
          </a:p>
          <a:p>
            <a:pPr marL="514350" indent="-514350">
              <a:buFont typeface="+mj-lt"/>
              <a:buAutoNum type="arabicParenR"/>
            </a:pP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Sempre pedimos ao servidor com a seguinte combinação:</a:t>
            </a:r>
          </a:p>
          <a:p>
            <a:pPr marL="400050" lvl="1" indent="0">
              <a:buNone/>
            </a:pPr>
            <a:endParaRPr lang="pt-B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 pitchFamily="2" charset="0"/>
              <a:ea typeface="Roboto Condensed" pitchFamily="2" charset="0"/>
            </a:endParaRPr>
          </a:p>
          <a:p>
            <a:pPr marL="400050" lvl="1" indent="0" algn="ctr">
              <a:buNone/>
            </a:pP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	</a:t>
            </a:r>
            <a:r>
              <a:rPr lang="pt-B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Roboto Condensed" pitchFamily="2" charset="0"/>
              </a:rPr>
              <a:t>endereco:porta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Roboto Condensed" pitchFamily="2" charset="0"/>
              </a:rPr>
              <a:t>/</a:t>
            </a:r>
            <a:r>
              <a:rPr lang="pt-B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Roboto Condensed" pitchFamily="2" charset="0"/>
              </a:rPr>
              <a:t>recurso_pretendido?parametro_get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Roboto Condensed" pitchFamily="2" charset="0"/>
              </a:rPr>
              <a:t>=valor</a:t>
            </a:r>
            <a:b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</a:br>
            <a:endParaRPr lang="pt-B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 pitchFamily="2" charset="0"/>
              <a:ea typeface="Roboto Condensed" pitchFamily="2" charset="0"/>
            </a:endParaRPr>
          </a:p>
          <a:p>
            <a:pPr marL="400050" lvl="1" indent="0" algn="ctr">
              <a:buNone/>
            </a:pPr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Roboto Condensed" pitchFamily="2" charset="0"/>
              </a:rPr>
              <a:t>localhost:8000/</a:t>
            </a:r>
            <a:r>
              <a:rPr lang="pt-BR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Roboto Condensed" pitchFamily="2" charset="0"/>
              </a:rPr>
              <a:t>produtos?id</a:t>
            </a:r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Roboto Condensed" pitchFamily="2" charset="0"/>
              </a:rPr>
              <a:t>=10</a:t>
            </a:r>
          </a:p>
          <a:p>
            <a:pPr marL="400050" lvl="1" indent="0" algn="ctr">
              <a:buNone/>
            </a:pPr>
            <a:endParaRPr lang="pt-BR" sz="1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 pitchFamily="2" charset="0"/>
              <a:ea typeface="Roboto Condensed" pitchFamily="2" charset="0"/>
            </a:endParaRPr>
          </a:p>
          <a:p>
            <a:pPr marL="400050" lvl="1" indent="0" algn="ctr">
              <a:buNone/>
            </a:pPr>
            <a:r>
              <a:rPr lang="pt-BR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A porta é opcional se o servidor estiver na porta padrão: 80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D2CD-83E2-496D-BDC2-6409FAACAE15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43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pt-BR" sz="39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" pitchFamily="2" charset="0"/>
              </a:rPr>
              <a:t>COMO FUNCIONA O MVC?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842C2B-D7A4-42C9-BFE5-0C835EA3A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Temos um arquivo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index.php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 na raiz do projeto, que receberá todas as requisições.</a:t>
            </a:r>
          </a:p>
          <a:p>
            <a:pPr marL="514350" indent="-514350">
              <a:buFont typeface="+mj-lt"/>
              <a:buAutoNum type="arabicParenR"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Este arquivo é o responsável por incluir (importar) outros arquivos para dentro do projeto. Cada entidade terá pelo menos 4 naturezas de arquivos para gerenciá-la:</a:t>
            </a:r>
          </a:p>
          <a:p>
            <a:pPr marL="914400" lvl="1" indent="-514350">
              <a:buFont typeface="+mj-lt"/>
              <a:buAutoNum type="arabicParenR"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Controller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 – recebe as requisições e decide qual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View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 será direcionada</a:t>
            </a:r>
          </a:p>
          <a:p>
            <a:pPr marL="914400" lvl="1" indent="-514350">
              <a:buFont typeface="+mj-lt"/>
              <a:buAutoNum type="arabicParenR"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Model – responsável pela validação e transporte dos dados da entidade</a:t>
            </a:r>
          </a:p>
          <a:p>
            <a:pPr marL="914400" lvl="1" indent="-514350">
              <a:buFont typeface="+mj-lt"/>
              <a:buAutoNum type="arabicParenR"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DAO – fará acesso a tabela da entidade no banco de dados</a:t>
            </a:r>
          </a:p>
          <a:p>
            <a:pPr marL="914400" lvl="1" indent="-514350">
              <a:buFont typeface="+mj-lt"/>
              <a:buAutoNum type="arabicParenR"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View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 – interface gráfica da entidade: listar, cadastrar, editar e excluir.</a:t>
            </a:r>
            <a:b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</a:b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D2CD-83E2-496D-BDC2-6409FAACAE15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2503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15076</TotalTime>
  <Words>285</Words>
  <Application>Microsoft Office PowerPoint</Application>
  <PresentationFormat>Personalizar</PresentationFormat>
  <Paragraphs>34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Consolas</vt:lpstr>
      <vt:lpstr>Exo</vt:lpstr>
      <vt:lpstr>Roboto Condensed</vt:lpstr>
      <vt:lpstr>Tema do Office</vt:lpstr>
      <vt:lpstr>Apresentação do PowerPoint</vt:lpstr>
      <vt:lpstr>COMO INICIALIZAR O SERVIDOR PHP</vt:lpstr>
      <vt:lpstr>COMO FUNCIONA O CLIENTE-SERVIDOR?</vt:lpstr>
      <vt:lpstr>COMO FUNCIONA O MVC?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 - Aula 4 - AppEtecCalc</dc:title>
  <dc:creator>Tiago Silva</dc:creator>
  <cp:keywords>Prof Tiago A Silva - www.tiago.blog.br</cp:keywords>
  <cp:lastModifiedBy>Usuario</cp:lastModifiedBy>
  <cp:revision>579</cp:revision>
  <dcterms:created xsi:type="dcterms:W3CDTF">2016-03-21T18:48:25Z</dcterms:created>
  <dcterms:modified xsi:type="dcterms:W3CDTF">2022-02-14T11:59:53Z</dcterms:modified>
</cp:coreProperties>
</file>